
<file path=[Content_Types].xml><?xml version="1.0" encoding="utf-8"?>
<Types xmlns="http://schemas.openxmlformats.org/package/2006/content-types">
  <Default Extension="emf" ContentType="image/x-emf"/>
  <Default Extension="gif" ContentType="image/gif"/>
  <Default Extension="jpeg" ContentType="image/jpeg"/>
  <Default Extension="mov" ContentType="video/quicktime"/>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5.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9.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0.xml" ContentType="application/vnd.openxmlformats-officedocument.theme+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theme/theme12.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3.xml" ContentType="application/vnd.openxmlformats-officedocument.theme+xml"/>
  <Override PartName="/ppt/slideLayouts/slideLayout125.xml" ContentType="application/vnd.openxmlformats-officedocument.presentationml.slideLayout+xml"/>
  <Override PartName="/ppt/theme/theme14.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5.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6.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7.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8.xml" ContentType="application/vnd.openxmlformats-officedocument.theme+xml"/>
  <Override PartName="/ppt/slideLayouts/slideLayout172.xml" ContentType="application/vnd.openxmlformats-officedocument.presentationml.slideLayout+xml"/>
  <Override PartName="/ppt/theme/theme19.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20.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21.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22.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23.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24.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5.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6.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7.xml" ContentType="application/vnd.openxmlformats-officedocument.theme+xml"/>
  <Override PartName="/ppt/slideLayouts/slideLayout249.xml" ContentType="application/vnd.openxmlformats-officedocument.presentationml.slideLayout+xml"/>
  <Override PartName="/ppt/theme/theme28.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9.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30.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31.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32.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33.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34.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35.xml" ContentType="application/vnd.openxmlformats-officedocument.theme+xml"/>
  <Override PartName="/ppt/slideLayouts/slideLayout331.xml" ContentType="application/vnd.openxmlformats-officedocument.presentationml.slideLayout+xml"/>
  <Override PartName="/ppt/theme/theme36.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7.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8.xml" ContentType="application/vnd.openxmlformats-officedocument.theme+xml"/>
  <Override PartName="/ppt/slideLayouts/slideLayout354.xml" ContentType="application/vnd.openxmlformats-officedocument.presentationml.slideLayout+xml"/>
  <Override PartName="/ppt/theme/theme39.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theme/theme40.xml" ContentType="application/vnd.openxmlformats-officedocument.theme+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41.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42.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43.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44.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5.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46.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7.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8.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9.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50.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51.xml" ContentType="application/vnd.openxmlformats-officedocument.theme+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52.xml" ContentType="application/vnd.openxmlformats-officedocument.theme+xml"/>
  <Override PartName="/ppt/slideLayouts/slideLayout483.xml" ContentType="application/vnd.openxmlformats-officedocument.presentationml.slideLayout+xml"/>
  <Override PartName="/ppt/theme/theme53.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54.xml" ContentType="application/vnd.openxmlformats-officedocument.theme+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theme/theme55.xml" ContentType="application/vnd.openxmlformats-officedocument.theme+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theme/theme56.xml" ContentType="application/vnd.openxmlformats-officedocument.theme+xml"/>
  <Override PartName="/ppt/slideLayouts/slideLayout1197.xml" ContentType="application/vnd.openxmlformats-officedocument.presentationml.slideLayout+xml"/>
  <Override PartName="/ppt/theme/theme57.xml" ContentType="application/vnd.openxmlformats-officedocument.theme+xml"/>
  <Override PartName="/ppt/theme/theme5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heme/themeOverride2.xml" ContentType="application/vnd.openxmlformats-officedocument.themeOverride+xml"/>
  <Override PartName="/ppt/notesSlides/notesSlide59.xml" ContentType="application/vnd.openxmlformats-officedocument.presentationml.notesSlide+xml"/>
  <Override PartName="/ppt/theme/themeOverride3.xml" ContentType="application/vnd.openxmlformats-officedocument.themeOverr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heme/themeOverride4.xml" ContentType="application/vnd.openxmlformats-officedocument.themeOverr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5.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heme/themeOverride6.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theme/themeOverride7.xml" ContentType="application/vnd.openxmlformats-officedocument.themeOverr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theme/themeOverride8.xml" ContentType="application/vnd.openxmlformats-officedocument.themeOverr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9" r:id="rId1"/>
    <p:sldMasterId id="2147483684" r:id="rId2"/>
    <p:sldMasterId id="2147483679" r:id="rId3"/>
    <p:sldMasterId id="2147483671" r:id="rId4"/>
    <p:sldMasterId id="2147483669" r:id="rId5"/>
    <p:sldMasterId id="2147483665" r:id="rId6"/>
    <p:sldMasterId id="2147483651" r:id="rId7"/>
    <p:sldMasterId id="2147483655" r:id="rId8"/>
    <p:sldMasterId id="2147483661" r:id="rId9"/>
    <p:sldMasterId id="2147483667" r:id="rId10"/>
    <p:sldMasterId id="2147485005" r:id="rId11"/>
    <p:sldMasterId id="2147485012" r:id="rId12"/>
    <p:sldMasterId id="2147491659" r:id="rId13"/>
    <p:sldMasterId id="2147503295" r:id="rId14"/>
    <p:sldMasterId id="2147503429" r:id="rId15"/>
    <p:sldMasterId id="2147503519" r:id="rId16"/>
    <p:sldMasterId id="2147503631" r:id="rId17"/>
    <p:sldMasterId id="2147503658" r:id="rId18"/>
    <p:sldMasterId id="2147503694" r:id="rId19"/>
    <p:sldMasterId id="2147503696" r:id="rId20"/>
    <p:sldMasterId id="2147503699" r:id="rId21"/>
    <p:sldMasterId id="2147503730" r:id="rId22"/>
    <p:sldMasterId id="2147503742" r:id="rId23"/>
    <p:sldMasterId id="2147503754" r:id="rId24"/>
    <p:sldMasterId id="2147503778" r:id="rId25"/>
    <p:sldMasterId id="2147503792" r:id="rId26"/>
    <p:sldMasterId id="2147503804" r:id="rId27"/>
    <p:sldMasterId id="2147503818" r:id="rId28"/>
    <p:sldMasterId id="2147503820" r:id="rId29"/>
    <p:sldMasterId id="2147503832" r:id="rId30"/>
    <p:sldMasterId id="2147503845" r:id="rId31"/>
    <p:sldMasterId id="2147503859" r:id="rId32"/>
    <p:sldMasterId id="2147503871" r:id="rId33"/>
    <p:sldMasterId id="2147503884" r:id="rId34"/>
    <p:sldMasterId id="2147503896" r:id="rId35"/>
    <p:sldMasterId id="2147503908" r:id="rId36"/>
    <p:sldMasterId id="2147503910" r:id="rId37"/>
    <p:sldMasterId id="2147503922" r:id="rId38"/>
    <p:sldMasterId id="2147503934" r:id="rId39"/>
    <p:sldMasterId id="2147503938" r:id="rId40"/>
    <p:sldMasterId id="2147503950" r:id="rId41"/>
    <p:sldMasterId id="2147503955" r:id="rId42"/>
    <p:sldMasterId id="2147503967" r:id="rId43"/>
    <p:sldMasterId id="2147503979" r:id="rId44"/>
    <p:sldMasterId id="2147503991" r:id="rId45"/>
    <p:sldMasterId id="2147504003" r:id="rId46"/>
    <p:sldMasterId id="2147504015" r:id="rId47"/>
    <p:sldMasterId id="2147504029" r:id="rId48"/>
    <p:sldMasterId id="2147504041" r:id="rId49"/>
    <p:sldMasterId id="2147504054" r:id="rId50"/>
    <p:sldMasterId id="2147504066" r:id="rId51"/>
    <p:sldMasterId id="2147504069" r:id="rId52"/>
    <p:sldMasterId id="2147504081" r:id="rId53"/>
    <p:sldMasterId id="2147504095" r:id="rId54"/>
    <p:sldMasterId id="2147504109" r:id="rId55"/>
    <p:sldMasterId id="2147504799" r:id="rId56"/>
    <p:sldMasterId id="2147504811" r:id="rId57"/>
  </p:sldMasterIdLst>
  <p:notesMasterIdLst>
    <p:notesMasterId r:id="rId264"/>
  </p:notesMasterIdLst>
  <p:sldIdLst>
    <p:sldId id="4093" r:id="rId58"/>
    <p:sldId id="4085" r:id="rId59"/>
    <p:sldId id="4086" r:id="rId60"/>
    <p:sldId id="5307" r:id="rId61"/>
    <p:sldId id="4088" r:id="rId62"/>
    <p:sldId id="4089" r:id="rId63"/>
    <p:sldId id="4090" r:id="rId64"/>
    <p:sldId id="4091" r:id="rId65"/>
    <p:sldId id="4092" r:id="rId66"/>
    <p:sldId id="4067" r:id="rId67"/>
    <p:sldId id="990" r:id="rId68"/>
    <p:sldId id="5306" r:id="rId69"/>
    <p:sldId id="1144" r:id="rId70"/>
    <p:sldId id="432" r:id="rId71"/>
    <p:sldId id="4050" r:id="rId72"/>
    <p:sldId id="420" r:id="rId73"/>
    <p:sldId id="5257" r:id="rId74"/>
    <p:sldId id="4051" r:id="rId75"/>
    <p:sldId id="4052" r:id="rId76"/>
    <p:sldId id="1143" r:id="rId77"/>
    <p:sldId id="527" r:id="rId78"/>
    <p:sldId id="528" r:id="rId79"/>
    <p:sldId id="529" r:id="rId80"/>
    <p:sldId id="615" r:id="rId81"/>
    <p:sldId id="652" r:id="rId82"/>
    <p:sldId id="3678" r:id="rId83"/>
    <p:sldId id="2598" r:id="rId84"/>
    <p:sldId id="712" r:id="rId85"/>
    <p:sldId id="3687" r:id="rId86"/>
    <p:sldId id="3679" r:id="rId87"/>
    <p:sldId id="3670" r:id="rId88"/>
    <p:sldId id="487" r:id="rId89"/>
    <p:sldId id="2591" r:id="rId90"/>
    <p:sldId id="2592" r:id="rId91"/>
    <p:sldId id="534" r:id="rId92"/>
    <p:sldId id="608" r:id="rId93"/>
    <p:sldId id="4045" r:id="rId94"/>
    <p:sldId id="600" r:id="rId95"/>
    <p:sldId id="669" r:id="rId96"/>
    <p:sldId id="3681" r:id="rId97"/>
    <p:sldId id="3680" r:id="rId98"/>
    <p:sldId id="602" r:id="rId99"/>
    <p:sldId id="702" r:id="rId100"/>
    <p:sldId id="3683" r:id="rId101"/>
    <p:sldId id="438" r:id="rId102"/>
    <p:sldId id="749" r:id="rId103"/>
    <p:sldId id="4054" r:id="rId104"/>
    <p:sldId id="258" r:id="rId105"/>
    <p:sldId id="285" r:id="rId106"/>
    <p:sldId id="286" r:id="rId107"/>
    <p:sldId id="390" r:id="rId108"/>
    <p:sldId id="282" r:id="rId109"/>
    <p:sldId id="283" r:id="rId110"/>
    <p:sldId id="261" r:id="rId111"/>
    <p:sldId id="262" r:id="rId112"/>
    <p:sldId id="263" r:id="rId113"/>
    <p:sldId id="264" r:id="rId114"/>
    <p:sldId id="265" r:id="rId115"/>
    <p:sldId id="538" r:id="rId116"/>
    <p:sldId id="5314" r:id="rId117"/>
    <p:sldId id="266" r:id="rId118"/>
    <p:sldId id="267" r:id="rId119"/>
    <p:sldId id="290" r:id="rId120"/>
    <p:sldId id="291" r:id="rId121"/>
    <p:sldId id="5272" r:id="rId122"/>
    <p:sldId id="5337" r:id="rId123"/>
    <p:sldId id="4098" r:id="rId124"/>
    <p:sldId id="4096" r:id="rId125"/>
    <p:sldId id="5335" r:id="rId126"/>
    <p:sldId id="779" r:id="rId127"/>
    <p:sldId id="780" r:id="rId128"/>
    <p:sldId id="270" r:id="rId129"/>
    <p:sldId id="4099" r:id="rId130"/>
    <p:sldId id="272" r:id="rId131"/>
    <p:sldId id="4095" r:id="rId132"/>
    <p:sldId id="296" r:id="rId133"/>
    <p:sldId id="476" r:id="rId134"/>
    <p:sldId id="4183" r:id="rId135"/>
    <p:sldId id="4184" r:id="rId136"/>
    <p:sldId id="4185" r:id="rId137"/>
    <p:sldId id="4186" r:id="rId138"/>
    <p:sldId id="4187" r:id="rId139"/>
    <p:sldId id="4188" r:id="rId140"/>
    <p:sldId id="4189" r:id="rId141"/>
    <p:sldId id="4190" r:id="rId142"/>
    <p:sldId id="4191" r:id="rId143"/>
    <p:sldId id="1030" r:id="rId144"/>
    <p:sldId id="1147" r:id="rId145"/>
    <p:sldId id="4056" r:id="rId146"/>
    <p:sldId id="4057" r:id="rId147"/>
    <p:sldId id="4058" r:id="rId148"/>
    <p:sldId id="4059" r:id="rId149"/>
    <p:sldId id="259" r:id="rId150"/>
    <p:sldId id="5338" r:id="rId151"/>
    <p:sldId id="1024" r:id="rId152"/>
    <p:sldId id="4068" r:id="rId153"/>
    <p:sldId id="976" r:id="rId154"/>
    <p:sldId id="4062" r:id="rId155"/>
    <p:sldId id="271" r:id="rId156"/>
    <p:sldId id="4069" r:id="rId157"/>
    <p:sldId id="4794" r:id="rId158"/>
    <p:sldId id="5336" r:id="rId159"/>
    <p:sldId id="5333" r:id="rId160"/>
    <p:sldId id="980" r:id="rId161"/>
    <p:sldId id="978" r:id="rId162"/>
    <p:sldId id="991" r:id="rId163"/>
    <p:sldId id="992" r:id="rId164"/>
    <p:sldId id="993" r:id="rId165"/>
    <p:sldId id="994" r:id="rId166"/>
    <p:sldId id="995" r:id="rId167"/>
    <p:sldId id="4065" r:id="rId168"/>
    <p:sldId id="4100" r:id="rId169"/>
    <p:sldId id="4066" r:id="rId170"/>
    <p:sldId id="292" r:id="rId171"/>
    <p:sldId id="3645" r:id="rId172"/>
    <p:sldId id="1029" r:id="rId173"/>
    <p:sldId id="4962" r:id="rId174"/>
    <p:sldId id="887" r:id="rId175"/>
    <p:sldId id="951" r:id="rId176"/>
    <p:sldId id="4071" r:id="rId177"/>
    <p:sldId id="4070" r:id="rId178"/>
    <p:sldId id="5315" r:id="rId179"/>
    <p:sldId id="5330" r:id="rId180"/>
    <p:sldId id="4073" r:id="rId181"/>
    <p:sldId id="5316" r:id="rId182"/>
    <p:sldId id="5317" r:id="rId183"/>
    <p:sldId id="4072" r:id="rId184"/>
    <p:sldId id="509" r:id="rId185"/>
    <p:sldId id="519" r:id="rId186"/>
    <p:sldId id="5318" r:id="rId187"/>
    <p:sldId id="521" r:id="rId188"/>
    <p:sldId id="522" r:id="rId189"/>
    <p:sldId id="523" r:id="rId190"/>
    <p:sldId id="524" r:id="rId191"/>
    <p:sldId id="5221" r:id="rId192"/>
    <p:sldId id="357" r:id="rId193"/>
    <p:sldId id="358" r:id="rId194"/>
    <p:sldId id="372" r:id="rId195"/>
    <p:sldId id="363" r:id="rId196"/>
    <p:sldId id="364" r:id="rId197"/>
    <p:sldId id="5319" r:id="rId198"/>
    <p:sldId id="5320" r:id="rId199"/>
    <p:sldId id="5331" r:id="rId200"/>
    <p:sldId id="530" r:id="rId201"/>
    <p:sldId id="531" r:id="rId202"/>
    <p:sldId id="532" r:id="rId203"/>
    <p:sldId id="533" r:id="rId204"/>
    <p:sldId id="428" r:id="rId205"/>
    <p:sldId id="535" r:id="rId206"/>
    <p:sldId id="536" r:id="rId207"/>
    <p:sldId id="4074" r:id="rId208"/>
    <p:sldId id="4080" r:id="rId209"/>
    <p:sldId id="4075" r:id="rId210"/>
    <p:sldId id="4079" r:id="rId211"/>
    <p:sldId id="5259" r:id="rId212"/>
    <p:sldId id="676" r:id="rId213"/>
    <p:sldId id="5286" r:id="rId214"/>
    <p:sldId id="5322" r:id="rId215"/>
    <p:sldId id="5323" r:id="rId216"/>
    <p:sldId id="5324" r:id="rId217"/>
    <p:sldId id="5325" r:id="rId218"/>
    <p:sldId id="5326" r:id="rId219"/>
    <p:sldId id="5327" r:id="rId220"/>
    <p:sldId id="5328" r:id="rId221"/>
    <p:sldId id="5329" r:id="rId222"/>
    <p:sldId id="996" r:id="rId223"/>
    <p:sldId id="997" r:id="rId224"/>
    <p:sldId id="998" r:id="rId225"/>
    <p:sldId id="999" r:id="rId226"/>
    <p:sldId id="1000" r:id="rId227"/>
    <p:sldId id="1001" r:id="rId228"/>
    <p:sldId id="1002" r:id="rId229"/>
    <p:sldId id="1003" r:id="rId230"/>
    <p:sldId id="1004" r:id="rId231"/>
    <p:sldId id="1005" r:id="rId232"/>
    <p:sldId id="1006" r:id="rId233"/>
    <p:sldId id="1007" r:id="rId234"/>
    <p:sldId id="1009" r:id="rId235"/>
    <p:sldId id="1010" r:id="rId236"/>
    <p:sldId id="1011" r:id="rId237"/>
    <p:sldId id="1012" r:id="rId238"/>
    <p:sldId id="1013" r:id="rId239"/>
    <p:sldId id="1014" r:id="rId240"/>
    <p:sldId id="1015" r:id="rId241"/>
    <p:sldId id="1016" r:id="rId242"/>
    <p:sldId id="977" r:id="rId243"/>
    <p:sldId id="4081" r:id="rId244"/>
    <p:sldId id="4082" r:id="rId245"/>
    <p:sldId id="4961" r:id="rId246"/>
    <p:sldId id="518" r:id="rId247"/>
    <p:sldId id="311" r:id="rId248"/>
    <p:sldId id="644" r:id="rId249"/>
    <p:sldId id="322" r:id="rId250"/>
    <p:sldId id="324" r:id="rId251"/>
    <p:sldId id="321" r:id="rId252"/>
    <p:sldId id="323" r:id="rId253"/>
    <p:sldId id="5305" r:id="rId254"/>
    <p:sldId id="326" r:id="rId255"/>
    <p:sldId id="327" r:id="rId256"/>
    <p:sldId id="5339" r:id="rId257"/>
    <p:sldId id="5260" r:id="rId258"/>
    <p:sldId id="5340" r:id="rId259"/>
    <p:sldId id="1170" r:id="rId260"/>
    <p:sldId id="4030" r:id="rId261"/>
    <p:sldId id="866" r:id="rId262"/>
    <p:sldId id="4031" r:id="rId263"/>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1pPr>
    <a:lvl2pPr marL="4572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2pPr>
    <a:lvl3pPr marL="9144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3pPr>
    <a:lvl4pPr marL="13716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4pPr>
    <a:lvl5pPr marL="18288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5pPr>
    <a:lvl6pPr marL="2286000" algn="l" defTabSz="457200" rtl="0" eaLnBrk="1" latinLnBrk="0" hangingPunct="1">
      <a:defRPr sz="2400" kern="1200">
        <a:solidFill>
          <a:schemeClr val="tx1"/>
        </a:solidFill>
        <a:latin typeface="Times New Roman" charset="0"/>
        <a:ea typeface="ＭＳ Ｐゴシック" charset="-128"/>
        <a:cs typeface="ＭＳ Ｐゴシック" charset="-128"/>
      </a:defRPr>
    </a:lvl6pPr>
    <a:lvl7pPr marL="2743200" algn="l" defTabSz="457200" rtl="0" eaLnBrk="1" latinLnBrk="0" hangingPunct="1">
      <a:defRPr sz="2400" kern="1200">
        <a:solidFill>
          <a:schemeClr val="tx1"/>
        </a:solidFill>
        <a:latin typeface="Times New Roman" charset="0"/>
        <a:ea typeface="ＭＳ Ｐゴシック" charset="-128"/>
        <a:cs typeface="ＭＳ Ｐゴシック" charset="-128"/>
      </a:defRPr>
    </a:lvl7pPr>
    <a:lvl8pPr marL="3200400" algn="l" defTabSz="457200" rtl="0" eaLnBrk="1" latinLnBrk="0" hangingPunct="1">
      <a:defRPr sz="2400" kern="1200">
        <a:solidFill>
          <a:schemeClr val="tx1"/>
        </a:solidFill>
        <a:latin typeface="Times New Roman" charset="0"/>
        <a:ea typeface="ＭＳ Ｐゴシック" charset="-128"/>
        <a:cs typeface="ＭＳ Ｐゴシック" charset="-128"/>
      </a:defRPr>
    </a:lvl8pPr>
    <a:lvl9pPr marL="3657600" algn="l" defTabSz="457200" rtl="0" eaLnBrk="1" latinLnBrk="0" hangingPunct="1">
      <a:defRPr sz="2400" kern="1200">
        <a:solidFill>
          <a:schemeClr val="tx1"/>
        </a:solidFill>
        <a:latin typeface="Times New Roman" charset="0"/>
        <a:ea typeface="ＭＳ Ｐゴシック" charset="-128"/>
        <a:cs typeface="ＭＳ Ｐゴシック" charset="-128"/>
      </a:defRPr>
    </a:lvl9pPr>
  </p:defaultTextStyle>
  <p:extLst>
    <p:ext uri="{521415D9-36F7-43E2-AB2F-B90AF26B5E84}">
      <p14:sectionLst xmlns:p14="http://schemas.microsoft.com/office/powerpoint/2010/main">
        <p14:section name="Overview" id="{9AD3157F-A825-104D-B517-DE96C8398656}">
          <p14:sldIdLst>
            <p14:sldId id="4093"/>
            <p14:sldId id="4085"/>
            <p14:sldId id="4086"/>
            <p14:sldId id="5307"/>
            <p14:sldId id="4088"/>
            <p14:sldId id="4089"/>
            <p14:sldId id="4090"/>
            <p14:sldId id="4091"/>
            <p14:sldId id="4092"/>
            <p14:sldId id="4067"/>
            <p14:sldId id="990"/>
            <p14:sldId id="5306"/>
            <p14:sldId id="1144"/>
            <p14:sldId id="432"/>
            <p14:sldId id="4050"/>
            <p14:sldId id="420"/>
            <p14:sldId id="5257"/>
            <p14:sldId id="4051"/>
            <p14:sldId id="4052"/>
            <p14:sldId id="1143"/>
          </p14:sldIdLst>
        </p14:section>
        <p14:section name="Introduction" id="{B65AFE4F-772B-3F46-BC74-87D629A12A5A}">
          <p14:sldIdLst>
            <p14:sldId id="527"/>
            <p14:sldId id="528"/>
            <p14:sldId id="529"/>
            <p14:sldId id="615"/>
            <p14:sldId id="652"/>
            <p14:sldId id="3678"/>
            <p14:sldId id="2598"/>
            <p14:sldId id="712"/>
            <p14:sldId id="3687"/>
            <p14:sldId id="3679"/>
            <p14:sldId id="3670"/>
            <p14:sldId id="487"/>
            <p14:sldId id="2591"/>
            <p14:sldId id="2592"/>
            <p14:sldId id="534"/>
            <p14:sldId id="608"/>
            <p14:sldId id="4045"/>
            <p14:sldId id="600"/>
            <p14:sldId id="669"/>
            <p14:sldId id="3681"/>
            <p14:sldId id="3680"/>
            <p14:sldId id="602"/>
            <p14:sldId id="702"/>
            <p14:sldId id="3683"/>
            <p14:sldId id="438"/>
            <p14:sldId id="749"/>
            <p14:sldId id="4054"/>
            <p14:sldId id="258"/>
            <p14:sldId id="285"/>
            <p14:sldId id="286"/>
            <p14:sldId id="390"/>
            <p14:sldId id="282"/>
            <p14:sldId id="283"/>
            <p14:sldId id="261"/>
            <p14:sldId id="262"/>
            <p14:sldId id="263"/>
            <p14:sldId id="264"/>
            <p14:sldId id="265"/>
            <p14:sldId id="538"/>
            <p14:sldId id="5314"/>
            <p14:sldId id="266"/>
            <p14:sldId id="267"/>
            <p14:sldId id="290"/>
            <p14:sldId id="291"/>
            <p14:sldId id="5272"/>
            <p14:sldId id="5337"/>
            <p14:sldId id="4098"/>
            <p14:sldId id="4096"/>
            <p14:sldId id="5335"/>
            <p14:sldId id="779"/>
            <p14:sldId id="780"/>
            <p14:sldId id="270"/>
            <p14:sldId id="4099"/>
            <p14:sldId id="272"/>
            <p14:sldId id="4095"/>
            <p14:sldId id="296"/>
            <p14:sldId id="476"/>
            <p14:sldId id="4183"/>
            <p14:sldId id="4184"/>
            <p14:sldId id="4185"/>
            <p14:sldId id="4186"/>
            <p14:sldId id="4187"/>
            <p14:sldId id="4188"/>
            <p14:sldId id="4189"/>
            <p14:sldId id="4190"/>
            <p14:sldId id="4191"/>
          </p14:sldIdLst>
        </p14:section>
        <p14:section name="Sermon" id="{8D561A05-A222-2743-B4D5-6AED934240E7}">
          <p14:sldIdLst>
            <p14:sldId id="1030"/>
            <p14:sldId id="1147"/>
            <p14:sldId id="4056"/>
            <p14:sldId id="4057"/>
            <p14:sldId id="4058"/>
            <p14:sldId id="4059"/>
            <p14:sldId id="259"/>
            <p14:sldId id="5338"/>
            <p14:sldId id="1024"/>
            <p14:sldId id="4068"/>
          </p14:sldIdLst>
        </p14:section>
        <p14:section name="Chapters" id="{5BF697BE-7E5A-9445-A9AB-6786E8433425}">
          <p14:sldIdLst>
            <p14:sldId id="976"/>
            <p14:sldId id="4062"/>
            <p14:sldId id="271"/>
            <p14:sldId id="4069"/>
            <p14:sldId id="4794"/>
            <p14:sldId id="5336"/>
            <p14:sldId id="5333"/>
            <p14:sldId id="980"/>
            <p14:sldId id="978"/>
            <p14:sldId id="991"/>
            <p14:sldId id="992"/>
            <p14:sldId id="993"/>
            <p14:sldId id="994"/>
            <p14:sldId id="995"/>
            <p14:sldId id="4065"/>
            <p14:sldId id="4100"/>
            <p14:sldId id="4066"/>
            <p14:sldId id="292"/>
            <p14:sldId id="3645"/>
            <p14:sldId id="1029"/>
            <p14:sldId id="4962"/>
            <p14:sldId id="887"/>
            <p14:sldId id="951"/>
            <p14:sldId id="4071"/>
            <p14:sldId id="4070"/>
            <p14:sldId id="5315"/>
            <p14:sldId id="5330"/>
            <p14:sldId id="4073"/>
            <p14:sldId id="5316"/>
            <p14:sldId id="5317"/>
            <p14:sldId id="4072"/>
            <p14:sldId id="509"/>
            <p14:sldId id="519"/>
            <p14:sldId id="5318"/>
            <p14:sldId id="521"/>
            <p14:sldId id="522"/>
            <p14:sldId id="523"/>
            <p14:sldId id="524"/>
            <p14:sldId id="5221"/>
            <p14:sldId id="357"/>
            <p14:sldId id="358"/>
            <p14:sldId id="372"/>
            <p14:sldId id="363"/>
            <p14:sldId id="364"/>
            <p14:sldId id="5319"/>
            <p14:sldId id="5320"/>
            <p14:sldId id="5331"/>
            <p14:sldId id="530"/>
            <p14:sldId id="531"/>
            <p14:sldId id="532"/>
            <p14:sldId id="533"/>
            <p14:sldId id="428"/>
            <p14:sldId id="535"/>
            <p14:sldId id="536"/>
            <p14:sldId id="4074"/>
            <p14:sldId id="4080"/>
            <p14:sldId id="4075"/>
            <p14:sldId id="4079"/>
            <p14:sldId id="5259"/>
            <p14:sldId id="676"/>
            <p14:sldId id="5286"/>
            <p14:sldId id="5322"/>
            <p14:sldId id="5323"/>
            <p14:sldId id="5324"/>
            <p14:sldId id="5325"/>
            <p14:sldId id="5326"/>
            <p14:sldId id="5327"/>
            <p14:sldId id="5328"/>
            <p14:sldId id="5329"/>
            <p14:sldId id="996"/>
            <p14:sldId id="997"/>
            <p14:sldId id="998"/>
            <p14:sldId id="999"/>
            <p14:sldId id="1000"/>
            <p14:sldId id="1001"/>
            <p14:sldId id="1002"/>
            <p14:sldId id="1003"/>
            <p14:sldId id="1004"/>
            <p14:sldId id="1005"/>
            <p14:sldId id="1006"/>
            <p14:sldId id="1007"/>
            <p14:sldId id="1009"/>
            <p14:sldId id="1010"/>
            <p14:sldId id="1011"/>
            <p14:sldId id="1012"/>
            <p14:sldId id="1013"/>
            <p14:sldId id="1014"/>
            <p14:sldId id="1015"/>
            <p14:sldId id="1016"/>
            <p14:sldId id="977"/>
            <p14:sldId id="4081"/>
            <p14:sldId id="4082"/>
            <p14:sldId id="4961"/>
            <p14:sldId id="518"/>
            <p14:sldId id="311"/>
            <p14:sldId id="644"/>
            <p14:sldId id="322"/>
            <p14:sldId id="324"/>
            <p14:sldId id="321"/>
            <p14:sldId id="323"/>
            <p14:sldId id="5305"/>
            <p14:sldId id="326"/>
            <p14:sldId id="327"/>
          </p14:sldIdLst>
        </p14:section>
        <p14:section name="Conclusion" id="{6DF79F86-8CF7-8A44-BDE8-3D2012DFEE28}">
          <p14:sldIdLst>
            <p14:sldId id="5339"/>
            <p14:sldId id="5260"/>
            <p14:sldId id="5340"/>
            <p14:sldId id="1170"/>
            <p14:sldId id="4030"/>
          </p14:sldIdLst>
        </p14:section>
        <p14:section name="Supplements" id="{FEC37B07-5F2C-8549-B0F7-0BABF2C49DB5}">
          <p14:sldIdLst>
            <p14:sldId id="866"/>
            <p14:sldId id="4031"/>
          </p14:sldIdLst>
        </p14:section>
      </p14:sectionLst>
    </p:ext>
    <p:ext uri="{EFAFB233-063F-42B5-8137-9DF3F51BA10A}">
      <p15:sldGuideLst xmlns:p15="http://schemas.microsoft.com/office/powerpoint/2012/main">
        <p15:guide id="1" orient="horz" pos="2205">
          <p15:clr>
            <a:srgbClr val="A4A3A4"/>
          </p15:clr>
        </p15:guide>
        <p15:guide id="2" orient="horz" pos="2208">
          <p15:clr>
            <a:srgbClr val="A4A3A4"/>
          </p15:clr>
        </p15:guide>
        <p15:guide id="3"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000054"/>
    <a:srgbClr val="000055"/>
    <a:srgbClr val="2C2B83"/>
    <a:srgbClr val="521B93"/>
    <a:srgbClr val="9437FF"/>
    <a:srgbClr val="A3A3A3"/>
    <a:srgbClr val="A7A7A7"/>
    <a:srgbClr val="9D94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2577" autoAdjust="0"/>
    <p:restoredTop sz="58923" autoAdjust="0"/>
  </p:normalViewPr>
  <p:slideViewPr>
    <p:cSldViewPr>
      <p:cViewPr varScale="1">
        <p:scale>
          <a:sx n="85" d="100"/>
          <a:sy n="85" d="100"/>
        </p:scale>
        <p:origin x="176" y="328"/>
      </p:cViewPr>
      <p:guideLst>
        <p:guide orient="horz" pos="2205"/>
        <p:guide orient="horz" pos="2208"/>
        <p:guide pos="2832"/>
      </p:guideLst>
    </p:cSldViewPr>
  </p:slideViewPr>
  <p:outlineViewPr>
    <p:cViewPr>
      <p:scale>
        <a:sx n="33" d="100"/>
        <a:sy n="33" d="100"/>
      </p:scale>
      <p:origin x="0" y="56536"/>
    </p:cViewPr>
    <p:sldLst>
      <p:sld r:id="rId1" collapse="1"/>
      <p:sld r:id="rId2" collapse="1"/>
      <p:sld r:id="rId3" collapse="1"/>
    </p:sldLst>
  </p:outlineViewPr>
  <p:notesTextViewPr>
    <p:cViewPr>
      <p:scale>
        <a:sx n="100" d="100"/>
        <a:sy n="100" d="100"/>
      </p:scale>
      <p:origin x="0" y="0"/>
    </p:cViewPr>
  </p:notesTextViewPr>
  <p:sorterViewPr>
    <p:cViewPr varScale="1">
      <p:scale>
        <a:sx n="47" d="100"/>
        <a:sy n="47" d="100"/>
      </p:scale>
      <p:origin x="0" y="-1512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0.xml"/><Relationship Id="rId21" Type="http://schemas.openxmlformats.org/officeDocument/2006/relationships/slideMaster" Target="slideMasters/slideMaster21.xml"/><Relationship Id="rId63" Type="http://schemas.openxmlformats.org/officeDocument/2006/relationships/slide" Target="slides/slide6.xml"/><Relationship Id="rId159" Type="http://schemas.openxmlformats.org/officeDocument/2006/relationships/slide" Target="slides/slide102.xml"/><Relationship Id="rId170" Type="http://schemas.openxmlformats.org/officeDocument/2006/relationships/slide" Target="slides/slide113.xml"/><Relationship Id="rId226" Type="http://schemas.openxmlformats.org/officeDocument/2006/relationships/slide" Target="slides/slide169.xml"/><Relationship Id="rId107" Type="http://schemas.openxmlformats.org/officeDocument/2006/relationships/slide" Target="slides/slide50.xml"/><Relationship Id="rId268" Type="http://schemas.openxmlformats.org/officeDocument/2006/relationships/tableStyles" Target="tableStyles.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 Target="slides/slide17.xml"/><Relationship Id="rId128" Type="http://schemas.openxmlformats.org/officeDocument/2006/relationships/slide" Target="slides/slide71.xml"/><Relationship Id="rId149" Type="http://schemas.openxmlformats.org/officeDocument/2006/relationships/slide" Target="slides/slide92.xml"/><Relationship Id="rId5" Type="http://schemas.openxmlformats.org/officeDocument/2006/relationships/slideMaster" Target="slideMasters/slideMaster5.xml"/><Relationship Id="rId95" Type="http://schemas.openxmlformats.org/officeDocument/2006/relationships/slide" Target="slides/slide38.xml"/><Relationship Id="rId160" Type="http://schemas.openxmlformats.org/officeDocument/2006/relationships/slide" Target="slides/slide103.xml"/><Relationship Id="rId181" Type="http://schemas.openxmlformats.org/officeDocument/2006/relationships/slide" Target="slides/slide124.xml"/><Relationship Id="rId216" Type="http://schemas.openxmlformats.org/officeDocument/2006/relationships/slide" Target="slides/slide159.xml"/><Relationship Id="rId237" Type="http://schemas.openxmlformats.org/officeDocument/2006/relationships/slide" Target="slides/slide180.xml"/><Relationship Id="rId258" Type="http://schemas.openxmlformats.org/officeDocument/2006/relationships/slide" Target="slides/slide201.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7.xml"/><Relationship Id="rId118" Type="http://schemas.openxmlformats.org/officeDocument/2006/relationships/slide" Target="slides/slide61.xml"/><Relationship Id="rId139" Type="http://schemas.openxmlformats.org/officeDocument/2006/relationships/slide" Target="slides/slide82.xml"/><Relationship Id="rId85" Type="http://schemas.openxmlformats.org/officeDocument/2006/relationships/slide" Target="slides/slide28.xml"/><Relationship Id="rId150" Type="http://schemas.openxmlformats.org/officeDocument/2006/relationships/slide" Target="slides/slide93.xml"/><Relationship Id="rId171" Type="http://schemas.openxmlformats.org/officeDocument/2006/relationships/slide" Target="slides/slide114.xml"/><Relationship Id="rId192" Type="http://schemas.openxmlformats.org/officeDocument/2006/relationships/slide" Target="slides/slide135.xml"/><Relationship Id="rId206" Type="http://schemas.openxmlformats.org/officeDocument/2006/relationships/slide" Target="slides/slide149.xml"/><Relationship Id="rId227" Type="http://schemas.openxmlformats.org/officeDocument/2006/relationships/slide" Target="slides/slide170.xml"/><Relationship Id="rId248" Type="http://schemas.openxmlformats.org/officeDocument/2006/relationships/slide" Target="slides/slide191.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51.xml"/><Relationship Id="rId129" Type="http://schemas.openxmlformats.org/officeDocument/2006/relationships/slide" Target="slides/slide72.xml"/><Relationship Id="rId54" Type="http://schemas.openxmlformats.org/officeDocument/2006/relationships/slideMaster" Target="slideMasters/slideMaster54.xml"/><Relationship Id="rId75" Type="http://schemas.openxmlformats.org/officeDocument/2006/relationships/slide" Target="slides/slide18.xml"/><Relationship Id="rId96" Type="http://schemas.openxmlformats.org/officeDocument/2006/relationships/slide" Target="slides/slide39.xml"/><Relationship Id="rId140" Type="http://schemas.openxmlformats.org/officeDocument/2006/relationships/slide" Target="slides/slide83.xml"/><Relationship Id="rId161" Type="http://schemas.openxmlformats.org/officeDocument/2006/relationships/slide" Target="slides/slide104.xml"/><Relationship Id="rId182" Type="http://schemas.openxmlformats.org/officeDocument/2006/relationships/slide" Target="slides/slide125.xml"/><Relationship Id="rId217" Type="http://schemas.openxmlformats.org/officeDocument/2006/relationships/slide" Target="slides/slide160.xml"/><Relationship Id="rId6" Type="http://schemas.openxmlformats.org/officeDocument/2006/relationships/slideMaster" Target="slideMasters/slideMaster6.xml"/><Relationship Id="rId238" Type="http://schemas.openxmlformats.org/officeDocument/2006/relationships/slide" Target="slides/slide181.xml"/><Relationship Id="rId259" Type="http://schemas.openxmlformats.org/officeDocument/2006/relationships/slide" Target="slides/slide202.xml"/><Relationship Id="rId23" Type="http://schemas.openxmlformats.org/officeDocument/2006/relationships/slideMaster" Target="slideMasters/slideMaster23.xml"/><Relationship Id="rId119" Type="http://schemas.openxmlformats.org/officeDocument/2006/relationships/slide" Target="slides/slide62.xml"/><Relationship Id="rId44" Type="http://schemas.openxmlformats.org/officeDocument/2006/relationships/slideMaster" Target="slideMasters/slideMaster44.xml"/><Relationship Id="rId65" Type="http://schemas.openxmlformats.org/officeDocument/2006/relationships/slide" Target="slides/slide8.xml"/><Relationship Id="rId86" Type="http://schemas.openxmlformats.org/officeDocument/2006/relationships/slide" Target="slides/slide29.xml"/><Relationship Id="rId130" Type="http://schemas.openxmlformats.org/officeDocument/2006/relationships/slide" Target="slides/slide73.xml"/><Relationship Id="rId151" Type="http://schemas.openxmlformats.org/officeDocument/2006/relationships/slide" Target="slides/slide94.xml"/><Relationship Id="rId172" Type="http://schemas.openxmlformats.org/officeDocument/2006/relationships/slide" Target="slides/slide115.xml"/><Relationship Id="rId193" Type="http://schemas.openxmlformats.org/officeDocument/2006/relationships/slide" Target="slides/slide136.xml"/><Relationship Id="rId207" Type="http://schemas.openxmlformats.org/officeDocument/2006/relationships/slide" Target="slides/slide150.xml"/><Relationship Id="rId228" Type="http://schemas.openxmlformats.org/officeDocument/2006/relationships/slide" Target="slides/slide171.xml"/><Relationship Id="rId249" Type="http://schemas.openxmlformats.org/officeDocument/2006/relationships/slide" Target="slides/slide192.xml"/><Relationship Id="rId13" Type="http://schemas.openxmlformats.org/officeDocument/2006/relationships/slideMaster" Target="slideMasters/slideMaster13.xml"/><Relationship Id="rId109" Type="http://schemas.openxmlformats.org/officeDocument/2006/relationships/slide" Target="slides/slide52.xml"/><Relationship Id="rId260" Type="http://schemas.openxmlformats.org/officeDocument/2006/relationships/slide" Target="slides/slide203.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19.xml"/><Relationship Id="rId97" Type="http://schemas.openxmlformats.org/officeDocument/2006/relationships/slide" Target="slides/slide40.xml"/><Relationship Id="rId120" Type="http://schemas.openxmlformats.org/officeDocument/2006/relationships/slide" Target="slides/slide63.xml"/><Relationship Id="rId141" Type="http://schemas.openxmlformats.org/officeDocument/2006/relationships/slide" Target="slides/slide84.xml"/><Relationship Id="rId7" Type="http://schemas.openxmlformats.org/officeDocument/2006/relationships/slideMaster" Target="slideMasters/slideMaster7.xml"/><Relationship Id="rId162" Type="http://schemas.openxmlformats.org/officeDocument/2006/relationships/slide" Target="slides/slide105.xml"/><Relationship Id="rId183" Type="http://schemas.openxmlformats.org/officeDocument/2006/relationships/slide" Target="slides/slide126.xml"/><Relationship Id="rId218" Type="http://schemas.openxmlformats.org/officeDocument/2006/relationships/slide" Target="slides/slide161.xml"/><Relationship Id="rId239" Type="http://schemas.openxmlformats.org/officeDocument/2006/relationships/slide" Target="slides/slide182.xml"/><Relationship Id="rId250" Type="http://schemas.openxmlformats.org/officeDocument/2006/relationships/slide" Target="slides/slide193.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9.xml"/><Relationship Id="rId87" Type="http://schemas.openxmlformats.org/officeDocument/2006/relationships/slide" Target="slides/slide30.xml"/><Relationship Id="rId110" Type="http://schemas.openxmlformats.org/officeDocument/2006/relationships/slide" Target="slides/slide53.xml"/><Relationship Id="rId131" Type="http://schemas.openxmlformats.org/officeDocument/2006/relationships/slide" Target="slides/slide74.xml"/><Relationship Id="rId152" Type="http://schemas.openxmlformats.org/officeDocument/2006/relationships/slide" Target="slides/slide95.xml"/><Relationship Id="rId173" Type="http://schemas.openxmlformats.org/officeDocument/2006/relationships/slide" Target="slides/slide116.xml"/><Relationship Id="rId194" Type="http://schemas.openxmlformats.org/officeDocument/2006/relationships/slide" Target="slides/slide137.xml"/><Relationship Id="rId208" Type="http://schemas.openxmlformats.org/officeDocument/2006/relationships/slide" Target="slides/slide151.xml"/><Relationship Id="rId229" Type="http://schemas.openxmlformats.org/officeDocument/2006/relationships/slide" Target="slides/slide172.xml"/><Relationship Id="rId240" Type="http://schemas.openxmlformats.org/officeDocument/2006/relationships/slide" Target="slides/slide183.xml"/><Relationship Id="rId261" Type="http://schemas.openxmlformats.org/officeDocument/2006/relationships/slide" Target="slides/slide204.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20.xml"/><Relationship Id="rId100" Type="http://schemas.openxmlformats.org/officeDocument/2006/relationships/slide" Target="slides/slide43.xml"/><Relationship Id="rId8" Type="http://schemas.openxmlformats.org/officeDocument/2006/relationships/slideMaster" Target="slideMasters/slideMaster8.xml"/><Relationship Id="rId98" Type="http://schemas.openxmlformats.org/officeDocument/2006/relationships/slide" Target="slides/slide41.xml"/><Relationship Id="rId121" Type="http://schemas.openxmlformats.org/officeDocument/2006/relationships/slide" Target="slides/slide64.xml"/><Relationship Id="rId142" Type="http://schemas.openxmlformats.org/officeDocument/2006/relationships/slide" Target="slides/slide85.xml"/><Relationship Id="rId163" Type="http://schemas.openxmlformats.org/officeDocument/2006/relationships/slide" Target="slides/slide106.xml"/><Relationship Id="rId184" Type="http://schemas.openxmlformats.org/officeDocument/2006/relationships/slide" Target="slides/slide127.xml"/><Relationship Id="rId219" Type="http://schemas.openxmlformats.org/officeDocument/2006/relationships/slide" Target="slides/slide162.xml"/><Relationship Id="rId230" Type="http://schemas.openxmlformats.org/officeDocument/2006/relationships/slide" Target="slides/slide173.xml"/><Relationship Id="rId251" Type="http://schemas.openxmlformats.org/officeDocument/2006/relationships/slide" Target="slides/slide194.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0.xml"/><Relationship Id="rId88" Type="http://schemas.openxmlformats.org/officeDocument/2006/relationships/slide" Target="slides/slide31.xml"/><Relationship Id="rId111" Type="http://schemas.openxmlformats.org/officeDocument/2006/relationships/slide" Target="slides/slide54.xml"/><Relationship Id="rId132" Type="http://schemas.openxmlformats.org/officeDocument/2006/relationships/slide" Target="slides/slide75.xml"/><Relationship Id="rId153" Type="http://schemas.openxmlformats.org/officeDocument/2006/relationships/slide" Target="slides/slide96.xml"/><Relationship Id="rId174" Type="http://schemas.openxmlformats.org/officeDocument/2006/relationships/slide" Target="slides/slide117.xml"/><Relationship Id="rId195" Type="http://schemas.openxmlformats.org/officeDocument/2006/relationships/slide" Target="slides/slide138.xml"/><Relationship Id="rId209" Type="http://schemas.openxmlformats.org/officeDocument/2006/relationships/slide" Target="slides/slide152.xml"/><Relationship Id="rId220" Type="http://schemas.openxmlformats.org/officeDocument/2006/relationships/slide" Target="slides/slide163.xml"/><Relationship Id="rId241" Type="http://schemas.openxmlformats.org/officeDocument/2006/relationships/slide" Target="slides/slide184.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205.xml"/><Relationship Id="rId78" Type="http://schemas.openxmlformats.org/officeDocument/2006/relationships/slide" Target="slides/slide21.xml"/><Relationship Id="rId99" Type="http://schemas.openxmlformats.org/officeDocument/2006/relationships/slide" Target="slides/slide42.xml"/><Relationship Id="rId101" Type="http://schemas.openxmlformats.org/officeDocument/2006/relationships/slide" Target="slides/slide44.xml"/><Relationship Id="rId122" Type="http://schemas.openxmlformats.org/officeDocument/2006/relationships/slide" Target="slides/slide65.xml"/><Relationship Id="rId143" Type="http://schemas.openxmlformats.org/officeDocument/2006/relationships/slide" Target="slides/slide86.xml"/><Relationship Id="rId164" Type="http://schemas.openxmlformats.org/officeDocument/2006/relationships/slide" Target="slides/slide107.xml"/><Relationship Id="rId185" Type="http://schemas.openxmlformats.org/officeDocument/2006/relationships/slide" Target="slides/slide128.xml"/><Relationship Id="rId9" Type="http://schemas.openxmlformats.org/officeDocument/2006/relationships/slideMaster" Target="slideMasters/slideMaster9.xml"/><Relationship Id="rId210" Type="http://schemas.openxmlformats.org/officeDocument/2006/relationships/slide" Target="slides/slide153.xml"/><Relationship Id="rId26" Type="http://schemas.openxmlformats.org/officeDocument/2006/relationships/slideMaster" Target="slideMasters/slideMaster26.xml"/><Relationship Id="rId231" Type="http://schemas.openxmlformats.org/officeDocument/2006/relationships/slide" Target="slides/slide174.xml"/><Relationship Id="rId252" Type="http://schemas.openxmlformats.org/officeDocument/2006/relationships/slide" Target="slides/slide195.xml"/><Relationship Id="rId47" Type="http://schemas.openxmlformats.org/officeDocument/2006/relationships/slideMaster" Target="slideMasters/slideMaster47.xml"/><Relationship Id="rId68" Type="http://schemas.openxmlformats.org/officeDocument/2006/relationships/slide" Target="slides/slide11.xml"/><Relationship Id="rId89" Type="http://schemas.openxmlformats.org/officeDocument/2006/relationships/slide" Target="slides/slide32.xml"/><Relationship Id="rId112" Type="http://schemas.openxmlformats.org/officeDocument/2006/relationships/slide" Target="slides/slide55.xml"/><Relationship Id="rId133" Type="http://schemas.openxmlformats.org/officeDocument/2006/relationships/slide" Target="slides/slide76.xml"/><Relationship Id="rId154" Type="http://schemas.openxmlformats.org/officeDocument/2006/relationships/slide" Target="slides/slide97.xml"/><Relationship Id="rId175" Type="http://schemas.openxmlformats.org/officeDocument/2006/relationships/slide" Target="slides/slide118.xml"/><Relationship Id="rId196" Type="http://schemas.openxmlformats.org/officeDocument/2006/relationships/slide" Target="slides/slide139.xml"/><Relationship Id="rId200" Type="http://schemas.openxmlformats.org/officeDocument/2006/relationships/slide" Target="slides/slide143.xml"/><Relationship Id="rId16" Type="http://schemas.openxmlformats.org/officeDocument/2006/relationships/slideMaster" Target="slideMasters/slideMaster16.xml"/><Relationship Id="rId221" Type="http://schemas.openxmlformats.org/officeDocument/2006/relationships/slide" Target="slides/slide164.xml"/><Relationship Id="rId242" Type="http://schemas.openxmlformats.org/officeDocument/2006/relationships/slide" Target="slides/slide185.xml"/><Relationship Id="rId263" Type="http://schemas.openxmlformats.org/officeDocument/2006/relationships/slide" Target="slides/slide206.xml"/><Relationship Id="rId37" Type="http://schemas.openxmlformats.org/officeDocument/2006/relationships/slideMaster" Target="slideMasters/slideMaster37.xml"/><Relationship Id="rId58" Type="http://schemas.openxmlformats.org/officeDocument/2006/relationships/slide" Target="slides/slide1.xml"/><Relationship Id="rId79" Type="http://schemas.openxmlformats.org/officeDocument/2006/relationships/slide" Target="slides/slide22.xml"/><Relationship Id="rId102" Type="http://schemas.openxmlformats.org/officeDocument/2006/relationships/slide" Target="slides/slide45.xml"/><Relationship Id="rId123" Type="http://schemas.openxmlformats.org/officeDocument/2006/relationships/slide" Target="slides/slide66.xml"/><Relationship Id="rId144" Type="http://schemas.openxmlformats.org/officeDocument/2006/relationships/slide" Target="slides/slide87.xml"/><Relationship Id="rId90" Type="http://schemas.openxmlformats.org/officeDocument/2006/relationships/slide" Target="slides/slide33.xml"/><Relationship Id="rId165" Type="http://schemas.openxmlformats.org/officeDocument/2006/relationships/slide" Target="slides/slide108.xml"/><Relationship Id="rId186" Type="http://schemas.openxmlformats.org/officeDocument/2006/relationships/slide" Target="slides/slide129.xml"/><Relationship Id="rId211" Type="http://schemas.openxmlformats.org/officeDocument/2006/relationships/slide" Target="slides/slide154.xml"/><Relationship Id="rId232" Type="http://schemas.openxmlformats.org/officeDocument/2006/relationships/slide" Target="slides/slide175.xml"/><Relationship Id="rId253" Type="http://schemas.openxmlformats.org/officeDocument/2006/relationships/slide" Target="slides/slide196.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2.xml"/><Relationship Id="rId113" Type="http://schemas.openxmlformats.org/officeDocument/2006/relationships/slide" Target="slides/slide56.xml"/><Relationship Id="rId134" Type="http://schemas.openxmlformats.org/officeDocument/2006/relationships/slide" Target="slides/slide77.xml"/><Relationship Id="rId80" Type="http://schemas.openxmlformats.org/officeDocument/2006/relationships/slide" Target="slides/slide23.xml"/><Relationship Id="rId155" Type="http://schemas.openxmlformats.org/officeDocument/2006/relationships/slide" Target="slides/slide98.xml"/><Relationship Id="rId176" Type="http://schemas.openxmlformats.org/officeDocument/2006/relationships/slide" Target="slides/slide119.xml"/><Relationship Id="rId197" Type="http://schemas.openxmlformats.org/officeDocument/2006/relationships/slide" Target="slides/slide140.xml"/><Relationship Id="rId201" Type="http://schemas.openxmlformats.org/officeDocument/2006/relationships/slide" Target="slides/slide144.xml"/><Relationship Id="rId222" Type="http://schemas.openxmlformats.org/officeDocument/2006/relationships/slide" Target="slides/slide165.xml"/><Relationship Id="rId243" Type="http://schemas.openxmlformats.org/officeDocument/2006/relationships/slide" Target="slides/slide186.xml"/><Relationship Id="rId264" Type="http://schemas.openxmlformats.org/officeDocument/2006/relationships/notesMaster" Target="notesMasters/notesMaster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2.xml"/><Relationship Id="rId103" Type="http://schemas.openxmlformats.org/officeDocument/2006/relationships/slide" Target="slides/slide46.xml"/><Relationship Id="rId124" Type="http://schemas.openxmlformats.org/officeDocument/2006/relationships/slide" Target="slides/slide67.xml"/><Relationship Id="rId70" Type="http://schemas.openxmlformats.org/officeDocument/2006/relationships/slide" Target="slides/slide13.xml"/><Relationship Id="rId91" Type="http://schemas.openxmlformats.org/officeDocument/2006/relationships/slide" Target="slides/slide34.xml"/><Relationship Id="rId145" Type="http://schemas.openxmlformats.org/officeDocument/2006/relationships/slide" Target="slides/slide88.xml"/><Relationship Id="rId166" Type="http://schemas.openxmlformats.org/officeDocument/2006/relationships/slide" Target="slides/slide109.xml"/><Relationship Id="rId187" Type="http://schemas.openxmlformats.org/officeDocument/2006/relationships/slide" Target="slides/slide130.xml"/><Relationship Id="rId1" Type="http://schemas.openxmlformats.org/officeDocument/2006/relationships/slideMaster" Target="slideMasters/slideMaster1.xml"/><Relationship Id="rId212" Type="http://schemas.openxmlformats.org/officeDocument/2006/relationships/slide" Target="slides/slide155.xml"/><Relationship Id="rId233" Type="http://schemas.openxmlformats.org/officeDocument/2006/relationships/slide" Target="slides/slide176.xml"/><Relationship Id="rId254" Type="http://schemas.openxmlformats.org/officeDocument/2006/relationships/slide" Target="slides/slide197.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7.xml"/><Relationship Id="rId60" Type="http://schemas.openxmlformats.org/officeDocument/2006/relationships/slide" Target="slides/slide3.xml"/><Relationship Id="rId81" Type="http://schemas.openxmlformats.org/officeDocument/2006/relationships/slide" Target="slides/slide24.xml"/><Relationship Id="rId135" Type="http://schemas.openxmlformats.org/officeDocument/2006/relationships/slide" Target="slides/slide78.xml"/><Relationship Id="rId156" Type="http://schemas.openxmlformats.org/officeDocument/2006/relationships/slide" Target="slides/slide99.xml"/><Relationship Id="rId177" Type="http://schemas.openxmlformats.org/officeDocument/2006/relationships/slide" Target="slides/slide120.xml"/><Relationship Id="rId198" Type="http://schemas.openxmlformats.org/officeDocument/2006/relationships/slide" Target="slides/slide141.xml"/><Relationship Id="rId202" Type="http://schemas.openxmlformats.org/officeDocument/2006/relationships/slide" Target="slides/slide145.xml"/><Relationship Id="rId223" Type="http://schemas.openxmlformats.org/officeDocument/2006/relationships/slide" Target="slides/slide166.xml"/><Relationship Id="rId244" Type="http://schemas.openxmlformats.org/officeDocument/2006/relationships/slide" Target="slides/slide187.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presProps" Target="presProps.xml"/><Relationship Id="rId50" Type="http://schemas.openxmlformats.org/officeDocument/2006/relationships/slideMaster" Target="slideMasters/slideMaster50.xml"/><Relationship Id="rId104" Type="http://schemas.openxmlformats.org/officeDocument/2006/relationships/slide" Target="slides/slide47.xml"/><Relationship Id="rId125" Type="http://schemas.openxmlformats.org/officeDocument/2006/relationships/slide" Target="slides/slide68.xml"/><Relationship Id="rId146" Type="http://schemas.openxmlformats.org/officeDocument/2006/relationships/slide" Target="slides/slide89.xml"/><Relationship Id="rId167" Type="http://schemas.openxmlformats.org/officeDocument/2006/relationships/slide" Target="slides/slide110.xml"/><Relationship Id="rId188" Type="http://schemas.openxmlformats.org/officeDocument/2006/relationships/slide" Target="slides/slide131.xml"/><Relationship Id="rId71" Type="http://schemas.openxmlformats.org/officeDocument/2006/relationships/slide" Target="slides/slide14.xml"/><Relationship Id="rId92" Type="http://schemas.openxmlformats.org/officeDocument/2006/relationships/slide" Target="slides/slide35.xml"/><Relationship Id="rId213" Type="http://schemas.openxmlformats.org/officeDocument/2006/relationships/slide" Target="slides/slide156.xml"/><Relationship Id="rId234" Type="http://schemas.openxmlformats.org/officeDocument/2006/relationships/slide" Target="slides/slide17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8.xml"/><Relationship Id="rId40" Type="http://schemas.openxmlformats.org/officeDocument/2006/relationships/slideMaster" Target="slideMasters/slideMaster40.xml"/><Relationship Id="rId115" Type="http://schemas.openxmlformats.org/officeDocument/2006/relationships/slide" Target="slides/slide58.xml"/><Relationship Id="rId136" Type="http://schemas.openxmlformats.org/officeDocument/2006/relationships/slide" Target="slides/slide79.xml"/><Relationship Id="rId157" Type="http://schemas.openxmlformats.org/officeDocument/2006/relationships/slide" Target="slides/slide100.xml"/><Relationship Id="rId178" Type="http://schemas.openxmlformats.org/officeDocument/2006/relationships/slide" Target="slides/slide121.xml"/><Relationship Id="rId61" Type="http://schemas.openxmlformats.org/officeDocument/2006/relationships/slide" Target="slides/slide4.xml"/><Relationship Id="rId82" Type="http://schemas.openxmlformats.org/officeDocument/2006/relationships/slide" Target="slides/slide25.xml"/><Relationship Id="rId199" Type="http://schemas.openxmlformats.org/officeDocument/2006/relationships/slide" Target="slides/slide142.xml"/><Relationship Id="rId203" Type="http://schemas.openxmlformats.org/officeDocument/2006/relationships/slide" Target="slides/slide146.xml"/><Relationship Id="rId19" Type="http://schemas.openxmlformats.org/officeDocument/2006/relationships/slideMaster" Target="slideMasters/slideMaster19.xml"/><Relationship Id="rId224" Type="http://schemas.openxmlformats.org/officeDocument/2006/relationships/slide" Target="slides/slide167.xml"/><Relationship Id="rId245" Type="http://schemas.openxmlformats.org/officeDocument/2006/relationships/slide" Target="slides/slide188.xml"/><Relationship Id="rId266" Type="http://schemas.openxmlformats.org/officeDocument/2006/relationships/viewProps" Target="viewProps.xml"/><Relationship Id="rId30" Type="http://schemas.openxmlformats.org/officeDocument/2006/relationships/slideMaster" Target="slideMasters/slideMaster30.xml"/><Relationship Id="rId105" Type="http://schemas.openxmlformats.org/officeDocument/2006/relationships/slide" Target="slides/slide48.xml"/><Relationship Id="rId126" Type="http://schemas.openxmlformats.org/officeDocument/2006/relationships/slide" Target="slides/slide69.xml"/><Relationship Id="rId147" Type="http://schemas.openxmlformats.org/officeDocument/2006/relationships/slide" Target="slides/slide90.xml"/><Relationship Id="rId168" Type="http://schemas.openxmlformats.org/officeDocument/2006/relationships/slide" Target="slides/slide111.xml"/><Relationship Id="rId51" Type="http://schemas.openxmlformats.org/officeDocument/2006/relationships/slideMaster" Target="slideMasters/slideMaster51.xml"/><Relationship Id="rId72" Type="http://schemas.openxmlformats.org/officeDocument/2006/relationships/slide" Target="slides/slide15.xml"/><Relationship Id="rId93" Type="http://schemas.openxmlformats.org/officeDocument/2006/relationships/slide" Target="slides/slide36.xml"/><Relationship Id="rId189" Type="http://schemas.openxmlformats.org/officeDocument/2006/relationships/slide" Target="slides/slide132.xml"/><Relationship Id="rId3" Type="http://schemas.openxmlformats.org/officeDocument/2006/relationships/slideMaster" Target="slideMasters/slideMaster3.xml"/><Relationship Id="rId214" Type="http://schemas.openxmlformats.org/officeDocument/2006/relationships/slide" Target="slides/slide157.xml"/><Relationship Id="rId235" Type="http://schemas.openxmlformats.org/officeDocument/2006/relationships/slide" Target="slides/slide178.xml"/><Relationship Id="rId256" Type="http://schemas.openxmlformats.org/officeDocument/2006/relationships/slide" Target="slides/slide199.xml"/><Relationship Id="rId116" Type="http://schemas.openxmlformats.org/officeDocument/2006/relationships/slide" Target="slides/slide59.xml"/><Relationship Id="rId137" Type="http://schemas.openxmlformats.org/officeDocument/2006/relationships/slide" Target="slides/slide80.xml"/><Relationship Id="rId158" Type="http://schemas.openxmlformats.org/officeDocument/2006/relationships/slide" Target="slides/slide10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5.xml"/><Relationship Id="rId83" Type="http://schemas.openxmlformats.org/officeDocument/2006/relationships/slide" Target="slides/slide26.xml"/><Relationship Id="rId179" Type="http://schemas.openxmlformats.org/officeDocument/2006/relationships/slide" Target="slides/slide122.xml"/><Relationship Id="rId190" Type="http://schemas.openxmlformats.org/officeDocument/2006/relationships/slide" Target="slides/slide133.xml"/><Relationship Id="rId204" Type="http://schemas.openxmlformats.org/officeDocument/2006/relationships/slide" Target="slides/slide147.xml"/><Relationship Id="rId225" Type="http://schemas.openxmlformats.org/officeDocument/2006/relationships/slide" Target="slides/slide168.xml"/><Relationship Id="rId246" Type="http://schemas.openxmlformats.org/officeDocument/2006/relationships/slide" Target="slides/slide189.xml"/><Relationship Id="rId267" Type="http://schemas.openxmlformats.org/officeDocument/2006/relationships/theme" Target="theme/theme1.xml"/><Relationship Id="rId106" Type="http://schemas.openxmlformats.org/officeDocument/2006/relationships/slide" Target="slides/slide49.xml"/><Relationship Id="rId127" Type="http://schemas.openxmlformats.org/officeDocument/2006/relationships/slide" Target="slides/slide7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6.xml"/><Relationship Id="rId94" Type="http://schemas.openxmlformats.org/officeDocument/2006/relationships/slide" Target="slides/slide37.xml"/><Relationship Id="rId148" Type="http://schemas.openxmlformats.org/officeDocument/2006/relationships/slide" Target="slides/slide91.xml"/><Relationship Id="rId169" Type="http://schemas.openxmlformats.org/officeDocument/2006/relationships/slide" Target="slides/slide112.xml"/><Relationship Id="rId4" Type="http://schemas.openxmlformats.org/officeDocument/2006/relationships/slideMaster" Target="slideMasters/slideMaster4.xml"/><Relationship Id="rId180" Type="http://schemas.openxmlformats.org/officeDocument/2006/relationships/slide" Target="slides/slide123.xml"/><Relationship Id="rId215" Type="http://schemas.openxmlformats.org/officeDocument/2006/relationships/slide" Target="slides/slide158.xml"/><Relationship Id="rId236" Type="http://schemas.openxmlformats.org/officeDocument/2006/relationships/slide" Target="slides/slide179.xml"/><Relationship Id="rId257" Type="http://schemas.openxmlformats.org/officeDocument/2006/relationships/slide" Target="slides/slide200.xml"/><Relationship Id="rId42" Type="http://schemas.openxmlformats.org/officeDocument/2006/relationships/slideMaster" Target="slideMasters/slideMaster42.xml"/><Relationship Id="rId84" Type="http://schemas.openxmlformats.org/officeDocument/2006/relationships/slide" Target="slides/slide27.xml"/><Relationship Id="rId138" Type="http://schemas.openxmlformats.org/officeDocument/2006/relationships/slide" Target="slides/slide81.xml"/><Relationship Id="rId191" Type="http://schemas.openxmlformats.org/officeDocument/2006/relationships/slide" Target="slides/slide134.xml"/><Relationship Id="rId205" Type="http://schemas.openxmlformats.org/officeDocument/2006/relationships/slide" Target="slides/slide148.xml"/><Relationship Id="rId247" Type="http://schemas.openxmlformats.org/officeDocument/2006/relationships/slide" Target="slides/slide190.xml"/></Relationships>
</file>

<file path=ppt/_rels/viewProps.xml.rels><?xml version="1.0" encoding="UTF-8" standalone="yes"?>
<Relationships xmlns="http://schemas.openxmlformats.org/package/2006/relationships"><Relationship Id="rId3" Type="http://schemas.openxmlformats.org/officeDocument/2006/relationships/slide" Target="slides/slide114.xml"/><Relationship Id="rId2" Type="http://schemas.openxmlformats.org/officeDocument/2006/relationships/slide" Target="slides/slide55.xml"/><Relationship Id="rId1" Type="http://schemas.openxmlformats.org/officeDocument/2006/relationships/slide" Target="slides/slide54.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 نيسان</a:t>
          </a:r>
          <a:endParaRPr lang="en-US" sz="160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2 أيار</a:t>
          </a:r>
          <a:endParaRPr lang="en-US" sz="160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3 سيفان</a:t>
          </a:r>
          <a:endParaRPr lang="en-US" sz="160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4 تموز</a:t>
          </a:r>
          <a:endParaRPr lang="en-US" sz="160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5 آب</a:t>
          </a:r>
          <a:endParaRPr lang="en-US" sz="160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6 أيلول</a:t>
          </a:r>
          <a:endParaRPr lang="en-US" sz="160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7 تشري</a:t>
          </a:r>
          <a:endParaRPr lang="en-US" sz="160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8 تششفان</a:t>
          </a:r>
          <a:endParaRPr lang="en-US" sz="160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9 كسليف</a:t>
          </a:r>
          <a:endParaRPr lang="en-US" sz="160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10 طيفيت</a:t>
          </a:r>
          <a:endParaRPr lang="en-US" sz="160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11 شباط</a:t>
          </a:r>
          <a:endParaRPr lang="en-US" sz="160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12 آذار</a:t>
          </a:r>
          <a:endParaRPr lang="en-US" sz="160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 نيسان</a:t>
          </a:r>
          <a:endParaRPr lang="en-US" sz="1600" kern="120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2 أيار</a:t>
          </a:r>
          <a:endParaRPr lang="en-US" sz="1600" kern="120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3 سيفان</a:t>
          </a:r>
          <a:endParaRPr lang="en-US" sz="1600" kern="120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4 تموز</a:t>
          </a:r>
          <a:endParaRPr lang="en-US" sz="1600" kern="120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5 آب</a:t>
          </a:r>
          <a:endParaRPr lang="en-US" sz="1600" kern="120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6 أيلول</a:t>
          </a:r>
          <a:endParaRPr lang="en-US" sz="1600" kern="120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7 تشري</a:t>
          </a:r>
          <a:endParaRPr lang="en-US" sz="1600" kern="120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8 تششفان</a:t>
          </a:r>
          <a:endParaRPr lang="en-US" sz="1600" kern="120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9 كسليف</a:t>
          </a:r>
          <a:endParaRPr lang="en-US" sz="1600" kern="120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10 طيفيت</a:t>
          </a:r>
          <a:endParaRPr lang="en-US" sz="1600" kern="120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11 شباط</a:t>
          </a:r>
          <a:endParaRPr lang="en-US" sz="1600" kern="120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12 آذار</a:t>
          </a:r>
          <a:endParaRPr lang="en-US" sz="1600" kern="120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mn-ea"/>
                <a:cs typeface="+mn-cs"/>
              </a:defRPr>
            </a:lvl1pPr>
          </a:lstStyle>
          <a:p>
            <a:pPr>
              <a:defRPr/>
            </a:pPr>
            <a:endParaRPr lang="en-US"/>
          </a:p>
        </p:txBody>
      </p:sp>
      <p:sp>
        <p:nvSpPr>
          <p:cNvPr id="5570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15155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155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r">
              <a:defRPr sz="1200"/>
            </a:lvl1pPr>
          </a:lstStyle>
          <a:p>
            <a:pPr>
              <a:defRPr/>
            </a:pPr>
            <a:fld id="{21222E1B-B0D0-4B4F-939F-9B369177C3DC}" type="slidenum">
              <a:rPr lang="en-US"/>
              <a:pPr>
                <a:defRPr/>
              </a:pPr>
              <a:t>‹#›</a:t>
            </a:fld>
            <a:endParaRPr lang="en-US"/>
          </a:p>
        </p:txBody>
      </p:sp>
    </p:spTree>
    <p:extLst>
      <p:ext uri="{BB962C8B-B14F-4D97-AF65-F5344CB8AC3E}">
        <p14:creationId xmlns:p14="http://schemas.microsoft.com/office/powerpoint/2010/main" val="60224615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charset="0"/>
        <a:cs typeface="Geneva" charset="0"/>
      </a:defRPr>
    </a:lvl3pPr>
    <a:lvl4pPr marL="13716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3" Type="http://schemas.openxmlformats.org/officeDocument/2006/relationships/hyperlink" Target="http://www.cbn.com/contact/feedback-ads.aspx" TargetMode="External"/><Relationship Id="rId2" Type="http://schemas.openxmlformats.org/officeDocument/2006/relationships/slide" Target="../slides/slide133.xml"/><Relationship Id="rId1" Type="http://schemas.openxmlformats.org/officeDocument/2006/relationships/notesMaster" Target="../notesMasters/notesMaster1.xml"/><Relationship Id="rId4" Type="http://schemas.openxmlformats.org/officeDocument/2006/relationships/hyperlink" Target="http://www.youtube.com/watch?v=ivwfqBNICf4" TargetMode="External"/></Relationships>
</file>

<file path=ppt/notesSlides/_rels/notesSlide99.xml.rels><?xml version="1.0" encoding="UTF-8" standalone="yes"?>
<Relationships xmlns="http://schemas.openxmlformats.org/package/2006/relationships"><Relationship Id="rId3" Type="http://schemas.openxmlformats.org/officeDocument/2006/relationships/hyperlink" Target="http://www.cbn.com/contact/feedback-ads.aspx" TargetMode="External"/><Relationship Id="rId2" Type="http://schemas.openxmlformats.org/officeDocument/2006/relationships/slide" Target="../slides/slide134.xml"/><Relationship Id="rId1" Type="http://schemas.openxmlformats.org/officeDocument/2006/relationships/notesMaster" Target="../notesMasters/notesMaster1.xml"/><Relationship Id="rId4" Type="http://schemas.openxmlformats.org/officeDocument/2006/relationships/hyperlink" Target="http://www.youtube.com/watch?v=ivwfqBNICf4"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What do you think is the chief attribute of the god that non-Christians worship? Do they first consider him powerful? Or do they feel that he is merciful? </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For example, the first few verses of the Qur'an read:</a:t>
            </a:r>
          </a:p>
          <a:p>
            <a:r>
              <a:rPr lang="en-US"/>
              <a:t>“(1) In the name of God (Allah), the Compassionate and Merciful. </a:t>
            </a:r>
          </a:p>
          <a:p>
            <a:r>
              <a:rPr lang="en-US"/>
              <a:t>(2) Praise be to God, Lord of the worlds, </a:t>
            </a:r>
          </a:p>
          <a:p>
            <a:r>
              <a:rPr lang="en-US"/>
              <a:t>(3) the Compassionate and Merciful, </a:t>
            </a:r>
          </a:p>
          <a:p>
            <a:r>
              <a:rPr lang="en-US"/>
              <a:t>(4) Master of the Day of Judgement. </a:t>
            </a:r>
          </a:p>
          <a:p>
            <a:r>
              <a:rPr lang="en-US"/>
              <a:t>(5) Thee we worship, and from Thee we seek help. </a:t>
            </a:r>
          </a:p>
          <a:p>
            <a:r>
              <a:rPr lang="en-US"/>
              <a:t>(6) Guide us upon the straight path, </a:t>
            </a:r>
          </a:p>
          <a:p>
            <a:r>
              <a:rPr lang="en-US"/>
              <a:t>(7) the path of those whom Thou hast blessed, not of those who incur wrath, nor of those who are astray.”</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Of course, this does not tell us everything that Muslims believe any more than the first few verses of the Bible tell us everything about the God that we worship.</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But do you notice what is missing? Nothing is said about God's holiness or his righteousness. This is what is revealed in the book of Romans.</a:t>
            </a:r>
          </a:p>
          <a:p>
            <a:endParaRPr lang="en-US" dirty="0">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47D0619-D1B2-6A49-9480-279F03DA9E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a:t>سوف نأخذ اليوم "مسارًا سريعًا" من خلال رسالة بولس الرسول إلى أهل رومية ونرى سبعة أسباب لنقبل بعضنا البعض! عادة ليس لدي عظة من سبعة أجزاء، لذلك فهذا كثير جدًا. فقط فكّر في الاصحاحات 1-11 كلاهوت بولس ورومية 12-16 كتطبيق.</a:t>
            </a:r>
            <a:endParaRPr lang="en-US"/>
          </a:p>
          <a:p>
            <a:pPr algn="r"/>
            <a:endParaRPr lang="en-US"/>
          </a:p>
          <a:p>
            <a:pPr marL="0" marR="0" lvl="0" indent="0" algn="r" defTabSz="914400" rtl="0" eaLnBrk="0" fontAlgn="base" latinLnBrk="0" hangingPunct="0">
              <a:lnSpc>
                <a:spcPct val="100000"/>
              </a:lnSpc>
              <a:spcBef>
                <a:spcPct val="30000"/>
              </a:spcBef>
              <a:spcAft>
                <a:spcPct val="0"/>
              </a:spcAft>
              <a:buClrTx/>
              <a:buSzTx/>
              <a:buFontTx/>
              <a:buNone/>
              <a:tabLst/>
              <a:defRPr/>
            </a:pPr>
            <a:r>
              <a:rPr lang="en-US"/>
              <a:t>Each of the seven sections presents a unique aspect of God's righteousness. In general, the top of this chart shows what God has done, while the bottom relates more to human responsibilities.  </a:t>
            </a:r>
          </a:p>
          <a:p>
            <a:pPr algn="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135</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pPr algn="r" rtl="1">
              <a:spcBef>
                <a:spcPts val="0"/>
              </a:spcBef>
              <a:spcAft>
                <a:spcPts val="0"/>
              </a:spcAft>
            </a:pPr>
            <a:r>
              <a:rPr lang="ar-JO" sz="2800" b="0" i="0" u="none" strike="noStrike" dirty="0">
                <a:solidFill>
                  <a:srgbClr val="000000"/>
                </a:solidFill>
                <a:effectLst/>
                <a:latin typeface="Arial" panose="020B0604020202020204" pitchFamily="34" charset="0"/>
              </a:rPr>
              <a:t>الحدث التالي في التقويم النبويِّ الذي وضَعَه الله هو أنْ ينتهي عصر الكنيسة بالاختطاف. وبَعْدَ ذلك بوقتٍ قصير، سيبدأ يوم الربِّ بتوقيع ضدِّ المسيح ميثاقًا مع إسرائيل (دانيال 9: 27؛ 2تسالونيكي 2: 1-12). أطلَقَ المقطعُ الكتابيُّ في إرميا 30: 7 على هذا "اليوم" أو الفترة اسمَ "زمن ضيق يعقوب"، أيْ عَصْر الاضطهاد الكبير لليهود. ولكنَّ المجيء الثاني سيأتي في المرحلة الثانية من "يوم الربِّ"، حيث ستَخْلُص كلُّ أُمَّة إسرائيل في ذلك الوقت (رومية 11: 26-27). هذه الألف سنة من البَرَكَة على الأرض ستسبقها معركةٌ كبيرةٌ كما ستليها معركةٌ كبيرةٌ، وتنتهي بدينونة العرش الأبيض العظيم.</a:t>
            </a:r>
          </a:p>
          <a:p>
            <a:pPr algn="r" rtl="1">
              <a:spcBef>
                <a:spcPts val="0"/>
              </a:spcBef>
              <a:spcAft>
                <a:spcPts val="0"/>
              </a:spcAft>
            </a:pP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فكيف يمنحك هذا الأمرُ الأملَ؟</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هل يُؤثِّر ذلك في كيفيِّة استخدامك لأموالك؟ فهل "تكنز لنفسك كنوزاً في السماء" نتيجةً لذلك؟</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وكيف يؤثر ذلك في استخدامك للوقت؟ هل تقول: "هذا الفيلم ليس خطأً بالضرورة، ولكن يمكنني استغلال وقتي على نحوٍ أفضل بكثيرٍ باستثمار كلمة الله في الآخَرين!"</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ليكنْ لديك خوف الله بإدراك أنَّ يوم الربِّ القادم (الضيقة وفترة المُلْك الألفيِّ) سيستبعد الأشرار وسيشفي الأبرار (ملاخي 4: 1-3).</a:t>
            </a:r>
            <a:endParaRPr lang="ar-JO" sz="1800" b="0" dirty="0">
              <a:effectLst/>
            </a:endParaRPr>
          </a:p>
          <a:p>
            <a:endParaRPr lang="en-US" altLang="zh-CN" sz="1800" b="0" dirty="0">
              <a:latin typeface="Times New Roman" charset="0"/>
              <a:ea typeface="ＭＳ Ｐゴシック" charset="0"/>
              <a:cs typeface="ＭＳ Ｐゴシック" charset="0"/>
            </a:endParaRPr>
          </a:p>
          <a:p>
            <a:pPr eaLnBrk="1" hangingPunct="1"/>
            <a:r>
              <a:rPr lang="en-US" altLang="zh-CN" sz="1800" b="0" dirty="0">
                <a:latin typeface="Times New Roman" charset="0"/>
                <a:ea typeface="ＭＳ Ｐゴシック" charset="0"/>
                <a:cs typeface="ＭＳ Ｐゴシック" charset="0"/>
              </a:rPr>
              <a:t>The next event on God's prophetic calendar is for the church age to end with the Rapture. Shortly after this, the Day of the Lord will begin with the Antichrist signing a covenant with Israel (Dan 9:27; 2 Thess 2:1-12). Jeremiah 30:7 called this "Day" or period the "time of Jacob's trouble" or era of great persecution of Jews. Yet the second coming will bring in phase 2 of the "Day of the Lord" where all Israel at that time will be saved (Rom 11:26-27). This 1000 years of blessing on earth will be preceded and followed by two major battles and ending in the Great White Throne Judgment.</a:t>
            </a:r>
          </a:p>
          <a:p>
            <a:pPr eaLnBrk="1" hangingPunct="1"/>
            <a:endParaRPr lang="en-US" altLang="zh-CN" sz="1800" b="0" dirty="0">
              <a:latin typeface="Times New Roman" charset="0"/>
              <a:ea typeface="ＭＳ Ｐゴシック" charset="0"/>
              <a:cs typeface="ＭＳ Ｐゴシック" charset="0"/>
            </a:endParaRPr>
          </a:p>
          <a:p>
            <a:r>
              <a:rPr lang="en-US" sz="1800" b="0" dirty="0">
                <a:latin typeface="Times New Roman" charset="0"/>
                <a:ea typeface="ＭＳ Ｐゴシック" charset="0"/>
                <a:cs typeface="ＭＳ Ｐゴシック" charset="0"/>
              </a:rPr>
              <a:t>So how does this give you hope?</a:t>
            </a:r>
          </a:p>
          <a:p>
            <a:r>
              <a:rPr lang="en-US" sz="1800" b="0" dirty="0">
                <a:latin typeface="Times New Roman" charset="0"/>
                <a:ea typeface="ＭＳ Ｐゴシック" charset="0"/>
                <a:cs typeface="ＭＳ Ｐゴシック" charset="0"/>
              </a:rPr>
              <a:t>Does it affect how you use your money? Do </a:t>
            </a:r>
            <a:r>
              <a:rPr lang="en-US" sz="1800" b="0" dirty="0" err="1">
                <a:latin typeface="Times New Roman" charset="0"/>
                <a:ea typeface="ＭＳ Ｐゴシック" charset="0"/>
                <a:cs typeface="ＭＳ Ｐゴシック" charset="0"/>
              </a:rPr>
              <a:t>you"lay</a:t>
            </a:r>
            <a:r>
              <a:rPr lang="en-US" sz="1800" b="0" dirty="0">
                <a:latin typeface="Times New Roman" charset="0"/>
                <a:ea typeface="ＭＳ Ｐゴシック" charset="0"/>
                <a:cs typeface="ＭＳ Ｐゴシック" charset="0"/>
              </a:rPr>
              <a:t> up for yourself treasures in heaven” as a result?</a:t>
            </a:r>
          </a:p>
          <a:p>
            <a:r>
              <a:rPr lang="en-US" sz="1800" b="0" dirty="0">
                <a:latin typeface="Times New Roman" charset="0"/>
                <a:ea typeface="ＭＳ Ｐゴシック" charset="0"/>
                <a:cs typeface="ＭＳ Ｐゴシック" charset="0"/>
              </a:rPr>
              <a:t>How does it impact your use of time? Do you </a:t>
            </a:r>
            <a:r>
              <a:rPr lang="en-US" sz="1800" b="0" dirty="0" err="1">
                <a:latin typeface="Times New Roman" charset="0"/>
                <a:ea typeface="ＭＳ Ｐゴシック" charset="0"/>
                <a:cs typeface="ＭＳ Ｐゴシック" charset="0"/>
              </a:rPr>
              <a:t>say,"That</a:t>
            </a:r>
            <a:r>
              <a:rPr lang="en-US" sz="1800" b="0" dirty="0">
                <a:latin typeface="Times New Roman" charset="0"/>
                <a:ea typeface="ＭＳ Ｐゴシック" charset="0"/>
                <a:cs typeface="ＭＳ Ｐゴシック" charset="0"/>
              </a:rPr>
              <a:t> movie isn’t necessarily wrong, but I could use my time much better by investing God’s Word into others!”</a:t>
            </a:r>
          </a:p>
          <a:p>
            <a:endParaRPr lang="en-US" altLang="zh-CN" sz="1800" b="0" dirty="0">
              <a:latin typeface="Times New Roman" charset="0"/>
              <a:ea typeface="ＭＳ Ｐゴシック" charset="0"/>
              <a:cs typeface="ＭＳ Ｐゴシック" charset="0"/>
            </a:endParaRPr>
          </a:p>
          <a:p>
            <a:r>
              <a:rPr kumimoji="1" lang="en-US" sz="1800" b="0" kern="1200" dirty="0">
                <a:solidFill>
                  <a:schemeClr val="tx1"/>
                </a:solidFill>
                <a:effectLst/>
                <a:latin typeface="Arial"/>
                <a:ea typeface="ＭＳ Ｐゴシック" pitchFamily="-112" charset="-128"/>
                <a:cs typeface="Arial"/>
              </a:rPr>
              <a:t>Fear God by realizing that the future day of the LORD (Tribulation and Millennium) will exclude the wicked but heal the righteous (Mal 4:1-3).</a:t>
            </a:r>
            <a:r>
              <a:rPr lang="en-SG" sz="1800" b="0" dirty="0">
                <a:effectLst/>
                <a:latin typeface="Arial"/>
                <a:cs typeface="Arial"/>
              </a:rPr>
              <a:t> </a:t>
            </a:r>
            <a:endParaRPr lang="en-US" sz="1800" b="0" dirty="0">
              <a:latin typeface="Arial"/>
              <a:ea typeface="ＭＳ Ｐゴシック" charset="0"/>
              <a:cs typeface="Arial"/>
            </a:endParaRPr>
          </a:p>
          <a:p>
            <a:pPr eaLnBrk="1" hangingPunct="1"/>
            <a:r>
              <a:rPr lang="en-US" altLang="zh-CN" sz="1800" b="0" dirty="0">
                <a:latin typeface="Times New Roman" charset="0"/>
                <a:ea typeface="ＭＳ Ｐゴシック" charset="0"/>
                <a:cs typeface="ＭＳ Ｐゴシック" charset="0"/>
              </a:rPr>
              <a:t>______</a:t>
            </a:r>
          </a:p>
          <a:p>
            <a:pPr eaLnBrk="1" hangingPunct="1"/>
            <a:r>
              <a:rPr lang="en-US" altLang="zh-CN" sz="1800" b="0" dirty="0">
                <a:latin typeface="Times New Roman" charset="0"/>
                <a:ea typeface="ＭＳ Ｐゴシック" charset="0"/>
                <a:cs typeface="ＭＳ Ｐゴシック" charset="0"/>
              </a:rPr>
              <a:t>Common-342</a:t>
            </a:r>
          </a:p>
          <a:p>
            <a:pPr eaLnBrk="1" hangingPunct="1"/>
            <a:r>
              <a:rPr lang="en-US" altLang="zh-CN" sz="1800" b="0" dirty="0">
                <a:latin typeface="Times New Roman" charset="0"/>
                <a:ea typeface="ＭＳ Ｐゴシック" charset="0"/>
                <a:cs typeface="ＭＳ Ｐゴシック" charset="0"/>
              </a:rPr>
              <a:t>BG-13-Present &amp; Future Geography-57</a:t>
            </a:r>
          </a:p>
          <a:p>
            <a:r>
              <a:rPr lang="en-US" sz="1800" b="0" dirty="0">
                <a:latin typeface="Arial" panose="020B0604020202020204" pitchFamily="34" charset="0"/>
                <a:ea typeface="ＭＳ Ｐゴシック" charset="0"/>
                <a:cs typeface="Arial" panose="020B0604020202020204" pitchFamily="34" charset="0"/>
              </a:rPr>
              <a:t>ES-16-Kingdom &amp; Millennialism Part 2—slides 15, 72</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ES-25-Shared Land Theology-18</a:t>
            </a:r>
          </a:p>
          <a:p>
            <a:r>
              <a:rPr lang="en-US" sz="1800" b="0" dirty="0">
                <a:latin typeface="Arial" panose="020B0604020202020204" pitchFamily="34" charset="0"/>
                <a:ea typeface="ＭＳ Ｐゴシック" charset="0"/>
                <a:cs typeface="Arial" panose="020B0604020202020204" pitchFamily="34" charset="0"/>
              </a:rPr>
              <a:t>ES-26-Restoration of Israel-284</a:t>
            </a:r>
            <a:endParaRPr lang="ar-SA"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JE-09-Return of Christ-36</a:t>
            </a:r>
          </a:p>
          <a:p>
            <a:r>
              <a:rPr lang="en-US" sz="1800" b="0" dirty="0">
                <a:latin typeface="Arial" panose="020B0604020202020204" pitchFamily="34" charset="0"/>
                <a:ea typeface="ＭＳ Ｐゴシック" charset="0"/>
                <a:cs typeface="Arial" panose="020B0604020202020204" pitchFamily="34" charset="0"/>
              </a:rPr>
              <a:t>JE-10-Christ's Rule-40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latin typeface="Times New Roman" charset="0"/>
                <a:ea typeface="ＭＳ Ｐゴシック" charset="0"/>
                <a:cs typeface="ＭＳ Ｐゴシック" charset="0"/>
              </a:rPr>
              <a:t>LC-09-Preparation-29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Times New Roman" charset="0"/>
                <a:ea typeface="ＭＳ Ｐゴシック" charset="0"/>
                <a:cs typeface="Arial" panose="020B0604020202020204" pitchFamily="34" charset="0"/>
              </a:rPr>
              <a:t>LC-Resurrection-198</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OS-23-Isaiah 1-12-Slide 87</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OS-24-Jeremiah-161</a:t>
            </a:r>
          </a:p>
          <a:p>
            <a:r>
              <a:rPr lang="en-US" sz="1800" b="0" dirty="0">
                <a:latin typeface="Arial" panose="020B0604020202020204" pitchFamily="34" charset="0"/>
                <a:ea typeface="ＭＳ Ｐゴシック" charset="0"/>
                <a:cs typeface="Arial" panose="020B0604020202020204" pitchFamily="34" charset="0"/>
              </a:rPr>
              <a:t>OS-26-Ezekiel 1-39-Slide 247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OS-26-Ezekiel_33-39—slide 102</a:t>
            </a:r>
          </a:p>
          <a:p>
            <a:r>
              <a:rPr lang="en-US" sz="1800" b="0" dirty="0">
                <a:latin typeface="Arial" panose="020B0604020202020204" pitchFamily="34" charset="0"/>
                <a:ea typeface="ＭＳ Ｐゴシック" charset="0"/>
                <a:cs typeface="Arial" panose="020B0604020202020204" pitchFamily="34" charset="0"/>
              </a:rPr>
              <a:t>OS-26-Ezekiel 40-43-Slide 24</a:t>
            </a:r>
          </a:p>
          <a:p>
            <a:r>
              <a:rPr lang="en-US" sz="1800" b="0" dirty="0">
                <a:latin typeface="Arial" panose="020B0604020202020204" pitchFamily="34" charset="0"/>
                <a:ea typeface="ＭＳ Ｐゴシック" charset="0"/>
                <a:cs typeface="Arial" panose="020B0604020202020204" pitchFamily="34" charset="0"/>
              </a:rPr>
              <a:t>OS-27-Exile-22, 25</a:t>
            </a:r>
          </a:p>
          <a:p>
            <a:r>
              <a:rPr lang="en-US" sz="1800" b="0" dirty="0">
                <a:latin typeface="Arial" panose="020B0604020202020204" pitchFamily="34" charset="0"/>
                <a:ea typeface="ＭＳ Ｐゴシック" charset="0"/>
                <a:cs typeface="Arial" panose="020B0604020202020204" pitchFamily="34" charset="0"/>
              </a:rPr>
              <a:t>OS-29-Joel-87</a:t>
            </a:r>
          </a:p>
          <a:p>
            <a:r>
              <a:rPr lang="en-US" sz="1800" b="0" dirty="0">
                <a:latin typeface="Arial" panose="020B0604020202020204" pitchFamily="34" charset="0"/>
                <a:ea typeface="ＭＳ Ｐゴシック" charset="0"/>
                <a:cs typeface="Arial" panose="020B0604020202020204" pitchFamily="34" charset="0"/>
              </a:rPr>
              <a:t>OS-31-Obadiah-154</a:t>
            </a:r>
            <a:r>
              <a:rPr lang="ar-SA" sz="1800" b="0" dirty="0">
                <a:latin typeface="Arial" panose="020B0604020202020204" pitchFamily="34" charset="0"/>
                <a:ea typeface="ＭＳ Ｐゴシック" charset="0"/>
                <a:cs typeface="Arial" panose="020B0604020202020204" pitchFamily="34" charset="0"/>
              </a:rPr>
              <a:t> </a:t>
            </a:r>
            <a:endParaRPr lang="en-US" sz="1800" b="0" dirty="0">
              <a:latin typeface="Arial" panose="020B0604020202020204" pitchFamily="34" charset="0"/>
              <a:ea typeface="ＭＳ Ｐゴシック"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sz="1800" b="0" dirty="0">
                <a:latin typeface="Times New Roman" charset="0"/>
                <a:ea typeface="ＭＳ Ｐゴシック" charset="0"/>
                <a:cs typeface="ＭＳ Ｐゴシック" charset="0"/>
              </a:rPr>
              <a:t>OS-36-Zephaniah-86</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OS-38-Zechariah-158, 167, 184</a:t>
            </a:r>
          </a:p>
          <a:p>
            <a:r>
              <a:rPr lang="en-US" sz="1800" b="0" dirty="0">
                <a:latin typeface="Arial" panose="020B0604020202020204" pitchFamily="34" charset="0"/>
                <a:ea typeface="ＭＳ Ｐゴシック" charset="0"/>
                <a:cs typeface="Arial" panose="020B0604020202020204" pitchFamily="34" charset="0"/>
              </a:rPr>
              <a:t>OS-39-Malachi-137</a:t>
            </a:r>
          </a:p>
          <a:p>
            <a:r>
              <a:rPr lang="en-US" sz="1800" b="0" dirty="0">
                <a:latin typeface="Arial" panose="020B0604020202020204" pitchFamily="34" charset="0"/>
                <a:ea typeface="ＭＳ Ｐゴシック" charset="0"/>
                <a:cs typeface="Arial" panose="020B0604020202020204" pitchFamily="34" charset="0"/>
              </a:rPr>
              <a:t>NS-06-Romans1-2—slide 135</a:t>
            </a:r>
          </a:p>
          <a:p>
            <a:r>
              <a:rPr lang="en-US" sz="1800" b="0"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NS-22-Rev20-22-slide 137</a:t>
            </a:r>
          </a:p>
          <a:p>
            <a:endParaRPr lang="en-US" sz="1800"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BA5EF5-8374-DC4E-AD92-7D2DDED065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0C7056-9685-444F-9D2B-3E269A9C53C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endParaRPr>
          </a:p>
        </p:txBody>
      </p:sp>
      <p:sp>
        <p:nvSpPr>
          <p:cNvPr id="174083" name="Rectangle 2"/>
          <p:cNvSpPr>
            <a:spLocks noGrp="1" noRot="1" noChangeAspect="1" noChangeArrowheads="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40E24C-24A5-074E-B065-BDCB78B3024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endParaRPr>
          </a:p>
        </p:txBody>
      </p:sp>
      <p:sp>
        <p:nvSpPr>
          <p:cNvPr id="17613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FFD08D-0148-6640-9BA4-D5FB10201CFC}"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176132" name="Rectangle 2"/>
          <p:cNvSpPr>
            <a:spLocks noGrp="1" noRot="1" noChangeAspect="1" noChangeArrowheads="1"/>
          </p:cNvSpPr>
          <p:nvPr>
            <p:ph type="sldImg"/>
          </p:nvPr>
        </p:nvSpPr>
        <p:spPr>
          <a:xfrm>
            <a:off x="1103313" y="676275"/>
            <a:ext cx="4603750" cy="3452813"/>
          </a:xfrm>
          <a:solidFill>
            <a:srgbClr val="FFFFFF"/>
          </a:solidFill>
          <a:ln/>
        </p:spPr>
      </p:sp>
      <p:sp>
        <p:nvSpPr>
          <p:cNvPr id="17613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spAutoFit/>
          </a:bodyPr>
          <a:lstStyle/>
          <a:p>
            <a:pPr eaLnBrk="1" hangingPunct="1"/>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E6F1A-680C-FF42-9211-53D9DC7E6B18}"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74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5872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DFA53A-07AC-8E47-A1A0-A4E1437E732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60771"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2908C5C-9C4C-8349-9E16-CD792043759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1267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62819"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35409E-B94C-D042-9CD4-2314D308508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775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64867"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891964-0162-9742-BD2C-9A5681B1C06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66915"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3EB5AD-E588-744E-B2D6-0D7427D02A3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6896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Paul wrote the Romans from Corinth, summing up his teaching on the gospel for this church that he had never visited.</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11</a:t>
            </a:fld>
            <a:endParaRPr lang="en-US" dirty="0"/>
          </a:p>
        </p:txBody>
      </p:sp>
    </p:spTree>
    <p:extLst>
      <p:ext uri="{BB962C8B-B14F-4D97-AF65-F5344CB8AC3E}">
        <p14:creationId xmlns:p14="http://schemas.microsoft.com/office/powerpoint/2010/main" val="218375709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8E563FE-7A54-A448-A9A8-FD858E69FF9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6659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71011"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45686D-096C-2848-B671-FB8E4CC9979C}"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34883" name="Rectangle 2"/>
          <p:cNvSpPr>
            <a:spLocks noGrp="1" noRot="1" noChangeAspect="1" noChangeArrowheads="1"/>
          </p:cNvSpPr>
          <p:nvPr>
            <p:ph type="sldImg"/>
          </p:nvPr>
        </p:nvSpPr>
        <p:spPr>
          <a:solidFill>
            <a:srgbClr val="FFFFFF"/>
          </a:solidFill>
          <a:ln/>
        </p:spPr>
      </p:sp>
      <p:sp>
        <p:nvSpPr>
          <p:cNvPr id="634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a:t>Please translate the text</a:t>
            </a:r>
            <a:r>
              <a:rPr lang="en-US" baseline="0"/>
              <a:t> at the left and then drag everything over this slide so no English shows.  Make sure the fonts remain.</a:t>
            </a:r>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Tree>
    <p:extLst>
      <p:ext uri="{BB962C8B-B14F-4D97-AF65-F5344CB8AC3E}">
        <p14:creationId xmlns:p14="http://schemas.microsoft.com/office/powerpoint/2010/main" val="390211475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11351074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F69392-75DD-3644-A553-855E3A89F0D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atin typeface="+mn-lt"/>
                <a:ea typeface="ＭＳ Ｐゴシック" charset="0"/>
                <a:cs typeface="ＭＳ Ｐゴシック" charset="0"/>
              </a:rPr>
              <a:t>What is the significance of the threefold regions (8)?</a:t>
            </a:r>
          </a:p>
          <a:p>
            <a:pPr eaLnBrk="1" hangingPunct="1"/>
            <a:r>
              <a:rPr lang="en-US">
                <a:latin typeface="+mn-lt"/>
                <a:ea typeface="ＭＳ Ｐゴシック" charset="0"/>
                <a:cs typeface="ＭＳ Ｐゴシック" charset="0"/>
              </a:rPr>
              <a:t>Geographically, they go from the near to the far.</a:t>
            </a:r>
          </a:p>
          <a:p>
            <a:pPr eaLnBrk="1" hangingPunct="1"/>
            <a:r>
              <a:rPr lang="en-US">
                <a:latin typeface="+mn-lt"/>
                <a:ea typeface="ＭＳ Ｐゴシック" charset="0"/>
                <a:cs typeface="ＭＳ Ｐゴシック" charset="0"/>
              </a:rPr>
              <a:t>By size, it begins with a city, goes to regions and then beyond regions.</a:t>
            </a:r>
          </a:p>
          <a:p>
            <a:pPr eaLnBrk="1" hangingPunct="1"/>
            <a:r>
              <a:rPr lang="en-US">
                <a:latin typeface="+mn-lt"/>
                <a:ea typeface="ＭＳ Ｐゴシック" charset="0"/>
                <a:cs typeface="ＭＳ Ｐゴシック" charset="0"/>
              </a:rPr>
              <a:t>Culturally, they begin with the familiar and stretch to the unfamiliar.</a:t>
            </a:r>
          </a:p>
          <a:p>
            <a:pPr eaLnBrk="1" hangingPunct="1"/>
            <a:r>
              <a:rPr lang="en-US">
                <a:latin typeface="+mn-lt"/>
                <a:ea typeface="ＭＳ Ｐゴシック" charset="0"/>
                <a:cs typeface="ＭＳ Ｐゴシック" charset="0"/>
              </a:rPr>
              <a:t>Chronologically, it begins in AD 33 and finishes in AD 62—as well as to today.</a:t>
            </a:r>
          </a:p>
          <a:p>
            <a:pPr eaLnBrk="1" hangingPunct="1"/>
            <a:r>
              <a:rPr lang="en-US">
                <a:latin typeface="+mn-lt"/>
                <a:ea typeface="ＭＳ Ｐゴシック" charset="0"/>
                <a:cs typeface="ＭＳ Ｐゴシック" charset="0"/>
              </a:rPr>
              <a:t>__________</a:t>
            </a:r>
          </a:p>
          <a:p>
            <a:pPr eaLnBrk="1" hangingPunct="1"/>
            <a:r>
              <a:rPr lang="en-US">
                <a:latin typeface="+mn-lt"/>
                <a:ea typeface="ＭＳ Ｐゴシック" charset="0"/>
                <a:cs typeface="ＭＳ Ｐゴシック" charset="0"/>
              </a:rPr>
              <a:t>NS-05-Acts1-2-slides 63, 204</a:t>
            </a:r>
          </a:p>
        </p:txBody>
      </p:sp>
    </p:spTree>
    <p:extLst>
      <p:ext uri="{BB962C8B-B14F-4D97-AF65-F5344CB8AC3E}">
        <p14:creationId xmlns:p14="http://schemas.microsoft.com/office/powerpoint/2010/main" val="50919009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7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1E85018-5B5E-884B-8E12-E22367099A50}" type="slidenum">
              <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endParaRPr>
          </a:p>
        </p:txBody>
      </p:sp>
      <p:sp>
        <p:nvSpPr>
          <p:cNvPr id="1014787" name="Rectangle 2"/>
          <p:cNvSpPr>
            <a:spLocks noGrp="1" noRot="1" noChangeAspect="1" noChangeArrowheads="1"/>
          </p:cNvSpPr>
          <p:nvPr>
            <p:ph type="sldImg"/>
          </p:nvPr>
        </p:nvSpPr>
        <p:spPr>
          <a:solidFill>
            <a:srgbClr val="FFFFFF"/>
          </a:solidFill>
          <a:ln/>
        </p:spPr>
      </p:sp>
      <p:sp>
        <p:nvSpPr>
          <p:cNvPr id="1014788"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99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086EC4-2F2F-F14C-A720-8CE1A8A84D72}" type="slidenum">
              <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endParaRPr>
          </a:p>
        </p:txBody>
      </p:sp>
      <p:sp>
        <p:nvSpPr>
          <p:cNvPr id="1019907" name="Rectangle 1026"/>
          <p:cNvSpPr>
            <a:spLocks noGrp="1" noRot="1" noChangeAspect="1" noChangeArrowheads="1"/>
          </p:cNvSpPr>
          <p:nvPr>
            <p:ph type="sldImg"/>
          </p:nvPr>
        </p:nvSpPr>
        <p:spPr>
          <a:solidFill>
            <a:srgbClr val="FFFFFF"/>
          </a:solidFill>
          <a:ln/>
        </p:spPr>
      </p:sp>
      <p:sp>
        <p:nvSpPr>
          <p:cNvPr id="10199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cs typeface="ＭＳ Ｐゴシック" charset="0"/>
              </a:rPr>
              <a:t>This is a fitting application of receiving the gospel of righteousness. Paul commands it in Romans 15:7,</a:t>
            </a:r>
          </a:p>
          <a:p>
            <a:endParaRPr lang="en-US">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11" charset="-128"/>
                <a:cs typeface="ＭＳ Ｐゴシック" pitchFamily="-111" charset="-128"/>
              </a:rPr>
              <a:t>Rom. 15:7</a:t>
            </a:r>
            <a:r>
              <a:rPr lang="en-US" sz="1200" kern="1200">
                <a:solidFill>
                  <a:schemeClr val="tx1"/>
                </a:solidFill>
                <a:effectLst/>
                <a:latin typeface="Times New Roman" pitchFamily="-111" charset="0"/>
                <a:ea typeface="ＭＳ Ｐゴシック" pitchFamily="-111" charset="-128"/>
                <a:cs typeface="ＭＳ Ｐゴシック" pitchFamily="-111" charset="-128"/>
              </a:rPr>
              <a:t>    Therefore, accept each other just as Christ has accepted you, so that God will be given glory.</a:t>
            </a:r>
          </a:p>
          <a:p>
            <a:endParaRPr lang="en-US">
              <a:cs typeface="ＭＳ Ｐゴシック" charset="0"/>
            </a:endParaRPr>
          </a:p>
        </p:txBody>
      </p:sp>
    </p:spTree>
    <p:extLst>
      <p:ext uri="{BB962C8B-B14F-4D97-AF65-F5344CB8AC3E}">
        <p14:creationId xmlns:p14="http://schemas.microsoft.com/office/powerpoint/2010/main" val="406988357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08BDCF-6540-CD46-B8BA-6FBE44715A8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77155"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166</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167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169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04599330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85180953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3277883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في أحيانٍ كثيرة لا نقبل أشخاصًا مختلفين عنّا. هل توافق على ذلك؟</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الحاجة: ما مدى تقبلك لأولئك الأكثر اختلافًا عنك في هذه الغرفة؟</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هل أنت متفق مع (مات) الذي يلبس بشكل مختلف عني؟</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هل من المقبول أن يكون لأندرو الكثير من الخضاب في جلده؟</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هل تقبل ألا يحتوي طعام مريم على أي توابل؟</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هل يمكنك قبول (للي) كونه الوحيد من أفريقيا؟</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b="1" dirty="0">
              <a:latin typeface="Arial" panose="020B0604020202020204" pitchFamily="34" charset="0"/>
              <a:cs typeface="Arial" panose="020B0604020202020204" pitchFamily="34" charset="0"/>
            </a:endParaRPr>
          </a:p>
          <a:p>
            <a:pPr marL="0" marR="0" lvl="0" indent="0" algn="l" defTabSz="914400" rtl="1"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_____________</a:t>
            </a:r>
          </a:p>
          <a:p>
            <a:pPr marL="0" marR="0" lvl="0" indent="0" algn="l" defTabSz="914400" rtl="1" eaLnBrk="0" fontAlgn="base" latinLnBrk="0" hangingPunct="0">
              <a:lnSpc>
                <a:spcPct val="100000"/>
              </a:lnSpc>
              <a:spcBef>
                <a:spcPct val="30000"/>
              </a:spcBef>
              <a:spcAft>
                <a:spcPct val="0"/>
              </a:spcAft>
              <a:buClrTx/>
              <a:buSzTx/>
              <a:buFontTx/>
              <a:buNone/>
              <a:tabLst/>
              <a:defRPr/>
            </a:pPr>
            <a:r>
              <a:rPr lang="en-US">
                <a:cs typeface="ＭＳ Ｐゴシック" charset="0"/>
              </a:rPr>
              <a:t>We all like the comfort of familiarity. This makes us get along best with those of our same age, culture, ethnicity, country, convictions, political persuasion, and life situation. In the church at Rome, the Jews had been kicked out by Emperor Claudius for a few years. While he was gone, Gentiles led the church and made changes. But after Claudius died, many Jews returned to find that it looked more like a Gentile church. This led to problems.</a:t>
            </a:r>
          </a:p>
        </p:txBody>
      </p:sp>
    </p:spTree>
    <p:extLst>
      <p:ext uri="{BB962C8B-B14F-4D97-AF65-F5344CB8AC3E}">
        <p14:creationId xmlns:p14="http://schemas.microsoft.com/office/powerpoint/2010/main" val="11889403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02939357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83415207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48938929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2077151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38004052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3952083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22963144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5784205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5357819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8862711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الموضوع: لماذا يجب أن نقبل بعضنا البعض؟ بالتأكيد نحن نختلف عن بعضنا البعض، لكن هذا يتطلب ألا يفرقنا. ما هي الأسباب التي يمكن أن نعطيها لنكون مسامحين – أو صبورين – أو أطول معاناة </a:t>
            </a:r>
            <a:r>
              <a:rPr lang="en-US" sz="1800" b="1" dirty="0">
                <a:effectLst/>
                <a:latin typeface="Calibri" panose="020F0502020204030204" pitchFamily="34" charset="0"/>
                <a:ea typeface="Calibri" panose="020F0502020204030204" pitchFamily="34" charset="0"/>
                <a:cs typeface="Arial" panose="020B0604020202020204" pitchFamily="34" charset="0"/>
              </a:rPr>
              <a:t>– </a:t>
            </a:r>
            <a:r>
              <a:rPr lang="ar-JO" sz="1800" b="1">
                <a:effectLst/>
                <a:latin typeface="Calibri" panose="020F0502020204030204" pitchFamily="34" charset="0"/>
                <a:ea typeface="Calibri" panose="020F0502020204030204" pitchFamily="34" charset="0"/>
                <a:cs typeface="Arial" panose="020B0604020202020204" pitchFamily="34" charset="0"/>
              </a:rPr>
              <a:t>أو تكييفًا مع بعضنا البعض؟</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بالطبع، أنا لا أتكلم عن أمور يدعوها الكتاب المقدس بوضوح خطيئة. أملي ألا نتحمل ونقبل الخطيئة في بعضنا البعض.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لكننا بالتأكيد بحاجة إلى قبول ميّزات غير قابلة للتغيير. سنرى اليوم أسبابًا تدعونا لقبول بعضنا البعض في جوهرنا كونها لا يمكن أن تتغير.</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a:p>
            <a:pPr marL="0" marR="0" lvl="0" indent="0" algn="l" defTabSz="914400" rtl="1" eaLnBrk="0" fontAlgn="base" latinLnBrk="0" hangingPunct="0">
              <a:lnSpc>
                <a:spcPct val="100000"/>
              </a:lnSpc>
              <a:spcBef>
                <a:spcPct val="30000"/>
              </a:spcBef>
              <a:spcAft>
                <a:spcPct val="0"/>
              </a:spcAft>
              <a:buClrTx/>
              <a:buSzTx/>
              <a:buFontTx/>
              <a:buNone/>
              <a:tabLst/>
              <a:defRPr/>
            </a:pPr>
            <a:r>
              <a:rPr lang="en-US" dirty="0">
                <a:cs typeface="ＭＳ Ｐゴシック" charset="0"/>
              </a:rPr>
              <a:t>____________</a:t>
            </a:r>
          </a:p>
          <a:p>
            <a:pPr algn="l" rtl="1"/>
            <a:endParaRPr lang="en-US" dirty="0">
              <a:cs typeface="ＭＳ Ｐゴシック" charset="0"/>
            </a:endParaRPr>
          </a:p>
          <a:p>
            <a:pPr marL="0" marR="0" lvl="0" indent="0" algn="l" defTabSz="914400" rtl="1" eaLnBrk="0" fontAlgn="base" latinLnBrk="0" hangingPunct="0">
              <a:lnSpc>
                <a:spcPct val="100000"/>
              </a:lnSpc>
              <a:spcBef>
                <a:spcPct val="30000"/>
              </a:spcBef>
              <a:spcAft>
                <a:spcPct val="0"/>
              </a:spcAft>
              <a:buClrTx/>
              <a:buSzTx/>
              <a:buFontTx/>
              <a:buNone/>
              <a:tabLst/>
              <a:defRPr/>
            </a:pPr>
            <a:r>
              <a:rPr lang="en-US">
                <a:cs typeface="ＭＳ Ｐゴシック" charset="0"/>
              </a:rPr>
              <a:t>Paul wrote to the Roman believers to address the need for Jewish and Gentile believers to accept one another. But he explained the REASON, or the WHY, for accepting Christians with different convictions or styles than ours.</a:t>
            </a:r>
          </a:p>
        </p:txBody>
      </p:sp>
    </p:spTree>
    <p:extLst>
      <p:ext uri="{BB962C8B-B14F-4D97-AF65-F5344CB8AC3E}">
        <p14:creationId xmlns:p14="http://schemas.microsoft.com/office/powerpoint/2010/main" val="181082117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6421430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86045274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64233901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43CE6E3-968F-C648-9EA8-4E3A989FB61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645123" name="Rectangle 2"/>
          <p:cNvSpPr>
            <a:spLocks noGrp="1" noRot="1" noChangeAspect="1" noChangeArrowheads="1"/>
          </p:cNvSpPr>
          <p:nvPr>
            <p:ph type="sldImg"/>
          </p:nvPr>
        </p:nvSpPr>
        <p:spPr>
          <a:solidFill>
            <a:srgbClr val="FFFFFF"/>
          </a:solidFill>
          <a:ln/>
        </p:spPr>
      </p:sp>
      <p:sp>
        <p:nvSpPr>
          <p:cNvPr id="6451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err="1">
                <a:solidFill>
                  <a:srgbClr val="0000CC"/>
                </a:solidFill>
                <a:latin typeface="Arial" panose="020B0604020202020204" pitchFamily="34" charset="0"/>
                <a:ea typeface="ＭＳ Ｐゴシック" charset="-128"/>
                <a:cs typeface="ＭＳ Ｐゴシック" charset="-128"/>
              </a:rPr>
              <a:t>www.schambach.org</a:t>
            </a:r>
            <a:r>
              <a:rPr lang="en-US" b="1">
                <a:solidFill>
                  <a:srgbClr val="0000CC"/>
                </a:solidFill>
                <a:latin typeface="Arial" panose="020B0604020202020204" pitchFamily="34" charset="0"/>
                <a:ea typeface="ＭＳ Ｐゴシック" charset="-128"/>
                <a:cs typeface="ＭＳ Ｐゴシック" charset="-128"/>
              </a:rPr>
              <a:t>/</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14B4106-671A-D04D-9AD8-5AFFD388ECB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647171" name="Rectangle 2"/>
          <p:cNvSpPr>
            <a:spLocks noGrp="1" noRot="1" noChangeAspect="1" noChangeArrowheads="1"/>
          </p:cNvSpPr>
          <p:nvPr>
            <p:ph type="sldImg"/>
          </p:nvPr>
        </p:nvSpPr>
        <p:spPr>
          <a:solidFill>
            <a:srgbClr val="FFFFFF"/>
          </a:solidFill>
          <a:ln/>
        </p:spPr>
      </p:sp>
      <p:sp>
        <p:nvSpPr>
          <p:cNvPr id="64717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128"/>
                <a:cs typeface="ＭＳ Ｐゴシック" charset="-128"/>
              </a:rPr>
              <a:t>BE-45-Rom-21</a:t>
            </a:r>
          </a:p>
          <a:p>
            <a:pPr eaLnBrk="1" hangingPunct="1"/>
            <a:r>
              <a:rPr lang="en-US">
                <a:latin typeface="Times New Roman" charset="0"/>
                <a:ea typeface="ＭＳ Ｐゴシック" charset="-128"/>
                <a:cs typeface="ＭＳ Ｐゴシック" charset="-128"/>
              </a:rPr>
              <a:t>NS-06-Rom1-2-slide 189</a:t>
            </a:r>
          </a:p>
          <a:p>
            <a:pPr eaLnBrk="1" hangingPunct="1"/>
            <a:r>
              <a:rPr lang="en-US">
                <a:latin typeface="Times New Roman" charset="0"/>
                <a:ea typeface="ＭＳ Ｐゴシック" charset="-128"/>
                <a:cs typeface="ＭＳ Ｐゴシック" charset="-128"/>
              </a:rPr>
              <a:t>NS-06-Rom3-4-slide 5</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2" name="Rectangle 7"/>
          <p:cNvSpPr>
            <a:spLocks noGrp="1" noChangeArrowheads="1"/>
          </p:cNvSpPr>
          <p:nvPr>
            <p:ph type="sldNum" sz="quarter" idx="5"/>
          </p:nvPr>
        </p:nvSpPr>
        <p:spPr>
          <a:noFill/>
        </p:spPr>
        <p:txBody>
          <a:bodyPr/>
          <a:lstStyle/>
          <a:p>
            <a:fld id="{5A1B0FB5-B9C3-E640-B79D-C1F5C2F3C827}" type="slidenum">
              <a:rPr lang="en-US"/>
              <a:pPr/>
              <a:t>191</a:t>
            </a:fld>
            <a:endParaRPr lang="en-US"/>
          </a:p>
        </p:txBody>
      </p:sp>
      <p:sp>
        <p:nvSpPr>
          <p:cNvPr id="650243" name="Rectangle 2"/>
          <p:cNvSpPr>
            <a:spLocks noGrp="1" noRot="1" noChangeAspect="1" noChangeArrowheads="1"/>
          </p:cNvSpPr>
          <p:nvPr>
            <p:ph type="sldImg"/>
          </p:nvPr>
        </p:nvSpPr>
        <p:spPr>
          <a:solidFill>
            <a:srgbClr val="FFFFFF"/>
          </a:solidFill>
          <a:ln/>
        </p:spPr>
      </p:sp>
      <p:sp>
        <p:nvSpPr>
          <p:cNvPr id="650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Rectangle 7"/>
          <p:cNvSpPr>
            <a:spLocks noGrp="1" noChangeArrowheads="1"/>
          </p:cNvSpPr>
          <p:nvPr>
            <p:ph type="sldNum" sz="quarter" idx="5"/>
          </p:nvPr>
        </p:nvSpPr>
        <p:spPr>
          <a:noFill/>
        </p:spPr>
        <p:txBody>
          <a:bodyPr/>
          <a:lstStyle/>
          <a:p>
            <a:fld id="{15E8CFC0-250A-7F40-B5F1-14BC68344BE1}" type="slidenum">
              <a:rPr lang="en-US"/>
              <a:pPr/>
              <a:t>193</a:t>
            </a:fld>
            <a:endParaRPr lang="en-US"/>
          </a:p>
        </p:txBody>
      </p:sp>
      <p:sp>
        <p:nvSpPr>
          <p:cNvPr id="653315" name="Rectangle 2"/>
          <p:cNvSpPr>
            <a:spLocks noGrp="1" noRot="1" noChangeAspect="1" noChangeArrowheads="1"/>
          </p:cNvSpPr>
          <p:nvPr>
            <p:ph type="sldImg"/>
          </p:nvPr>
        </p:nvSpPr>
        <p:spPr>
          <a:solidFill>
            <a:srgbClr val="FFFFFF"/>
          </a:solidFill>
          <a:ln/>
        </p:spPr>
      </p:sp>
      <p:sp>
        <p:nvSpPr>
          <p:cNvPr id="653316"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2" name="Rectangle 7"/>
          <p:cNvSpPr>
            <a:spLocks noGrp="1" noChangeArrowheads="1"/>
          </p:cNvSpPr>
          <p:nvPr>
            <p:ph type="sldNum" sz="quarter" idx="5"/>
          </p:nvPr>
        </p:nvSpPr>
        <p:spPr>
          <a:noFill/>
        </p:spPr>
        <p:txBody>
          <a:bodyPr/>
          <a:lstStyle/>
          <a:p>
            <a:fld id="{9E968FE6-1C64-3F48-BA93-50DF9253CFE8}" type="slidenum">
              <a:rPr lang="en-US"/>
              <a:pPr/>
              <a:t>194</a:t>
            </a:fld>
            <a:endParaRPr lang="en-US"/>
          </a:p>
        </p:txBody>
      </p:sp>
      <p:sp>
        <p:nvSpPr>
          <p:cNvPr id="655363" name="Rectangle 2"/>
          <p:cNvSpPr>
            <a:spLocks noGrp="1" noRot="1" noChangeAspect="1" noChangeArrowheads="1"/>
          </p:cNvSpPr>
          <p:nvPr>
            <p:ph type="sldImg"/>
          </p:nvPr>
        </p:nvSpPr>
        <p:spPr>
          <a:solidFill>
            <a:srgbClr val="FFFFFF"/>
          </a:solidFill>
          <a:ln/>
        </p:spPr>
      </p:sp>
      <p:sp>
        <p:nvSpPr>
          <p:cNvPr id="655364"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7"/>
          <p:cNvSpPr>
            <a:spLocks noGrp="1" noChangeArrowheads="1"/>
          </p:cNvSpPr>
          <p:nvPr>
            <p:ph type="sldNum" sz="quarter" idx="5"/>
          </p:nvPr>
        </p:nvSpPr>
        <p:spPr>
          <a:noFill/>
        </p:spPr>
        <p:txBody>
          <a:bodyPr/>
          <a:lstStyle/>
          <a:p>
            <a:fld id="{69B9B70E-C723-9143-B88E-1C0595E21853}" type="slidenum">
              <a:rPr lang="en-US"/>
              <a:pPr/>
              <a:t>195</a:t>
            </a:fld>
            <a:endParaRPr lang="en-US"/>
          </a:p>
        </p:txBody>
      </p:sp>
      <p:sp>
        <p:nvSpPr>
          <p:cNvPr id="657411" name="Rectangle 2"/>
          <p:cNvSpPr>
            <a:spLocks noGrp="1" noRot="1" noChangeAspect="1" noChangeArrowheads="1"/>
          </p:cNvSpPr>
          <p:nvPr>
            <p:ph type="sldImg"/>
          </p:nvPr>
        </p:nvSpPr>
        <p:spPr>
          <a:solidFill>
            <a:srgbClr val="FFFFFF"/>
          </a:solidFill>
          <a:ln/>
        </p:spPr>
      </p:sp>
      <p:sp>
        <p:nvSpPr>
          <p:cNvPr id="657412"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7000"/>
              </a:lnSpc>
              <a:spcBef>
                <a:spcPts val="0"/>
              </a:spcBef>
              <a:spcAft>
                <a:spcPts val="800"/>
              </a:spcAft>
              <a:buClrTx/>
              <a:buSzTx/>
              <a:buFontTx/>
              <a:buNone/>
              <a:tabLst/>
              <a:defRPr/>
            </a:pPr>
            <a:r>
              <a:rPr lang="en-SG" b="0" dirty="0">
                <a:latin typeface="Arial" panose="020B0604020202020204" pitchFamily="34" charset="0"/>
                <a:cs typeface="Arial" panose="020B0604020202020204" pitchFamily="34" charset="0"/>
              </a:rPr>
              <a:t>Accepting one another is founded on first accepting God's righteousness by faith.</a:t>
            </a:r>
          </a:p>
          <a:p>
            <a:pPr marL="0" marR="0" algn="r" rtl="1">
              <a:lnSpc>
                <a:spcPct val="107000"/>
              </a:lnSpc>
              <a:spcBef>
                <a:spcPts val="0"/>
              </a:spcBef>
              <a:spcAft>
                <a:spcPts val="800"/>
              </a:spcAft>
            </a:pPr>
            <a:endParaRPr lang="en-US" sz="1200" b="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نحصل على بر الله على حد سواء بالإيمان بالمسيح (1: 1-17).</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نحتاج إلى بر الله لأننا جميعًا مدانون بالخطيئة (1: 18- 3: 20).</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قدم الله البر على حد سواء في تبرير كل من يثق بالمسيح (3: 21- 5: 21).</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منح بر الله التقديس لنا جميعًا على حد سواء (رو 6-8).</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حافظ الله على بره في اختيار إسرائيل وخلاص الأمم (رو 9-11).</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ينطبق البر بشكل متساوٍ في تحول حياتنا (12: 1- 15: 13).</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يجب أن ينتشر البر عن طريق كرازة الإنجيل من قبلنا جميعًا (15: 14- 16: 27). </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en-US" sz="1300" b="0" dirty="0">
                <a:effectLst/>
                <a:latin typeface="Calibri" panose="020F0502020204030204" pitchFamily="34" charset="0"/>
                <a:ea typeface="Calibri" panose="020F0502020204030204" pitchFamily="34" charset="0"/>
                <a:cs typeface="Arial" panose="020B0604020202020204" pitchFamily="34" charset="0"/>
              </a:rPr>
              <a:t>]</a:t>
            </a:r>
            <a:r>
              <a:rPr lang="ar-JO" sz="1300" b="0">
                <a:effectLst/>
                <a:latin typeface="Calibri" panose="020F0502020204030204" pitchFamily="34" charset="0"/>
                <a:ea typeface="Calibri" panose="020F0502020204030204" pitchFamily="34" charset="0"/>
                <a:cs typeface="Arial" panose="020B0604020202020204" pitchFamily="34" charset="0"/>
              </a:rPr>
              <a:t>تستحق قداسة الله أن نخبر الآخرين عنها – ولكل منّا فرصة بالتساوي للشهادة</a:t>
            </a:r>
            <a:r>
              <a:rPr lang="en-US" sz="1300" b="0" dirty="0">
                <a:effectLst/>
                <a:latin typeface="Calibri" panose="020F0502020204030204" pitchFamily="34" charset="0"/>
                <a:ea typeface="Calibri" panose="020F0502020204030204" pitchFamily="34" charset="0"/>
                <a:cs typeface="Arial" panose="020B0604020202020204" pitchFamily="34" charset="0"/>
              </a:rPr>
              <a:t>[.</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245032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8" name="Rectangle 7"/>
          <p:cNvSpPr>
            <a:spLocks noGrp="1" noChangeArrowheads="1"/>
          </p:cNvSpPr>
          <p:nvPr>
            <p:ph type="sldNum" sz="quarter" idx="5"/>
          </p:nvPr>
        </p:nvSpPr>
        <p:spPr>
          <a:noFill/>
        </p:spPr>
        <p:txBody>
          <a:bodyPr/>
          <a:lstStyle/>
          <a:p>
            <a:fld id="{53FBE314-2AD9-DB44-B3DF-F377266B5DE7}" type="slidenum">
              <a:rPr lang="en-US"/>
              <a:pPr/>
              <a:t>196</a:t>
            </a:fld>
            <a:endParaRPr lang="en-US"/>
          </a:p>
        </p:txBody>
      </p:sp>
      <p:sp>
        <p:nvSpPr>
          <p:cNvPr id="659459" name="Rectangle 2"/>
          <p:cNvSpPr>
            <a:spLocks noGrp="1" noRot="1" noChangeAspect="1" noChangeArrowheads="1"/>
          </p:cNvSpPr>
          <p:nvPr>
            <p:ph type="sldImg"/>
          </p:nvPr>
        </p:nvSpPr>
        <p:spPr>
          <a:solidFill>
            <a:srgbClr val="FFFFFF"/>
          </a:solidFill>
          <a:ln/>
        </p:spPr>
      </p:sp>
      <p:sp>
        <p:nvSpPr>
          <p:cNvPr id="65946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OS-26-Ezek40-43-slide 36</a:t>
            </a:r>
          </a:p>
          <a:p>
            <a:r>
              <a:rPr lang="en-US"/>
              <a:t>NS-06-Rom1-2-slide 191</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0A911BB-0D2B-F444-8BE6-CC363B3686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6089634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54" name="Rectangle 7"/>
          <p:cNvSpPr>
            <a:spLocks noGrp="1" noChangeArrowheads="1"/>
          </p:cNvSpPr>
          <p:nvPr>
            <p:ph type="sldNum" sz="quarter" idx="5"/>
          </p:nvPr>
        </p:nvSpPr>
        <p:spPr>
          <a:noFill/>
        </p:spPr>
        <p:txBody>
          <a:bodyPr/>
          <a:lstStyle/>
          <a:p>
            <a:fld id="{4692B2F5-E44D-114C-8C81-18C2CF6B2505}" type="slidenum">
              <a:rPr lang="en-US"/>
              <a:pPr/>
              <a:t>198</a:t>
            </a:fld>
            <a:endParaRPr lang="en-US"/>
          </a:p>
        </p:txBody>
      </p:sp>
      <p:sp>
        <p:nvSpPr>
          <p:cNvPr id="663555" name="Rectangle 2"/>
          <p:cNvSpPr>
            <a:spLocks noGrp="1" noRot="1" noChangeAspect="1" noChangeArrowheads="1"/>
          </p:cNvSpPr>
          <p:nvPr>
            <p:ph type="sldImg"/>
          </p:nvPr>
        </p:nvSpPr>
        <p:spPr>
          <a:solidFill>
            <a:srgbClr val="FFFFFF"/>
          </a:solidFill>
          <a:ln/>
        </p:spPr>
      </p:sp>
      <p:sp>
        <p:nvSpPr>
          <p:cNvPr id="663556"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Rectangle 7"/>
          <p:cNvSpPr>
            <a:spLocks noGrp="1" noChangeArrowheads="1"/>
          </p:cNvSpPr>
          <p:nvPr>
            <p:ph type="sldNum" sz="quarter" idx="5"/>
          </p:nvPr>
        </p:nvSpPr>
        <p:spPr>
          <a:noFill/>
        </p:spPr>
        <p:txBody>
          <a:bodyPr/>
          <a:lstStyle/>
          <a:p>
            <a:fld id="{299F9706-7DDE-C543-B059-0F6DE6C053FE}" type="slidenum">
              <a:rPr lang="en-US"/>
              <a:pPr/>
              <a:t>199</a:t>
            </a:fld>
            <a:endParaRPr lang="en-US"/>
          </a:p>
        </p:txBody>
      </p:sp>
      <p:sp>
        <p:nvSpPr>
          <p:cNvPr id="665603" name="Rectangle 2"/>
          <p:cNvSpPr>
            <a:spLocks noGrp="1" noRot="1" noChangeAspect="1" noChangeArrowheads="1"/>
          </p:cNvSpPr>
          <p:nvPr>
            <p:ph type="sldImg"/>
          </p:nvPr>
        </p:nvSpPr>
        <p:spPr>
          <a:solidFill>
            <a:srgbClr val="FFFFFF"/>
          </a:solidFill>
          <a:ln/>
        </p:spPr>
      </p:sp>
      <p:sp>
        <p:nvSpPr>
          <p:cNvPr id="665604"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We all have a lot in common: all of us have the same problem as we all have sinned, and all of us have the same solution: we all must accept God's righteousness by faith and accept one another.</a:t>
            </a:r>
          </a:p>
          <a:p>
            <a:endParaRPr lang="en-US" dirty="0">
              <a:cs typeface="ＭＳ Ｐゴシック" charset="0"/>
            </a:endParaRPr>
          </a:p>
        </p:txBody>
      </p:sp>
    </p:spTree>
    <p:extLst>
      <p:ext uri="{BB962C8B-B14F-4D97-AF65-F5344CB8AC3E}">
        <p14:creationId xmlns:p14="http://schemas.microsoft.com/office/powerpoint/2010/main" val="401526265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183588257"/>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What does it mean to accept others? </a:t>
            </a:r>
          </a:p>
          <a:p>
            <a:r>
              <a:rPr lang="en-US">
                <a:cs typeface="ＭＳ Ｐゴシック" charset="0"/>
              </a:rPr>
              <a:t>1. First, accept that GOD accepts you in Christ.</a:t>
            </a:r>
          </a:p>
          <a:p>
            <a:r>
              <a:rPr lang="en-US">
                <a:cs typeface="ＭＳ Ｐゴシック" charset="0"/>
              </a:rPr>
              <a:t>2. This will help you curb pride.</a:t>
            </a:r>
          </a:p>
          <a:p>
            <a:r>
              <a:rPr lang="en-US">
                <a:cs typeface="ＭＳ Ｐゴシック" charset="0"/>
              </a:rPr>
              <a:t>3. If you can't get along with someone, it is due to pride.</a:t>
            </a:r>
          </a:p>
          <a:p>
            <a:r>
              <a:rPr lang="en-US">
                <a:cs typeface="ＭＳ Ｐゴシック" charset="0"/>
              </a:rPr>
              <a:t>4. Get specific as to which believer you have issues with. What should you do?</a:t>
            </a:r>
          </a:p>
          <a:p>
            <a:endParaRPr lang="en-US">
              <a:cs typeface="ＭＳ Ｐゴシック" charset="0"/>
            </a:endParaRPr>
          </a:p>
          <a:p>
            <a:r>
              <a:rPr lang="en-US">
                <a:cs typeface="ＭＳ Ｐゴシック" charset="0"/>
              </a:rPr>
              <a:t>"If possible, so far as it depends on you, be at peace with all men" (Romans 12:18).</a:t>
            </a:r>
          </a:p>
          <a:p>
            <a:endParaRPr lang="en-US" dirty="0">
              <a:cs typeface="ＭＳ Ｐゴシック" charset="0"/>
            </a:endParaRPr>
          </a:p>
        </p:txBody>
      </p:sp>
    </p:spTree>
    <p:extLst>
      <p:ext uri="{BB962C8B-B14F-4D97-AF65-F5344CB8AC3E}">
        <p14:creationId xmlns:p14="http://schemas.microsoft.com/office/powerpoint/2010/main" val="314223626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a:latin typeface="Arial" panose="020B0604020202020204" pitchFamily="34" charset="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a:latin typeface="Arial" panose="020B0604020202020204" pitchFamily="34" charset="0"/>
                <a:ea typeface="ＭＳ Ｐゴシック" charset="0"/>
                <a:cs typeface="ＭＳ Ｐゴシック" charset="0"/>
              </a:rPr>
              <a:t>OS is OT Survey</a:t>
            </a:r>
            <a:r>
              <a:rPr lang="en-US" b="1" baseline="0">
                <a:latin typeface="Arial" panose="020B0604020202020204" pitchFamily="34" charset="0"/>
                <a:ea typeface="ＭＳ Ｐゴシック" charset="0"/>
                <a:cs typeface="ＭＳ Ｐゴシック" charset="0"/>
              </a:rPr>
              <a:t> (</a:t>
            </a:r>
            <a:r>
              <a:rPr lang="en-US" b="1" baseline="0" err="1">
                <a:latin typeface="Arial" panose="020B0604020202020204" pitchFamily="34" charset="0"/>
                <a:ea typeface="ＭＳ Ｐゴシック" charset="0"/>
                <a:cs typeface="ＭＳ Ｐゴシック" charset="0"/>
              </a:rPr>
              <a:t>os</a:t>
            </a:r>
            <a:r>
              <a:rPr lang="en-US" b="1" baseline="0">
                <a:latin typeface="Arial" panose="020B0604020202020204" pitchFamily="34" charset="0"/>
                <a:ea typeface="ＭＳ Ｐゴシック" charset="0"/>
                <a:cs typeface="ＭＳ Ｐゴシック" charset="0"/>
              </a:rPr>
              <a:t>) Arabic</a:t>
            </a:r>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0"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0"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0" dirty="0">
                <a:latin typeface="Arial" panose="020B0604020202020204" pitchFamily="34" charset="0"/>
                <a:ea typeface="ＭＳ Ｐゴシック" charset="0"/>
                <a:cs typeface="ＭＳ Ｐゴシック" charset="0"/>
              </a:rPr>
              <a:t>NS-06-Rom1-2-slides 16, 94</a:t>
            </a:r>
          </a:p>
          <a:p>
            <a:pPr eaLnBrk="1" hangingPunct="1">
              <a:spcBef>
                <a:spcPct val="0"/>
              </a:spcBef>
            </a:pPr>
            <a:r>
              <a:rPr lang="en-US" b="0" dirty="0">
                <a:latin typeface="Arial" panose="020B0604020202020204" pitchFamily="34" charset="0"/>
                <a:ea typeface="ＭＳ Ｐゴシック" charset="0"/>
                <a:cs typeface="ＭＳ Ｐゴシック" charset="0"/>
              </a:rPr>
              <a:t>NS-07-1Cor1-9-slide 23</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Why did Paul write the Romans? Four reasons: </a:t>
            </a:r>
          </a:p>
          <a:p>
            <a:r>
              <a:rPr lang="en-US"/>
              <a:t>• Paul's desire to go to Rome en route to Spain needed practical help: money, translators, transportation, traveling companions, etc.</a:t>
            </a:r>
          </a:p>
          <a:p>
            <a:r>
              <a:rPr lang="en-US"/>
              <a:t>• Up to this point in Paul's ministry, he had not written a full explanation of the Gospel based on God's righteousness. This could be read by other churches as well.</a:t>
            </a:r>
          </a:p>
          <a:p>
            <a:r>
              <a:rPr lang="en-US"/>
              <a:t>• Paul never gave theology without application. Helping the Jews and Gentiles with their hindered relationship gave the perfect opportunity to apply his theology, so...</a:t>
            </a:r>
          </a:p>
          <a:p>
            <a:r>
              <a:rPr lang="en-US"/>
              <a:t>• Paul also aimed at showing the implications of receiving God's righteousness.</a:t>
            </a:r>
          </a:p>
          <a:p>
            <a:endParaRPr lang="en-US"/>
          </a:p>
          <a:p>
            <a:endParaRPr lang="en-US"/>
          </a:p>
        </p:txBody>
      </p:sp>
      <p:sp>
        <p:nvSpPr>
          <p:cNvPr id="4" name="Slide Number Placeholder 3"/>
          <p:cNvSpPr>
            <a:spLocks noGrp="1"/>
          </p:cNvSpPr>
          <p:nvPr>
            <p:ph type="sldNum" sz="quarter" idx="5"/>
          </p:nvPr>
        </p:nvSpPr>
        <p:spPr/>
        <p:txBody>
          <a:bodyPr/>
          <a:lstStyle/>
          <a:p>
            <a:pPr>
              <a:defRPr/>
            </a:pPr>
            <a:fld id="{21222E1B-B0D0-4B4F-939F-9B369177C3DC}" type="slidenum">
              <a:rPr lang="en-US"/>
              <a:pPr>
                <a:defRPr/>
              </a:pPr>
              <a:t>17</a:t>
            </a:fld>
            <a:endParaRPr lang="en-US"/>
          </a:p>
        </p:txBody>
      </p:sp>
    </p:spTree>
    <p:extLst>
      <p:ext uri="{BB962C8B-B14F-4D97-AF65-F5344CB8AC3E}">
        <p14:creationId xmlns:p14="http://schemas.microsoft.com/office/powerpoint/2010/main" val="1277403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We all have a lot in common: all of us have the same problem as we all have sinned, and all of us have the same solution: we all must accept God's righteousness by faith and accept one another.</a:t>
            </a:r>
          </a:p>
          <a:p>
            <a:endParaRPr lang="en-US" dirty="0">
              <a:cs typeface="ＭＳ Ｐゴシック" charset="0"/>
            </a:endParaRPr>
          </a:p>
        </p:txBody>
      </p:sp>
    </p:spTree>
    <p:extLst>
      <p:ext uri="{BB962C8B-B14F-4D97-AF65-F5344CB8AC3E}">
        <p14:creationId xmlns:p14="http://schemas.microsoft.com/office/powerpoint/2010/main" val="407228720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What does it mean to accept others? </a:t>
            </a:r>
          </a:p>
          <a:p>
            <a:r>
              <a:rPr lang="en-US">
                <a:cs typeface="ＭＳ Ｐゴシック" charset="0"/>
              </a:rPr>
              <a:t>1. First, accept that GOD accepts you in Christ.</a:t>
            </a:r>
          </a:p>
          <a:p>
            <a:r>
              <a:rPr lang="en-US">
                <a:cs typeface="ＭＳ Ｐゴシック" charset="0"/>
              </a:rPr>
              <a:t>2. This will help you curb pride.</a:t>
            </a:r>
          </a:p>
          <a:p>
            <a:r>
              <a:rPr lang="en-US">
                <a:cs typeface="ＭＳ Ｐゴシック" charset="0"/>
              </a:rPr>
              <a:t>3. If you can't get along with someone, it is due to pride.</a:t>
            </a:r>
          </a:p>
          <a:p>
            <a:r>
              <a:rPr lang="en-US">
                <a:cs typeface="ＭＳ Ｐゴシック" charset="0"/>
              </a:rPr>
              <a:t>4. Get specific as to which believer you have issues with. What should you do?</a:t>
            </a:r>
          </a:p>
          <a:p>
            <a:endParaRPr lang="en-US">
              <a:cs typeface="ＭＳ Ｐゴシック" charset="0"/>
            </a:endParaRPr>
          </a:p>
          <a:p>
            <a:r>
              <a:rPr lang="en-US">
                <a:cs typeface="ＭＳ Ｐゴシック" charset="0"/>
              </a:rPr>
              <a:t>"If possible, so far as it depends on you, be at peace with all men" (Romans 12:18).</a:t>
            </a:r>
          </a:p>
          <a:p>
            <a:endParaRPr lang="en-US" dirty="0">
              <a:cs typeface="ＭＳ Ｐゴシック" charset="0"/>
            </a:endParaRPr>
          </a:p>
        </p:txBody>
      </p:sp>
    </p:spTree>
    <p:extLst>
      <p:ext uri="{BB962C8B-B14F-4D97-AF65-F5344CB8AC3E}">
        <p14:creationId xmlns:p14="http://schemas.microsoft.com/office/powerpoint/2010/main" val="2532140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t>It is easy to think of God as more powerful than we are, because we think a lot about power. </a:t>
            </a:r>
          </a:p>
          <a:p>
            <a:r>
              <a:rPr lang="en-US"/>
              <a:t>But we think very little of holiness, so seeing the righteousness of God helps us see our true condition. </a:t>
            </a:r>
          </a:p>
          <a:p>
            <a:r>
              <a:rPr lang="en-US"/>
              <a:t>But how do we attain God's righteousness, and what effect will it have on us?</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7"/>
          <p:cNvSpPr>
            <a:spLocks noGrp="1" noChangeArrowheads="1"/>
          </p:cNvSpPr>
          <p:nvPr>
            <p:ph type="sldNum" sz="quarter" idx="5"/>
          </p:nvPr>
        </p:nvSpPr>
        <p:spPr>
          <a:noFill/>
        </p:spPr>
        <p:txBody>
          <a:bodyPr/>
          <a:lstStyle/>
          <a:p>
            <a:fld id="{25B304CB-A769-DD43-B03F-957F01E67564}" type="slidenum">
              <a:rPr lang="en-US">
                <a:solidFill>
                  <a:srgbClr val="000000"/>
                </a:solidFill>
              </a:rPr>
              <a:pPr/>
              <a:t>21</a:t>
            </a:fld>
            <a:endParaRPr lang="en-US" dirty="0">
              <a:solidFill>
                <a:srgbClr val="000000"/>
              </a:solidFill>
            </a:endParaRPr>
          </a:p>
        </p:txBody>
      </p:sp>
      <p:sp>
        <p:nvSpPr>
          <p:cNvPr id="561155" name="Rectangle 2"/>
          <p:cNvSpPr>
            <a:spLocks noGrp="1" noRot="1" noChangeAspect="1" noChangeArrowheads="1" noTextEdit="1"/>
          </p:cNvSpPr>
          <p:nvPr>
            <p:ph type="sldImg"/>
          </p:nvPr>
        </p:nvSpPr>
        <p:spPr>
          <a:ln/>
        </p:spPr>
      </p:sp>
      <p:sp>
        <p:nvSpPr>
          <p:cNvPr id="561156" name="Rectangle 3"/>
          <p:cNvSpPr>
            <a:spLocks noGrp="1" noChangeArrowheads="1"/>
          </p:cNvSpPr>
          <p:nvPr>
            <p:ph type="body" idx="1"/>
          </p:nvPr>
        </p:nvSpPr>
        <p:spPr>
          <a:no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7"/>
          <p:cNvSpPr>
            <a:spLocks noGrp="1" noChangeArrowheads="1"/>
          </p:cNvSpPr>
          <p:nvPr>
            <p:ph type="sldNum" sz="quarter" idx="5"/>
          </p:nvPr>
        </p:nvSpPr>
        <p:spPr>
          <a:noFill/>
        </p:spPr>
        <p:txBody>
          <a:bodyPr/>
          <a:lstStyle/>
          <a:p>
            <a:fld id="{9EA523C2-F156-0B4C-97DE-4D67339CFF1E}" type="slidenum">
              <a:rPr lang="en-US">
                <a:solidFill>
                  <a:srgbClr val="000000"/>
                </a:solidFill>
              </a:rPr>
              <a:pPr/>
              <a:t>22</a:t>
            </a:fld>
            <a:endParaRPr lang="en-US" dirty="0">
              <a:solidFill>
                <a:srgbClr val="000000"/>
              </a:solidFill>
            </a:endParaRPr>
          </a:p>
        </p:txBody>
      </p:sp>
      <p:sp>
        <p:nvSpPr>
          <p:cNvPr id="563203" name="Rectangle 2"/>
          <p:cNvSpPr>
            <a:spLocks noGrp="1" noRot="1" noChangeAspect="1" noChangeArrowheads="1" noTextEdit="1"/>
          </p:cNvSpPr>
          <p:nvPr>
            <p:ph type="sldImg"/>
          </p:nvPr>
        </p:nvSpPr>
        <p:spPr>
          <a:ln/>
        </p:spPr>
      </p:sp>
      <p:sp>
        <p:nvSpPr>
          <p:cNvPr id="563204" name="Rectangle 3"/>
          <p:cNvSpPr>
            <a:spLocks noGrp="1" noChangeArrowheads="1"/>
          </p:cNvSpPr>
          <p:nvPr>
            <p:ph type="body" idx="1"/>
          </p:nvPr>
        </p:nvSpPr>
        <p:spPr>
          <a:no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a:spLocks noGrp="1" noChangeArrowheads="1"/>
          </p:cNvSpPr>
          <p:nvPr>
            <p:ph type="sldNum" sz="quarter" idx="5"/>
          </p:nvPr>
        </p:nvSpPr>
        <p:spPr>
          <a:noFill/>
        </p:spPr>
        <p:txBody>
          <a:bodyPr/>
          <a:lstStyle/>
          <a:p>
            <a:fld id="{BE5C8D1C-ED42-5C4B-A6CD-94E9E84EC899}" type="slidenum">
              <a:rPr lang="en-US">
                <a:solidFill>
                  <a:srgbClr val="000000"/>
                </a:solidFill>
              </a:rPr>
              <a:pPr/>
              <a:t>23</a:t>
            </a:fld>
            <a:endParaRPr lang="en-US" dirty="0">
              <a:solidFill>
                <a:srgbClr val="000000"/>
              </a:solidFill>
            </a:endParaRPr>
          </a:p>
        </p:txBody>
      </p:sp>
      <p:sp>
        <p:nvSpPr>
          <p:cNvPr id="565251" name="Rectangle 1026"/>
          <p:cNvSpPr>
            <a:spLocks noGrp="1" noRot="1" noChangeAspect="1" noChangeArrowheads="1" noTextEdit="1"/>
          </p:cNvSpPr>
          <p:nvPr>
            <p:ph type="sldImg"/>
          </p:nvPr>
        </p:nvSpPr>
        <p:spPr>
          <a:solidFill>
            <a:srgbClr val="FFFFFF"/>
          </a:solidFill>
          <a:ln/>
        </p:spPr>
      </p:sp>
      <p:sp>
        <p:nvSpPr>
          <p:cNvPr id="56525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D66281-90F7-BC47-BC35-908171F482E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xfrm>
            <a:off x="1143000" y="685800"/>
            <a:ext cx="4572000" cy="3429000"/>
          </a:xfrm>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p:spPr>
        <p:txBody>
          <a:bodyPr/>
          <a:lstStyle/>
          <a:p>
            <a:pPr algn="r" eaLnBrk="1" hangingPunct="1"/>
            <a:r>
              <a:rPr lang="ar-JO" b="1">
                <a:latin typeface="Arial" panose="020B0604020202020204" pitchFamily="34" charset="0"/>
                <a:ea typeface="ＭＳ Ｐゴシック" charset="0"/>
                <a:cs typeface="ＭＳ Ｐゴシック" charset="0"/>
              </a:rPr>
              <a:t>المذيع</a:t>
            </a:r>
            <a:r>
              <a:rPr lang="ar-JO" b="1" baseline="0">
                <a:latin typeface="Arial" panose="020B0604020202020204" pitchFamily="34" charset="0"/>
                <a:ea typeface="ＭＳ Ｐゴシック" charset="0"/>
                <a:cs typeface="ＭＳ Ｐゴシック" charset="0"/>
              </a:rPr>
              <a:t> : يا سوزان ما هي الخدمات التي منحها لك الرب؟</a:t>
            </a:r>
            <a:endParaRPr lang="en-US" b="1" dirty="0">
              <a:latin typeface="Arial" panose="020B0604020202020204" pitchFamily="34" charset="0"/>
              <a:ea typeface="ＭＳ Ｐゴシック" charset="0"/>
              <a:cs typeface="ＭＳ Ｐゴシック" charset="0"/>
            </a:endParaRPr>
          </a:p>
          <a:p>
            <a:pPr algn="r" eaLnBrk="1" hangingPunct="1"/>
            <a:r>
              <a:rPr lang="ar-JO" b="1">
                <a:latin typeface="Arial" panose="020B0604020202020204" pitchFamily="34" charset="0"/>
                <a:ea typeface="ＭＳ Ｐゴシック" charset="0"/>
                <a:cs typeface="ＭＳ Ｐゴシック" charset="0"/>
              </a:rPr>
              <a:t>سوزان</a:t>
            </a:r>
            <a:r>
              <a:rPr lang="ar-JO" b="1" baseline="0">
                <a:latin typeface="Arial" panose="020B0604020202020204" pitchFamily="34" charset="0"/>
                <a:ea typeface="ＭＳ Ｐゴシック" charset="0"/>
                <a:cs typeface="ＭＳ Ｐゴシック" charset="0"/>
              </a:rPr>
              <a:t> : أنا أعلم زوجات القادة في إس بي سي. هؤلاء النساء الخمسة جئن من خمسة شعوب مختلفة</a:t>
            </a:r>
            <a:endParaRPr lang="en-US" b="1" dirty="0">
              <a:latin typeface="Arial" panose="020B0604020202020204" pitchFamily="34" charset="0"/>
              <a:ea typeface="ＭＳ Ｐゴシック" charset="0"/>
              <a:cs typeface="ＭＳ Ｐゴシック" charset="0"/>
            </a:endParaRPr>
          </a:p>
          <a:p>
            <a:pPr algn="r" eaLnBrk="1" hangingPunct="1"/>
            <a:r>
              <a:rPr lang="ar-JO" b="1">
                <a:latin typeface="Arial" panose="020B0604020202020204" pitchFamily="34" charset="0"/>
                <a:ea typeface="ＭＳ Ｐゴシック" charset="0"/>
                <a:cs typeface="ＭＳ Ｐゴシック" charset="0"/>
              </a:rPr>
              <a:t>سوزان : أنا</a:t>
            </a:r>
            <a:r>
              <a:rPr lang="ar-JO" b="1" baseline="0">
                <a:latin typeface="Arial" panose="020B0604020202020204" pitchFamily="34" charset="0"/>
                <a:ea typeface="ＭＳ Ｐゴシック" charset="0"/>
                <a:cs typeface="ＭＳ Ｐゴシック" charset="0"/>
              </a:rPr>
              <a:t> أقود دراسة الكتاب المقدس للنساء في كنيستنا</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5090" name="Rectangle 2"/>
          <p:cNvSpPr>
            <a:spLocks noGrp="1" noRot="1" noChangeAspect="1" noChangeArrowheads="1"/>
          </p:cNvSpPr>
          <p:nvPr>
            <p:ph type="sldImg"/>
          </p:nvPr>
        </p:nvSpPr>
        <p:spPr>
          <a:xfrm>
            <a:off x="1143000" y="685800"/>
            <a:ext cx="4572000" cy="3429000"/>
          </a:xfrm>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3" eaLnBrk="1" hangingPunct="1">
              <a:spcBef>
                <a:spcPts val="1200"/>
              </a:spcBef>
              <a:spcAft>
                <a:spcPts val="300"/>
              </a:spcAft>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47546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lgn="r"/>
            <a:r>
              <a:rPr lang="ar-JO"/>
              <a:t>كيرت</a:t>
            </a:r>
            <a:r>
              <a:rPr lang="ar-JO" baseline="0"/>
              <a:t> وزوجته كارا في مدينة سياتل</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439759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b="1" kern="1200">
                <a:solidFill>
                  <a:schemeClr val="tx1"/>
                </a:solidFill>
                <a:effectLst/>
                <a:latin typeface="Arial" panose="020B0604020202020204" pitchFamily="34" charset="0"/>
                <a:ea typeface="ＭＳ Ｐゴシック" pitchFamily="-108" charset="-128"/>
                <a:cs typeface="Arial" panose="020B0604020202020204" pitchFamily="34" charset="0"/>
              </a:rPr>
              <a:t>انضمت</a:t>
            </a:r>
            <a:r>
              <a:rPr lang="ar-JO" sz="1200" b="1" kern="1200" baseline="0">
                <a:solidFill>
                  <a:schemeClr val="tx1"/>
                </a:solidFill>
                <a:effectLst/>
                <a:latin typeface="Arial" panose="020B0604020202020204" pitchFamily="34" charset="0"/>
                <a:ea typeface="ＭＳ Ｐゴシック" pitchFamily="-108" charset="-128"/>
                <a:cs typeface="Arial" panose="020B0604020202020204" pitchFamily="34" charset="0"/>
              </a:rPr>
              <a:t> حفيدتنا إلى العائلة في 31 تموز 2021, ولكننا نتسائل لماذا أخذنا الله الآن من هناك؟ لا أعلم</a:t>
            </a:r>
            <a:endParaRPr lang="en-US"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296075804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lgn="r"/>
            <a:r>
              <a:rPr lang="ar-JO" dirty="0"/>
              <a:t>ستيفن وزوجته كيتي في بويسي</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6048985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lgn="r"/>
            <a:r>
              <a:rPr lang="ar-JO" b="1" baseline="0" dirty="0">
                <a:latin typeface="Arial" panose="020B0604020202020204" pitchFamily="34" charset="0"/>
                <a:cs typeface="Arial" panose="020B0604020202020204" pitchFamily="34" charset="0"/>
              </a:rPr>
              <a:t>جون وصديقته كلوي يعملان في شركة إسري – مؤسسة أبحاث الأنظمة البيئية – يقومان بتصميم المواقع لهذا الشركة ذات الأنظمة الرقمية</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8392348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87E50C-F11F-0E42-BD77-FFCF26E04A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08898" name="Rectangle 2"/>
          <p:cNvSpPr>
            <a:spLocks noGrp="1" noRot="1" noChangeAspect="1" noChangeArrowheads="1"/>
          </p:cNvSpPr>
          <p:nvPr>
            <p:ph type="sldImg"/>
          </p:nvPr>
        </p:nvSpPr>
        <p:spPr>
          <a:xfrm>
            <a:off x="1143000" y="685800"/>
            <a:ext cx="4572000" cy="3429000"/>
          </a:xfrm>
          <a:solidFill>
            <a:srgbClr val="FFFFFF"/>
          </a:solidFill>
          <a:ln/>
        </p:spPr>
      </p:sp>
      <p:sp>
        <p:nvSpPr>
          <p:cNvPr id="208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Romans tells us that we cannot attain or earn God's righteousness. God must give us his holiness by simple trust in Jesus. And the result? Since we receive God's grace freely, we must also freely give it to others by accepting them.</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3</a:t>
            </a:fld>
            <a:endParaRPr lang="en-US" dirty="0"/>
          </a:p>
        </p:txBody>
      </p:sp>
    </p:spTree>
    <p:extLst>
      <p:ext uri="{BB962C8B-B14F-4D97-AF65-F5344CB8AC3E}">
        <p14:creationId xmlns:p14="http://schemas.microsoft.com/office/powerpoint/2010/main" val="31148623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8194259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8D6314-62CF-694B-A0E8-330E8719FDC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8402" name="Rectangle 2"/>
          <p:cNvSpPr>
            <a:spLocks noGrp="1" noRot="1" noChangeAspect="1" noChangeArrowheads="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solidFill>
            <a:srgbClr val="FFFFFF"/>
          </a:solidFill>
          <a:ln>
            <a:solidFill>
              <a:srgbClr val="000000"/>
            </a:solidFill>
          </a:ln>
        </p:spPr>
        <p:txBody>
          <a:bodyPr/>
          <a:lstStyle/>
          <a:p>
            <a:pPr algn="just" eaLnBrk="1" hangingPunct="1"/>
            <a:r>
              <a:rPr lang="ar-JO" b="1" dirty="0">
                <a:latin typeface="Arial" panose="020B0604020202020204" pitchFamily="34" charset="0"/>
                <a:ea typeface="ＭＳ Ｐゴシック" charset="0"/>
                <a:cs typeface="ＭＳ Ｐゴシック" charset="0"/>
              </a:rPr>
              <a:t>لدينا حوالي 20% من الهنود في كنيستنا, نقدم الشكر للقديس توما</a:t>
            </a:r>
            <a:r>
              <a:rPr lang="ar-JO" b="1" baseline="0" dirty="0">
                <a:latin typeface="Arial" panose="020B0604020202020204" pitchFamily="34" charset="0"/>
                <a:ea typeface="ＭＳ Ｐゴシック" charset="0"/>
                <a:cs typeface="ＭＳ Ｐゴシック" charset="0"/>
              </a:rPr>
              <a:t> الذي تغلب على شكه ليشهد ليسوع في الهند</a:t>
            </a:r>
            <a:endParaRPr lang="en-US" b="1" dirty="0">
              <a:latin typeface="Arial" panose="020B0604020202020204" pitchFamily="34" charset="0"/>
              <a:ea typeface="ＭＳ Ｐゴシック" charset="0"/>
              <a:cs typeface="ＭＳ Ｐゴシック" charset="0"/>
            </a:endParaRPr>
          </a:p>
          <a:p>
            <a:pPr algn="just" eaLnBrk="1" hangingPunct="1"/>
            <a:r>
              <a:rPr lang="en-US" b="1" dirty="0">
                <a:latin typeface="Arial" panose="020B0604020202020204" pitchFamily="34" charset="0"/>
                <a:ea typeface="ＭＳ Ｐゴシック" charset="0"/>
                <a:cs typeface="ＭＳ Ｐゴシック" charset="0"/>
              </a:rPr>
              <a:t>Our June 2021 church of 90 people stem from 16 different countries around the world: Australia (David &amp; Fiona), China (Jianji), Egypt (Tamara), France (Valentin), </a:t>
            </a:r>
            <a:r>
              <a:rPr lang="en-US" b="1" baseline="0" dirty="0">
                <a:latin typeface="Arial" panose="020B0604020202020204" pitchFamily="34" charset="0"/>
                <a:ea typeface="ＭＳ Ｐゴシック" charset="0"/>
                <a:cs typeface="ＭＳ Ｐゴシック" charset="0"/>
              </a:rPr>
              <a:t>Korea (Grace Kim), </a:t>
            </a:r>
            <a:r>
              <a:rPr lang="en-US" b="1" dirty="0">
                <a:latin typeface="Arial" panose="020B0604020202020204" pitchFamily="34" charset="0"/>
                <a:ea typeface="ＭＳ Ｐゴシック" charset="0"/>
                <a:cs typeface="ＭＳ Ｐゴシック" charset="0"/>
              </a:rPr>
              <a:t>India (Cynthia), </a:t>
            </a:r>
            <a:r>
              <a:rPr lang="en-US" b="1" baseline="0" dirty="0">
                <a:latin typeface="Arial" panose="020B0604020202020204" pitchFamily="34" charset="0"/>
                <a:ea typeface="ＭＳ Ｐゴシック" charset="0"/>
                <a:cs typeface="ＭＳ Ｐゴシック" charset="0"/>
              </a:rPr>
              <a:t>Indonesia (</a:t>
            </a:r>
            <a:r>
              <a:rPr lang="en-US" b="1" dirty="0">
                <a:latin typeface="Arial" panose="020B0604020202020204" pitchFamily="34" charset="0"/>
                <a:ea typeface="ＭＳ Ｐゴシック" charset="0"/>
                <a:cs typeface="ＭＳ Ｐゴシック" charset="0"/>
              </a:rPr>
              <a:t>Rena</a:t>
            </a:r>
            <a:r>
              <a:rPr lang="en-US" b="1" baseline="0" dirty="0">
                <a:latin typeface="Arial" panose="020B0604020202020204" pitchFamily="34" charset="0"/>
                <a:ea typeface="ＭＳ Ｐゴシック" charset="0"/>
                <a:cs typeface="ＭＳ Ｐゴシック" charset="0"/>
              </a:rPr>
              <a:t>), Kenya (Jacqueline Ngare), </a:t>
            </a:r>
            <a:r>
              <a:rPr lang="en-US" b="1" dirty="0">
                <a:latin typeface="Arial" panose="020B0604020202020204" pitchFamily="34" charset="0"/>
                <a:ea typeface="ＭＳ Ｐゴシック" charset="0"/>
                <a:cs typeface="ＭＳ Ｐゴシック" charset="0"/>
              </a:rPr>
              <a:t>Nepal (Joshua Limbu), Netherlands (Toes), Singapore (Albina), South Africa (Melody Hertenberger), Taiwan (Maple), Thailand (Mae), UK (James &amp; Gabi), USA (Jim &amp; Jacqui).</a:t>
            </a: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This does not include people who have recently attended only once: </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Nor does it include missionaries living back in their countries but still are members of CIC: Maple (Taiwan), Budmaa (Mongolia)</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Previous: </a:t>
            </a:r>
            <a:r>
              <a:rPr lang="en-US" b="1" dirty="0">
                <a:latin typeface="Arial" panose="020B0604020202020204" pitchFamily="34" charset="0"/>
                <a:ea typeface="ＭＳ Ｐゴシック" charset="0"/>
                <a:cs typeface="ＭＳ Ｐゴシック" charset="0"/>
              </a:rPr>
              <a:t>Canada</a:t>
            </a:r>
            <a:r>
              <a:rPr lang="en-US" b="1" baseline="0" dirty="0">
                <a:latin typeface="Arial" panose="020B0604020202020204" pitchFamily="34" charset="0"/>
                <a:ea typeface="ＭＳ Ｐゴシック" charset="0"/>
                <a:cs typeface="ＭＳ Ｐゴシック" charset="0"/>
              </a:rPr>
              <a:t> (Gloria Lee), Ethiopia (Lele), Malaysia (Aston, </a:t>
            </a:r>
            <a:r>
              <a:rPr lang="en-US" b="1" dirty="0">
                <a:latin typeface="Arial" panose="020B0604020202020204" pitchFamily="34" charset="0"/>
                <a:ea typeface="ＭＳ Ｐゴシック" charset="0"/>
                <a:cs typeface="ＭＳ Ｐゴシック" charset="0"/>
              </a:rPr>
              <a:t>Naomi</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Netherlands (Dies &amp; Desiree)</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Philippines (Micah), South Africa (Melody),</a:t>
            </a:r>
          </a:p>
        </p:txBody>
      </p:sp>
    </p:spTree>
    <p:extLst>
      <p:ext uri="{BB962C8B-B14F-4D97-AF65-F5344CB8AC3E}">
        <p14:creationId xmlns:p14="http://schemas.microsoft.com/office/powerpoint/2010/main" val="342079843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7"/>
          <p:cNvSpPr>
            <a:spLocks noGrp="1" noChangeArrowheads="1"/>
          </p:cNvSpPr>
          <p:nvPr>
            <p:ph type="sldNum" sz="quarter" idx="5"/>
          </p:nvPr>
        </p:nvSpPr>
        <p:spPr>
          <a:noFill/>
        </p:spPr>
        <p:txBody>
          <a:bodyPr/>
          <a:lstStyle/>
          <a:p>
            <a:fld id="{32E4C3CC-6A2B-3249-9A30-E674776AA6BC}" type="slidenum">
              <a:rPr lang="en-US">
                <a:solidFill>
                  <a:srgbClr val="000000"/>
                </a:solidFill>
              </a:rPr>
              <a:pPr/>
              <a:t>35</a:t>
            </a:fld>
            <a:endParaRPr lang="en-US" dirty="0">
              <a:solidFill>
                <a:srgbClr val="000000"/>
              </a:solidFill>
            </a:endParaRPr>
          </a:p>
        </p:txBody>
      </p:sp>
      <p:sp>
        <p:nvSpPr>
          <p:cNvPr id="577539" name="Rectangle 2"/>
          <p:cNvSpPr>
            <a:spLocks noGrp="1" noRot="1" noChangeAspect="1" noChangeArrowheads="1" noTextEdit="1"/>
          </p:cNvSpPr>
          <p:nvPr>
            <p:ph type="sldImg"/>
          </p:nvPr>
        </p:nvSpPr>
        <p:spPr>
          <a:ln/>
        </p:spPr>
      </p:sp>
      <p:sp>
        <p:nvSpPr>
          <p:cNvPr id="577540" name="Rectangle 3"/>
          <p:cNvSpPr>
            <a:spLocks noGrp="1" noChangeArrowheads="1"/>
          </p:cNvSpPr>
          <p:nvPr>
            <p:ph type="body" idx="1"/>
          </p:nvPr>
        </p:nvSpPr>
        <p:spPr>
          <a:no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380CAD-754C-6A43-B9DA-D38F92BD11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506882" name="Rectangle 2"/>
          <p:cNvSpPr>
            <a:spLocks noGrp="1" noRot="1" noChangeAspect="1" noChangeArrowheads="1" noTextEdit="1"/>
          </p:cNvSpPr>
          <p:nvPr>
            <p:ph type="sldImg"/>
          </p:nvPr>
        </p:nvSpPr>
        <p:spPr>
          <a:xfrm>
            <a:off x="1152525" y="692150"/>
            <a:ext cx="4552950" cy="3416300"/>
          </a:xfrm>
          <a:ln/>
        </p:spPr>
      </p:sp>
      <p:sp>
        <p:nvSpPr>
          <p:cNvPr id="5068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37</a:t>
            </a:fld>
            <a:endParaRPr lang="en-US" sz="1200" dirty="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034751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658298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43000" y="685800"/>
            <a:ext cx="4572000" cy="34290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2053944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kern="1200">
                <a:solidFill>
                  <a:srgbClr val="000000"/>
                </a:solidFill>
                <a:effectLst/>
                <a:latin typeface="Calibri" panose="020F0502020204030204" pitchFamily="34" charset="0"/>
                <a:ea typeface="Calibri" panose="020F0502020204030204" pitchFamily="34" charset="0"/>
                <a:cs typeface="Arial" panose="020B0604020202020204" pitchFamily="34" charset="0"/>
              </a:rPr>
              <a:t>نتج عن ذلك تقديم مواد تعليمية وتدريبية للكتاب المقدس – معظمها بوربوينت - في 53 لغة! إن كل ما يحتاجه المعلم أن ينقر على ملف وتنزيله مجانًا لتدريس أي سفر من الكتاب المقدس والعديد من المواد الأخرى.</a:t>
            </a:r>
            <a:endParaRPr lang="en-US" sz="1800" dirty="0">
              <a:effectLst/>
              <a:latin typeface="Times New Roman" panose="02020603050405020304" pitchFamily="18" charset="0"/>
              <a:ea typeface="Times New Roman" panose="02020603050405020304" pitchFamily="18"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55676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43000" y="685800"/>
            <a:ext cx="4572000" cy="34290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35161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Most scholars see this passage as the theme of Romans: God shows his power by giving us his righteousness by faith in Jesus.</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eaLnBrk="1" hangingPunct="1"/>
            <a:r>
              <a:rPr lang="ar-JO" b="1">
                <a:latin typeface="Arial" panose="020B0604020202020204" pitchFamily="34" charset="0"/>
                <a:ea typeface="ＭＳ Ｐゴシック" charset="0"/>
                <a:cs typeface="Arial" panose="020B0604020202020204" pitchFamily="34" charset="0"/>
              </a:rPr>
              <a:t>يوجد هنا (9) لغات مميزة.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92845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kern="1200">
                <a:solidFill>
                  <a:srgbClr val="000000"/>
                </a:solidFill>
                <a:effectLst/>
                <a:latin typeface="Calibri" panose="020F0502020204030204" pitchFamily="34" charset="0"/>
                <a:ea typeface="Calibri" panose="020F0502020204030204" pitchFamily="34" charset="0"/>
                <a:cs typeface="Arial" panose="020B0604020202020204" pitchFamily="34" charset="0"/>
              </a:rPr>
              <a:t>نتج عن ذلك تقديم مواد تعليمية وتدريبية للكتاب المقدس – معظمها بوربوينت - في 53 لغة! إن كل ما يحتاجه المعلم أن ينقر على ملف وتنزيله مجانًا لتدريس أي سفر من الكتاب المقدس والعديد من المواد الأخرى.</a:t>
            </a:r>
            <a:endParaRPr lang="en-US" sz="1800" dirty="0">
              <a:effectLst/>
              <a:latin typeface="Times New Roman" panose="02020603050405020304" pitchFamily="18" charset="0"/>
              <a:ea typeface="Times New Roman" panose="02020603050405020304" pitchFamily="18" charset="0"/>
            </a:endParaRPr>
          </a:p>
          <a:p>
            <a:pPr algn="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217884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Slide Image Placeholder 1"/>
          <p:cNvSpPr>
            <a:spLocks noGrp="1" noRot="1" noChangeAspect="1"/>
          </p:cNvSpPr>
          <p:nvPr>
            <p:ph type="sldImg"/>
          </p:nvPr>
        </p:nvSpPr>
        <p:spPr>
          <a:ln/>
        </p:spPr>
      </p:sp>
      <p:sp>
        <p:nvSpPr>
          <p:cNvPr id="589827" name="Notes Placeholder 2"/>
          <p:cNvSpPr>
            <a:spLocks noGrp="1"/>
          </p:cNvSpPr>
          <p:nvPr>
            <p:ph type="body" idx="1"/>
          </p:nvPr>
        </p:nvSpPr>
        <p:spPr>
          <a:noFill/>
          <a:ln/>
        </p:spPr>
        <p:txBody>
          <a:bodyPr/>
          <a:lstStyle/>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 Meeting Notes (1/24/11 10:16) -----</a:t>
            </a:r>
          </a:p>
          <a:p>
            <a:r>
              <a:rPr lang="en-US" dirty="0">
                <a:latin typeface="Times New Roman" charset="0"/>
                <a:ea typeface="ＭＳ Ｐゴシック" charset="-128"/>
                <a:cs typeface="ＭＳ Ｐゴシック" charset="-128"/>
              </a:rPr>
              <a:t>How does this differ with how a Buddhist seeks to be right with God?</a:t>
            </a:r>
          </a:p>
        </p:txBody>
      </p:sp>
      <p:sp>
        <p:nvSpPr>
          <p:cNvPr id="589828" name="Slide Number Placeholder 3"/>
          <p:cNvSpPr>
            <a:spLocks noGrp="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F76ADD2-4F38-FF41-9C73-4DE750C147E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48</a:t>
            </a:fld>
            <a:endParaRPr lang="en-US" dirty="0"/>
          </a:p>
        </p:txBody>
      </p:sp>
    </p:spTree>
    <p:extLst>
      <p:ext uri="{BB962C8B-B14F-4D97-AF65-F5344CB8AC3E}">
        <p14:creationId xmlns:p14="http://schemas.microsoft.com/office/powerpoint/2010/main" val="257715299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49</a:t>
            </a:fld>
            <a:endParaRPr lang="en-US" dirty="0"/>
          </a:p>
        </p:txBody>
      </p:sp>
    </p:spTree>
    <p:extLst>
      <p:ext uri="{BB962C8B-B14F-4D97-AF65-F5344CB8AC3E}">
        <p14:creationId xmlns:p14="http://schemas.microsoft.com/office/powerpoint/2010/main" val="242932266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50</a:t>
            </a:fld>
            <a:endParaRPr lang="en-US" dirty="0"/>
          </a:p>
        </p:txBody>
      </p:sp>
    </p:spTree>
    <p:extLst>
      <p:ext uri="{BB962C8B-B14F-4D97-AF65-F5344CB8AC3E}">
        <p14:creationId xmlns:p14="http://schemas.microsoft.com/office/powerpoint/2010/main" val="50924035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51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a:cs typeface="ＭＳ Ｐゴシック" charset="0"/>
              </a:rPr>
              <a:t>مسح 29 – يوئيل 34</a:t>
            </a:r>
            <a:endParaRPr lang="en-US"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228802397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39919F-6845-444B-9A9C-7DD544E656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xfrm>
            <a:off x="1143000" y="685800"/>
            <a:ext cx="4572000" cy="3429000"/>
          </a:xfrm>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54</a:t>
            </a:fld>
            <a:endParaRPr lang="en-US" dirty="0"/>
          </a:p>
        </p:txBody>
      </p:sp>
    </p:spTree>
    <p:extLst>
      <p:ext uri="{BB962C8B-B14F-4D97-AF65-F5344CB8AC3E}">
        <p14:creationId xmlns:p14="http://schemas.microsoft.com/office/powerpoint/2010/main" val="38028211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Righteousness is not simply an abstract concept. It has a practical application: we pass this on to others who are different from us. </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a:t>
            </a:fld>
            <a:endParaRPr lang="en-US" dirty="0"/>
          </a:p>
        </p:txBody>
      </p:sp>
    </p:spTree>
    <p:extLst>
      <p:ext uri="{BB962C8B-B14F-4D97-AF65-F5344CB8AC3E}">
        <p14:creationId xmlns:p14="http://schemas.microsoft.com/office/powerpoint/2010/main" val="37783049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55</a:t>
            </a:fld>
            <a:endParaRPr lang="en-US" dirty="0"/>
          </a:p>
        </p:txBody>
      </p:sp>
    </p:spTree>
    <p:extLst>
      <p:ext uri="{BB962C8B-B14F-4D97-AF65-F5344CB8AC3E}">
        <p14:creationId xmlns:p14="http://schemas.microsoft.com/office/powerpoint/2010/main" val="9595733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56</a:t>
            </a:fld>
            <a:endParaRPr lang="en-US" dirty="0"/>
          </a:p>
        </p:txBody>
      </p:sp>
    </p:spTree>
    <p:extLst>
      <p:ext uri="{BB962C8B-B14F-4D97-AF65-F5344CB8AC3E}">
        <p14:creationId xmlns:p14="http://schemas.microsoft.com/office/powerpoint/2010/main" val="407310585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57</a:t>
            </a:fld>
            <a:endParaRPr lang="en-US" dirty="0"/>
          </a:p>
        </p:txBody>
      </p:sp>
    </p:spTree>
    <p:extLst>
      <p:ext uri="{BB962C8B-B14F-4D97-AF65-F5344CB8AC3E}">
        <p14:creationId xmlns:p14="http://schemas.microsoft.com/office/powerpoint/2010/main" val="4795674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أدرجت رسالة رومية بين رسائل بولس في جميع قوائم كتب العهد الجديد الموجودة قبل عام 200 م، حتى قائمة كتب العهد الجديد. مرقيون المهرطق.</a:t>
            </a:r>
          </a:p>
          <a:p>
            <a:pPr algn="r" rtl="1"/>
            <a:r>
              <a:rPr lang="ar-SA" dirty="0"/>
              <a:t>حتى جميع النقاد الراديكاليين المعاصرين متفقون على أن بولس هو من قام بتأليف رسالة رومية باستثناء بور.</a:t>
            </a:r>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58</a:t>
            </a:fld>
            <a:endParaRPr lang="en-US" dirty="0"/>
          </a:p>
        </p:txBody>
      </p:sp>
    </p:spTree>
    <p:extLst>
      <p:ext uri="{BB962C8B-B14F-4D97-AF65-F5344CB8AC3E}">
        <p14:creationId xmlns:p14="http://schemas.microsoft.com/office/powerpoint/2010/main" val="220072527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7"/>
          <p:cNvSpPr>
            <a:spLocks noGrp="1" noChangeArrowheads="1"/>
          </p:cNvSpPr>
          <p:nvPr>
            <p:ph type="sldNum" sz="quarter" idx="5"/>
          </p:nvPr>
        </p:nvSpPr>
        <p:spPr>
          <a:noFill/>
        </p:spPr>
        <p:txBody>
          <a:bodyPr/>
          <a:lstStyle/>
          <a:p>
            <a:fld id="{5EC4A80F-DC23-F849-B7A0-EBC1DE0A56B3}" type="slidenum">
              <a:rPr lang="en-US">
                <a:solidFill>
                  <a:srgbClr val="000000"/>
                </a:solidFill>
              </a:rPr>
              <a:pPr/>
              <a:t>59</a:t>
            </a:fld>
            <a:endParaRPr lang="en-US" dirty="0">
              <a:solidFill>
                <a:srgbClr val="000000"/>
              </a:solidFill>
            </a:endParaRPr>
          </a:p>
        </p:txBody>
      </p:sp>
      <p:sp>
        <p:nvSpPr>
          <p:cNvPr id="609283" name="Rectangle 2"/>
          <p:cNvSpPr>
            <a:spLocks noGrp="1" noRot="1" noChangeAspect="1" noChangeArrowheads="1"/>
          </p:cNvSpPr>
          <p:nvPr>
            <p:ph type="sldImg"/>
          </p:nvPr>
        </p:nvSpPr>
        <p:spPr>
          <a:solidFill>
            <a:srgbClr val="FFFFFF"/>
          </a:solidFill>
          <a:ln/>
        </p:spPr>
      </p:sp>
      <p:sp>
        <p:nvSpPr>
          <p:cNvPr id="609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B695D6-6598-8F4C-AD4C-848C2E8460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algn="r" rtl="1" eaLnBrk="1" hangingPunct="1"/>
            <a:r>
              <a:rPr lang="ar-SA" dirty="0">
                <a:latin typeface="Times New Roman" charset="0"/>
                <a:ea typeface="ＭＳ Ｐゴシック" charset="0"/>
                <a:cs typeface="ＭＳ Ｐゴシック" charset="0"/>
              </a:rPr>
              <a:t>بلغ عدد اليهود في روما 40000 نسمة في عهد أغسطس (30 ق. م - 14 ميلادي)، لذلك كان هؤلاء أقلية كبيرة. لا نعرف حقًا من الذي بدأ بالفعل الكنيسة في روما، لكن من المحتمل أن بعض هؤلاء من اليهود الذين عادوا إلى روما بعد حلول الروح القدس في يوم الخمسين في أورشليم. وهؤلاء بدورهم قادوا الأمم إلى الإيمان أيضًا.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1180281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dirty="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endParaRPr lang="en-US" baseline="0"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Claudius expelled all Jews from Rome in AD 49, leaving a 100% Gentile church in Rome (Acts 18:2). But after Nero came to the throne five years later, Jews began to return. No doubt this caused problems within the church that had become more Gentile in terms of sacred days </a:t>
            </a:r>
          </a:p>
          <a:p>
            <a:r>
              <a:rPr lang="en-US" baseline="0" dirty="0">
                <a:latin typeface="Times New Roman" charset="0"/>
                <a:ea typeface="ＭＳ Ｐゴシック" charset="0"/>
                <a:cs typeface="ＭＳ Ｐゴシック" charset="0"/>
              </a:rPr>
              <a:t>(Rom 14:5-6a), food (Rom 14:6b), and other gray matters (Rom 14–15).</a:t>
            </a:r>
          </a:p>
          <a:p>
            <a:r>
              <a:rPr lang="en-US" baseline="0" dirty="0">
                <a:latin typeface="Times New Roman" charset="0"/>
                <a:ea typeface="ＭＳ Ｐゴシック" charset="0"/>
                <a:cs typeface="ＭＳ Ｐゴシック" charset="0"/>
              </a:rPr>
              <a:t>_______</a:t>
            </a:r>
          </a:p>
          <a:p>
            <a:r>
              <a:rPr lang="en-US" dirty="0">
                <a:latin typeface="Times New Roman" charset="0"/>
                <a:ea typeface="ＭＳ Ｐゴシック" charset="0"/>
                <a:cs typeface="ＭＳ Ｐゴシック" charset="0"/>
              </a:rPr>
              <a:t>NC-13-Preterism-24</a:t>
            </a:r>
          </a:p>
          <a:p>
            <a:r>
              <a:rPr lang="en-US" dirty="0">
                <a:latin typeface="Times New Roman" charset="0"/>
                <a:ea typeface="ＭＳ Ｐゴシック" charset="0"/>
                <a:cs typeface="ＭＳ Ｐゴシック" charset="0"/>
              </a:rPr>
              <a:t>NS-06-Romans1-2—slide 65</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dirty="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Why did Paul write the Romans? Four reasons: </a:t>
            </a:r>
          </a:p>
          <a:p>
            <a:r>
              <a:rPr lang="en-US"/>
              <a:t>• Paul's desire to go to Rome en route to Spain needed practical help: money, translators, transportation, traveling companions, etc.</a:t>
            </a:r>
          </a:p>
          <a:p>
            <a:r>
              <a:rPr lang="en-US"/>
              <a:t>• Up to this point in Paul's ministry, he had not written a full explanation of the Gospel based on God's righteousness. This could be read by other churches as well.</a:t>
            </a:r>
          </a:p>
          <a:p>
            <a:r>
              <a:rPr lang="en-US"/>
              <a:t>• Paul never gave theology without application. Helping the Jews and Gentiles with their hindered relationship gave the perfect opportunity to apply his theology, so...</a:t>
            </a:r>
          </a:p>
          <a:p>
            <a:r>
              <a:rPr lang="en-US"/>
              <a:t>• Paul also aimed at showing the implications of receiving God's righteousness.</a:t>
            </a:r>
          </a:p>
          <a:p>
            <a:endParaRPr lang="en-US"/>
          </a:p>
          <a:p>
            <a:endParaRPr lang="en-US"/>
          </a:p>
        </p:txBody>
      </p:sp>
      <p:sp>
        <p:nvSpPr>
          <p:cNvPr id="4" name="Slide Number Placeholder 3"/>
          <p:cNvSpPr>
            <a:spLocks noGrp="1"/>
          </p:cNvSpPr>
          <p:nvPr>
            <p:ph type="sldNum" sz="quarter" idx="5"/>
          </p:nvPr>
        </p:nvSpPr>
        <p:spPr/>
        <p:txBody>
          <a:bodyPr/>
          <a:lstStyle/>
          <a:p>
            <a:pPr>
              <a:defRPr/>
            </a:pPr>
            <a:fld id="{21222E1B-B0D0-4B4F-939F-9B369177C3DC}" type="slidenum">
              <a:rPr lang="en-US"/>
              <a:pPr>
                <a:defRPr/>
              </a:pPr>
              <a:t>66</a:t>
            </a:fld>
            <a:endParaRPr lang="en-US"/>
          </a:p>
        </p:txBody>
      </p:sp>
    </p:spTree>
    <p:extLst>
      <p:ext uri="{BB962C8B-B14F-4D97-AF65-F5344CB8AC3E}">
        <p14:creationId xmlns:p14="http://schemas.microsoft.com/office/powerpoint/2010/main" val="1163221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8F8DCA-8465-D148-9FE9-83F564ACE10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575490" name="Rectangle 2"/>
          <p:cNvSpPr>
            <a:spLocks noGrp="1" noRot="1" noChangeAspect="1" noChangeArrowheads="1" noTextEdit="1"/>
          </p:cNvSpPr>
          <p:nvPr>
            <p:ph type="sldImg"/>
          </p:nvPr>
        </p:nvSpPr>
        <p:spPr>
          <a:xfrm>
            <a:off x="1143000" y="685800"/>
            <a:ext cx="4572000" cy="3429000"/>
          </a:xfrm>
          <a:ln/>
        </p:spPr>
      </p:sp>
      <p:sp>
        <p:nvSpPr>
          <p:cNvPr id="33796" name="Rectangle 3"/>
          <p:cNvSpPr>
            <a:spLocks noGrp="1" noChangeArrowheads="1"/>
          </p:cNvSpPr>
          <p:nvPr>
            <p:ph type="body" idx="1"/>
          </p:nvPr>
        </p:nvSpPr>
        <p:spPr>
          <a:ln/>
        </p:spPr>
        <p:txBody>
          <a:bodyPr/>
          <a:lstStyle/>
          <a:p>
            <a:pPr eaLnBrk="1" hangingPunct="1">
              <a:defRPr/>
            </a:pPr>
            <a:r>
              <a:rPr lang="en-US" sz="1050" dirty="0"/>
              <a:t>What overall observations on the NT can you make from this diagram?</a:t>
            </a:r>
          </a:p>
          <a:p>
            <a:pPr eaLnBrk="1" hangingPunct="1">
              <a:defRPr/>
            </a:pPr>
            <a:r>
              <a:rPr lang="en-US" sz="1050" dirty="0"/>
              <a:t>Gospels and Acts form the primary and secondary foundations of the NT. </a:t>
            </a:r>
          </a:p>
          <a:p>
            <a:pPr eaLnBrk="1" hangingPunct="1">
              <a:defRPr/>
            </a:pPr>
            <a:r>
              <a:rPr lang="en-US" sz="1050" dirty="0"/>
              <a:t>On the historical foundation are two pillars of 9 books each.</a:t>
            </a:r>
          </a:p>
          <a:p>
            <a:pPr eaLnBrk="1" hangingPunct="1">
              <a:defRPr/>
            </a:pPr>
            <a:r>
              <a:rPr lang="en-US" sz="1050" dirty="0"/>
              <a:t>Paul</a:t>
            </a:r>
            <a:r>
              <a:rPr lang="fr-FR" sz="1050" dirty="0"/>
              <a:t>'</a:t>
            </a:r>
            <a:r>
              <a:rPr lang="en-US" sz="1050" dirty="0"/>
              <a:t>s letters to churches in the left pillar all fit into Acts.</a:t>
            </a:r>
          </a:p>
          <a:p>
            <a:pPr eaLnBrk="1" hangingPunct="1">
              <a:defRPr/>
            </a:pPr>
            <a:r>
              <a:rPr lang="en-US" sz="1050" dirty="0"/>
              <a:t>Paul didn</a:t>
            </a:r>
            <a:r>
              <a:rPr lang="fr-FR" sz="1050" dirty="0"/>
              <a:t>'</a:t>
            </a:r>
            <a:r>
              <a:rPr lang="en-US" sz="1050" dirty="0"/>
              <a:t>t write any inspired letters to churches after Acts.</a:t>
            </a:r>
          </a:p>
          <a:p>
            <a:pPr eaLnBrk="1" hangingPunct="1">
              <a:defRPr/>
            </a:pPr>
            <a:r>
              <a:rPr lang="en-US" sz="1050" dirty="0"/>
              <a:t>Pauline letters are named after recipients while General after authors (except Hebrews)</a:t>
            </a:r>
          </a:p>
          <a:p>
            <a:pPr eaLnBrk="1" hangingPunct="1">
              <a:defRPr/>
            </a:pPr>
            <a:r>
              <a:rPr lang="en-US" sz="1050" dirty="0"/>
              <a:t>The four gospels are named after their authors.</a:t>
            </a:r>
          </a:p>
          <a:p>
            <a:pPr eaLnBrk="1" hangingPunct="1">
              <a:defRPr/>
            </a:pPr>
            <a:r>
              <a:rPr lang="en-US" sz="1050" dirty="0"/>
              <a:t>Every book that ends in "ns" is Pauline</a:t>
            </a:r>
          </a:p>
          <a:p>
            <a:pPr eaLnBrk="1" hangingPunct="1">
              <a:defRPr/>
            </a:pPr>
            <a:r>
              <a:rPr lang="en-US" sz="1050" dirty="0"/>
              <a:t>All Pastoral Epistles begin with "T”</a:t>
            </a:r>
          </a:p>
          <a:p>
            <a:pPr eaLnBrk="1" hangingPunct="1">
              <a:defRPr/>
            </a:pPr>
            <a:r>
              <a:rPr lang="en-US" sz="1050" dirty="0"/>
              <a:t>______</a:t>
            </a:r>
          </a:p>
          <a:p>
            <a:pPr eaLnBrk="1" hangingPunct="1">
              <a:defRPr/>
            </a:pPr>
            <a:r>
              <a:rPr lang="en-US" sz="1050" dirty="0"/>
              <a:t>General Epistles came after Acts (except James).</a:t>
            </a:r>
          </a:p>
          <a:p>
            <a:pPr eaLnBrk="1" hangingPunct="1">
              <a:defRPr/>
            </a:pPr>
            <a:r>
              <a:rPr lang="en-US" sz="1050" dirty="0"/>
              <a:t>Each of the 2 pillars begin with a foundational book: Romans &amp; Hebrews (also their longest).</a:t>
            </a:r>
          </a:p>
          <a:p>
            <a:pPr eaLnBrk="1" hangingPunct="1">
              <a:defRPr/>
            </a:pPr>
            <a:r>
              <a:rPr lang="en-US" sz="1050" dirty="0"/>
              <a:t>Both pillars also end up in books that primarily deal with eschatology: 2 Thess and Revelation.</a:t>
            </a:r>
          </a:p>
          <a:p>
            <a:pPr eaLnBrk="1" hangingPunct="1">
              <a:defRPr/>
            </a:pPr>
            <a:r>
              <a:rPr lang="en-US" sz="1050" dirty="0"/>
              <a:t>Instruction to the leaders comprise only 4 books (i.e., the NT addresses the average Christian). </a:t>
            </a:r>
          </a:p>
          <a:p>
            <a:pPr eaLnBrk="1" hangingPunct="1">
              <a:defRPr/>
            </a:pPr>
            <a:r>
              <a:rPr lang="en-US" sz="1050" dirty="0"/>
              <a:t>Only 4 NT books are written to an individual (i.e., the NT is corporate, not individualistic).</a:t>
            </a:r>
          </a:p>
          <a:p>
            <a:pPr eaLnBrk="1" hangingPunct="1">
              <a:defRPr/>
            </a:pPr>
            <a:r>
              <a:rPr lang="en-US" sz="1050" dirty="0"/>
              <a:t>Each 1st of multiple letters (1-2 Cor., 1-2 Thess., etc.) is longer &amp; more theologically significant.</a:t>
            </a:r>
          </a:p>
          <a:p>
            <a:pPr eaLnBrk="1" hangingPunct="1">
              <a:defRPr/>
            </a:pPr>
            <a:r>
              <a:rPr lang="en-US" sz="1050" dirty="0"/>
              <a:t>The “building” is chronologically clockwise.</a:t>
            </a:r>
          </a:p>
          <a:p>
            <a:pPr eaLnBrk="1" hangingPunct="1">
              <a:defRPr/>
            </a:pPr>
            <a:r>
              <a:rPr lang="en-US" sz="1050" dirty="0"/>
              <a:t>________</a:t>
            </a:r>
          </a:p>
          <a:p>
            <a:pPr eaLnBrk="1" hangingPunct="1">
              <a:defRPr/>
            </a:pPr>
            <a:r>
              <a:rPr lang="en-US" sz="1050" dirty="0"/>
              <a:t>Three sections all have 9 books: 9 Historical/Pastoral + 9 Pauline + 9 General.</a:t>
            </a:r>
          </a:p>
          <a:p>
            <a:pPr eaLnBrk="1" hangingPunct="1">
              <a:defRPr/>
            </a:pPr>
            <a:r>
              <a:rPr lang="en-US" sz="1050" dirty="0"/>
              <a:t>Audiences of the Pauline column had more Jews than the Gentile readers of the General column.</a:t>
            </a:r>
          </a:p>
          <a:p>
            <a:pPr eaLnBrk="1" hangingPunct="1">
              <a:defRPr/>
            </a:pPr>
            <a:r>
              <a:rPr lang="en-US" sz="1050" dirty="0"/>
              <a:t>Pauline letters addressed early Christians when eyewitnesses to Jesus lived but General letters mostly addressed second generation believers.</a:t>
            </a:r>
          </a:p>
          <a:p>
            <a:pPr eaLnBrk="1" hangingPunct="1">
              <a:defRPr/>
            </a:pPr>
            <a:r>
              <a:rPr lang="en-US" sz="1050" dirty="0"/>
              <a:t>The NT foundation rests on books about the life of Christ, as Jesus is the focus of the NT.</a:t>
            </a:r>
          </a:p>
          <a:p>
            <a:pPr eaLnBrk="1" hangingPunct="1">
              <a:defRPr/>
            </a:pPr>
            <a:endParaRPr lang="en-US" sz="1050" dirty="0"/>
          </a:p>
          <a:p>
            <a:pPr eaLnBrk="1" hangingPunct="1">
              <a:defRPr/>
            </a:pPr>
            <a:r>
              <a:rPr lang="en-US" sz="1050" dirty="0"/>
              <a:t>----- Meeting Notes (20/1/18 15:07) -----</a:t>
            </a:r>
          </a:p>
          <a:p>
            <a:pPr eaLnBrk="1" hangingPunct="1">
              <a:defRPr/>
            </a:pPr>
            <a:r>
              <a:rPr lang="en-US" sz="1050" dirty="0"/>
              <a:t>Acts bridge</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p:spPr>
        <p:txBody>
          <a:bodyPr/>
          <a:lstStyle/>
          <a:p>
            <a:fld id="{F21FE9FE-A1ED-1E4C-9A6C-1B59168ADBF7}" type="slidenum">
              <a:rPr lang="en-US">
                <a:solidFill>
                  <a:prstClr val="black"/>
                </a:solidFill>
              </a:rPr>
              <a:pPr/>
              <a:t>70</a:t>
            </a:fld>
            <a:endParaRPr lang="en-US">
              <a:solidFill>
                <a:prstClr val="black"/>
              </a:solidFill>
            </a:endParaRPr>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11" charset="-128"/>
                <a:cs typeface="ＭＳ Ｐゴシック" pitchFamily="-111" charset="-128"/>
              </a:rPr>
              <a:t>Rom. 8:28</a:t>
            </a:r>
            <a:r>
              <a:rPr lang="en-US" sz="1200" kern="1200">
                <a:solidFill>
                  <a:schemeClr val="tx1"/>
                </a:solidFill>
                <a:effectLst/>
                <a:latin typeface="Times New Roman" pitchFamily="-111" charset="0"/>
                <a:ea typeface="ＭＳ Ｐゴシック" pitchFamily="-111" charset="-128"/>
                <a:cs typeface="ＭＳ Ｐゴシック" pitchFamily="-111" charset="-128"/>
              </a:rPr>
              <a:t> And we know that God causes everything to work together for the good of those who love God and are called according to his purpose for them.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29</a:t>
            </a:r>
            <a:r>
              <a:rPr lang="en-US" sz="1200" kern="1200">
                <a:solidFill>
                  <a:schemeClr val="tx1"/>
                </a:solidFill>
                <a:effectLst/>
                <a:latin typeface="Times New Roman" pitchFamily="-111" charset="0"/>
                <a:ea typeface="ＭＳ Ｐゴシック" pitchFamily="-111" charset="-128"/>
                <a:cs typeface="ＭＳ Ｐゴシック" pitchFamily="-111" charset="-128"/>
              </a:rPr>
              <a:t> For God knew his people in advance, and he chose them to become like his Son, so that his Son would be the firstborn among many brothers and sisters.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30</a:t>
            </a:r>
            <a:r>
              <a:rPr lang="en-US" sz="1200" kern="1200">
                <a:solidFill>
                  <a:schemeClr val="tx1"/>
                </a:solidFill>
                <a:effectLst/>
                <a:latin typeface="Times New Roman" pitchFamily="-111" charset="0"/>
                <a:ea typeface="ＭＳ Ｐゴシック" pitchFamily="-111" charset="-128"/>
                <a:cs typeface="ＭＳ Ｐゴシック" pitchFamily="-111" charset="-128"/>
              </a:rPr>
              <a:t> And having chosen them, he called them to come to him. And having called them, he gave them right standing with himself. And having given them right standing, he gave them his glory. </a:t>
            </a:r>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11" charset="-128"/>
                <a:cs typeface="ＭＳ Ｐゴシック" pitchFamily="-111" charset="-128"/>
              </a:rPr>
              <a:t>Rom. 14:17</a:t>
            </a:r>
            <a:r>
              <a:rPr lang="en-US" sz="1200" kern="1200">
                <a:solidFill>
                  <a:schemeClr val="tx1"/>
                </a:solidFill>
                <a:effectLst/>
                <a:latin typeface="Times New Roman" pitchFamily="-111" charset="0"/>
                <a:ea typeface="ＭＳ Ｐゴシック" pitchFamily="-111" charset="-128"/>
                <a:cs typeface="ＭＳ Ｐゴシック" pitchFamily="-111" charset="-128"/>
              </a:rPr>
              <a:t> For the Kingdom of God is not a matter of what we eat or drink, but of living a life of goodness and peace and joy in the Holy Spirit. </a:t>
            </a:r>
          </a:p>
          <a:p>
            <a:endParaRPr lang="en-US"/>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6</a:t>
            </a:fld>
            <a:endParaRPr lang="en-US" dirty="0"/>
          </a:p>
        </p:txBody>
      </p:sp>
    </p:spTree>
    <p:extLst>
      <p:ext uri="{BB962C8B-B14F-4D97-AF65-F5344CB8AC3E}">
        <p14:creationId xmlns:p14="http://schemas.microsoft.com/office/powerpoint/2010/main" val="198033920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p:spPr>
        <p:txBody>
          <a:bodyPr/>
          <a:lstStyle/>
          <a:p>
            <a:fld id="{A9E780A5-2EF2-6B4E-9195-211A7891BEA8}" type="slidenum">
              <a:rPr lang="en-US">
                <a:solidFill>
                  <a:prstClr val="black"/>
                </a:solidFill>
              </a:rPr>
              <a:pPr/>
              <a:t>71</a:t>
            </a:fld>
            <a:endParaRPr lang="en-US">
              <a:solidFill>
                <a:prstClr val="black"/>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NS-06-Rom1-2-slide 68</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27593983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نحصل على بر الله على حد سواء بالإيمان بالمسيح (1: 1-17).</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نحتاج إلى بر الله لأننا جميعًا مدانون بالخطيئة (1: 18- 3: 20).</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قدم الله البر على حد سواء في تبرير كل من يثق بالمسيح (3: 21- 5: 21).</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منح بر الله التقديس لنا جميعًا على حد سواء (رو 6-8).</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حافظ الله على بره في اختيار إسرائيل وخلاص الأمم (رو 9-11).</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ينطبق البر بشكل متساوٍ في تحول حياتنا (12: 1- 15: 13).</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يجب أن ينتشر البر عن طريق كرازة الإنجيل من قبلنا جميعًا (15: 14- 16: 27). </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en-US" sz="1300" b="1">
                <a:effectLst/>
                <a:latin typeface="Calibri" panose="020F0502020204030204" pitchFamily="34" charset="0"/>
                <a:ea typeface="Calibri" panose="020F0502020204030204" pitchFamily="34" charset="0"/>
                <a:cs typeface="Arial" panose="020B0604020202020204" pitchFamily="34" charset="0"/>
              </a:rPr>
              <a:t>]</a:t>
            </a:r>
            <a:r>
              <a:rPr lang="ar-JO" sz="1300" b="1">
                <a:effectLst/>
                <a:latin typeface="Calibri" panose="020F0502020204030204" pitchFamily="34" charset="0"/>
                <a:ea typeface="Calibri" panose="020F0502020204030204" pitchFamily="34" charset="0"/>
                <a:cs typeface="Arial" panose="020B0604020202020204" pitchFamily="34" charset="0"/>
              </a:rPr>
              <a:t>تستحق قداسة الله أن نخبر الآخرين عنها – ولكل منّا فرصة بالتساوي للشهادة</a:t>
            </a:r>
            <a:r>
              <a:rPr lang="en-US" sz="1300" b="1">
                <a:effectLst/>
                <a:latin typeface="Calibri" panose="020F0502020204030204" pitchFamily="34" charset="0"/>
                <a:ea typeface="Calibri" panose="020F0502020204030204" pitchFamily="34" charset="0"/>
                <a:cs typeface="Arial" panose="020B0604020202020204" pitchFamily="34" charset="0"/>
              </a:rPr>
              <a:t>[.</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algn="r"/>
            <a:endParaRPr lang="en-SG" sz="1200" b="1" kern="120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35125749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FD96F4-8D51-C948-9772-2047887853F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209049486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50CBE5-3FE5-E34A-9161-B2BC5DDFF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8450" name="Rectangle 1026"/>
          <p:cNvSpPr>
            <a:spLocks noGrp="1" noRot="1" noChangeAspect="1" noChangeArrowheads="1"/>
          </p:cNvSpPr>
          <p:nvPr>
            <p:ph type="sldImg"/>
          </p:nvPr>
        </p:nvSpPr>
        <p:spPr>
          <a:solidFill>
            <a:srgbClr val="FFFFFF"/>
          </a:solidFill>
          <a:ln/>
        </p:spPr>
      </p:sp>
      <p:sp>
        <p:nvSpPr>
          <p:cNvPr id="488451"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374709903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D5270F-4920-CB49-96F0-BB03CFFF617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0498" name="Rectangle 2"/>
          <p:cNvSpPr>
            <a:spLocks noGrp="1" noRot="1" noChangeAspect="1" noChangeArrowheads="1"/>
          </p:cNvSpPr>
          <p:nvPr>
            <p:ph type="sldImg"/>
          </p:nvPr>
        </p:nvSpPr>
        <p:spPr>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51352917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082D77-2749-044D-A4C0-4A097B347AA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2546" name="Rectangle 2"/>
          <p:cNvSpPr>
            <a:spLocks noGrp="1" noRot="1" noChangeAspect="1" noChangeArrowheads="1"/>
          </p:cNvSpPr>
          <p:nvPr>
            <p:ph type="sldImg"/>
          </p:nvPr>
        </p:nvSpPr>
        <p:spPr>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82510611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4B0A80-3555-234E-B352-08BEC07D86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4594" name="Rectangle 2"/>
          <p:cNvSpPr>
            <a:spLocks noGrp="1" noRot="1" noChangeAspect="1" noChangeArrowheads="1"/>
          </p:cNvSpPr>
          <p:nvPr>
            <p:ph type="sldImg"/>
          </p:nvPr>
        </p:nvSpPr>
        <p:spPr>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84793082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C1E040-5BAF-F04C-B417-5B6C5C47664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6642" name="Rectangle 2"/>
          <p:cNvSpPr>
            <a:spLocks noGrp="1" noRot="1" noChangeAspect="1" noChangeArrowheads="1"/>
          </p:cNvSpPr>
          <p:nvPr>
            <p:ph type="sldImg"/>
          </p:nvPr>
        </p:nvSpPr>
        <p:spPr>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517718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1:16</a:t>
            </a:r>
            <a:r>
              <a:rPr lang="en-US" sz="1200" kern="1200">
                <a:solidFill>
                  <a:schemeClr val="tx1"/>
                </a:solidFill>
                <a:effectLst/>
                <a:latin typeface="Times New Roman" pitchFamily="-111" charset="0"/>
                <a:ea typeface="ＭＳ Ｐゴシック" pitchFamily="-111" charset="-128"/>
                <a:cs typeface="ＭＳ Ｐゴシック" pitchFamily="-111" charset="-128"/>
              </a:rPr>
              <a:t>    For I am not ashamed of this Good News about Christ. It is the power of God at work, saving everyone who believes—the Jew first and also the Gentile.</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2:9</a:t>
            </a:r>
            <a:r>
              <a:rPr lang="en-US" sz="1200" kern="1200">
                <a:solidFill>
                  <a:schemeClr val="tx1"/>
                </a:solidFill>
                <a:effectLst/>
                <a:latin typeface="Times New Roman" pitchFamily="-111" charset="0"/>
                <a:ea typeface="ＭＳ Ｐゴシック" pitchFamily="-111" charset="-128"/>
                <a:cs typeface="ＭＳ Ｐゴシック" pitchFamily="-111" charset="-128"/>
              </a:rPr>
              <a:t> There will be trouble and calamity for everyone who keeps on doing what is evil—for the Jew first and also for the Gentile.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10</a:t>
            </a:r>
            <a:r>
              <a:rPr lang="en-US" sz="1200" kern="1200">
                <a:solidFill>
                  <a:schemeClr val="tx1"/>
                </a:solidFill>
                <a:effectLst/>
                <a:latin typeface="Times New Roman" pitchFamily="-111" charset="0"/>
                <a:ea typeface="ＭＳ Ｐゴシック" pitchFamily="-111" charset="-128"/>
                <a:cs typeface="ＭＳ Ｐゴシック" pitchFamily="-111" charset="-128"/>
              </a:rPr>
              <a:t> But there will be glory and honor and peace from God for all who do good—for the Jew first and also for the Gentile.</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11:11</a:t>
            </a:r>
            <a:r>
              <a:rPr lang="en-US" sz="1200" kern="1200">
                <a:solidFill>
                  <a:schemeClr val="tx1"/>
                </a:solidFill>
                <a:effectLst/>
                <a:latin typeface="Times New Roman" pitchFamily="-111" charset="0"/>
                <a:ea typeface="ＭＳ Ｐゴシック" pitchFamily="-111" charset="-128"/>
                <a:cs typeface="ＭＳ Ｐゴシック" pitchFamily="-111" charset="-128"/>
              </a:rPr>
              <a:t>    Did God’s people stumble and fall beyond recovery? Of course not! They were disobedient, so God made salvation available to the Gentiles. But he wanted his own people to become jealous and claim it for themselves.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12</a:t>
            </a:r>
            <a:r>
              <a:rPr lang="en-US" sz="1200" kern="1200">
                <a:solidFill>
                  <a:schemeClr val="tx1"/>
                </a:solidFill>
                <a:effectLst/>
                <a:latin typeface="Times New Roman" pitchFamily="-111" charset="0"/>
                <a:ea typeface="ＭＳ Ｐゴシック" pitchFamily="-111" charset="-128"/>
                <a:cs typeface="ＭＳ Ｐゴシック" pitchFamily="-111" charset="-128"/>
              </a:rPr>
              <a:t> Now if the Gentiles were enriched because the people of Israel turned down God’s offer of salvation, think how much greater a blessing the world will share when they finally accept it.</a:t>
            </a:r>
            <a:br>
              <a:rPr lang="en-US" sz="1200" kern="1200">
                <a:solidFill>
                  <a:schemeClr val="tx1"/>
                </a:solidFill>
                <a:effectLst/>
                <a:latin typeface="Times New Roman" pitchFamily="-111" charset="0"/>
                <a:ea typeface="ＭＳ Ｐゴシック" pitchFamily="-111" charset="-128"/>
                <a:cs typeface="ＭＳ Ｐゴシック" pitchFamily="-111" charset="-128"/>
              </a:rPr>
            </a:br>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11:13</a:t>
            </a:r>
            <a:r>
              <a:rPr lang="en-US" sz="1200" kern="1200">
                <a:solidFill>
                  <a:schemeClr val="tx1"/>
                </a:solidFill>
                <a:effectLst/>
                <a:latin typeface="Times New Roman" pitchFamily="-111" charset="0"/>
                <a:ea typeface="ＭＳ Ｐゴシック" pitchFamily="-111" charset="-128"/>
                <a:cs typeface="ＭＳ Ｐゴシック" pitchFamily="-111" charset="-128"/>
              </a:rPr>
              <a:t>    I am saying all this especially for you Gentiles. God has appointed me as the apostle to the Gentiles. I stress this,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14</a:t>
            </a:r>
            <a:r>
              <a:rPr lang="en-US" sz="1200" kern="1200">
                <a:solidFill>
                  <a:schemeClr val="tx1"/>
                </a:solidFill>
                <a:effectLst/>
                <a:latin typeface="Times New Roman" pitchFamily="-111" charset="0"/>
                <a:ea typeface="ＭＳ Ｐゴシック" pitchFamily="-111" charset="-128"/>
                <a:cs typeface="ＭＳ Ｐゴシック" pitchFamily="-111" charset="-128"/>
              </a:rPr>
              <a:t> for I want somehow to make the people of Israel jealous of what you Gentiles have, so I might save some of them.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15</a:t>
            </a:r>
            <a:r>
              <a:rPr lang="en-US" sz="1200" kern="1200">
                <a:solidFill>
                  <a:schemeClr val="tx1"/>
                </a:solidFill>
                <a:effectLst/>
                <a:latin typeface="Times New Roman" pitchFamily="-111" charset="0"/>
                <a:ea typeface="ＭＳ Ｐゴシック" pitchFamily="-111" charset="-128"/>
                <a:cs typeface="ＭＳ Ｐゴシック" pitchFamily="-111" charset="-128"/>
              </a:rPr>
              <a:t> For since their rejection meant that God offered salvation to the rest of the world, their acceptance will be even more wonderful. It will be life for those who were dead!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16</a:t>
            </a:r>
            <a:r>
              <a:rPr lang="en-US" sz="1200" kern="1200">
                <a:solidFill>
                  <a:schemeClr val="tx1"/>
                </a:solidFill>
                <a:effectLst/>
                <a:latin typeface="Times New Roman" pitchFamily="-111" charset="0"/>
                <a:ea typeface="ＭＳ Ｐゴシック" pitchFamily="-111" charset="-128"/>
                <a:cs typeface="ＭＳ Ｐゴシック" pitchFamily="-111" charset="-128"/>
              </a:rPr>
              <a:t> And since Abraham and the other patriarchs were holy, their descendants will also be holy—just as the entire batch of dough is holy because the portion given as an offering is holy. For if the roots of the tree are holy, the branches will be, too.</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11:17</a:t>
            </a:r>
            <a:r>
              <a:rPr lang="en-US" sz="1200" kern="1200">
                <a:solidFill>
                  <a:schemeClr val="tx1"/>
                </a:solidFill>
                <a:effectLst/>
                <a:latin typeface="Times New Roman" pitchFamily="-111" charset="0"/>
                <a:ea typeface="ＭＳ Ｐゴシック" pitchFamily="-111" charset="-128"/>
                <a:cs typeface="ＭＳ Ｐゴシック" pitchFamily="-111" charset="-128"/>
              </a:rPr>
              <a:t>    But some of these branches from Abraham’s tree—some of the people of Israel—have been broken off. And you Gentiles, who were branches from a wild olive tree, have been grafted in. So now you also receive the blessing God has promised Abraham and his children, sharing in the rich nourishment from the root of God’s special olive tree.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18</a:t>
            </a:r>
            <a:r>
              <a:rPr lang="en-US" sz="1200" kern="1200">
                <a:solidFill>
                  <a:schemeClr val="tx1"/>
                </a:solidFill>
                <a:effectLst/>
                <a:latin typeface="Times New Roman" pitchFamily="-111" charset="0"/>
                <a:ea typeface="ＭＳ Ｐゴシック" pitchFamily="-111" charset="-128"/>
                <a:cs typeface="ＭＳ Ｐゴシック" pitchFamily="-111" charset="-128"/>
              </a:rPr>
              <a:t> But you must not brag about being grafted in to replace the branches that were broken off. You are just a branch, not the root.</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11:19</a:t>
            </a:r>
            <a:r>
              <a:rPr lang="en-US" sz="1200" kern="1200">
                <a:solidFill>
                  <a:schemeClr val="tx1"/>
                </a:solidFill>
                <a:effectLst/>
                <a:latin typeface="Times New Roman" pitchFamily="-111" charset="0"/>
                <a:ea typeface="ＭＳ Ｐゴシック" pitchFamily="-111" charset="-128"/>
                <a:cs typeface="ＭＳ Ｐゴシック" pitchFamily="-111" charset="-128"/>
              </a:rPr>
              <a:t>    “Well,” you may say, “those branches were broken off to make room for me.”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20</a:t>
            </a:r>
            <a:r>
              <a:rPr lang="en-US" sz="1200" kern="1200">
                <a:solidFill>
                  <a:schemeClr val="tx1"/>
                </a:solidFill>
                <a:effectLst/>
                <a:latin typeface="Times New Roman" pitchFamily="-111" charset="0"/>
                <a:ea typeface="ＭＳ Ｐゴシック" pitchFamily="-111" charset="-128"/>
                <a:cs typeface="ＭＳ Ｐゴシック" pitchFamily="-111" charset="-128"/>
              </a:rPr>
              <a:t> Yes, but remember—those branches were broken off because they didn’t believe in Christ, and you are there because you do believe. So don’t think highly of yourself, but fear what could happen.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21</a:t>
            </a:r>
            <a:r>
              <a:rPr lang="en-US" sz="1200" kern="1200">
                <a:solidFill>
                  <a:schemeClr val="tx1"/>
                </a:solidFill>
                <a:effectLst/>
                <a:latin typeface="Times New Roman" pitchFamily="-111" charset="0"/>
                <a:ea typeface="ＭＳ Ｐゴシック" pitchFamily="-111" charset="-128"/>
                <a:cs typeface="ＭＳ Ｐゴシック" pitchFamily="-111" charset="-128"/>
              </a:rPr>
              <a:t> For if God did not spare the original branches, he won’t spare you either.</a:t>
            </a:r>
            <a:br>
              <a:rPr lang="en-US" sz="1200" kern="1200">
                <a:solidFill>
                  <a:schemeClr val="tx1"/>
                </a:solidFill>
                <a:effectLst/>
                <a:latin typeface="Times New Roman" pitchFamily="-111" charset="0"/>
                <a:ea typeface="ＭＳ Ｐゴシック" pitchFamily="-111" charset="-128"/>
                <a:cs typeface="ＭＳ Ｐゴシック" pitchFamily="-111" charset="-128"/>
              </a:rPr>
            </a:br>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11:22</a:t>
            </a:r>
            <a:r>
              <a:rPr lang="en-US" sz="1200" kern="1200">
                <a:solidFill>
                  <a:schemeClr val="tx1"/>
                </a:solidFill>
                <a:effectLst/>
                <a:latin typeface="Times New Roman" pitchFamily="-111" charset="0"/>
                <a:ea typeface="ＭＳ Ｐゴシック" pitchFamily="-111" charset="-128"/>
                <a:cs typeface="ＭＳ Ｐゴシック" pitchFamily="-111" charset="-128"/>
              </a:rPr>
              <a:t>    Notice how God is both kind and severe. He is severe toward those who disobeyed, but kind to you if you continue to trust in his kindness. But if you stop trusting, you also will be cut off.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23</a:t>
            </a:r>
            <a:r>
              <a:rPr lang="en-US" sz="1200" kern="1200">
                <a:solidFill>
                  <a:schemeClr val="tx1"/>
                </a:solidFill>
                <a:effectLst/>
                <a:latin typeface="Times New Roman" pitchFamily="-111" charset="0"/>
                <a:ea typeface="ＭＳ Ｐゴシック" pitchFamily="-111" charset="-128"/>
                <a:cs typeface="ＭＳ Ｐゴシック" pitchFamily="-111" charset="-128"/>
              </a:rPr>
              <a:t> And if the people of Israel turn from their unbelief, they will be grafted in again, for God has the power to graft them back into the tree.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24</a:t>
            </a:r>
            <a:r>
              <a:rPr lang="en-US" sz="1200" kern="1200">
                <a:solidFill>
                  <a:schemeClr val="tx1"/>
                </a:solidFill>
                <a:effectLst/>
                <a:latin typeface="Times New Roman" pitchFamily="-111" charset="0"/>
                <a:ea typeface="ＭＳ Ｐゴシック" pitchFamily="-111" charset="-128"/>
                <a:cs typeface="ＭＳ Ｐゴシック" pitchFamily="-111" charset="-128"/>
              </a:rPr>
              <a:t> You, by nature, were a branch cut from a wild olive tree. So if God was willing to do something contrary to nature by grafting you into his cultivated tree, he will be far more eager to graft the original branches back into the tree where they belong. </a:t>
            </a:r>
          </a:p>
          <a:p>
            <a:endParaRPr lang="en-US"/>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7</a:t>
            </a:fld>
            <a:endParaRPr lang="en-US" dirty="0"/>
          </a:p>
        </p:txBody>
      </p:sp>
    </p:spTree>
    <p:extLst>
      <p:ext uri="{BB962C8B-B14F-4D97-AF65-F5344CB8AC3E}">
        <p14:creationId xmlns:p14="http://schemas.microsoft.com/office/powerpoint/2010/main" val="353349807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F989D5-6BE7-6542-BA73-B7E8D60EAC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8690" name="Rectangle 2"/>
          <p:cNvSpPr>
            <a:spLocks noGrp="1" noRot="1" noChangeAspect="1" noChangeArrowheads="1"/>
          </p:cNvSpPr>
          <p:nvPr>
            <p:ph type="sldImg"/>
          </p:nvPr>
        </p:nvSpPr>
        <p:spPr>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54369302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FE3CB1-C111-3C4F-9529-AFC303274F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500738" name="Rectangle 2"/>
          <p:cNvSpPr>
            <a:spLocks noGrp="1" noRot="1" noChangeAspect="1" noChangeArrowheads="1"/>
          </p:cNvSpPr>
          <p:nvPr>
            <p:ph type="sldImg"/>
          </p:nvPr>
        </p:nvSpPr>
        <p:spPr>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382972461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06988357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7847683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Too often we don’t accept people different from us. Do you agree?</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r>
              <a:rPr lang="en-SG" b="0" dirty="0">
                <a:latin typeface="Arial" panose="020B0604020202020204" pitchFamily="34" charset="0"/>
                <a:cs typeface="Arial" panose="020B0604020202020204" pitchFamily="34" charset="0"/>
              </a:rPr>
              <a:t>Need: How accepting are you of those most different from you in this room?</a:t>
            </a:r>
          </a:p>
          <a:p>
            <a:r>
              <a:rPr lang="en-SG" b="0" dirty="0">
                <a:latin typeface="Arial" panose="020B0604020202020204" pitchFamily="34" charset="0"/>
                <a:cs typeface="Arial" panose="020B0604020202020204" pitchFamily="34" charset="0"/>
              </a:rPr>
              <a:t>Are you OK with Matt dressing differently than me?</a:t>
            </a:r>
          </a:p>
          <a:p>
            <a:r>
              <a:rPr lang="en-SG" b="0" dirty="0">
                <a:latin typeface="Arial" panose="020B0604020202020204" pitchFamily="34" charset="0"/>
                <a:cs typeface="Arial" panose="020B0604020202020204" pitchFamily="34" charset="0"/>
              </a:rPr>
              <a:t>Is it OK that Andrew has more pigment in his skin?</a:t>
            </a:r>
          </a:p>
          <a:p>
            <a:r>
              <a:rPr lang="en-SG" b="0" dirty="0">
                <a:latin typeface="Arial" panose="020B0604020202020204" pitchFamily="34" charset="0"/>
                <a:cs typeface="Arial" panose="020B0604020202020204" pitchFamily="34" charset="0"/>
              </a:rPr>
              <a:t>Do you accept that Miriam does not any spiciness in her food?</a:t>
            </a:r>
          </a:p>
          <a:p>
            <a:r>
              <a:rPr lang="en-SG" b="0" dirty="0">
                <a:latin typeface="Arial" panose="020B0604020202020204" pitchFamily="34" charset="0"/>
                <a:cs typeface="Arial" panose="020B0604020202020204" pitchFamily="34" charset="0"/>
              </a:rPr>
              <a:t>Can you accept Lele as the only one from Africa? </a:t>
            </a:r>
          </a:p>
        </p:txBody>
      </p:sp>
    </p:spTree>
    <p:extLst>
      <p:ext uri="{BB962C8B-B14F-4D97-AF65-F5344CB8AC3E}">
        <p14:creationId xmlns:p14="http://schemas.microsoft.com/office/powerpoint/2010/main" val="118894034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a:cs typeface="ＭＳ Ｐゴシック" charset="0"/>
              </a:rPr>
              <a:t>Subject: Why must we accept one another? We certainly are different from each other, but that doesn’t need to divide us. What reasons can we give to be tolerant—or patient—or long-suffering—or accommodating with each other? </a:t>
            </a:r>
          </a:p>
          <a:p>
            <a:r>
              <a:rPr lang="en-SG">
                <a:cs typeface="ＭＳ Ｐゴシック" charset="0"/>
              </a:rPr>
              <a:t>Of course, I am not speaking about things the Scripture clearly calls sin. I hope we don’t ever put up with and accept sin in one another. </a:t>
            </a:r>
          </a:p>
          <a:p>
            <a:r>
              <a:rPr lang="en-SG">
                <a:cs typeface="ＭＳ Ｐゴシック" charset="0"/>
              </a:rPr>
              <a:t>But we certainly do need to accept unchangeable traits. Today we will see reasons to accept one another at our core being that cannot change.</a:t>
            </a:r>
          </a:p>
          <a:p>
            <a:endParaRPr lang="en-US">
              <a:cs typeface="ＭＳ Ｐゴシック" charset="0"/>
            </a:endParaRPr>
          </a:p>
        </p:txBody>
      </p:sp>
    </p:spTree>
    <p:extLst>
      <p:ext uri="{BB962C8B-B14F-4D97-AF65-F5344CB8AC3E}">
        <p14:creationId xmlns:p14="http://schemas.microsoft.com/office/powerpoint/2010/main" val="181082117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cs typeface="ＭＳ Ｐゴシック" charset="0"/>
              </a:rPr>
              <a:t>I am indebted to my co-preacher here at Crossroads who preached a whole series in 2018 on Romans. I have taught this book nearly 40 times, but Andrew helped me see things in a new light! He has won me over to see the theme of the book relating to the need in the body for us to accept one another based on Romans 15:7.</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0026738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Background: The two main groups at the church at Rome struggled to accept each other. </a:t>
            </a:r>
          </a:p>
          <a:p>
            <a:r>
              <a:rPr lang="en-SG" b="0" dirty="0">
                <a:latin typeface="Arial" panose="020B0604020202020204" pitchFamily="34" charset="0"/>
                <a:cs typeface="Arial" panose="020B0604020202020204" pitchFamily="34" charset="0"/>
              </a:rPr>
              <a:t>Jews had previously led the church but were kicked out of the city by the emperor Claudius in AD 49. </a:t>
            </a:r>
          </a:p>
          <a:p>
            <a:r>
              <a:rPr lang="en-SG" b="0" dirty="0">
                <a:latin typeface="Arial" panose="020B0604020202020204" pitchFamily="34" charset="0"/>
                <a:cs typeface="Arial" panose="020B0604020202020204" pitchFamily="34" charset="0"/>
              </a:rPr>
              <a:t>However, Claudius died and a new emperor named Nero came to the throne five years later in AD 54, so Jews (including Christian Jews) were free to return.</a:t>
            </a:r>
          </a:p>
          <a:p>
            <a:r>
              <a:rPr lang="en-SG" b="0" dirty="0">
                <a:latin typeface="Arial" panose="020B0604020202020204" pitchFamily="34" charset="0"/>
                <a:cs typeface="Arial" panose="020B0604020202020204" pitchFamily="34" charset="0"/>
              </a:rPr>
              <a:t>The re-entrance of the Jews into the church brought difficulties as the Gentiles had become the leaders during the Jewish absence. They did things a bit different.</a:t>
            </a:r>
          </a:p>
          <a:p>
            <a:r>
              <a:rPr lang="en-SG" b="0" dirty="0">
                <a:latin typeface="Arial" panose="020B0604020202020204" pitchFamily="34" charset="0"/>
                <a:cs typeface="Arial" panose="020B0604020202020204" pitchFamily="34" charset="0"/>
              </a:rPr>
              <a:t>So Paul wrote them to help them to accept one another.</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95692060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0"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0"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0" dirty="0">
                <a:latin typeface="Arial" panose="020B0604020202020204" pitchFamily="34" charset="0"/>
                <a:ea typeface="ＭＳ Ｐゴシック" charset="0"/>
                <a:cs typeface="ＭＳ Ｐゴシック" charset="0"/>
              </a:rPr>
              <a:t>NS-06-Rom1-2-slides 16, 94</a:t>
            </a:r>
          </a:p>
          <a:p>
            <a:pPr eaLnBrk="1" hangingPunct="1">
              <a:spcBef>
                <a:spcPct val="0"/>
              </a:spcBef>
            </a:pPr>
            <a:r>
              <a:rPr lang="en-US" b="0" dirty="0">
                <a:latin typeface="Arial" panose="020B0604020202020204" pitchFamily="34" charset="0"/>
                <a:ea typeface="ＭＳ Ｐゴシック" charset="0"/>
                <a:cs typeface="ＭＳ Ｐゴシック" charset="0"/>
              </a:rPr>
              <a:t>NS-07-1Cor1-9-slide 23</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793817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Times New Roman" pitchFamily="-111" charset="0"/>
                <a:ea typeface="ＭＳ Ｐゴシック" pitchFamily="-111" charset="-128"/>
                <a:cs typeface="ＭＳ Ｐゴシック" pitchFamily="-111" charset="-128"/>
              </a:rPr>
              <a:t>Rom. 3:29</a:t>
            </a:r>
            <a:r>
              <a:rPr lang="en-US" sz="1200" kern="1200">
                <a:solidFill>
                  <a:schemeClr val="tx1"/>
                </a:solidFill>
                <a:effectLst/>
                <a:latin typeface="Times New Roman" pitchFamily="-111" charset="0"/>
                <a:ea typeface="ＭＳ Ｐゴシック" pitchFamily="-111" charset="-128"/>
                <a:cs typeface="ＭＳ Ｐゴシック" pitchFamily="-111" charset="-128"/>
              </a:rPr>
              <a:t>    After all, is God the God of the Jews only? Isn’t he also the God of the Gentiles? Of course he is.</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1:16</a:t>
            </a:r>
            <a:r>
              <a:rPr lang="en-US" sz="1200" kern="1200">
                <a:solidFill>
                  <a:schemeClr val="tx1"/>
                </a:solidFill>
                <a:effectLst/>
                <a:latin typeface="Times New Roman" pitchFamily="-111" charset="0"/>
                <a:ea typeface="ＭＳ Ｐゴシック" pitchFamily="-111" charset="-128"/>
                <a:cs typeface="ＭＳ Ｐゴシック" pitchFamily="-111" charset="-128"/>
              </a:rPr>
              <a:t>    For I am not ashamed of this Good News about Christ. It is the power of God at work, saving everyone who believes—the Jew first and also the Gentile.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17</a:t>
            </a:r>
            <a:r>
              <a:rPr lang="en-US" sz="1200" kern="1200">
                <a:solidFill>
                  <a:schemeClr val="tx1"/>
                </a:solidFill>
                <a:effectLst/>
                <a:latin typeface="Times New Roman" pitchFamily="-111" charset="0"/>
                <a:ea typeface="ＭＳ Ｐゴシック" pitchFamily="-111" charset="-128"/>
                <a:cs typeface="ＭＳ Ｐゴシック" pitchFamily="-111" charset="-128"/>
              </a:rPr>
              <a:t> This Good News tells us how God makes us right in his sight. This is accomplished from start to finish by faith. As the Scriptures say, “It is through faith that a righteous person has life.” </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8</a:t>
            </a:fld>
            <a:endParaRPr lang="en-US" dirty="0"/>
          </a:p>
        </p:txBody>
      </p:sp>
    </p:spTree>
    <p:extLst>
      <p:ext uri="{BB962C8B-B14F-4D97-AF65-F5344CB8AC3E}">
        <p14:creationId xmlns:p14="http://schemas.microsoft.com/office/powerpoint/2010/main" val="128613618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We get God’s righteousness </a:t>
            </a:r>
            <a:r>
              <a:rPr lang="en-SG" b="0" u="sng" dirty="0">
                <a:latin typeface="Arial" panose="020B0604020202020204" pitchFamily="34" charset="0"/>
                <a:cs typeface="Arial" panose="020B0604020202020204" pitchFamily="34" charset="0"/>
              </a:rPr>
              <a:t>equally</a:t>
            </a:r>
            <a:r>
              <a:rPr lang="en-SG" b="0" dirty="0">
                <a:latin typeface="Arial" panose="020B0604020202020204" pitchFamily="34" charset="0"/>
                <a:cs typeface="Arial" panose="020B0604020202020204" pitchFamily="34" charset="0"/>
              </a:rPr>
              <a:t> by faith in Christ (1:1-17).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[Holiness comes the same for all of us—by simply trusting Jesus, we are forgiven.]</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8424326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a:effectLst/>
              </a:rPr>
              <a:t> I don’t normally have a seven-part sermon, so that’s too much, just think of chapters 1–11 as Paul’s theology and Romans 12–16 as the application.</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417497825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a:effectLst/>
              </a:rPr>
              <a:t> I don’t normally have a seven-part sermon, so that’s too much, just think of chapters 1–11 as Paul’s theology and Romans 12–16 as the application.</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0123381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F825E1-4C1D-3B2B-6C99-6005E4BC57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DA263A0-DEA7-A83B-988D-53727F099F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23A5041-9628-E3F7-E31F-96C982B534AC}"/>
              </a:ext>
            </a:extLst>
          </p:cNvPr>
          <p:cNvSpPr>
            <a:spLocks noGrp="1"/>
          </p:cNvSpPr>
          <p:nvPr>
            <p:ph type="body" idx="1"/>
          </p:nvPr>
        </p:nvSpPr>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_____________</a:t>
            </a:r>
          </a:p>
          <a:p>
            <a:pPr eaLnBrk="1" hangingPunct="1"/>
            <a:r>
              <a:rPr lang="en-US">
                <a:latin typeface="Times New Roman" charset="0"/>
                <a:ea typeface="ＭＳ Ｐゴシック" charset="0"/>
                <a:cs typeface="ＭＳ Ｐゴシック" charset="0"/>
              </a:rPr>
              <a:t>NS-06-Romans-101</a:t>
            </a:r>
          </a:p>
          <a:p>
            <a:pPr eaLnBrk="1" hangingPunct="1"/>
            <a:r>
              <a:rPr lang="en-US">
                <a:latin typeface="Times New Roman" charset="0"/>
                <a:ea typeface="ＭＳ Ｐゴシック" charset="0"/>
                <a:cs typeface="ＭＳ Ｐゴシック" charset="0"/>
              </a:rPr>
              <a:t>NS-07-1Cor1-9—slide 28</a:t>
            </a:r>
          </a:p>
          <a:p>
            <a:pPr algn="l" rtl="0" latinLnBrk="0">
              <a:spcBef>
                <a:spcPts val="400"/>
              </a:spcBef>
            </a:pPr>
            <a:endParaRPr lang="en-US"/>
          </a:p>
        </p:txBody>
      </p:sp>
    </p:spTree>
    <p:extLst>
      <p:ext uri="{BB962C8B-B14F-4D97-AF65-F5344CB8AC3E}">
        <p14:creationId xmlns:p14="http://schemas.microsoft.com/office/powerpoint/2010/main" val="355938208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_____________</a:t>
            </a:r>
          </a:p>
          <a:p>
            <a:pPr eaLnBrk="1" hangingPunct="1"/>
            <a:r>
              <a:rPr lang="en-US">
                <a:latin typeface="Times New Roman" charset="0"/>
                <a:ea typeface="ＭＳ Ｐゴシック" charset="0"/>
                <a:cs typeface="ＭＳ Ｐゴシック" charset="0"/>
              </a:rPr>
              <a:t>NS-06-Romans-102</a:t>
            </a:r>
          </a:p>
          <a:p>
            <a:pPr eaLnBrk="1" hangingPunct="1"/>
            <a:r>
              <a:rPr lang="en-US">
                <a:latin typeface="Times New Roman" charset="0"/>
                <a:ea typeface="ＭＳ Ｐゴシック" charset="0"/>
                <a:cs typeface="ＭＳ Ｐゴシック" charset="0"/>
              </a:rPr>
              <a:t>NS-07-1Cor1-9—slide 29</a:t>
            </a:r>
          </a:p>
        </p:txBody>
      </p:sp>
    </p:spTree>
    <p:extLst>
      <p:ext uri="{BB962C8B-B14F-4D97-AF65-F5344CB8AC3E}">
        <p14:creationId xmlns:p14="http://schemas.microsoft.com/office/powerpoint/2010/main" val="380280672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F380CC-4316-113B-213E-079947AE0CC4}"/>
            </a:ext>
          </a:extLst>
        </p:cNvPr>
        <p:cNvGrpSpPr/>
        <p:nvPr/>
      </p:nvGrpSpPr>
      <p:grpSpPr>
        <a:xfrm>
          <a:off x="0" y="0"/>
          <a:ext cx="0" cy="0"/>
          <a:chOff x="0" y="0"/>
          <a:chExt cx="0" cy="0"/>
        </a:xfrm>
      </p:grpSpPr>
      <p:sp>
        <p:nvSpPr>
          <p:cNvPr id="56321" name="Rectangle 7">
            <a:extLst>
              <a:ext uri="{FF2B5EF4-FFF2-40B4-BE49-F238E27FC236}">
                <a16:creationId xmlns:a16="http://schemas.microsoft.com/office/drawing/2014/main" id="{926EF9DF-3433-722D-122B-8F17989AE8AA}"/>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a:extLst>
              <a:ext uri="{FF2B5EF4-FFF2-40B4-BE49-F238E27FC236}">
                <a16:creationId xmlns:a16="http://schemas.microsoft.com/office/drawing/2014/main" id="{062955F4-9BF6-5612-24F4-CB8598C9A9C7}"/>
              </a:ext>
            </a:extLst>
          </p:cNvPr>
          <p:cNvSpPr>
            <a:spLocks noGrp="1" noRot="1" noChangeAspect="1" noChangeArrowheads="1"/>
          </p:cNvSpPr>
          <p:nvPr>
            <p:ph type="sldImg"/>
          </p:nvPr>
        </p:nvSpPr>
        <p:spPr>
          <a:solidFill>
            <a:srgbClr val="FFFFFF"/>
          </a:solidFill>
          <a:ln/>
        </p:spPr>
      </p:sp>
      <p:sp>
        <p:nvSpPr>
          <p:cNvPr id="56323" name="Rectangle 1027">
            <a:extLst>
              <a:ext uri="{FF2B5EF4-FFF2-40B4-BE49-F238E27FC236}">
                <a16:creationId xmlns:a16="http://schemas.microsoft.com/office/drawing/2014/main" id="{A8C6775C-CF79-00FF-173E-FDE191D07F0C}"/>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cs typeface="ＭＳ Ｐゴシック" charset="0"/>
              </a:rPr>
              <a:t>I am indebted to my co-preacher here at Crossroads who preached a whole series in 2018 on Romans. I have taught this book nearly 40 times, but Andrew helped me see things in a new light! He has won me over to see the theme of the book relating to the need in the body for us to accept one another based on Romans 15:7.</a:t>
            </a:r>
          </a:p>
        </p:txBody>
      </p:sp>
    </p:spTree>
    <p:extLst>
      <p:ext uri="{BB962C8B-B14F-4D97-AF65-F5344CB8AC3E}">
        <p14:creationId xmlns:p14="http://schemas.microsoft.com/office/powerpoint/2010/main" val="63659595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1474124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We need God's righteousness since we’re all </a:t>
            </a:r>
            <a:r>
              <a:rPr lang="en-SG" b="0" u="sng" dirty="0">
                <a:latin typeface="Arial" panose="020B0604020202020204" pitchFamily="34" charset="0"/>
                <a:cs typeface="Arial" panose="020B0604020202020204" pitchFamily="34" charset="0"/>
              </a:rPr>
              <a:t>condemned</a:t>
            </a:r>
            <a:r>
              <a:rPr lang="en-SG" b="0" dirty="0">
                <a:latin typeface="Arial" panose="020B0604020202020204" pitchFamily="34" charset="0"/>
                <a:cs typeface="Arial" panose="020B0604020202020204" pitchFamily="34" charset="0"/>
              </a:rPr>
              <a:t> by sin (1:18–3:20).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[We don’t all have the same number of sins, but we all have the same destination—hell.]</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9811913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a:effectLst/>
              </a:rPr>
              <a:t> I don’t normally have a seven-part sermon, so that’s too much, just think of chapters 1–11 as Paul’s theology and Romans 12–16 as the application.</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6444958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45686D-096C-2848-B671-FB8E4CC9979C}"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34883" name="Rectangle 2"/>
          <p:cNvSpPr>
            <a:spLocks noGrp="1" noRot="1" noChangeAspect="1" noChangeArrowheads="1"/>
          </p:cNvSpPr>
          <p:nvPr>
            <p:ph type="sldImg"/>
          </p:nvPr>
        </p:nvSpPr>
        <p:spPr>
          <a:solidFill>
            <a:srgbClr val="FFFFFF"/>
          </a:solidFill>
          <a:ln/>
        </p:spPr>
      </p:sp>
      <p:sp>
        <p:nvSpPr>
          <p:cNvPr id="634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11:26</a:t>
            </a:r>
            <a:r>
              <a:rPr lang="en-US" sz="1200" kern="1200">
                <a:solidFill>
                  <a:schemeClr val="tx1"/>
                </a:solidFill>
                <a:effectLst/>
                <a:latin typeface="Times New Roman" pitchFamily="-111" charset="0"/>
                <a:ea typeface="ＭＳ Ｐゴシック" pitchFamily="-111" charset="-128"/>
                <a:cs typeface="ＭＳ Ｐゴシック" pitchFamily="-111" charset="-128"/>
              </a:rPr>
              <a:t> And so all Israel will be saved. As the Scriptures say, </a:t>
            </a:r>
          </a:p>
          <a:p>
            <a:r>
              <a:rPr lang="en-US" sz="1200" kern="1200">
                <a:solidFill>
                  <a:schemeClr val="tx1"/>
                </a:solidFill>
                <a:effectLst/>
                <a:latin typeface="Times New Roman" pitchFamily="-111" charset="0"/>
                <a:ea typeface="ＭＳ Ｐゴシック" pitchFamily="-111" charset="-128"/>
                <a:cs typeface="ＭＳ Ｐゴシック" pitchFamily="-111" charset="-128"/>
              </a:rPr>
              <a:t>  “The one who rescues will come from Jerusalem,</a:t>
            </a:r>
          </a:p>
          <a:p>
            <a:r>
              <a:rPr lang="en-US" sz="1200" kern="1200">
                <a:solidFill>
                  <a:schemeClr val="tx1"/>
                </a:solidFill>
                <a:effectLst/>
                <a:latin typeface="Times New Roman" pitchFamily="-111" charset="0"/>
                <a:ea typeface="ＭＳ Ｐゴシック" pitchFamily="-111" charset="-128"/>
                <a:cs typeface="ＭＳ Ｐゴシック" pitchFamily="-111" charset="-128"/>
              </a:rPr>
              <a:t>and he will turn Israel away from ungodliness.</a:t>
            </a:r>
          </a:p>
          <a:p>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27</a:t>
            </a:r>
            <a:r>
              <a:rPr lang="en-US" sz="1200" kern="1200">
                <a:solidFill>
                  <a:schemeClr val="tx1"/>
                </a:solidFill>
                <a:effectLst/>
                <a:latin typeface="Times New Roman" pitchFamily="-111" charset="0"/>
                <a:ea typeface="ＭＳ Ｐゴシック" pitchFamily="-111" charset="-128"/>
                <a:cs typeface="ＭＳ Ｐゴシック" pitchFamily="-111" charset="-128"/>
              </a:rPr>
              <a:t> And this is my covenant with them,</a:t>
            </a:r>
          </a:p>
          <a:p>
            <a:r>
              <a:rPr lang="en-US" sz="1200" kern="1200">
                <a:solidFill>
                  <a:schemeClr val="tx1"/>
                </a:solidFill>
                <a:effectLst/>
                <a:latin typeface="Times New Roman" pitchFamily="-111" charset="0"/>
                <a:ea typeface="ＭＳ Ｐゴシック" pitchFamily="-111" charset="-128"/>
                <a:cs typeface="ＭＳ Ｐゴシック" pitchFamily="-111" charset="-128"/>
              </a:rPr>
              <a:t>that I will take away their sins.”</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Jer. 31:34</a:t>
            </a:r>
            <a:r>
              <a:rPr lang="en-US" sz="1200" kern="1200">
                <a:solidFill>
                  <a:schemeClr val="tx1"/>
                </a:solidFill>
                <a:effectLst/>
                <a:latin typeface="Times New Roman" pitchFamily="-111" charset="0"/>
                <a:ea typeface="ＭＳ Ｐゴシック" pitchFamily="-111" charset="-128"/>
                <a:cs typeface="ＭＳ Ｐゴシック" pitchFamily="-111" charset="-128"/>
              </a:rPr>
              <a:t> And they will not need to teach their neighbors, nor will they need to teach their relatives, saying, ‘You should know the LORD.’ For everyone, from the least to the greatest, will know me already,” says the LORD. “And I will forgive their wickedness, and I will never again remember their sins.”</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Is. 59:21</a:t>
            </a:r>
            <a:r>
              <a:rPr lang="en-US" sz="1200" kern="1200">
                <a:solidFill>
                  <a:schemeClr val="tx1"/>
                </a:solidFill>
                <a:effectLst/>
                <a:latin typeface="Times New Roman" pitchFamily="-111" charset="0"/>
                <a:ea typeface="ＭＳ Ｐゴシック" pitchFamily="-111" charset="-128"/>
                <a:cs typeface="ＭＳ Ｐゴシック" pitchFamily="-111" charset="-128"/>
              </a:rPr>
              <a:t>    “And this is my covenant with them,” says the LORD. “My Spirit will not leave them, and neither will these words I have given you. They will be on your lips and on the lips of your children and your children’s children forever. I, the LORD, have spoken!</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Ezek. 36:27</a:t>
            </a:r>
            <a:r>
              <a:rPr lang="en-US" sz="1200" kern="1200">
                <a:solidFill>
                  <a:schemeClr val="tx1"/>
                </a:solidFill>
                <a:effectLst/>
                <a:latin typeface="Times New Roman" pitchFamily="-111" charset="0"/>
                <a:ea typeface="ＭＳ Ｐゴシック" pitchFamily="-111" charset="-128"/>
                <a:cs typeface="ＭＳ Ｐゴシック" pitchFamily="-111" charset="-128"/>
              </a:rPr>
              <a:t> And I will put my Spirit in you so that you will follow my decrees and be careful to obey my regulations. </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9</a:t>
            </a:fld>
            <a:endParaRPr lang="en-US" dirty="0"/>
          </a:p>
        </p:txBody>
      </p:sp>
    </p:spTree>
    <p:extLst>
      <p:ext uri="{BB962C8B-B14F-4D97-AF65-F5344CB8AC3E}">
        <p14:creationId xmlns:p14="http://schemas.microsoft.com/office/powerpoint/2010/main" val="82768023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a:t>Please translate the text</a:t>
            </a:r>
            <a:r>
              <a:rPr lang="en-US" baseline="0"/>
              <a:t> at the left and then drag everything over this slide so no English shows.  Make sure the fonts remain.</a:t>
            </a:r>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Tree>
    <p:extLst>
      <p:ext uri="{BB962C8B-B14F-4D97-AF65-F5344CB8AC3E}">
        <p14:creationId xmlns:p14="http://schemas.microsoft.com/office/powerpoint/2010/main" val="390211475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80335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link is http://</a:t>
            </a:r>
            <a:r>
              <a:rPr lang="en-US" err="1"/>
              <a:t>www.youtube.com</a:t>
            </a:r>
            <a:r>
              <a:rPr lang="en-US"/>
              <a:t>/</a:t>
            </a:r>
            <a:r>
              <a:rPr lang="en-US" err="1"/>
              <a:t>watch?v</a:t>
            </a:r>
            <a:r>
              <a:rPr lang="en-US"/>
              <a:t>=nPgZ2Mq1Ugw</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Tree>
    <p:extLst>
      <p:ext uri="{BB962C8B-B14F-4D97-AF65-F5344CB8AC3E}">
        <p14:creationId xmlns:p14="http://schemas.microsoft.com/office/powerpoint/2010/main" val="319293978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A6BF97A-CE2F-EE48-BD3D-2CC3AB44F1C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r>
              <a:rPr lang="en-US">
                <a:solidFill>
                  <a:srgbClr val="008000"/>
                </a:solidFill>
              </a:rPr>
              <a:t>tomstyle.com/ archive/hell.jpg</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4D422C8-85EB-2D4B-A09E-FBE1F7F83F68}"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19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7459"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544F33-7BC5-564D-B58B-86DEAAF79EB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3362" name="Rectangle 1026"/>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9507" name="Rectangle 1027"/>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942669-CE62-0844-93FA-77E5836754C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solidFill>
            <a:srgbClr val="FFFFFF"/>
          </a:solidFill>
          <a:ln>
            <a:solidFill>
              <a:srgbClr val="000000"/>
            </a:solidFill>
            <a:miter lim="800000"/>
            <a:headEnd/>
            <a:tailEnd/>
          </a:ln>
        </p:spPr>
        <p:txBody>
          <a:bodyPr/>
          <a:lstStyle/>
          <a:p>
            <a:r>
              <a:rPr lang="en-US" b="1"/>
              <a:t>http://</a:t>
            </a:r>
            <a:r>
              <a:rPr lang="en-US" b="1" err="1"/>
              <a:t>www.cbn.com</a:t>
            </a:r>
            <a:r>
              <a:rPr lang="en-US" b="1"/>
              <a:t>/</a:t>
            </a:r>
            <a:r>
              <a:rPr lang="en-US" b="1" err="1"/>
              <a:t>cbnnews</a:t>
            </a:r>
            <a:r>
              <a:rPr lang="en-US" b="1"/>
              <a:t>/us/2011/</a:t>
            </a:r>
            <a:r>
              <a:rPr lang="en-US" b="1" err="1"/>
              <a:t>april</a:t>
            </a:r>
            <a:r>
              <a:rPr lang="en-US" b="1"/>
              <a:t>/love-wins-pastor-caught-off-guard-by-controversy/</a:t>
            </a:r>
          </a:p>
          <a:p>
            <a:r>
              <a:rPr lang="uk-UA" b="1"/>
              <a:t>'</a:t>
            </a:r>
            <a:r>
              <a:rPr lang="en-US" b="1"/>
              <a:t>Love Wins</a:t>
            </a:r>
            <a:r>
              <a:rPr lang="uk-UA" b="1"/>
              <a:t>'</a:t>
            </a:r>
            <a:r>
              <a:rPr lang="en-US" b="1"/>
              <a:t> Pastor Caught Off Guard by Controversy</a:t>
            </a:r>
          </a:p>
          <a:p>
            <a:r>
              <a:rPr lang="en-US"/>
              <a:t>By Crystal Woodall CBN News Internet Producer</a:t>
            </a:r>
          </a:p>
          <a:p>
            <a:r>
              <a:rPr lang="en-US"/>
              <a:t>Sunday, April 10, 2011</a:t>
            </a:r>
          </a:p>
          <a:p>
            <a:r>
              <a:rPr lang="en-US"/>
              <a:t>Print 35 Comment(s) </a:t>
            </a:r>
          </a:p>
          <a:p>
            <a:r>
              <a:rPr lang="en-US">
                <a:hlinkClick r:id="rId3"/>
              </a:rPr>
              <a:t>Ad Feedback </a:t>
            </a:r>
            <a:endParaRPr lang="en-US"/>
          </a:p>
          <a:p>
            <a:r>
              <a:rPr lang="en-US"/>
              <a:t>Evangelical </a:t>
            </a:r>
            <a:r>
              <a:rPr lang="en-US" err="1"/>
              <a:t>megachurch</a:t>
            </a:r>
            <a:r>
              <a:rPr lang="en-US"/>
              <a:t> pastor Rob Bell says he was caught off guard by the condemnation his new book has received from leaders in the Christian community.</a:t>
            </a:r>
          </a:p>
          <a:p>
            <a:r>
              <a:rPr lang="en-US"/>
              <a:t>Standing before an audience of about 1,600 at Nashville</a:t>
            </a:r>
            <a:r>
              <a:rPr lang="uk-UA"/>
              <a:t>'</a:t>
            </a:r>
            <a:r>
              <a:rPr lang="en-US"/>
              <a:t>s Belmont University, Bell said the last several weeks had been the </a:t>
            </a:r>
            <a:r>
              <a:rPr lang="ru-RU"/>
              <a:t>"</a:t>
            </a:r>
            <a:r>
              <a:rPr lang="en-US"/>
              <a:t>most painful</a:t>
            </a:r>
            <a:r>
              <a:rPr lang="ru-RU"/>
              <a:t>"</a:t>
            </a:r>
            <a:r>
              <a:rPr lang="en-US"/>
              <a:t> of his life.</a:t>
            </a:r>
          </a:p>
          <a:p>
            <a:r>
              <a:rPr lang="ru-RU"/>
              <a:t>"</a:t>
            </a:r>
            <a:r>
              <a:rPr lang="en-US"/>
              <a:t>It has taken me to a place of profound brokenness,</a:t>
            </a:r>
            <a:r>
              <a:rPr lang="ru-RU"/>
              <a:t>"</a:t>
            </a:r>
            <a:r>
              <a:rPr lang="en-US"/>
              <a:t> said Bell, who pastors the 10,000-member Mars Hill Bible Church in Grand Rapids, Mich.</a:t>
            </a:r>
          </a:p>
          <a:p>
            <a:r>
              <a:rPr lang="en-US" i="1"/>
              <a:t>Love Wins: Heaven, Hell, and the Fate of Every Person Who Ever Lived</a:t>
            </a:r>
            <a:r>
              <a:rPr lang="en-US"/>
              <a:t>, released March 29, challenges the traditional Christian belief that few will enter Heaven.  </a:t>
            </a:r>
          </a:p>
          <a:p>
            <a:r>
              <a:rPr lang="ru-RU"/>
              <a:t>"</a:t>
            </a:r>
            <a:r>
              <a:rPr lang="en-US"/>
              <a:t>Will only a few select people make it into Heaven and will billions of people burn forever in Hell?</a:t>
            </a:r>
            <a:r>
              <a:rPr lang="ru-RU"/>
              <a:t>"</a:t>
            </a:r>
            <a:r>
              <a:rPr lang="en-US"/>
              <a:t> Bell asks in a promotional video of his book, recently released by publisher </a:t>
            </a:r>
            <a:r>
              <a:rPr lang="en-US" err="1"/>
              <a:t>HarperOne</a:t>
            </a:r>
            <a:r>
              <a:rPr lang="en-US"/>
              <a:t>. </a:t>
            </a:r>
            <a:r>
              <a:rPr lang="ru-RU"/>
              <a:t>"</a:t>
            </a:r>
            <a:r>
              <a:rPr lang="en-US"/>
              <a:t>And if that</a:t>
            </a:r>
            <a:r>
              <a:rPr lang="uk-UA"/>
              <a:t>'</a:t>
            </a:r>
            <a:r>
              <a:rPr lang="en-US"/>
              <a:t>s the case, how do you become one of the few?</a:t>
            </a:r>
            <a:r>
              <a:rPr lang="ru-RU"/>
              <a:t>"</a:t>
            </a:r>
            <a:r>
              <a:rPr lang="en-US"/>
              <a:t>  </a:t>
            </a:r>
            <a:r>
              <a:rPr lang="en-US" b="1" i="1">
                <a:hlinkClick r:id="rId4"/>
              </a:rPr>
              <a:t>Watch the video here</a:t>
            </a:r>
            <a:r>
              <a:rPr lang="en-US" b="1" i="1"/>
              <a:t>.</a:t>
            </a:r>
            <a:endParaRPr lang="en-US"/>
          </a:p>
          <a:p>
            <a:r>
              <a:rPr lang="en-US"/>
              <a:t>Bell insists it was never his intent to stir controversy, but to bring focus back to a message he suggests has got lost in dogma -- the love of God.       </a:t>
            </a:r>
          </a:p>
          <a:p>
            <a:r>
              <a:rPr lang="ru-RU"/>
              <a:t>"</a:t>
            </a:r>
            <a:r>
              <a:rPr lang="en-US"/>
              <a:t>I kept meeting religious people who were incredibly dogmatic about heaven and hell when you die but </a:t>
            </a:r>
            <a:r>
              <a:rPr lang="en-US" err="1"/>
              <a:t>didn</a:t>
            </a:r>
            <a:r>
              <a:rPr lang="uk-UA"/>
              <a:t>'</a:t>
            </a:r>
            <a:r>
              <a:rPr lang="en-US"/>
              <a:t>t seem to care about the fact that 8 million people will go to bed hungry tonight,</a:t>
            </a:r>
            <a:r>
              <a:rPr lang="ru-RU"/>
              <a:t>"</a:t>
            </a:r>
            <a:r>
              <a:rPr lang="en-US"/>
              <a:t> Bell explained.</a:t>
            </a:r>
          </a:p>
          <a:p>
            <a:r>
              <a:rPr lang="en-US"/>
              <a:t>Bell denies charges that his book promotes a universalist theology - the belief that everyone, regardless of belief, will be saved by God.</a:t>
            </a:r>
          </a:p>
          <a:p>
            <a:r>
              <a:rPr lang="ru-RU"/>
              <a:t>"</a:t>
            </a:r>
            <a:r>
              <a:rPr lang="en-US"/>
              <a:t>No, if by universalist we mean there</a:t>
            </a:r>
            <a:r>
              <a:rPr lang="uk-UA"/>
              <a:t>'</a:t>
            </a:r>
            <a:r>
              <a:rPr lang="en-US"/>
              <a:t>s a giant cosmic arm that swoops everybody in at some point whether you want to be there or not,</a:t>
            </a:r>
            <a:r>
              <a:rPr lang="ru-RU"/>
              <a:t>"</a:t>
            </a:r>
            <a:r>
              <a:rPr lang="en-US"/>
              <a:t> he told </a:t>
            </a:r>
            <a:r>
              <a:rPr lang="en-US" i="1"/>
              <a:t>The Christian Post</a:t>
            </a:r>
            <a:r>
              <a:rPr lang="en-US"/>
              <a:t>.</a:t>
            </a:r>
          </a:p>
          <a:p>
            <a:r>
              <a:rPr lang="ru-RU"/>
              <a:t>"</a:t>
            </a:r>
            <a:r>
              <a:rPr lang="en-US"/>
              <a:t>That violates the laws of love and love is about freedom,</a:t>
            </a:r>
            <a:r>
              <a:rPr lang="ru-RU"/>
              <a:t>"</a:t>
            </a:r>
            <a:r>
              <a:rPr lang="en-US"/>
              <a:t> he explained. </a:t>
            </a:r>
            <a:r>
              <a:rPr lang="ru-RU"/>
              <a:t>"</a:t>
            </a:r>
            <a:r>
              <a:rPr lang="en-US"/>
              <a:t>It</a:t>
            </a:r>
            <a:r>
              <a:rPr lang="uk-UA"/>
              <a:t>'</a:t>
            </a:r>
            <a:r>
              <a:rPr lang="en-US"/>
              <a:t>s about choice; it</a:t>
            </a:r>
            <a:r>
              <a:rPr lang="uk-UA"/>
              <a:t>'</a:t>
            </a:r>
            <a:r>
              <a:rPr lang="en-US"/>
              <a:t>s about do you want to be there? Because that</a:t>
            </a:r>
            <a:r>
              <a:rPr lang="uk-UA"/>
              <a:t>'</a:t>
            </a:r>
            <a:r>
              <a:rPr lang="en-US"/>
              <a:t>s what would make it heaven.</a:t>
            </a:r>
            <a:r>
              <a:rPr lang="ru-RU"/>
              <a:t>"</a:t>
            </a:r>
            <a:endParaRPr lang="en-US"/>
          </a:p>
          <a:p>
            <a:r>
              <a:rPr lang="en-US"/>
              <a:t>According to the </a:t>
            </a:r>
            <a:r>
              <a:rPr lang="en-US" i="1"/>
              <a:t>Associated Press</a:t>
            </a:r>
            <a:r>
              <a:rPr lang="en-US"/>
              <a:t>, Bell says hell is something freely chosen that already exists on earth.</a:t>
            </a:r>
          </a:p>
          <a:p>
            <a:r>
              <a:rPr lang="ru-RU"/>
              <a:t>"</a:t>
            </a:r>
            <a:r>
              <a:rPr lang="en-US"/>
              <a:t>Apparently this is a pastor who has written a book who has grown uncomfortable contending for the faith,</a:t>
            </a:r>
            <a:r>
              <a:rPr lang="ru-RU"/>
              <a:t>"</a:t>
            </a:r>
            <a:r>
              <a:rPr lang="en-US"/>
              <a:t> CBN chaplain and Regent University theology professor Joel </a:t>
            </a:r>
            <a:r>
              <a:rPr lang="en-US" err="1"/>
              <a:t>Palser</a:t>
            </a:r>
            <a:r>
              <a:rPr lang="en-US"/>
              <a:t> said. </a:t>
            </a:r>
            <a:r>
              <a:rPr lang="ru-RU"/>
              <a:t>"</a:t>
            </a:r>
            <a:r>
              <a:rPr lang="en-US"/>
              <a:t>He is no longer able to defend what the Bible says and has endeavored to make that more palatable to modern culture.</a:t>
            </a:r>
            <a:r>
              <a:rPr lang="ru-RU"/>
              <a:t>"</a:t>
            </a:r>
            <a:endParaRPr lang="en-US"/>
          </a:p>
          <a:p>
            <a:r>
              <a:rPr lang="ru-RU"/>
              <a:t>"</a:t>
            </a:r>
            <a:r>
              <a:rPr lang="en-US"/>
              <a:t>It may be trendy and it might sell a lot of books, but in fact Jesus speaks very clearly about heaven and hell,</a:t>
            </a:r>
            <a:r>
              <a:rPr lang="ru-RU"/>
              <a:t>"</a:t>
            </a:r>
            <a:r>
              <a:rPr lang="en-US"/>
              <a:t> </a:t>
            </a:r>
            <a:r>
              <a:rPr lang="en-US" err="1"/>
              <a:t>Palser</a:t>
            </a:r>
            <a:r>
              <a:rPr lang="en-US"/>
              <a:t> added.</a:t>
            </a:r>
          </a:p>
          <a:p>
            <a:pPr eaLnBrk="1" hangingPunct="1"/>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AFEC32-8F8F-A54A-8173-D94AFB9423D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53603" name="Rectangle 3"/>
          <p:cNvSpPr>
            <a:spLocks noGrp="1" noChangeArrowheads="1"/>
          </p:cNvSpPr>
          <p:nvPr>
            <p:ph type="body" idx="1"/>
          </p:nvPr>
        </p:nvSpPr>
        <p:spPr>
          <a:solidFill>
            <a:srgbClr val="FFFFFF"/>
          </a:solidFill>
          <a:ln>
            <a:solidFill>
              <a:srgbClr val="000000"/>
            </a:solidFill>
            <a:miter lim="800000"/>
            <a:headEnd/>
            <a:tailEnd/>
          </a:ln>
        </p:spPr>
        <p:txBody>
          <a:bodyPr/>
          <a:lstStyle/>
          <a:p>
            <a:r>
              <a:rPr lang="en-US" b="1"/>
              <a:t>http://</a:t>
            </a:r>
            <a:r>
              <a:rPr lang="en-US" b="1" err="1"/>
              <a:t>www.cbn.com</a:t>
            </a:r>
            <a:r>
              <a:rPr lang="en-US" b="1"/>
              <a:t>/</a:t>
            </a:r>
            <a:r>
              <a:rPr lang="en-US" b="1" err="1"/>
              <a:t>cbnnews</a:t>
            </a:r>
            <a:r>
              <a:rPr lang="en-US" b="1"/>
              <a:t>/us/2011/</a:t>
            </a:r>
            <a:r>
              <a:rPr lang="en-US" b="1" err="1"/>
              <a:t>april</a:t>
            </a:r>
            <a:r>
              <a:rPr lang="en-US" b="1"/>
              <a:t>/love-wins-pastor-caught-off-guard-by-controversy/</a:t>
            </a:r>
          </a:p>
          <a:p>
            <a:r>
              <a:rPr lang="uk-UA" b="1"/>
              <a:t>'</a:t>
            </a:r>
            <a:r>
              <a:rPr lang="en-US" b="1"/>
              <a:t>Love Wins</a:t>
            </a:r>
            <a:r>
              <a:rPr lang="uk-UA" b="1"/>
              <a:t>'</a:t>
            </a:r>
            <a:r>
              <a:rPr lang="en-US" b="1"/>
              <a:t> Pastor Caught Off Guard by Controversy</a:t>
            </a:r>
          </a:p>
          <a:p>
            <a:r>
              <a:rPr lang="en-US"/>
              <a:t>By Crystal Woodall CBN News Internet Producer</a:t>
            </a:r>
          </a:p>
          <a:p>
            <a:r>
              <a:rPr lang="en-US"/>
              <a:t>Sunday, April 10, 2011</a:t>
            </a:r>
          </a:p>
          <a:p>
            <a:r>
              <a:rPr lang="en-US"/>
              <a:t>Print 35 Comment(s) </a:t>
            </a:r>
          </a:p>
          <a:p>
            <a:r>
              <a:rPr lang="en-US">
                <a:hlinkClick r:id="rId3"/>
              </a:rPr>
              <a:t>Ad Feedback </a:t>
            </a:r>
            <a:endParaRPr lang="en-US"/>
          </a:p>
          <a:p>
            <a:r>
              <a:rPr lang="en-US"/>
              <a:t>Evangelical </a:t>
            </a:r>
            <a:r>
              <a:rPr lang="en-US" err="1"/>
              <a:t>megachurch</a:t>
            </a:r>
            <a:r>
              <a:rPr lang="en-US"/>
              <a:t> pastor Rob Bell says he was caught off guard by the condemnation his new book has received from leaders in the Christian community.</a:t>
            </a:r>
          </a:p>
          <a:p>
            <a:r>
              <a:rPr lang="en-US"/>
              <a:t>Standing before an audience of about 1,600 at Nashville</a:t>
            </a:r>
            <a:r>
              <a:rPr lang="uk-UA"/>
              <a:t>'</a:t>
            </a:r>
            <a:r>
              <a:rPr lang="en-US"/>
              <a:t>s Belmont University, Bell said the last several weeks had been the </a:t>
            </a:r>
            <a:r>
              <a:rPr lang="ru-RU"/>
              <a:t>"</a:t>
            </a:r>
            <a:r>
              <a:rPr lang="en-US"/>
              <a:t>most painful</a:t>
            </a:r>
            <a:r>
              <a:rPr lang="ru-RU"/>
              <a:t>"</a:t>
            </a:r>
            <a:r>
              <a:rPr lang="en-US"/>
              <a:t> of his life.</a:t>
            </a:r>
          </a:p>
          <a:p>
            <a:r>
              <a:rPr lang="ru-RU"/>
              <a:t>"</a:t>
            </a:r>
            <a:r>
              <a:rPr lang="en-US"/>
              <a:t>It has taken me to a place of profound brokenness,</a:t>
            </a:r>
            <a:r>
              <a:rPr lang="ru-RU"/>
              <a:t>"</a:t>
            </a:r>
            <a:r>
              <a:rPr lang="en-US"/>
              <a:t> said Bell, who pastors the 10,000-member Mars Hill Bible Church in Grand Rapids, Mich.</a:t>
            </a:r>
          </a:p>
          <a:p>
            <a:r>
              <a:rPr lang="en-US" i="1"/>
              <a:t>Love Wins: Heaven, Hell, and the Fate of Every Person Who Ever Lived</a:t>
            </a:r>
            <a:r>
              <a:rPr lang="en-US"/>
              <a:t>, released March 29, challenges the traditional Christian belief that few will enter Heaven.  </a:t>
            </a:r>
          </a:p>
          <a:p>
            <a:r>
              <a:rPr lang="ru-RU"/>
              <a:t>"</a:t>
            </a:r>
            <a:r>
              <a:rPr lang="en-US"/>
              <a:t>Will only a few select people make it into Heaven and will billions of people burn forever in Hell?</a:t>
            </a:r>
            <a:r>
              <a:rPr lang="ru-RU"/>
              <a:t>"</a:t>
            </a:r>
            <a:r>
              <a:rPr lang="en-US"/>
              <a:t> Bell asks in a promotional video of his book, recently released by publisher </a:t>
            </a:r>
            <a:r>
              <a:rPr lang="en-US" err="1"/>
              <a:t>HarperOne</a:t>
            </a:r>
            <a:r>
              <a:rPr lang="en-US"/>
              <a:t>. </a:t>
            </a:r>
            <a:r>
              <a:rPr lang="ru-RU"/>
              <a:t>"</a:t>
            </a:r>
            <a:r>
              <a:rPr lang="en-US"/>
              <a:t>And if that</a:t>
            </a:r>
            <a:r>
              <a:rPr lang="uk-UA"/>
              <a:t>'</a:t>
            </a:r>
            <a:r>
              <a:rPr lang="en-US"/>
              <a:t>s the case, how do you become one of the few?</a:t>
            </a:r>
            <a:r>
              <a:rPr lang="ru-RU"/>
              <a:t>"</a:t>
            </a:r>
            <a:r>
              <a:rPr lang="en-US"/>
              <a:t>  </a:t>
            </a:r>
            <a:r>
              <a:rPr lang="en-US" b="1" i="1">
                <a:hlinkClick r:id="rId4"/>
              </a:rPr>
              <a:t>Watch the video here</a:t>
            </a:r>
            <a:r>
              <a:rPr lang="en-US" b="1" i="1"/>
              <a:t>.</a:t>
            </a:r>
            <a:endParaRPr lang="en-US"/>
          </a:p>
          <a:p>
            <a:r>
              <a:rPr lang="en-US"/>
              <a:t>Bell insists it was never his intent to stir controversy, but to bring focus back to a message he suggests has got lost in dogma -- the love of God.       </a:t>
            </a:r>
          </a:p>
          <a:p>
            <a:r>
              <a:rPr lang="ru-RU"/>
              <a:t>"</a:t>
            </a:r>
            <a:r>
              <a:rPr lang="en-US"/>
              <a:t>I kept meeting religious people who were incredibly dogmatic about heaven and hell when you die but </a:t>
            </a:r>
            <a:r>
              <a:rPr lang="en-US" err="1"/>
              <a:t>didn</a:t>
            </a:r>
            <a:r>
              <a:rPr lang="uk-UA"/>
              <a:t>'</a:t>
            </a:r>
            <a:r>
              <a:rPr lang="en-US"/>
              <a:t>t seem to care about the fact that 8 million people will go to bed hungry tonight,</a:t>
            </a:r>
            <a:r>
              <a:rPr lang="ru-RU"/>
              <a:t>"</a:t>
            </a:r>
            <a:r>
              <a:rPr lang="en-US"/>
              <a:t> Bell explained.</a:t>
            </a:r>
          </a:p>
          <a:p>
            <a:r>
              <a:rPr lang="en-US"/>
              <a:t>Bell denies charges that his book promotes a universalist theology - the belief that everyone, regardless of belief, will be saved by God.</a:t>
            </a:r>
          </a:p>
          <a:p>
            <a:r>
              <a:rPr lang="ru-RU"/>
              <a:t>"</a:t>
            </a:r>
            <a:r>
              <a:rPr lang="en-US"/>
              <a:t>No, if by universalist we mean there</a:t>
            </a:r>
            <a:r>
              <a:rPr lang="uk-UA"/>
              <a:t>'</a:t>
            </a:r>
            <a:r>
              <a:rPr lang="en-US"/>
              <a:t>s a giant cosmic arm that swoops everybody in at some point whether you want to be there or not,</a:t>
            </a:r>
            <a:r>
              <a:rPr lang="ru-RU"/>
              <a:t>"</a:t>
            </a:r>
            <a:r>
              <a:rPr lang="en-US"/>
              <a:t> he told </a:t>
            </a:r>
            <a:r>
              <a:rPr lang="en-US" i="1"/>
              <a:t>The Christian Post</a:t>
            </a:r>
            <a:r>
              <a:rPr lang="en-US"/>
              <a:t>.</a:t>
            </a:r>
          </a:p>
          <a:p>
            <a:r>
              <a:rPr lang="ru-RU"/>
              <a:t>"</a:t>
            </a:r>
            <a:r>
              <a:rPr lang="en-US"/>
              <a:t>That violates the laws of love and love is about freedom,</a:t>
            </a:r>
            <a:r>
              <a:rPr lang="ru-RU"/>
              <a:t>"</a:t>
            </a:r>
            <a:r>
              <a:rPr lang="en-US"/>
              <a:t> he explained. </a:t>
            </a:r>
            <a:r>
              <a:rPr lang="ru-RU"/>
              <a:t>"</a:t>
            </a:r>
            <a:r>
              <a:rPr lang="en-US"/>
              <a:t>It</a:t>
            </a:r>
            <a:r>
              <a:rPr lang="uk-UA"/>
              <a:t>'</a:t>
            </a:r>
            <a:r>
              <a:rPr lang="en-US"/>
              <a:t>s about choice; it</a:t>
            </a:r>
            <a:r>
              <a:rPr lang="uk-UA"/>
              <a:t>'</a:t>
            </a:r>
            <a:r>
              <a:rPr lang="en-US"/>
              <a:t>s about do you want to be there? Because that</a:t>
            </a:r>
            <a:r>
              <a:rPr lang="uk-UA"/>
              <a:t>'</a:t>
            </a:r>
            <a:r>
              <a:rPr lang="en-US"/>
              <a:t>s what would make it heaven.</a:t>
            </a:r>
            <a:r>
              <a:rPr lang="ru-RU"/>
              <a:t>"</a:t>
            </a:r>
            <a:endParaRPr lang="en-US"/>
          </a:p>
          <a:p>
            <a:r>
              <a:rPr lang="en-US"/>
              <a:t>According to the </a:t>
            </a:r>
            <a:r>
              <a:rPr lang="en-US" i="1"/>
              <a:t>Associated Press</a:t>
            </a:r>
            <a:r>
              <a:rPr lang="en-US"/>
              <a:t>, Bell says hell is something freely chosen that already exists on earth.</a:t>
            </a:r>
          </a:p>
          <a:p>
            <a:r>
              <a:rPr lang="ru-RU"/>
              <a:t>"</a:t>
            </a:r>
            <a:r>
              <a:rPr lang="en-US"/>
              <a:t>Apparently this is a pastor who has written a book who has grown uncomfortable contending for the faith,</a:t>
            </a:r>
            <a:r>
              <a:rPr lang="ru-RU"/>
              <a:t>"</a:t>
            </a:r>
            <a:r>
              <a:rPr lang="en-US"/>
              <a:t> CBN chaplain and Regent University theology professor Joel </a:t>
            </a:r>
            <a:r>
              <a:rPr lang="en-US" err="1"/>
              <a:t>Palser</a:t>
            </a:r>
            <a:r>
              <a:rPr lang="en-US"/>
              <a:t> said. </a:t>
            </a:r>
            <a:r>
              <a:rPr lang="ru-RU"/>
              <a:t>"</a:t>
            </a:r>
            <a:r>
              <a:rPr lang="en-US"/>
              <a:t>He is no longer able to defend what the Bible says and has endeavored to make that more palatable to modern culture.</a:t>
            </a:r>
            <a:r>
              <a:rPr lang="ru-RU"/>
              <a:t>"</a:t>
            </a:r>
            <a:endParaRPr lang="en-US"/>
          </a:p>
          <a:p>
            <a:r>
              <a:rPr lang="ru-RU"/>
              <a:t>"</a:t>
            </a:r>
            <a:r>
              <a:rPr lang="en-US"/>
              <a:t>It may be trendy and it might sell a lot of books, but in fact Jesus speaks very clearly about heaven and hell,</a:t>
            </a:r>
            <a:r>
              <a:rPr lang="ru-RU"/>
              <a:t>"</a:t>
            </a:r>
            <a:r>
              <a:rPr lang="en-US"/>
              <a:t> </a:t>
            </a:r>
            <a:r>
              <a:rPr lang="en-US" err="1"/>
              <a:t>Palser</a:t>
            </a:r>
            <a:r>
              <a:rPr lang="en-US"/>
              <a:t> added.</a:t>
            </a:r>
          </a:p>
          <a:p>
            <a:pPr eaLnBrk="1" hangingPunct="1"/>
            <a:endParaRPr lang="en-US">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0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36.jpeg"/><Relationship Id="rId1" Type="http://schemas.openxmlformats.org/officeDocument/2006/relationships/slideMaster" Target="../slideMasters/slideMaster55.xml"/><Relationship Id="rId4" Type="http://schemas.openxmlformats.org/officeDocument/2006/relationships/image" Target="../media/image29.jpeg"/></Relationships>
</file>

<file path=ppt/slideLayouts/_rels/slideLayout100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5.xml"/><Relationship Id="rId4" Type="http://schemas.openxmlformats.org/officeDocument/2006/relationships/image" Target="../media/image30.jpe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5.xml"/></Relationships>
</file>

<file path=ppt/slideLayouts/_rels/slideLayout101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5.xml"/><Relationship Id="rId4" Type="http://schemas.openxmlformats.org/officeDocument/2006/relationships/image" Target="../media/image30.jpeg"/></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5.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5.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5.xml"/></Relationships>
</file>

<file path=ppt/slideLayouts/_rels/slideLayout101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5.xml"/><Relationship Id="rId4" Type="http://schemas.openxmlformats.org/officeDocument/2006/relationships/image" Target="../media/image30.jpeg"/></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5.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6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5.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106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5.xml"/><Relationship Id="rId5" Type="http://schemas.openxmlformats.org/officeDocument/2006/relationships/image" Target="../media/image24.png"/><Relationship Id="rId4" Type="http://schemas.openxmlformats.org/officeDocument/2006/relationships/image" Target="../media/image23.png"/></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6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6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5.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55.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5.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5.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5.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5.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5.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5.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5.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5.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5.xml"/><Relationship Id="rId5" Type="http://schemas.openxmlformats.org/officeDocument/2006/relationships/image" Target="../media/image24.png"/><Relationship Id="rId4" Type="http://schemas.openxmlformats.org/officeDocument/2006/relationships/image" Target="../media/image23.png"/></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5.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5.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5.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5.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5.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5.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5.xml"/><Relationship Id="rId4" Type="http://schemas.openxmlformats.org/officeDocument/2006/relationships/image" Target="../media/image24.png"/></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5.xml"/><Relationship Id="rId4" Type="http://schemas.openxmlformats.org/officeDocument/2006/relationships/image" Target="../media/image30.jpeg"/></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5.xml"/><Relationship Id="rId4" Type="http://schemas.openxmlformats.org/officeDocument/2006/relationships/image" Target="../media/image3.png"/></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5.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5.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5.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5.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5.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5.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5.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5.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5.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5.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5.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5.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5.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5.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5.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5.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5.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5.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5.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5.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5.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5.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0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55.xml"/><Relationship Id="rId5" Type="http://schemas.openxmlformats.org/officeDocument/2006/relationships/image" Target="../media/image22.png"/><Relationship Id="rId4" Type="http://schemas.openxmlformats.org/officeDocument/2006/relationships/image" Target="../media/image25.png"/></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5.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5.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5.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5.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5.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5.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5.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5.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5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5.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5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6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A4BAB5C-8DF3-C146-A298-4C3C6A4ED202}" type="slidenum">
              <a:rPr lang="en-US"/>
              <a:pPr>
                <a:defRPr/>
              </a:pPr>
              <a:t>‹#›</a:t>
            </a:fld>
            <a:endParaRPr lang="en-US"/>
          </a:p>
        </p:txBody>
      </p:sp>
    </p:spTree>
  </p:cSld>
  <p:clrMapOvr>
    <a:masterClrMapping/>
  </p:clrMapOvr>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46614418"/>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73648195"/>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24963840"/>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0402495"/>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03092209"/>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48098641"/>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49138401"/>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98863266"/>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21314813"/>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0082987"/>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a:p>
        </p:txBody>
      </p:sp>
    </p:spTree>
  </p:cSld>
  <p:clrMapOvr>
    <a:masterClrMapping/>
  </p:clrMapOvr>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67538043"/>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03838403"/>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3162691"/>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46772729"/>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39149709"/>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46364066"/>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31953386"/>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20076649"/>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12096652"/>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05554219"/>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a:p>
        </p:txBody>
      </p:sp>
    </p:spTree>
  </p:cSld>
  <p:clrMapOvr>
    <a:masterClrMapping/>
  </p:clrMapOvr>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4253373"/>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82294596"/>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13993312"/>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968399"/>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00972481"/>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05372308"/>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25775441"/>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251570"/>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9252848"/>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84729138"/>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a:p>
        </p:txBody>
      </p:sp>
    </p:spTree>
  </p:cSld>
  <p:clrMapOvr>
    <a:masterClrMapping/>
  </p:clrMapOvr>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12879029"/>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88308299"/>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50815463"/>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71975204"/>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3947476"/>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914251"/>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06903176"/>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5683145"/>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73727166"/>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30378954"/>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a:p>
        </p:txBody>
      </p:sp>
    </p:spTree>
  </p:cSld>
  <p:clrMapOvr>
    <a:masterClrMapping/>
  </p:clrMapOvr>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73834964"/>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51382186"/>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92353330"/>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40347797"/>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3649960"/>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8849213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6035389"/>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67426807"/>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13232529"/>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14979520"/>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a:p>
        </p:txBody>
      </p:sp>
    </p:spTree>
  </p:cSld>
  <p:clrMapOvr>
    <a:masterClrMapping/>
  </p:clrMapOvr>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60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9186167"/>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53150494"/>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30556882"/>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0093160"/>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734356"/>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9887443"/>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1276082"/>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4457275"/>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3340332"/>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61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7767949"/>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a:p>
        </p:txBody>
      </p:sp>
    </p:spTree>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9226343"/>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0742534"/>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66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13440549"/>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64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95215695"/>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6562040"/>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81730636"/>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8384393"/>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67932662"/>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type="tx">
  <p:cSld name="62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28309536"/>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90802736"/>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a:p>
        </p:txBody>
      </p:sp>
    </p:spTree>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98322281"/>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0655299"/>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04426289"/>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67905657"/>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50052887"/>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3974884"/>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0291222"/>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0151800"/>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77254642"/>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6665893"/>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a:p>
        </p:txBody>
      </p:sp>
    </p:spTree>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7312799"/>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0227845"/>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117450"/>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685334"/>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5111895"/>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4672323"/>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64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0079443"/>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5423672"/>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0921341"/>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6193946"/>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a:p>
        </p:txBody>
      </p:sp>
    </p:spTree>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8662070"/>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77338973"/>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75999679"/>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2902445"/>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6963803"/>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55816893"/>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8410884"/>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65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71745590"/>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84121770"/>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61885157"/>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a:p>
        </p:txBody>
      </p:sp>
    </p:spTree>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tx">
  <p:cSld name="66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775416"/>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6302945"/>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0862164"/>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874712"/>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5755895"/>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3065294"/>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0923741"/>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4545608"/>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4876638"/>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62514"/>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a:p>
        </p:txBody>
      </p:sp>
    </p:spTree>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86569"/>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6156107"/>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80280"/>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4199214"/>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2682935"/>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5929110"/>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1685030"/>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7725273"/>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6591711"/>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1359476"/>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C16F320-CFE1-9D4B-8BD8-986ECBC684CE}"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0112765"/>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3631215"/>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6928905"/>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3233599"/>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5880160"/>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858228"/>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9883976"/>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7139507"/>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80366058"/>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42814324"/>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lgn="l">
              <a:defRPr/>
            </a:lvl1pPr>
          </a:lstStyle>
          <a:p>
            <a:pPr>
              <a:defRPr/>
            </a:pPr>
            <a:endParaRPr lang="en-US"/>
          </a:p>
        </p:txBody>
      </p:sp>
      <p:sp>
        <p:nvSpPr>
          <p:cNvPr id="4" name="Rectangle 5"/>
          <p:cNvSpPr>
            <a:spLocks noGrp="1" noChangeArrowheads="1"/>
          </p:cNvSpPr>
          <p:nvPr>
            <p:ph type="sldNum" sz="quarter" idx="12"/>
          </p:nvPr>
        </p:nvSpPr>
        <p:spPr/>
        <p:txBody>
          <a:bodyPr/>
          <a:lstStyle>
            <a:lvl1pPr>
              <a:defRPr/>
            </a:lvl1pPr>
          </a:lstStyle>
          <a:p>
            <a:pPr>
              <a:defRPr/>
            </a:pPr>
            <a:fld id="{D7C7F40B-7130-104B-B22A-6AC1268D6C22}" type="slidenum">
              <a:rPr lang="en-US"/>
              <a:pPr>
                <a:defRPr/>
              </a:pPr>
              <a:t>‹#›</a:t>
            </a:fld>
            <a:endParaRPr lang="en-US"/>
          </a:p>
        </p:txBody>
      </p:sp>
    </p:spTree>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15511066"/>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9147779"/>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44057969"/>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54289605"/>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7956872"/>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22853617"/>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87758967"/>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31164647"/>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79308504"/>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2071073"/>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E44AC41E-FE64-1440-9CE2-D44AA0609C6E}" type="slidenum">
              <a:rPr lang="en-US"/>
              <a:pPr>
                <a:defRPr/>
              </a:pPr>
              <a:t>‹#›</a:t>
            </a:fld>
            <a:endParaRPr lang="en-US"/>
          </a:p>
        </p:txBody>
      </p:sp>
    </p:spTree>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43467057"/>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4117833"/>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27958676"/>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323490"/>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1725327"/>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THE                                    </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68748057"/>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71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31184118"/>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87014819"/>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6351282"/>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3044033"/>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86DD2DA-AF34-DD48-B603-003E491A1348}" type="slidenum">
              <a:rPr lang="en-US"/>
              <a:pPr>
                <a:defRPr/>
              </a:pPr>
              <a:t>‹#›</a:t>
            </a:fld>
            <a:endParaRPr lang="en-US"/>
          </a:p>
        </p:txBody>
      </p:sp>
    </p:spTree>
  </p:cSld>
  <p:clrMapOvr>
    <a:masterClrMapping/>
  </p:clrMapOvr>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65271"/>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2282714"/>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3384450"/>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0594252"/>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94222003"/>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2982970"/>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99356466"/>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108767"/>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5738212"/>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86409179"/>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98967650-1D02-634C-9BAF-8E24EC305A70}" type="slidenum">
              <a:rPr lang="en-US"/>
              <a:pPr>
                <a:defRPr/>
              </a:pPr>
              <a:t>‹#›</a:t>
            </a:fld>
            <a:endParaRPr lang="en-US"/>
          </a:p>
        </p:txBody>
      </p:sp>
    </p:spTree>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92428170"/>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59996077"/>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14372908"/>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24231153"/>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71034262"/>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45402088"/>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4564612"/>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33133898"/>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77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190452501"/>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7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435403317"/>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5A1A438-21B8-F549-A9D5-B525664F8E9D}" type="slidenum">
              <a:rPr lang="en-US"/>
              <a:pPr>
                <a:defRPr/>
              </a:pPr>
              <a:t>‹#›</a:t>
            </a:fld>
            <a:endParaRPr lang="en-US"/>
          </a:p>
        </p:txBody>
      </p:sp>
    </p:spTree>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62939259"/>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908794"/>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88414169"/>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30560524"/>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7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946199118"/>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714163514"/>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151498838"/>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4488401"/>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7441079"/>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805489"/>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CB88A03C-B0F7-1A44-B143-9E0ABC9E0E6A}" type="slidenum">
              <a:rPr lang="en-US"/>
              <a:pPr>
                <a:defRPr/>
              </a:pPr>
              <a:t>‹#›</a:t>
            </a:fld>
            <a:endParaRPr lang="en-US"/>
          </a:p>
        </p:txBody>
      </p:sp>
    </p:spTree>
  </p:cSld>
  <p:clrMapOvr>
    <a:masterClrMapping/>
  </p:clrMapOvr>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2545084"/>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589189"/>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4694172"/>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76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5785883"/>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0409704"/>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5952153"/>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a:p>
        </p:txBody>
      </p:sp>
    </p:spTree>
    <p:extLst>
      <p:ext uri="{BB962C8B-B14F-4D97-AF65-F5344CB8AC3E}">
        <p14:creationId xmlns:p14="http://schemas.microsoft.com/office/powerpoint/2010/main" val="3488293178"/>
      </p:ext>
    </p:extLst>
  </p:cSld>
  <p:clrMapOvr>
    <a:masterClrMapping/>
  </p:clrMapOvr>
  <p:transition/>
</p:sldLayout>
</file>

<file path=ppt/slideLayouts/slideLayout1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a:p>
        </p:txBody>
      </p:sp>
    </p:spTree>
    <p:extLst>
      <p:ext uri="{BB962C8B-B14F-4D97-AF65-F5344CB8AC3E}">
        <p14:creationId xmlns:p14="http://schemas.microsoft.com/office/powerpoint/2010/main" val="3218860963"/>
      </p:ext>
    </p:extLst>
  </p:cSld>
  <p:clrMapOvr>
    <a:masterClrMapping/>
  </p:clrMapOvr>
  <p:transition/>
</p:sldLayout>
</file>

<file path=ppt/slideLayouts/slideLayout1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a:p>
        </p:txBody>
      </p:sp>
    </p:spTree>
    <p:extLst>
      <p:ext uri="{BB962C8B-B14F-4D97-AF65-F5344CB8AC3E}">
        <p14:creationId xmlns:p14="http://schemas.microsoft.com/office/powerpoint/2010/main" val="2337328678"/>
      </p:ext>
    </p:extLst>
  </p:cSld>
  <p:clrMapOvr>
    <a:masterClrMapping/>
  </p:clrMapOvr>
  <p:transition/>
</p:sldLayout>
</file>

<file path=ppt/slideLayouts/slideLayout1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a:p>
        </p:txBody>
      </p:sp>
    </p:spTree>
    <p:extLst>
      <p:ext uri="{BB962C8B-B14F-4D97-AF65-F5344CB8AC3E}">
        <p14:creationId xmlns:p14="http://schemas.microsoft.com/office/powerpoint/2010/main" val="4193137837"/>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B19E116-267D-5B49-9F08-AE743EC475BC}" type="slidenum">
              <a:rPr lang="en-US"/>
              <a:pPr>
                <a:defRPr/>
              </a:pPr>
              <a:t>‹#›</a:t>
            </a:fld>
            <a:endParaRPr lang="en-US"/>
          </a:p>
        </p:txBody>
      </p:sp>
    </p:spTree>
  </p:cSld>
  <p:clrMapOvr>
    <a:masterClrMapping/>
  </p:clrMapOvr>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a:p>
        </p:txBody>
      </p:sp>
    </p:spTree>
    <p:extLst>
      <p:ext uri="{BB962C8B-B14F-4D97-AF65-F5344CB8AC3E}">
        <p14:creationId xmlns:p14="http://schemas.microsoft.com/office/powerpoint/2010/main" val="3473447690"/>
      </p:ext>
    </p:extLst>
  </p:cSld>
  <p:clrMapOvr>
    <a:masterClrMapping/>
  </p:clrMapOvr>
  <p:transition/>
</p:sldLayout>
</file>

<file path=ppt/slideLayouts/slideLayout1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a:p>
        </p:txBody>
      </p:sp>
    </p:spTree>
    <p:extLst>
      <p:ext uri="{BB962C8B-B14F-4D97-AF65-F5344CB8AC3E}">
        <p14:creationId xmlns:p14="http://schemas.microsoft.com/office/powerpoint/2010/main" val="2476941407"/>
      </p:ext>
    </p:extLst>
  </p:cSld>
  <p:clrMapOvr>
    <a:masterClrMapping/>
  </p:clrMapOvr>
  <p:transition/>
</p:sldLayout>
</file>

<file path=ppt/slideLayouts/slideLayout1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a:p>
        </p:txBody>
      </p:sp>
    </p:spTree>
    <p:extLst>
      <p:ext uri="{BB962C8B-B14F-4D97-AF65-F5344CB8AC3E}">
        <p14:creationId xmlns:p14="http://schemas.microsoft.com/office/powerpoint/2010/main" val="1901530693"/>
      </p:ext>
    </p:extLst>
  </p:cSld>
  <p:clrMapOvr>
    <a:masterClrMapping/>
  </p:clrMapOvr>
  <p:transition/>
</p:sldLayout>
</file>

<file path=ppt/slideLayouts/slideLayout1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a:p>
        </p:txBody>
      </p:sp>
    </p:spTree>
    <p:extLst>
      <p:ext uri="{BB962C8B-B14F-4D97-AF65-F5344CB8AC3E}">
        <p14:creationId xmlns:p14="http://schemas.microsoft.com/office/powerpoint/2010/main" val="2033346923"/>
      </p:ext>
    </p:extLst>
  </p:cSld>
  <p:clrMapOvr>
    <a:masterClrMapping/>
  </p:clrMapOvr>
  <p:transition/>
</p:sldLayout>
</file>

<file path=ppt/slideLayouts/slideLayout1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a:p>
        </p:txBody>
      </p:sp>
    </p:spTree>
    <p:extLst>
      <p:ext uri="{BB962C8B-B14F-4D97-AF65-F5344CB8AC3E}">
        <p14:creationId xmlns:p14="http://schemas.microsoft.com/office/powerpoint/2010/main" val="3948905728"/>
      </p:ext>
    </p:extLst>
  </p:cSld>
  <p:clrMapOvr>
    <a:masterClrMapping/>
  </p:clrMapOvr>
  <p:transition/>
</p:sldLayout>
</file>

<file path=ppt/slideLayouts/slideLayout1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a:p>
        </p:txBody>
      </p:sp>
    </p:spTree>
    <p:extLst>
      <p:ext uri="{BB962C8B-B14F-4D97-AF65-F5344CB8AC3E}">
        <p14:creationId xmlns:p14="http://schemas.microsoft.com/office/powerpoint/2010/main" val="1209690669"/>
      </p:ext>
    </p:extLst>
  </p:cSld>
  <p:clrMapOvr>
    <a:masterClrMapping/>
  </p:clrMapOvr>
  <p:transition/>
</p:sldLayout>
</file>

<file path=ppt/slideLayouts/slideLayout1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a:p>
        </p:txBody>
      </p:sp>
    </p:spTree>
    <p:extLst>
      <p:ext uri="{BB962C8B-B14F-4D97-AF65-F5344CB8AC3E}">
        <p14:creationId xmlns:p14="http://schemas.microsoft.com/office/powerpoint/2010/main" val="208577031"/>
      </p:ext>
    </p:extLst>
  </p:cSld>
  <p:clrMapOvr>
    <a:masterClrMapping/>
  </p:clrMapOvr>
  <p:transition/>
</p:sldLayout>
</file>

<file path=ppt/slideLayouts/slideLayout11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ea typeface="ＭＳ Ｐゴシック"/>
              </a:defRPr>
            </a:lvl1pPr>
          </a:lstStyle>
          <a:p>
            <a:pPr>
              <a:defRPr/>
            </a:pPr>
            <a:fld id="{52A6CFD5-7DD4-4761-BC50-57D808DDA650}" type="slidenum">
              <a:rPr lang="en-GB"/>
              <a:pPr>
                <a:defRPr/>
              </a:pPr>
              <a:t>‹#›</a:t>
            </a:fld>
            <a:endParaRPr lang="en-GB"/>
          </a:p>
        </p:txBody>
      </p:sp>
    </p:spTree>
    <p:extLst>
      <p:ext uri="{BB962C8B-B14F-4D97-AF65-F5344CB8AC3E}">
        <p14:creationId xmlns:p14="http://schemas.microsoft.com/office/powerpoint/2010/main" val="83427687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080753F-2844-5D49-94D6-E410B778802A}" type="slidenum">
              <a:rPr lang="en-US"/>
              <a:pPr>
                <a:defRPr/>
              </a:pPr>
              <a:t>‹#›</a:t>
            </a:fld>
            <a:endParaRPr lang="en-US"/>
          </a:p>
        </p:txBody>
      </p:sp>
    </p:spTree>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C7C1919-0DB2-654B-AAAB-22B645C69670}" type="slidenum">
              <a:rPr lang="en-US"/>
              <a:pPr>
                <a:defRPr/>
              </a:pPr>
              <a:t>‹#›</a:t>
            </a:fld>
            <a:endParaRPr lang="en-US"/>
          </a:p>
        </p:txBody>
      </p:sp>
    </p:spTree>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62E49864-4878-9A44-8537-39E93E2C9AA2}" type="slidenum">
              <a:rPr lang="en-US"/>
              <a:pPr>
                <a:defRPr/>
              </a:pPr>
              <a:t>‹#›</a:t>
            </a:fld>
            <a:endParaRPr lang="en-US"/>
          </a:p>
        </p:txBody>
      </p:sp>
    </p:spTree>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C892C306-FC5D-4A4D-9B22-AAB72EB7F9F8}" type="slidenum">
              <a:rPr lang="en-US"/>
              <a:pPr>
                <a:defRPr/>
              </a:pPr>
              <a:t>‹#›</a:t>
            </a:fld>
            <a:endParaRPr lang="en-US"/>
          </a:p>
        </p:txBody>
      </p:sp>
    </p:spTree>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71283283-48D1-364B-99D9-8ED59A43FB21}" type="slidenum">
              <a:rPr lang="en-US"/>
              <a:pPr>
                <a:defRPr/>
              </a:pPr>
              <a:t>‹#›</a:t>
            </a:fld>
            <a:endParaRPr lang="en-US"/>
          </a:p>
        </p:txBody>
      </p:sp>
    </p:spTree>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3891391-4150-5647-A6E3-71102537B767}" type="slidenum">
              <a:rPr lang="en-US">
                <a:solidFill>
                  <a:srgbClr val="FFFFFF"/>
                </a:solidFill>
              </a:rPr>
              <a:pPr>
                <a:defRPr/>
              </a:pPr>
              <a:t>‹#›</a:t>
            </a:fld>
            <a:endParaRPr lang="en-US">
              <a:solidFill>
                <a:srgbClr val="FFFFFF"/>
              </a:solidFill>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a:p>
        </p:txBody>
      </p:sp>
    </p:spTree>
    <p:extLst>
      <p:ext uri="{BB962C8B-B14F-4D97-AF65-F5344CB8AC3E}">
        <p14:creationId xmlns:p14="http://schemas.microsoft.com/office/powerpoint/2010/main" val="141880071"/>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a:p>
        </p:txBody>
      </p:sp>
    </p:spTree>
    <p:extLst>
      <p:ext uri="{BB962C8B-B14F-4D97-AF65-F5344CB8AC3E}">
        <p14:creationId xmlns:p14="http://schemas.microsoft.com/office/powerpoint/2010/main" val="897689457"/>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a:p>
        </p:txBody>
      </p:sp>
    </p:spTree>
    <p:extLst>
      <p:ext uri="{BB962C8B-B14F-4D97-AF65-F5344CB8AC3E}">
        <p14:creationId xmlns:p14="http://schemas.microsoft.com/office/powerpoint/2010/main" val="994346086"/>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a:p>
        </p:txBody>
      </p:sp>
    </p:spTree>
    <p:extLst>
      <p:ext uri="{BB962C8B-B14F-4D97-AF65-F5344CB8AC3E}">
        <p14:creationId xmlns:p14="http://schemas.microsoft.com/office/powerpoint/2010/main" val="85878024"/>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0BCAD56-043C-6D4F-93FA-53D70228D610}" type="slidenum">
              <a:rPr lang="en-US" smtClean="0"/>
              <a:pPr>
                <a:defRPr/>
              </a:pPr>
              <a:t>‹#›</a:t>
            </a:fld>
            <a:endParaRPr lang="en-US"/>
          </a:p>
        </p:txBody>
      </p:sp>
    </p:spTree>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a:p>
        </p:txBody>
      </p:sp>
    </p:spTree>
    <p:extLst>
      <p:ext uri="{BB962C8B-B14F-4D97-AF65-F5344CB8AC3E}">
        <p14:creationId xmlns:p14="http://schemas.microsoft.com/office/powerpoint/2010/main" val="1457901454"/>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a:p>
        </p:txBody>
      </p:sp>
    </p:spTree>
    <p:extLst>
      <p:ext uri="{BB962C8B-B14F-4D97-AF65-F5344CB8AC3E}">
        <p14:creationId xmlns:p14="http://schemas.microsoft.com/office/powerpoint/2010/main" val="2047558025"/>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a:p>
        </p:txBody>
      </p:sp>
    </p:spTree>
    <p:extLst>
      <p:ext uri="{BB962C8B-B14F-4D97-AF65-F5344CB8AC3E}">
        <p14:creationId xmlns:p14="http://schemas.microsoft.com/office/powerpoint/2010/main" val="2782018665"/>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a:p>
        </p:txBody>
      </p:sp>
    </p:spTree>
    <p:extLst>
      <p:ext uri="{BB962C8B-B14F-4D97-AF65-F5344CB8AC3E}">
        <p14:creationId xmlns:p14="http://schemas.microsoft.com/office/powerpoint/2010/main" val="2471146845"/>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a:p>
        </p:txBody>
      </p:sp>
    </p:spTree>
    <p:extLst>
      <p:ext uri="{BB962C8B-B14F-4D97-AF65-F5344CB8AC3E}">
        <p14:creationId xmlns:p14="http://schemas.microsoft.com/office/powerpoint/2010/main" val="225238007"/>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a:p>
        </p:txBody>
      </p:sp>
    </p:spTree>
    <p:extLst>
      <p:ext uri="{BB962C8B-B14F-4D97-AF65-F5344CB8AC3E}">
        <p14:creationId xmlns:p14="http://schemas.microsoft.com/office/powerpoint/2010/main" val="4131002157"/>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a:p>
        </p:txBody>
      </p:sp>
    </p:spTree>
    <p:extLst>
      <p:ext uri="{BB962C8B-B14F-4D97-AF65-F5344CB8AC3E}">
        <p14:creationId xmlns:p14="http://schemas.microsoft.com/office/powerpoint/2010/main" val="1117427706"/>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208068212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57701334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263220783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E26CAA6-44CF-1E48-9FA1-78D1FC35256C}" type="slidenum">
              <a:rPr lang="en-US" smtClean="0"/>
              <a:pPr>
                <a:defRPr/>
              </a:pPr>
              <a:t>‹#›</a:t>
            </a:fld>
            <a:endParaRPr lang="en-US"/>
          </a:p>
        </p:txBody>
      </p:sp>
    </p:spTree>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321863895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191971051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372301257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429275054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349096945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356879581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268555156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164591767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386408185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23618385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4DD4A2-A432-7B4A-8FBD-A98B9C1705AD}" type="slidenum">
              <a:rPr lang="en-US" smtClean="0"/>
              <a:pPr>
                <a:defRPr/>
              </a:pPr>
              <a:t>‹#›</a:t>
            </a:fld>
            <a:endParaRPr lang="en-US"/>
          </a:p>
        </p:txBody>
      </p:sp>
    </p:spTree>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EBD5D9-A00F-224C-A098-8EA25D802EA2}"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65649679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6FFC8-8CB9-7D43-B652-4AB2416091BA}"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91473412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07D631-C3DE-C04B-B956-5604BF70FFD7}"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53917978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7C3B0F-D2FD-CA4C-B0DE-0F26A4226781}"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31961338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6E1297-818E-2E40-8DD4-7D0D614BAE41}"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10374683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FC18BC-FA3C-D545-8928-0A076CBEA5C4}"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594573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87D8CA9-3117-BF4E-8D40-0165CBEB4185}"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06549054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AA04F-A409-FC4B-857C-CA37218DFFB0}"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46863162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CB7259-33EC-714E-BDCE-5CD978616E33}"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28619008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0CC5BAF-FED2-0444-946E-81D7ED88417F}"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9987963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EE8D437-623E-E548-931D-D811B67A0A30}" type="slidenum">
              <a:rPr lang="en-US" smtClean="0"/>
              <a:pPr>
                <a:defRPr/>
              </a:pPr>
              <a:t>‹#›</a:t>
            </a:fld>
            <a:endParaRPr lang="en-US"/>
          </a:p>
        </p:txBody>
      </p:sp>
    </p:spTree>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332BEE-7969-4D44-ADD3-7BA144373C28}"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2104873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B68ECD-13B9-A445-9491-2183AFE85779}"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04648332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20C0C9-E586-A04B-97FC-AA36EDEE9950}"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8697670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D1D468A-CA6C-B447-A71A-5E91FCBDFDDB}"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1377233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77C92DC-B308-5B46-8CE8-CF4CDBF9C8F2}"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7223199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382FA0C-CCB8-1C45-BE8D-83E0D88211B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0892084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A5175A-FFAF-FC4C-9F2A-DDA1C93FED5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4667839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34B1580-970F-BB4E-8D39-7939225D1AF6}"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5823141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02C124F-E164-E841-A25D-85FFA45A509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85662733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EE9136-E028-CE41-82AF-247E6C91D76B}"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6129345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558530A-99CB-B542-B4BF-E39F76458A70}" type="slidenum">
              <a:rPr lang="en-US" smtClean="0"/>
              <a:pPr>
                <a:defRPr/>
              </a:pPr>
              <a:t>‹#›</a:t>
            </a:fld>
            <a:endParaRPr lang="en-US"/>
          </a:p>
        </p:txBody>
      </p:sp>
    </p:spTree>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7C8AA5B-E739-6947-A423-DC531EB7094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04384622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3F68EA-0AD5-1F47-94BE-7985EB7CA5A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9859047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60"/>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1783AE2-400B-6B4D-8820-00DF7831F4CA}" type="slidenum">
              <a:rPr lang="en-US" smtClean="0"/>
              <a:pPr>
                <a:defRPr/>
              </a:pPr>
              <a:t>‹#›</a:t>
            </a:fld>
            <a:endParaRPr lang="en-US"/>
          </a:p>
        </p:txBody>
      </p:sp>
    </p:spTree>
    <p:extLst>
      <p:ext uri="{BB962C8B-B14F-4D97-AF65-F5344CB8AC3E}">
        <p14:creationId xmlns:p14="http://schemas.microsoft.com/office/powerpoint/2010/main" val="575334511"/>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76858714"/>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29816939"/>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335514-F3A9-CD43-B09B-A2C19BA4D56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88435743"/>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DB62F6CF-330E-AB49-99AB-B910C1068C6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5755231"/>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solidFill>
                  <a:schemeClr val="tx1"/>
                </a:solidFill>
              </a:defRPr>
            </a:lvl1pPr>
          </a:lstStyle>
          <a:p>
            <a:pPr>
              <a:defRPr/>
            </a:pPr>
            <a:fld id="{7B944A21-8DB2-824F-A98D-0A4B583100C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63267210"/>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C3C81F60-D393-E14D-B98F-9DC971BC3DB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58686036"/>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708467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FFCFDAF-0FDB-8B48-9941-29E36DB0B85D}" type="slidenum">
              <a:rPr lang="en-US" smtClean="0"/>
              <a:pPr>
                <a:defRPr/>
              </a:pPr>
              <a:t>‹#›</a:t>
            </a:fld>
            <a:endParaRPr lang="en-US"/>
          </a:p>
        </p:txBody>
      </p:sp>
    </p:spTree>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443149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076665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802710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196509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394128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916912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10983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096338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23419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786364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F798CC-6208-244A-A607-0EAB4D248A01}" type="slidenum">
              <a:rPr lang="en-US" smtClean="0"/>
              <a:pPr>
                <a:defRPr/>
              </a:pPr>
              <a:t>‹#›</a:t>
            </a:fld>
            <a:endParaRPr lang="en-US"/>
          </a:p>
        </p:txBody>
      </p:sp>
    </p:spTree>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936677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2304437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425771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959890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311745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556664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126444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750362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335873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04860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65FDF55-ACE9-FE4C-9AB2-A9FB66D3B08D}" type="slidenum">
              <a:rPr lang="en-US" smtClean="0"/>
              <a:pPr>
                <a:defRPr/>
              </a:pPr>
              <a:t>‹#›</a:t>
            </a:fld>
            <a:endParaRPr lang="en-US"/>
          </a:p>
        </p:txBody>
      </p:sp>
    </p:spTree>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397065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99028560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330994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6480604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3/7/26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66822624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3/7/26</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39968890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3/7/26</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75523118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3/7/26</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419658184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3/7/26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85155015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3/7/26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9147435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A7884D5-8C33-CB48-BC1B-9F451D6167FD}" type="slidenum">
              <a:rPr lang="en-US" smtClean="0"/>
              <a:pPr>
                <a:defRPr/>
              </a:pPr>
              <a:t>‹#›</a:t>
            </a:fld>
            <a:endParaRPr lang="en-US"/>
          </a:p>
        </p:txBody>
      </p:sp>
    </p:spTree>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03943176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12517146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535505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96246509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7939446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665899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9960547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8577663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32461195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156032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D76331-06B8-9B45-92B9-4FF2EED6E67A}" type="slidenum">
              <a:rPr lang="en-US" smtClean="0"/>
              <a:pPr>
                <a:defRPr/>
              </a:pPr>
              <a:t>‹#›</a:t>
            </a:fld>
            <a:endParaRPr lang="en-US"/>
          </a:p>
        </p:txBody>
      </p:sp>
    </p:spTree>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86541324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2884837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9228632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7083146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04838872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3/7/26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424452878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3/7/26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330478954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1291B3F-8A4E-AB43-A432-AB7ADAB80508}" type="datetimeFigureOut">
              <a:rPr lang="en-US" smtClean="0"/>
              <a:pPr/>
              <a:t>3/7/26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41986996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1291B3F-8A4E-AB43-A432-AB7ADAB80508}" type="datetimeFigureOut">
              <a:rPr lang="en-US" smtClean="0"/>
              <a:pPr/>
              <a:t>3/7/26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27586328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1291B3F-8A4E-AB43-A432-AB7ADAB80508}" type="datetimeFigureOut">
              <a:rPr lang="en-US" smtClean="0"/>
              <a:pPr/>
              <a:t>3/7/26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316072399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EB1D4C-CA92-8943-9857-150F69A28476}" type="slidenum">
              <a:rPr lang="en-US" smtClean="0"/>
              <a:pPr>
                <a:defRPr/>
              </a:pPr>
              <a:t>‹#›</a:t>
            </a:fld>
            <a:endParaRPr lang="en-US"/>
          </a:p>
        </p:txBody>
      </p:sp>
    </p:spTree>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91B3F-8A4E-AB43-A432-AB7ADAB80508}" type="datetimeFigureOut">
              <a:rPr lang="en-US" smtClean="0"/>
              <a:pPr/>
              <a:t>3/7/26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163154390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1291B3F-8A4E-AB43-A432-AB7ADAB80508}" type="datetimeFigureOut">
              <a:rPr lang="en-US" smtClean="0"/>
              <a:pPr/>
              <a:t>3/7/26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70806423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pPr/>
              <a:t>3/7/26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85986758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pPr/>
              <a:t>3/7/26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71458427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3/7/26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397146814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3/7/26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149751189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77154626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557892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7041888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1771271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2160CF-F1D9-734B-99C1-C126C755F827}" type="slidenum">
              <a:rPr lang="en-US" smtClean="0"/>
              <a:pPr>
                <a:defRPr/>
              </a:pPr>
              <a:t>‹#›</a:t>
            </a:fld>
            <a:endParaRPr lang="en-US"/>
          </a:p>
        </p:txBody>
      </p:sp>
    </p:spTree>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398078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16527932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3150245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5619862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1383740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3458026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0779409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541602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1064871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60859073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9ADBFE-261E-CE42-BD27-A3ACFEBC6D16}" type="slidenum">
              <a:rPr lang="en-US" smtClean="0"/>
              <a:pPr>
                <a:defRPr/>
              </a:pPr>
              <a:t>‹#›</a:t>
            </a:fld>
            <a:endParaRPr lang="en-US"/>
          </a:p>
        </p:txBody>
      </p:sp>
    </p:spTree>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8"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10"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1"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3"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7"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ACF2D25-F312-9A4B-9D64-2CD17677203B}" type="slidenum">
              <a:rPr lang="en-US" smtClean="0"/>
              <a:pPr>
                <a:defRPr/>
              </a:pPr>
              <a:t>‹#›</a:t>
            </a:fld>
            <a:endParaRPr lang="en-US"/>
          </a:p>
        </p:txBody>
      </p:sp>
    </p:spTree>
    <p:extLst>
      <p:ext uri="{BB962C8B-B14F-4D97-AF65-F5344CB8AC3E}">
        <p14:creationId xmlns:p14="http://schemas.microsoft.com/office/powerpoint/2010/main" val="423049670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8C72DF9-9684-F343-A8D2-91A8B1825450}" type="slidenum">
              <a:rPr lang="en-US" smtClean="0"/>
              <a:pPr>
                <a:defRPr/>
              </a:pPr>
              <a:t>‹#›</a:t>
            </a:fld>
            <a:endParaRPr lang="en-US"/>
          </a:p>
        </p:txBody>
      </p:sp>
    </p:spTree>
    <p:extLst>
      <p:ext uri="{BB962C8B-B14F-4D97-AF65-F5344CB8AC3E}">
        <p14:creationId xmlns:p14="http://schemas.microsoft.com/office/powerpoint/2010/main" val="93448593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64CD02CE-7B78-BB40-ADE7-A4ECDABD1C1C}" type="slidenum">
              <a:rPr lang="en-US" smtClean="0"/>
              <a:pPr>
                <a:defRPr/>
              </a:pPr>
              <a:t>‹#›</a:t>
            </a:fld>
            <a:endParaRPr lang="en-US"/>
          </a:p>
        </p:txBody>
      </p:sp>
    </p:spTree>
    <p:extLst>
      <p:ext uri="{BB962C8B-B14F-4D97-AF65-F5344CB8AC3E}">
        <p14:creationId xmlns:p14="http://schemas.microsoft.com/office/powerpoint/2010/main" val="282798308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E63096-8914-5D4D-AAF0-BE08B2530F21}" type="slidenum">
              <a:rPr lang="en-US" smtClean="0"/>
              <a:pPr>
                <a:defRPr/>
              </a:pPr>
              <a:t>‹#›</a:t>
            </a:fld>
            <a:endParaRPr lang="en-US"/>
          </a:p>
        </p:txBody>
      </p:sp>
    </p:spTree>
    <p:extLst>
      <p:ext uri="{BB962C8B-B14F-4D97-AF65-F5344CB8AC3E}">
        <p14:creationId xmlns:p14="http://schemas.microsoft.com/office/powerpoint/2010/main" val="30434753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0A186F6-FC3E-8A4E-950A-54062380A2B7}" type="slidenum">
              <a:rPr lang="en-US" smtClean="0"/>
              <a:pPr>
                <a:defRPr/>
              </a:pPr>
              <a:t>‹#›</a:t>
            </a:fld>
            <a:endParaRPr lang="en-US"/>
          </a:p>
        </p:txBody>
      </p:sp>
    </p:spTree>
    <p:extLst>
      <p:ext uri="{BB962C8B-B14F-4D97-AF65-F5344CB8AC3E}">
        <p14:creationId xmlns:p14="http://schemas.microsoft.com/office/powerpoint/2010/main" val="325992622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E871B9C-6CAD-8C4B-AC69-45E3E904282A}" type="slidenum">
              <a:rPr lang="en-US" smtClean="0"/>
              <a:pPr>
                <a:defRPr/>
              </a:pPr>
              <a:t>‹#›</a:t>
            </a:fld>
            <a:endParaRPr lang="en-US"/>
          </a:p>
        </p:txBody>
      </p:sp>
    </p:spTree>
    <p:extLst>
      <p:ext uri="{BB962C8B-B14F-4D97-AF65-F5344CB8AC3E}">
        <p14:creationId xmlns:p14="http://schemas.microsoft.com/office/powerpoint/2010/main" val="316105697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5E156FB-3FE9-734E-84BF-53BCC6EE0ACD}" type="slidenum">
              <a:rPr lang="en-US" smtClean="0"/>
              <a:pPr>
                <a:defRPr/>
              </a:pPr>
              <a:t>‹#›</a:t>
            </a:fld>
            <a:endParaRPr lang="en-US"/>
          </a:p>
        </p:txBody>
      </p:sp>
    </p:spTree>
    <p:extLst>
      <p:ext uri="{BB962C8B-B14F-4D97-AF65-F5344CB8AC3E}">
        <p14:creationId xmlns:p14="http://schemas.microsoft.com/office/powerpoint/2010/main" val="51094220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678CD4B-09C6-534B-9127-CA52B92002C7}" type="slidenum">
              <a:rPr lang="en-US" smtClean="0"/>
              <a:pPr>
                <a:defRPr/>
              </a:pPr>
              <a:t>‹#›</a:t>
            </a:fld>
            <a:endParaRPr lang="en-US"/>
          </a:p>
        </p:txBody>
      </p:sp>
    </p:spTree>
    <p:extLst>
      <p:ext uri="{BB962C8B-B14F-4D97-AF65-F5344CB8AC3E}">
        <p14:creationId xmlns:p14="http://schemas.microsoft.com/office/powerpoint/2010/main" val="6005033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22CB8C1C-1AEF-B043-ABF7-0A710F35809C}" type="slidenum">
              <a:rPr lang="en-US" smtClean="0"/>
              <a:pPr>
                <a:defRPr/>
              </a:pPr>
              <a:t>‹#›</a:t>
            </a:fld>
            <a:endParaRPr lang="en-US"/>
          </a:p>
        </p:txBody>
      </p:sp>
    </p:spTree>
    <p:extLst>
      <p:ext uri="{BB962C8B-B14F-4D97-AF65-F5344CB8AC3E}">
        <p14:creationId xmlns:p14="http://schemas.microsoft.com/office/powerpoint/2010/main" val="221964267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5AC532-9281-BC47-B728-F889DE9DCE39}" type="slidenum">
              <a:rPr lang="en-US" smtClean="0"/>
              <a:pPr>
                <a:defRPr/>
              </a:pPr>
              <a:t>‹#›</a:t>
            </a:fld>
            <a:endParaRPr lang="en-US"/>
          </a:p>
        </p:txBody>
      </p:sp>
    </p:spTree>
    <p:extLst>
      <p:ext uri="{BB962C8B-B14F-4D97-AF65-F5344CB8AC3E}">
        <p14:creationId xmlns:p14="http://schemas.microsoft.com/office/powerpoint/2010/main" val="24794983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DD5C7D-6F9E-D441-A6E4-9711C9B9EAD0}" type="slidenum">
              <a:rPr lang="en-US" smtClean="0"/>
              <a:pPr>
                <a:defRPr/>
              </a:pPr>
              <a:t>‹#›</a:t>
            </a:fld>
            <a:endParaRPr lang="en-US"/>
          </a:p>
        </p:txBody>
      </p:sp>
    </p:spTree>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955443E-EF85-3A4A-A5C7-00628BDF9B26}" type="slidenum">
              <a:rPr lang="en-US" smtClean="0"/>
              <a:pPr>
                <a:defRPr/>
              </a:pPr>
              <a:t>‹#›</a:t>
            </a:fld>
            <a:endParaRPr lang="en-US"/>
          </a:p>
        </p:txBody>
      </p:sp>
    </p:spTree>
    <p:extLst>
      <p:ext uri="{BB962C8B-B14F-4D97-AF65-F5344CB8AC3E}">
        <p14:creationId xmlns:p14="http://schemas.microsoft.com/office/powerpoint/2010/main" val="65256986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26622466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849911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320434960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3437613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179546825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429266444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201353655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68409113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16786148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E035E7B-B15D-CD45-9084-69F42CB4D9B0}" type="slidenum">
              <a:rPr lang="en-US" smtClean="0"/>
              <a:pPr>
                <a:defRPr/>
              </a:pPr>
              <a:t>‹#›</a:t>
            </a:fld>
            <a:endParaRPr lang="en-US"/>
          </a:p>
        </p:txBody>
      </p:sp>
    </p:spTree>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62931335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128453284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123585040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83002350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58272253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5"/>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6199072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31232258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5199645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3409338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43243436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B329020-FFCC-5F4F-A898-7AD43BB4728D}" type="slidenum">
              <a:rPr lang="en-US" smtClean="0"/>
              <a:pPr>
                <a:defRPr/>
              </a:pPr>
              <a:t>‹#›</a:t>
            </a:fld>
            <a:endParaRPr lang="en-US"/>
          </a:p>
        </p:txBody>
      </p:sp>
    </p:spTree>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29241703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5137471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1342879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7605589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8097078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01165022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997E859-6D2B-4842-8540-5FB09A3FCECD}" type="slidenum">
              <a:rPr lang="en-US"/>
              <a:pPr>
                <a:defRPr/>
              </a:pPr>
              <a:t>‹#›</a:t>
            </a:fld>
            <a:endParaRPr lang="en-US"/>
          </a:p>
        </p:txBody>
      </p:sp>
    </p:spTree>
    <p:extLst>
      <p:ext uri="{BB962C8B-B14F-4D97-AF65-F5344CB8AC3E}">
        <p14:creationId xmlns:p14="http://schemas.microsoft.com/office/powerpoint/2010/main" val="818458674"/>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365AC834-915D-E247-9DFE-221EF70DD69F}" type="slidenum">
              <a:rPr lang="en-US"/>
              <a:pPr>
                <a:defRPr/>
              </a:pPr>
              <a:t>‹#›</a:t>
            </a:fld>
            <a:endParaRPr lang="en-US"/>
          </a:p>
        </p:txBody>
      </p:sp>
    </p:spTree>
    <p:extLst>
      <p:ext uri="{BB962C8B-B14F-4D97-AF65-F5344CB8AC3E}">
        <p14:creationId xmlns:p14="http://schemas.microsoft.com/office/powerpoint/2010/main" val="3240392272"/>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14EFDF0-62EF-474A-B67C-77C14F59B7CD}" type="slidenum">
              <a:rPr lang="en-US"/>
              <a:pPr>
                <a:defRPr/>
              </a:pPr>
              <a:t>‹#›</a:t>
            </a:fld>
            <a:endParaRPr lang="en-US"/>
          </a:p>
        </p:txBody>
      </p:sp>
    </p:spTree>
    <p:extLst>
      <p:ext uri="{BB962C8B-B14F-4D97-AF65-F5344CB8AC3E}">
        <p14:creationId xmlns:p14="http://schemas.microsoft.com/office/powerpoint/2010/main" val="2266489227"/>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BE286F4-4F20-4546-AB3D-6C798423913B}" type="slidenum">
              <a:rPr lang="en-US"/>
              <a:pPr>
                <a:defRPr/>
              </a:pPr>
              <a:t>‹#›</a:t>
            </a:fld>
            <a:endParaRPr lang="en-US"/>
          </a:p>
        </p:txBody>
      </p:sp>
    </p:spTree>
    <p:extLst>
      <p:ext uri="{BB962C8B-B14F-4D97-AF65-F5344CB8AC3E}">
        <p14:creationId xmlns:p14="http://schemas.microsoft.com/office/powerpoint/2010/main" val="294914128"/>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84C5A6-FBF2-BE47-A52C-634A0F6727BB}" type="slidenum">
              <a:rPr lang="en-US" smtClean="0"/>
              <a:pPr>
                <a:defRPr/>
              </a:pPr>
              <a:t>‹#›</a:t>
            </a:fld>
            <a:endParaRPr lang="en-US"/>
          </a:p>
        </p:txBody>
      </p:sp>
    </p:spTree>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F9FC373-B2E2-3D40-9F71-09E6100848D3}" type="slidenum">
              <a:rPr lang="en-US"/>
              <a:pPr>
                <a:defRPr/>
              </a:pPr>
              <a:t>‹#›</a:t>
            </a:fld>
            <a:endParaRPr lang="en-US"/>
          </a:p>
        </p:txBody>
      </p:sp>
    </p:spTree>
    <p:extLst>
      <p:ext uri="{BB962C8B-B14F-4D97-AF65-F5344CB8AC3E}">
        <p14:creationId xmlns:p14="http://schemas.microsoft.com/office/powerpoint/2010/main" val="665858281"/>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6BBE4CD-9575-9A40-95E7-FDC85A8A69B5}" type="slidenum">
              <a:rPr lang="en-US"/>
              <a:pPr>
                <a:defRPr/>
              </a:pPr>
              <a:t>‹#›</a:t>
            </a:fld>
            <a:endParaRPr lang="en-US"/>
          </a:p>
        </p:txBody>
      </p:sp>
    </p:spTree>
    <p:extLst>
      <p:ext uri="{BB962C8B-B14F-4D97-AF65-F5344CB8AC3E}">
        <p14:creationId xmlns:p14="http://schemas.microsoft.com/office/powerpoint/2010/main" val="1108876552"/>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0EFA73A-0C54-3B41-BE92-C6866499EDAE}" type="slidenum">
              <a:rPr lang="en-US"/>
              <a:pPr>
                <a:defRPr/>
              </a:pPr>
              <a:t>‹#›</a:t>
            </a:fld>
            <a:endParaRPr lang="en-US"/>
          </a:p>
        </p:txBody>
      </p:sp>
    </p:spTree>
    <p:extLst>
      <p:ext uri="{BB962C8B-B14F-4D97-AF65-F5344CB8AC3E}">
        <p14:creationId xmlns:p14="http://schemas.microsoft.com/office/powerpoint/2010/main" val="2997749362"/>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7A65F41-E8FE-6441-AE81-6FC7CECDAB5A}" type="slidenum">
              <a:rPr lang="en-US"/>
              <a:pPr>
                <a:defRPr/>
              </a:pPr>
              <a:t>‹#›</a:t>
            </a:fld>
            <a:endParaRPr lang="en-US"/>
          </a:p>
        </p:txBody>
      </p:sp>
    </p:spTree>
    <p:extLst>
      <p:ext uri="{BB962C8B-B14F-4D97-AF65-F5344CB8AC3E}">
        <p14:creationId xmlns:p14="http://schemas.microsoft.com/office/powerpoint/2010/main" val="3735686607"/>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AF95528-4EFC-EC41-BBBF-574B868B074A}" type="slidenum">
              <a:rPr lang="en-US"/>
              <a:pPr>
                <a:defRPr/>
              </a:pPr>
              <a:t>‹#›</a:t>
            </a:fld>
            <a:endParaRPr lang="en-US"/>
          </a:p>
        </p:txBody>
      </p:sp>
    </p:spTree>
    <p:extLst>
      <p:ext uri="{BB962C8B-B14F-4D97-AF65-F5344CB8AC3E}">
        <p14:creationId xmlns:p14="http://schemas.microsoft.com/office/powerpoint/2010/main" val="1877525415"/>
      </p:ext>
    </p:extLst>
  </p:cSld>
  <p:clrMapOvr>
    <a:masterClrMapping/>
  </p:clrMapOvr>
  <p:transition spd="med">
    <p:randomBar dir="vert"/>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03F9A86-C789-8C4B-ADF9-1948F1A92A33}" type="slidenum">
              <a:rPr lang="en-US"/>
              <a:pPr>
                <a:defRPr/>
              </a:pPr>
              <a:t>‹#›</a:t>
            </a:fld>
            <a:endParaRPr lang="en-US"/>
          </a:p>
        </p:txBody>
      </p:sp>
    </p:spTree>
    <p:extLst>
      <p:ext uri="{BB962C8B-B14F-4D97-AF65-F5344CB8AC3E}">
        <p14:creationId xmlns:p14="http://schemas.microsoft.com/office/powerpoint/2010/main" val="908312143"/>
      </p:ext>
    </p:extLst>
  </p:cSld>
  <p:clrMapOvr>
    <a:masterClrMapping/>
  </p:clrMapOvr>
  <p:transition spd="med">
    <p:randomBar dir="vert"/>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66718BB9-7B56-4842-BA87-948D9B94374B}" type="slidenum">
              <a:rPr lang="en-US"/>
              <a:pPr>
                <a:defRPr/>
              </a:pPr>
              <a:t>‹#›</a:t>
            </a:fld>
            <a:endParaRPr lang="en-US"/>
          </a:p>
        </p:txBody>
      </p:sp>
    </p:spTree>
    <p:extLst>
      <p:ext uri="{BB962C8B-B14F-4D97-AF65-F5344CB8AC3E}">
        <p14:creationId xmlns:p14="http://schemas.microsoft.com/office/powerpoint/2010/main" val="3021552142"/>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F03B550-C747-764E-B04E-B50512C96730}" type="slidenum">
              <a:rPr lang="en-US"/>
              <a:pPr>
                <a:defRPr/>
              </a:pPr>
              <a:t>‹#›</a:t>
            </a:fld>
            <a:endParaRPr lang="en-US"/>
          </a:p>
        </p:txBody>
      </p:sp>
    </p:spTree>
    <p:extLst>
      <p:ext uri="{BB962C8B-B14F-4D97-AF65-F5344CB8AC3E}">
        <p14:creationId xmlns:p14="http://schemas.microsoft.com/office/powerpoint/2010/main" val="399727387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CFCF56B-D20A-4441-9102-81D2258C0B73}" type="slidenum">
              <a:rPr lang="en-US"/>
              <a:pPr>
                <a:defRPr/>
              </a:pPr>
              <a:t>‹#›</a:t>
            </a:fld>
            <a:endParaRPr lang="en-US"/>
          </a:p>
        </p:txBody>
      </p:sp>
    </p:spTree>
    <p:extLst>
      <p:ext uri="{BB962C8B-B14F-4D97-AF65-F5344CB8AC3E}">
        <p14:creationId xmlns:p14="http://schemas.microsoft.com/office/powerpoint/2010/main" val="290726561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ABC777B-4ED3-3F44-81BF-09C12CDEAAD8}" type="slidenum">
              <a:rPr lang="en-US"/>
              <a:pPr>
                <a:defRPr/>
              </a:pPr>
              <a:t>‹#›</a:t>
            </a:fld>
            <a:endParaRPr lang="en-US"/>
          </a:p>
        </p:txBody>
      </p:sp>
    </p:spTree>
    <p:extLst>
      <p:ext uri="{BB962C8B-B14F-4D97-AF65-F5344CB8AC3E}">
        <p14:creationId xmlns:p14="http://schemas.microsoft.com/office/powerpoint/2010/main" val="452423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6027E5-F27B-9740-8BEC-D41EC8826B1C}" type="slidenum">
              <a:rPr lang="en-US" smtClean="0"/>
              <a:pPr>
                <a:defRPr/>
              </a:pPr>
              <a:t>‹#›</a:t>
            </a:fld>
            <a:endParaRPr lang="en-US"/>
          </a:p>
        </p:txBody>
      </p:sp>
    </p:spTree>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D2901F3-6009-7245-A5F5-C07C5135234D}" type="slidenum">
              <a:rPr lang="en-US"/>
              <a:pPr>
                <a:defRPr/>
              </a:pPr>
              <a:t>‹#›</a:t>
            </a:fld>
            <a:endParaRPr lang="en-US"/>
          </a:p>
        </p:txBody>
      </p:sp>
    </p:spTree>
    <p:extLst>
      <p:ext uri="{BB962C8B-B14F-4D97-AF65-F5344CB8AC3E}">
        <p14:creationId xmlns:p14="http://schemas.microsoft.com/office/powerpoint/2010/main" val="293845145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E9D8010-BC1A-F148-B68D-ABEA5A598E62}" type="slidenum">
              <a:rPr lang="en-US"/>
              <a:pPr>
                <a:defRPr/>
              </a:pPr>
              <a:t>‹#›</a:t>
            </a:fld>
            <a:endParaRPr lang="en-US"/>
          </a:p>
        </p:txBody>
      </p:sp>
    </p:spTree>
    <p:extLst>
      <p:ext uri="{BB962C8B-B14F-4D97-AF65-F5344CB8AC3E}">
        <p14:creationId xmlns:p14="http://schemas.microsoft.com/office/powerpoint/2010/main" val="59175132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9C1A453-8571-4C44-954B-CE9140DA13C4}" type="slidenum">
              <a:rPr lang="en-US"/>
              <a:pPr>
                <a:defRPr/>
              </a:pPr>
              <a:t>‹#›</a:t>
            </a:fld>
            <a:endParaRPr lang="en-US"/>
          </a:p>
        </p:txBody>
      </p:sp>
    </p:spTree>
    <p:extLst>
      <p:ext uri="{BB962C8B-B14F-4D97-AF65-F5344CB8AC3E}">
        <p14:creationId xmlns:p14="http://schemas.microsoft.com/office/powerpoint/2010/main" val="364941818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BE45E28-93F2-2B4D-8A66-1BEA0F812353}" type="slidenum">
              <a:rPr lang="en-US"/>
              <a:pPr>
                <a:defRPr/>
              </a:pPr>
              <a:t>‹#›</a:t>
            </a:fld>
            <a:endParaRPr lang="en-US"/>
          </a:p>
        </p:txBody>
      </p:sp>
    </p:spTree>
    <p:extLst>
      <p:ext uri="{BB962C8B-B14F-4D97-AF65-F5344CB8AC3E}">
        <p14:creationId xmlns:p14="http://schemas.microsoft.com/office/powerpoint/2010/main" val="320694304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7683E6D-2E5A-584C-AAF6-6CA546F23C52}" type="slidenum">
              <a:rPr lang="en-US"/>
              <a:pPr>
                <a:defRPr/>
              </a:pPr>
              <a:t>‹#›</a:t>
            </a:fld>
            <a:endParaRPr lang="en-US"/>
          </a:p>
        </p:txBody>
      </p:sp>
    </p:spTree>
    <p:extLst>
      <p:ext uri="{BB962C8B-B14F-4D97-AF65-F5344CB8AC3E}">
        <p14:creationId xmlns:p14="http://schemas.microsoft.com/office/powerpoint/2010/main" val="261650101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D4B0D56-91DC-E94D-92D7-8DEB48C54ED7}" type="slidenum">
              <a:rPr lang="en-US"/>
              <a:pPr>
                <a:defRPr/>
              </a:pPr>
              <a:t>‹#›</a:t>
            </a:fld>
            <a:endParaRPr lang="en-US"/>
          </a:p>
        </p:txBody>
      </p:sp>
    </p:spTree>
    <p:extLst>
      <p:ext uri="{BB962C8B-B14F-4D97-AF65-F5344CB8AC3E}">
        <p14:creationId xmlns:p14="http://schemas.microsoft.com/office/powerpoint/2010/main" val="227268851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09B41C1-96B0-6F40-A1F2-5CA098DBCA74}" type="slidenum">
              <a:rPr lang="en-US"/>
              <a:pPr>
                <a:defRPr/>
              </a:pPr>
              <a:t>‹#›</a:t>
            </a:fld>
            <a:endParaRPr lang="en-US"/>
          </a:p>
        </p:txBody>
      </p:sp>
    </p:spTree>
    <p:extLst>
      <p:ext uri="{BB962C8B-B14F-4D97-AF65-F5344CB8AC3E}">
        <p14:creationId xmlns:p14="http://schemas.microsoft.com/office/powerpoint/2010/main" val="150257007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FCD3330-BA8A-C748-ADBA-CDEA89FD6D34}" type="slidenum">
              <a:rPr lang="en-US"/>
              <a:pPr>
                <a:defRPr/>
              </a:pPr>
              <a:t>‹#›</a:t>
            </a:fld>
            <a:endParaRPr lang="en-US"/>
          </a:p>
        </p:txBody>
      </p:sp>
    </p:spTree>
    <p:extLst>
      <p:ext uri="{BB962C8B-B14F-4D97-AF65-F5344CB8AC3E}">
        <p14:creationId xmlns:p14="http://schemas.microsoft.com/office/powerpoint/2010/main" val="78566789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1B2D140-B8ED-C946-BF88-E6AC220AD1A2}" type="slidenum">
              <a:rPr lang="en-US"/>
              <a:pPr>
                <a:defRPr/>
              </a:pPr>
              <a:t>‹#›</a:t>
            </a:fld>
            <a:endParaRPr lang="en-US"/>
          </a:p>
        </p:txBody>
      </p:sp>
    </p:spTree>
    <p:extLst>
      <p:ext uri="{BB962C8B-B14F-4D97-AF65-F5344CB8AC3E}">
        <p14:creationId xmlns:p14="http://schemas.microsoft.com/office/powerpoint/2010/main" val="39782662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5084A-9126-C048-9E5E-59CDA5614B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02335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E7E465A-3CFA-814A-8AD6-1BD50C4BCF82}" type="slidenum">
              <a:rPr lang="en-US" smtClean="0"/>
              <a:pPr>
                <a:defRPr/>
              </a:pPr>
              <a:t>‹#›</a:t>
            </a:fld>
            <a:endParaRPr lang="en-US"/>
          </a:p>
        </p:txBody>
      </p:sp>
    </p:spTree>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08798BF-70EA-6C42-8DE4-76FA05920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62968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0F8B33B-5C34-744D-B42C-14172AE2C7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35006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F6B634-39E0-9940-BEB5-068ED6E6A1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4610707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94E3774-7D3D-0542-B023-752444BB48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90991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51A172D-D410-3748-89B4-933139B0DA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425094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D7C217F-927C-7141-98AE-6AEB886E7F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61096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6C9A-F325-E541-B647-8948E41020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683568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B3542F-3334-E14C-9029-D96CEDD77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671177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043061-A685-2F40-8438-237532A93D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197216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D138C6-C116-804F-8741-1B61C4D19E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1129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B4992F-3A54-014F-851D-6B32DACE2F82}" type="slidenum">
              <a:rPr lang="en-US" smtClean="0"/>
              <a:pPr>
                <a:defRPr/>
              </a:pPr>
              <a:t>‹#›</a:t>
            </a:fld>
            <a:endParaRPr lang="en-US"/>
          </a:p>
        </p:txBody>
      </p:sp>
    </p:spTree>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b="1" i="0">
                <a:latin typeface="Arial" panose="020B0604020202020204" pitchFamily="34" charset="0"/>
              </a:defRPr>
            </a:lvl1pPr>
          </a:lstStyle>
          <a:p>
            <a:r>
              <a:rPr lang="en-US" dirty="0"/>
              <a:t>Click to edit Master title style</a:t>
            </a:r>
          </a:p>
        </p:txBody>
      </p:sp>
      <p:sp>
        <p:nvSpPr>
          <p:cNvPr id="922627" name="Rectangle 1027"/>
          <p:cNvSpPr>
            <a:spLocks noGrp="1" noChangeArrowheads="1"/>
          </p:cNvSpPr>
          <p:nvPr>
            <p:ph type="subTitle" idx="1"/>
          </p:nvPr>
        </p:nvSpPr>
        <p:spPr>
          <a:xfrm>
            <a:off x="2249489" y="4191000"/>
            <a:ext cx="5408612" cy="1752600"/>
          </a:xfrm>
        </p:spPr>
        <p:txBody>
          <a:bodyPr/>
          <a:lstStyle>
            <a:lvl1pPr marL="0" indent="0" algn="ctr">
              <a:buFont typeface="Wingdings" pitchFamily="-109" charset="2"/>
              <a:buNone/>
              <a:defRPr sz="2800"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xfrm>
            <a:off x="6934200" y="6248400"/>
            <a:ext cx="1905000" cy="457200"/>
          </a:xfrm>
        </p:spPr>
        <p:txBody>
          <a:bodyPr/>
          <a:lstStyle>
            <a:lvl1pPr>
              <a:defRPr b="1" i="0">
                <a:latin typeface="Arial" panose="020B0604020202020204" pitchFamily="34" charset="0"/>
              </a:defRPr>
            </a:lvl1pPr>
          </a:lstStyle>
          <a:p>
            <a:pPr>
              <a:defRPr/>
            </a:pPr>
            <a:fld id="{A520C582-3119-8B43-9F8D-1CE77A4BA701}" type="slidenum">
              <a:rPr lang="en-US" smtClean="0"/>
              <a:pPr>
                <a:defRPr/>
              </a:pPr>
              <a:t>‹#›</a:t>
            </a:fld>
            <a:endParaRPr lang="en-US"/>
          </a:p>
        </p:txBody>
      </p:sp>
    </p:spTree>
    <p:extLst>
      <p:ext uri="{BB962C8B-B14F-4D97-AF65-F5344CB8AC3E}">
        <p14:creationId xmlns:p14="http://schemas.microsoft.com/office/powerpoint/2010/main" val="754962563"/>
      </p:ext>
    </p:extLst>
  </p:cSld>
  <p:clrMapOvr>
    <a:masterClrMapping/>
  </p:clrMapOv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30FC07C-ECD8-3942-94C3-6270B13B32D4}" type="slidenum">
              <a:rPr lang="en-US" smtClean="0"/>
              <a:pPr>
                <a:defRPr/>
              </a:pPr>
              <a:t>‹#›</a:t>
            </a:fld>
            <a:endParaRPr lang="en-US"/>
          </a:p>
        </p:txBody>
      </p:sp>
    </p:spTree>
    <p:extLst>
      <p:ext uri="{BB962C8B-B14F-4D97-AF65-F5344CB8AC3E}">
        <p14:creationId xmlns:p14="http://schemas.microsoft.com/office/powerpoint/2010/main" val="2703524001"/>
      </p:ext>
    </p:extLst>
  </p:cSld>
  <p:clrMapOvr>
    <a:masterClrMapping/>
  </p:clrMapOv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62D67A-AEA1-C344-B58D-72961B782A63}" type="slidenum">
              <a:rPr lang="en-US" smtClean="0"/>
              <a:pPr>
                <a:defRPr/>
              </a:pPr>
              <a:t>‹#›</a:t>
            </a:fld>
            <a:endParaRPr lang="en-US"/>
          </a:p>
        </p:txBody>
      </p:sp>
    </p:spTree>
    <p:extLst>
      <p:ext uri="{BB962C8B-B14F-4D97-AF65-F5344CB8AC3E}">
        <p14:creationId xmlns:p14="http://schemas.microsoft.com/office/powerpoint/2010/main" val="4152231418"/>
      </p:ext>
    </p:extLst>
  </p:cSld>
  <p:clrMapOvr>
    <a:masterClrMapping/>
  </p:clrMapOv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51EC45E-C2AB-2A40-8D6F-5032EBF2CB4F}" type="slidenum">
              <a:rPr lang="en-US" smtClean="0"/>
              <a:pPr>
                <a:defRPr/>
              </a:pPr>
              <a:t>‹#›</a:t>
            </a:fld>
            <a:endParaRPr lang="en-US"/>
          </a:p>
        </p:txBody>
      </p:sp>
    </p:spTree>
    <p:extLst>
      <p:ext uri="{BB962C8B-B14F-4D97-AF65-F5344CB8AC3E}">
        <p14:creationId xmlns:p14="http://schemas.microsoft.com/office/powerpoint/2010/main" val="1149432001"/>
      </p:ext>
    </p:extLst>
  </p:cSld>
  <p:clrMapOvr>
    <a:masterClrMapping/>
  </p:clrMapOv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BBD07DA-994F-8B43-A5E2-6358DF725A00}" type="slidenum">
              <a:rPr lang="en-US" smtClean="0"/>
              <a:pPr>
                <a:defRPr/>
              </a:pPr>
              <a:t>‹#›</a:t>
            </a:fld>
            <a:endParaRPr lang="en-US"/>
          </a:p>
        </p:txBody>
      </p:sp>
    </p:spTree>
    <p:extLst>
      <p:ext uri="{BB962C8B-B14F-4D97-AF65-F5344CB8AC3E}">
        <p14:creationId xmlns:p14="http://schemas.microsoft.com/office/powerpoint/2010/main" val="3885319491"/>
      </p:ext>
    </p:extLst>
  </p:cSld>
  <p:clrMapOvr>
    <a:masterClrMapping/>
  </p:clrMapOvr>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704ABD-17F7-3942-88C9-B0B05904F868}" type="slidenum">
              <a:rPr lang="en-US" smtClean="0"/>
              <a:pPr>
                <a:defRPr/>
              </a:pPr>
              <a:t>‹#›</a:t>
            </a:fld>
            <a:endParaRPr lang="en-US"/>
          </a:p>
        </p:txBody>
      </p:sp>
    </p:spTree>
    <p:extLst>
      <p:ext uri="{BB962C8B-B14F-4D97-AF65-F5344CB8AC3E}">
        <p14:creationId xmlns:p14="http://schemas.microsoft.com/office/powerpoint/2010/main" val="594472226"/>
      </p:ext>
    </p:extLst>
  </p:cSld>
  <p:clrMapOvr>
    <a:masterClrMapping/>
  </p:clrMapOvr>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0E4123C-44A8-F843-A40E-CB67E9EB1E3B}" type="slidenum">
              <a:rPr lang="en-US" smtClean="0"/>
              <a:pPr>
                <a:defRPr/>
              </a:pPr>
              <a:t>‹#›</a:t>
            </a:fld>
            <a:endParaRPr lang="en-US"/>
          </a:p>
        </p:txBody>
      </p:sp>
    </p:spTree>
    <p:extLst>
      <p:ext uri="{BB962C8B-B14F-4D97-AF65-F5344CB8AC3E}">
        <p14:creationId xmlns:p14="http://schemas.microsoft.com/office/powerpoint/2010/main" val="3547495015"/>
      </p:ext>
    </p:extLst>
  </p:cSld>
  <p:clrMapOvr>
    <a:masterClrMapping/>
  </p:clrMapOvr>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E21DC4-D9C4-654A-B7CC-D9AE01D5DCDF}" type="slidenum">
              <a:rPr lang="en-US" smtClean="0"/>
              <a:pPr>
                <a:defRPr/>
              </a:pPr>
              <a:t>‹#›</a:t>
            </a:fld>
            <a:endParaRPr lang="en-US"/>
          </a:p>
        </p:txBody>
      </p:sp>
    </p:spTree>
    <p:extLst>
      <p:ext uri="{BB962C8B-B14F-4D97-AF65-F5344CB8AC3E}">
        <p14:creationId xmlns:p14="http://schemas.microsoft.com/office/powerpoint/2010/main" val="2986437334"/>
      </p:ext>
    </p:extLst>
  </p:cSld>
  <p:clrMapOvr>
    <a:masterClrMapping/>
  </p:clrMapOvr>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F4FFC11-26B4-404F-A0EF-241FFBB56714}" type="slidenum">
              <a:rPr lang="en-US" smtClean="0"/>
              <a:pPr>
                <a:defRPr/>
              </a:pPr>
              <a:t>‹#›</a:t>
            </a:fld>
            <a:endParaRPr lang="en-US"/>
          </a:p>
        </p:txBody>
      </p:sp>
    </p:spTree>
    <p:extLst>
      <p:ext uri="{BB962C8B-B14F-4D97-AF65-F5344CB8AC3E}">
        <p14:creationId xmlns:p14="http://schemas.microsoft.com/office/powerpoint/2010/main" val="3982093864"/>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61CA3D-EEE6-3C44-9F95-AA364CF6C624}" type="slidenum">
              <a:rPr lang="en-US" smtClean="0"/>
              <a:pPr>
                <a:defRPr/>
              </a:pPr>
              <a:t>‹#›</a:t>
            </a:fld>
            <a:endParaRPr lang="en-US"/>
          </a:p>
        </p:txBody>
      </p:sp>
    </p:spTree>
    <p:extLst>
      <p:ext uri="{BB962C8B-B14F-4D97-AF65-F5344CB8AC3E}">
        <p14:creationId xmlns:p14="http://schemas.microsoft.com/office/powerpoint/2010/main" val="2917856106"/>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a:p>
        </p:txBody>
      </p:sp>
    </p:spTree>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FCBD96B-8CD7-4345-9336-5C051B943E50}" type="slidenum">
              <a:rPr lang="en-US" smtClean="0"/>
              <a:pPr>
                <a:defRPr/>
              </a:pPr>
              <a:t>‹#›</a:t>
            </a:fld>
            <a:endParaRPr lang="en-US"/>
          </a:p>
        </p:txBody>
      </p:sp>
    </p:spTree>
    <p:extLst>
      <p:ext uri="{BB962C8B-B14F-4D97-AF65-F5344CB8AC3E}">
        <p14:creationId xmlns:p14="http://schemas.microsoft.com/office/powerpoint/2010/main" val="4012267717"/>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3273423224"/>
      </p:ext>
    </p:extLst>
  </p:cSld>
  <p:clrMapOvr>
    <a:masterClrMapping/>
  </p:clrMapOvr>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5B219-9339-0742-BDC7-760C90597851}" type="slidenum">
              <a:rPr lang="en-US"/>
              <a:pPr>
                <a:defRPr/>
              </a:pPr>
              <a:t>‹#›</a:t>
            </a:fld>
            <a:endParaRPr lang="en-US"/>
          </a:p>
        </p:txBody>
      </p:sp>
    </p:spTree>
    <p:extLst>
      <p:ext uri="{BB962C8B-B14F-4D97-AF65-F5344CB8AC3E}">
        <p14:creationId xmlns:p14="http://schemas.microsoft.com/office/powerpoint/2010/main" val="232041456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E4D0E3-BD10-2945-9929-D7757BDB19A0}" type="slidenum">
              <a:rPr lang="en-US"/>
              <a:pPr>
                <a:defRPr/>
              </a:pPr>
              <a:t>‹#›</a:t>
            </a:fld>
            <a:endParaRPr lang="en-US"/>
          </a:p>
        </p:txBody>
      </p:sp>
    </p:spTree>
    <p:extLst>
      <p:ext uri="{BB962C8B-B14F-4D97-AF65-F5344CB8AC3E}">
        <p14:creationId xmlns:p14="http://schemas.microsoft.com/office/powerpoint/2010/main" val="148835430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FD4B0-24A8-C34E-A3EE-4105A7AF1045}" type="slidenum">
              <a:rPr lang="en-US"/>
              <a:pPr>
                <a:defRPr/>
              </a:pPr>
              <a:t>‹#›</a:t>
            </a:fld>
            <a:endParaRPr lang="en-US"/>
          </a:p>
        </p:txBody>
      </p:sp>
    </p:spTree>
    <p:extLst>
      <p:ext uri="{BB962C8B-B14F-4D97-AF65-F5344CB8AC3E}">
        <p14:creationId xmlns:p14="http://schemas.microsoft.com/office/powerpoint/2010/main" val="129645770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00EB5E-7374-B147-BE31-2EC6D694A988}" type="slidenum">
              <a:rPr lang="en-US"/>
              <a:pPr>
                <a:defRPr/>
              </a:pPr>
              <a:t>‹#›</a:t>
            </a:fld>
            <a:endParaRPr lang="en-US"/>
          </a:p>
        </p:txBody>
      </p:sp>
    </p:spTree>
    <p:extLst>
      <p:ext uri="{BB962C8B-B14F-4D97-AF65-F5344CB8AC3E}">
        <p14:creationId xmlns:p14="http://schemas.microsoft.com/office/powerpoint/2010/main" val="298465324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BF69A14-9E33-1549-ADEE-FDAF177E7CE2}" type="slidenum">
              <a:rPr lang="en-US"/>
              <a:pPr>
                <a:defRPr/>
              </a:pPr>
              <a:t>‹#›</a:t>
            </a:fld>
            <a:endParaRPr lang="en-US"/>
          </a:p>
        </p:txBody>
      </p:sp>
    </p:spTree>
    <p:extLst>
      <p:ext uri="{BB962C8B-B14F-4D97-AF65-F5344CB8AC3E}">
        <p14:creationId xmlns:p14="http://schemas.microsoft.com/office/powerpoint/2010/main" val="419565295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CD03242-C86C-9D4A-A857-FFA9EC04FF05}" type="slidenum">
              <a:rPr lang="en-US"/>
              <a:pPr>
                <a:defRPr/>
              </a:pPr>
              <a:t>‹#›</a:t>
            </a:fld>
            <a:endParaRPr lang="en-US"/>
          </a:p>
        </p:txBody>
      </p:sp>
    </p:spTree>
    <p:extLst>
      <p:ext uri="{BB962C8B-B14F-4D97-AF65-F5344CB8AC3E}">
        <p14:creationId xmlns:p14="http://schemas.microsoft.com/office/powerpoint/2010/main" val="36939762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00BB064-96A8-4D4E-A69A-485FDBC83158}" type="slidenum">
              <a:rPr lang="en-US"/>
              <a:pPr>
                <a:defRPr/>
              </a:pPr>
              <a:t>‹#›</a:t>
            </a:fld>
            <a:endParaRPr lang="en-US"/>
          </a:p>
        </p:txBody>
      </p:sp>
    </p:spTree>
    <p:extLst>
      <p:ext uri="{BB962C8B-B14F-4D97-AF65-F5344CB8AC3E}">
        <p14:creationId xmlns:p14="http://schemas.microsoft.com/office/powerpoint/2010/main" val="261544056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2596ED-9389-284A-89BC-0F940817E793}" type="slidenum">
              <a:rPr lang="en-US"/>
              <a:pPr>
                <a:defRPr/>
              </a:pPr>
              <a:t>‹#›</a:t>
            </a:fld>
            <a:endParaRPr lang="en-US"/>
          </a:p>
        </p:txBody>
      </p:sp>
    </p:spTree>
    <p:extLst>
      <p:ext uri="{BB962C8B-B14F-4D97-AF65-F5344CB8AC3E}">
        <p14:creationId xmlns:p14="http://schemas.microsoft.com/office/powerpoint/2010/main" val="106863396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a:p>
        </p:txBody>
      </p:sp>
    </p:spTree>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D5D6D7A-C01E-E34D-8BB1-721BCF9EC3CE}" type="slidenum">
              <a:rPr lang="en-US"/>
              <a:pPr>
                <a:defRPr/>
              </a:pPr>
              <a:t>‹#›</a:t>
            </a:fld>
            <a:endParaRPr lang="en-US"/>
          </a:p>
        </p:txBody>
      </p:sp>
    </p:spTree>
    <p:extLst>
      <p:ext uri="{BB962C8B-B14F-4D97-AF65-F5344CB8AC3E}">
        <p14:creationId xmlns:p14="http://schemas.microsoft.com/office/powerpoint/2010/main" val="237009872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C716B1-EAA2-1349-B160-F5B0681DAD55}" type="slidenum">
              <a:rPr lang="en-US"/>
              <a:pPr>
                <a:defRPr/>
              </a:pPr>
              <a:t>‹#›</a:t>
            </a:fld>
            <a:endParaRPr lang="en-US"/>
          </a:p>
        </p:txBody>
      </p:sp>
    </p:spTree>
    <p:extLst>
      <p:ext uri="{BB962C8B-B14F-4D97-AF65-F5344CB8AC3E}">
        <p14:creationId xmlns:p14="http://schemas.microsoft.com/office/powerpoint/2010/main" val="401758763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076D5AD-4784-4A4D-A9D9-A5897D4A5C92}" type="slidenum">
              <a:rPr lang="en-US"/>
              <a:pPr>
                <a:defRPr/>
              </a:pPr>
              <a:t>‹#›</a:t>
            </a:fld>
            <a:endParaRPr lang="en-US"/>
          </a:p>
        </p:txBody>
      </p:sp>
    </p:spTree>
    <p:extLst>
      <p:ext uri="{BB962C8B-B14F-4D97-AF65-F5344CB8AC3E}">
        <p14:creationId xmlns:p14="http://schemas.microsoft.com/office/powerpoint/2010/main" val="238776624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198822011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216678150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7249800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204038170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72173566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40465549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48876334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a:p>
        </p:txBody>
      </p:sp>
    </p:spTree>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141907893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9193050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172864477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244191993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276F7AB6-B3B8-3C49-8EF3-A1133FEACCA2}" type="slidenum">
              <a:rPr lang="en-US"/>
              <a:pPr>
                <a:defRPr/>
              </a:pPr>
              <a:t>‹#›</a:t>
            </a:fld>
            <a:endParaRPr lang="en-US"/>
          </a:p>
        </p:txBody>
      </p:sp>
    </p:spTree>
    <p:extLst>
      <p:ext uri="{BB962C8B-B14F-4D97-AF65-F5344CB8AC3E}">
        <p14:creationId xmlns:p14="http://schemas.microsoft.com/office/powerpoint/2010/main" val="133522662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8050419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79147333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302813725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297594447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217292375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a:p>
        </p:txBody>
      </p:sp>
    </p:spTree>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18359548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60256731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167299022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327957322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316758645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328532996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4B8CB82C-34B6-2846-AEA4-C759759D8BC0}" type="slidenum">
              <a:rPr lang="en-GB"/>
              <a:pPr>
                <a:defRPr/>
              </a:pPr>
              <a:t>‹#›</a:t>
            </a:fld>
            <a:endParaRPr lang="en-GB"/>
          </a:p>
        </p:txBody>
      </p:sp>
    </p:spTree>
    <p:extLst>
      <p:ext uri="{BB962C8B-B14F-4D97-AF65-F5344CB8AC3E}">
        <p14:creationId xmlns:p14="http://schemas.microsoft.com/office/powerpoint/2010/main" val="341356132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46782170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981200"/>
            <a:ext cx="7772400" cy="1143000"/>
          </a:xfrm>
          <a:effectLst>
            <a:outerShdw blurRad="88900" dist="38097" dir="2700000" algn="ctr" rotWithShape="0">
              <a:schemeClr val="bg2">
                <a:alpha val="99962"/>
              </a:schemeClr>
            </a:outerShdw>
          </a:effectLst>
        </p:spPr>
        <p:txBody>
          <a:bodyPr/>
          <a:lstStyle>
            <a:lvl1pPr algn="ctr">
              <a:defRPr>
                <a:solidFill>
                  <a:schemeClr val="tx2"/>
                </a:solidFill>
              </a:defRPr>
            </a:lvl1pPr>
          </a:lstStyle>
          <a:p>
            <a:r>
              <a:rPr lang="en-US"/>
              <a:t>Click to edit Master title style</a:t>
            </a:r>
          </a:p>
        </p:txBody>
      </p:sp>
      <p:sp>
        <p:nvSpPr>
          <p:cNvPr id="249859" name="Rectangle 3"/>
          <p:cNvSpPr>
            <a:spLocks noGrp="1" noChangeArrowheads="1"/>
          </p:cNvSpPr>
          <p:nvPr>
            <p:ph type="subTitle" idx="1"/>
          </p:nvPr>
        </p:nvSpPr>
        <p:spPr>
          <a:xfrm>
            <a:off x="1371600" y="4343400"/>
            <a:ext cx="6400800" cy="1752600"/>
          </a:xfrm>
          <a:effectLst>
            <a:outerShdw blurRad="63500" dist="25399" dir="2700000" algn="ctr" rotWithShape="0">
              <a:srgbClr val="FFFFFF">
                <a:alpha val="99977"/>
              </a:srgbClr>
            </a:outerShdw>
          </a:effectLst>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effectLst>
            <a:outerShdw blurRad="38100" dist="38097" dir="2700000" algn="ctr" rotWithShape="0">
              <a:srgbClr val="FFFFFF">
                <a:alpha val="99962"/>
              </a:srgbClr>
            </a:outerShdw>
          </a:effectLst>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fld id="{BCC85AA6-3109-2343-8C84-588B11552D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698281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B9FB9DFF-30B6-F24B-AB9C-2E34DA846A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207372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a:p>
        </p:txBody>
      </p:sp>
    </p:spTree>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C486B164-D596-0F4F-8054-F464AA453B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5204324"/>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146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531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F0BE8A61-FA55-B741-A999-DE4F7048CC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065248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9" name="Rectangle 6"/>
          <p:cNvSpPr>
            <a:spLocks noGrp="1" noChangeArrowheads="1"/>
          </p:cNvSpPr>
          <p:nvPr>
            <p:ph type="sldNum" sz="quarter" idx="12"/>
          </p:nvPr>
        </p:nvSpPr>
        <p:spPr>
          <a:ln/>
        </p:spPr>
        <p:txBody>
          <a:bodyPr/>
          <a:lstStyle>
            <a:lvl1pPr>
              <a:defRPr/>
            </a:lvl1pPr>
          </a:lstStyle>
          <a:p>
            <a:fld id="{57FC0148-4168-764C-9271-68676AAD3A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102425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6"/>
          <p:cNvSpPr>
            <a:spLocks noGrp="1" noChangeArrowheads="1"/>
          </p:cNvSpPr>
          <p:nvPr>
            <p:ph type="sldNum" sz="quarter" idx="12"/>
          </p:nvPr>
        </p:nvSpPr>
        <p:spPr>
          <a:ln/>
        </p:spPr>
        <p:txBody>
          <a:bodyPr/>
          <a:lstStyle>
            <a:lvl1pPr>
              <a:defRPr/>
            </a:lvl1pPr>
          </a:lstStyle>
          <a:p>
            <a:fld id="{254F05E6-74D5-9941-82B5-56EE492436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0684422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6"/>
          <p:cNvSpPr>
            <a:spLocks noGrp="1" noChangeArrowheads="1"/>
          </p:cNvSpPr>
          <p:nvPr>
            <p:ph type="sldNum" sz="quarter" idx="12"/>
          </p:nvPr>
        </p:nvSpPr>
        <p:spPr>
          <a:ln/>
        </p:spPr>
        <p:txBody>
          <a:bodyPr/>
          <a:lstStyle>
            <a:lvl1pPr>
              <a:defRPr/>
            </a:lvl1pPr>
          </a:lstStyle>
          <a:p>
            <a:fld id="{D315EC42-948B-EC49-BD7A-B2C34762F2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412969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E1CFAB27-C32D-C446-826F-6C18F9DB29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012085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A481688-FE1D-5D41-8F25-4E8CED9476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977651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9FB05BFA-6E16-984F-AFC2-D30BEA5B71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951533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437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0574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0D1FFD96-6678-E846-931B-E42D58A74C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932874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F19DBC0-BD9C-1640-AB2C-B87A341BD86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82603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a:p>
        </p:txBody>
      </p:sp>
    </p:spTree>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469F89A-1429-154E-8268-CB7F1FD85F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302301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A25D194-6468-2740-A128-9E26FCEDFA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786898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1DF397C2-DA89-114C-B2E4-9D631C9C7B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86351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fld id="{38949412-ED4F-D34C-A6E2-A5413F50F28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730480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fld id="{5FA9F44A-1A50-8947-BB28-7DBBDB120E0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643119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fld id="{2A1DAF96-5239-8B44-BCB2-A4ED60EEFA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751905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69BC7C3-9B93-3940-BADD-D598A375D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620320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2C08F8B-F5C5-9B44-80A9-6F163D6790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753144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63A8A138-6F9A-2F4E-97AD-B660118DB2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20479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C8C320B-7DB5-CF4C-A5B4-B854AFE9A9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138050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a:p>
        </p:txBody>
      </p:sp>
    </p:spTree>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3946168"/>
      </p:ext>
    </p:extLst>
  </p:cSld>
  <p:clrMapOvr>
    <a:masterClrMapping/>
  </p:clrMapOvr>
  <p:transition spd="med">
    <p:randomBar dir="vert"/>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7921110"/>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0753572"/>
      </p:ext>
    </p:extLst>
  </p:cSld>
  <p:clrMapOvr>
    <a:masterClrMapping/>
  </p:clrMapOvr>
  <p:transition spd="med">
    <p:randomBar dir="vert"/>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9103539"/>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3817178"/>
      </p:ext>
    </p:extLst>
  </p:cSld>
  <p:clrMapOvr>
    <a:masterClrMapping/>
  </p:clrMapOvr>
  <p:transition spd="med">
    <p:randomBar dir="vert"/>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99184"/>
      </p:ext>
    </p:extLst>
  </p:cSld>
  <p:clrMapOvr>
    <a:masterClrMapping/>
  </p:clrMapOvr>
  <p:transition spd="med">
    <p:randomBar dir="vert"/>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6777072"/>
      </p:ext>
    </p:extLst>
  </p:cSld>
  <p:clrMapOvr>
    <a:masterClrMapping/>
  </p:clrMapOvr>
  <p:transition spd="med">
    <p:randomBar dir="vert"/>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1179174"/>
      </p:ext>
    </p:extLst>
  </p:cSld>
  <p:clrMapOvr>
    <a:masterClrMapping/>
  </p:clrMapOvr>
  <p:transition spd="med">
    <p:randomBar dir="vert"/>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485825"/>
      </p:ext>
    </p:extLst>
  </p:cSld>
  <p:clrMapOvr>
    <a:masterClrMapping/>
  </p:clrMapOvr>
  <p:transition spd="med">
    <p:randomBar dir="vert"/>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728103"/>
      </p:ext>
    </p:extLst>
  </p:cSld>
  <p:clrMapOvr>
    <a:masterClrMapping/>
  </p:clrMapOvr>
  <p:transition spd="med">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a:p>
        </p:txBody>
      </p:sp>
    </p:spTree>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3435889"/>
      </p:ext>
    </p:extLst>
  </p:cSld>
  <p:clrMapOvr>
    <a:masterClrMapping/>
  </p:clrMapOvr>
  <p:transition spd="med">
    <p:randomBar dir="vert"/>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312590862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2660390226"/>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110930889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275965078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358892249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356057326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149445781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110069760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136734742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a:p>
        </p:txBody>
      </p:sp>
    </p:spTree>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93698250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5600076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07"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7987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7988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CAD00A97-FEF5-BB40-87FC-B1696E6F46C9}" type="slidenum">
              <a:rPr lang="en-US"/>
              <a:pPr>
                <a:defRPr/>
              </a:pPr>
              <a:t>‹#›</a:t>
            </a:fld>
            <a:endParaRPr lang="en-US"/>
          </a:p>
        </p:txBody>
      </p:sp>
    </p:spTree>
    <p:extLst>
      <p:ext uri="{BB962C8B-B14F-4D97-AF65-F5344CB8AC3E}">
        <p14:creationId xmlns:p14="http://schemas.microsoft.com/office/powerpoint/2010/main" val="25453229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4A8C52BD-B21D-4748-B2A4-5A3C6108355C}" type="slidenum">
              <a:rPr lang="en-US"/>
              <a:pPr>
                <a:defRPr/>
              </a:pPr>
              <a:t>‹#›</a:t>
            </a:fld>
            <a:endParaRPr lang="en-US"/>
          </a:p>
        </p:txBody>
      </p:sp>
    </p:spTree>
    <p:extLst>
      <p:ext uri="{BB962C8B-B14F-4D97-AF65-F5344CB8AC3E}">
        <p14:creationId xmlns:p14="http://schemas.microsoft.com/office/powerpoint/2010/main" val="17013879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1B55B667-E2B6-1B42-A6A9-F46647BE8EBD}" type="slidenum">
              <a:rPr lang="en-US"/>
              <a:pPr>
                <a:defRPr/>
              </a:pPr>
              <a:t>‹#›</a:t>
            </a:fld>
            <a:endParaRPr lang="en-US"/>
          </a:p>
        </p:txBody>
      </p:sp>
    </p:spTree>
    <p:extLst>
      <p:ext uri="{BB962C8B-B14F-4D97-AF65-F5344CB8AC3E}">
        <p14:creationId xmlns:p14="http://schemas.microsoft.com/office/powerpoint/2010/main" val="52364868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6BD733CD-03BF-1840-A553-882BDBC4D598}" type="slidenum">
              <a:rPr lang="en-US"/>
              <a:pPr>
                <a:defRPr/>
              </a:pPr>
              <a:t>‹#›</a:t>
            </a:fld>
            <a:endParaRPr lang="en-US"/>
          </a:p>
        </p:txBody>
      </p:sp>
    </p:spTree>
    <p:extLst>
      <p:ext uri="{BB962C8B-B14F-4D97-AF65-F5344CB8AC3E}">
        <p14:creationId xmlns:p14="http://schemas.microsoft.com/office/powerpoint/2010/main" val="413839830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977E616D-E74F-B14C-A0DA-0BE210E29285}" type="slidenum">
              <a:rPr lang="en-US"/>
              <a:pPr>
                <a:defRPr/>
              </a:pPr>
              <a:t>‹#›</a:t>
            </a:fld>
            <a:endParaRPr lang="en-US"/>
          </a:p>
        </p:txBody>
      </p:sp>
    </p:spTree>
    <p:extLst>
      <p:ext uri="{BB962C8B-B14F-4D97-AF65-F5344CB8AC3E}">
        <p14:creationId xmlns:p14="http://schemas.microsoft.com/office/powerpoint/2010/main" val="1601033639"/>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53CE3991-2ED8-1846-ABCD-DF4CB9E61DE3}" type="slidenum">
              <a:rPr lang="en-US"/>
              <a:pPr>
                <a:defRPr/>
              </a:pPr>
              <a:t>‹#›</a:t>
            </a:fld>
            <a:endParaRPr lang="en-US"/>
          </a:p>
        </p:txBody>
      </p:sp>
    </p:spTree>
    <p:extLst>
      <p:ext uri="{BB962C8B-B14F-4D97-AF65-F5344CB8AC3E}">
        <p14:creationId xmlns:p14="http://schemas.microsoft.com/office/powerpoint/2010/main" val="259633611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E0BA487A-8673-0D48-A249-73FA6695550B}" type="slidenum">
              <a:rPr lang="en-US"/>
              <a:pPr>
                <a:defRPr/>
              </a:pPr>
              <a:t>‹#›</a:t>
            </a:fld>
            <a:endParaRPr lang="en-US"/>
          </a:p>
        </p:txBody>
      </p:sp>
    </p:spTree>
    <p:extLst>
      <p:ext uri="{BB962C8B-B14F-4D97-AF65-F5344CB8AC3E}">
        <p14:creationId xmlns:p14="http://schemas.microsoft.com/office/powerpoint/2010/main" val="275547014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F63C3669-81BF-8841-8DAB-01B0D81935EA}" type="slidenum">
              <a:rPr lang="en-US"/>
              <a:pPr>
                <a:defRPr/>
              </a:pPr>
              <a:t>‹#›</a:t>
            </a:fld>
            <a:endParaRPr lang="en-US"/>
          </a:p>
        </p:txBody>
      </p:sp>
    </p:spTree>
    <p:extLst>
      <p:ext uri="{BB962C8B-B14F-4D97-AF65-F5344CB8AC3E}">
        <p14:creationId xmlns:p14="http://schemas.microsoft.com/office/powerpoint/2010/main" val="270096712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a:p>
        </p:txBody>
      </p:sp>
    </p:spTree>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F935A496-9488-2F40-A053-F4A60AB38F1F}" type="slidenum">
              <a:rPr lang="en-US"/>
              <a:pPr>
                <a:defRPr/>
              </a:pPr>
              <a:t>‹#›</a:t>
            </a:fld>
            <a:endParaRPr lang="en-US"/>
          </a:p>
        </p:txBody>
      </p:sp>
    </p:spTree>
    <p:extLst>
      <p:ext uri="{BB962C8B-B14F-4D97-AF65-F5344CB8AC3E}">
        <p14:creationId xmlns:p14="http://schemas.microsoft.com/office/powerpoint/2010/main" val="221311070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8CBE9B63-029B-7C49-B59F-E512C0D13CAB}" type="slidenum">
              <a:rPr lang="en-US"/>
              <a:pPr>
                <a:defRPr/>
              </a:pPr>
              <a:t>‹#›</a:t>
            </a:fld>
            <a:endParaRPr lang="en-US"/>
          </a:p>
        </p:txBody>
      </p:sp>
    </p:spTree>
    <p:extLst>
      <p:ext uri="{BB962C8B-B14F-4D97-AF65-F5344CB8AC3E}">
        <p14:creationId xmlns:p14="http://schemas.microsoft.com/office/powerpoint/2010/main" val="19884471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8E77F660-F038-6C4B-93F9-5B70B6FB5C59}" type="slidenum">
              <a:rPr lang="en-US"/>
              <a:pPr>
                <a:defRPr/>
              </a:pPr>
              <a:t>‹#›</a:t>
            </a:fld>
            <a:endParaRPr lang="en-US"/>
          </a:p>
        </p:txBody>
      </p:sp>
    </p:spTree>
    <p:extLst>
      <p:ext uri="{BB962C8B-B14F-4D97-AF65-F5344CB8AC3E}">
        <p14:creationId xmlns:p14="http://schemas.microsoft.com/office/powerpoint/2010/main" val="79190369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34795965"/>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2174946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54709676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54491086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5249887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16853396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0604842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a:p>
        </p:txBody>
      </p:sp>
    </p:spTree>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0730268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3152724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5321692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48719834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0650437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50818657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4" y="2546357"/>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7" name="Group 5"/>
          <p:cNvGrpSpPr>
            <a:grpSpLocks/>
          </p:cNvGrpSpPr>
          <p:nvPr/>
        </p:nvGrpSpPr>
        <p:grpSpPr bwMode="auto">
          <a:xfrm>
            <a:off x="414340" y="2968632"/>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10" name="Rectangle 8"/>
          <p:cNvSpPr>
            <a:spLocks noChangeArrowheads="1"/>
          </p:cNvSpPr>
          <p:nvPr/>
        </p:nvSpPr>
        <p:spPr bwMode="auto">
          <a:xfrm>
            <a:off x="1" y="28956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lang="en-US"/>
          </a:p>
        </p:txBody>
      </p:sp>
      <p:sp>
        <p:nvSpPr>
          <p:cNvPr id="11" name="Rectangle 9"/>
          <p:cNvSpPr>
            <a:spLocks noChangeArrowheads="1"/>
          </p:cNvSpPr>
          <p:nvPr/>
        </p:nvSpPr>
        <p:spPr bwMode="auto">
          <a:xfrm>
            <a:off x="635001" y="2438405"/>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lang="en-US"/>
          </a:p>
        </p:txBody>
      </p:sp>
      <p:sp>
        <p:nvSpPr>
          <p:cNvPr id="12" name="Rectangle 15"/>
          <p:cNvSpPr>
            <a:spLocks noChangeArrowheads="1"/>
          </p:cNvSpPr>
          <p:nvPr/>
        </p:nvSpPr>
        <p:spPr bwMode="gray">
          <a:xfrm flipV="1">
            <a:off x="315929" y="3265496"/>
            <a:ext cx="8683625" cy="46037"/>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lIns="91334" tIns="45667" rIns="91334" bIns="45667" anchor="ctr"/>
          <a:lstStyle/>
          <a:p>
            <a:endParaRPr kumimoji="1" lang="en-US" b="1" i="0">
              <a:latin typeface="Arial" panose="020B0604020202020204" pitchFamily="34" charset="0"/>
            </a:endParaRPr>
          </a:p>
        </p:txBody>
      </p:sp>
      <p:sp>
        <p:nvSpPr>
          <p:cNvPr id="261130"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261131" name="Rectangle 11"/>
          <p:cNvSpPr>
            <a:spLocks noGrp="1" noChangeArrowheads="1"/>
          </p:cNvSpPr>
          <p:nvPr>
            <p:ph type="subTitle" idx="1"/>
          </p:nvPr>
        </p:nvSpPr>
        <p:spPr>
          <a:xfrm>
            <a:off x="1371600" y="3886201"/>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b="1" i="0">
                <a:solidFill>
                  <a:schemeClr val="bg2"/>
                </a:solidFill>
                <a:latin typeface="Arial" panose="020B0604020202020204" pitchFamily="34" charset="0"/>
              </a:defRPr>
            </a:lvl1pPr>
          </a:lstStyle>
          <a:p>
            <a:pPr>
              <a:defRPr/>
            </a:pPr>
            <a:endParaRPr lang="en-US"/>
          </a:p>
        </p:txBody>
      </p:sp>
      <p:sp>
        <p:nvSpPr>
          <p:cNvPr id="14" name="Rectangle 13"/>
          <p:cNvSpPr>
            <a:spLocks noGrp="1" noChangeArrowheads="1"/>
          </p:cNvSpPr>
          <p:nvPr>
            <p:ph type="ftr" sz="quarter" idx="11"/>
          </p:nvPr>
        </p:nvSpPr>
        <p:spPr>
          <a:xfrm>
            <a:off x="3429000" y="6248400"/>
            <a:ext cx="2895600" cy="457200"/>
          </a:xfrm>
        </p:spPr>
        <p:txBody>
          <a:bodyPr/>
          <a:lstStyle>
            <a:lvl1pPr>
              <a:defRPr b="1" i="0">
                <a:solidFill>
                  <a:schemeClr val="bg2"/>
                </a:solidFill>
                <a:latin typeface="Arial" panose="020B0604020202020204" pitchFamily="34" charset="0"/>
              </a:defRPr>
            </a:lvl1pPr>
          </a:lstStyle>
          <a:p>
            <a:pPr>
              <a:defRPr/>
            </a:pPr>
            <a:endParaRPr lang="en-US"/>
          </a:p>
        </p:txBody>
      </p:sp>
      <p:sp>
        <p:nvSpPr>
          <p:cNvPr id="15" name="Rectangle 14"/>
          <p:cNvSpPr>
            <a:spLocks noGrp="1" noChangeArrowheads="1"/>
          </p:cNvSpPr>
          <p:nvPr>
            <p:ph type="sldNum" sz="quarter" idx="12"/>
          </p:nvPr>
        </p:nvSpPr>
        <p:spPr>
          <a:xfrm>
            <a:off x="6858001" y="6248400"/>
            <a:ext cx="1905000" cy="457200"/>
          </a:xfrm>
        </p:spPr>
        <p:txBody>
          <a:bodyPr/>
          <a:lstStyle>
            <a:lvl1pPr>
              <a:defRPr b="1" i="0">
                <a:solidFill>
                  <a:schemeClr val="bg2"/>
                </a:solidFill>
                <a:latin typeface="Arial" panose="020B0604020202020204" pitchFamily="34" charset="0"/>
              </a:defRPr>
            </a:lvl1pPr>
          </a:lstStyle>
          <a:p>
            <a:pPr>
              <a:defRPr/>
            </a:pPr>
            <a:fld id="{8F2EB59A-266D-8E48-A524-7917C2F3FD31}" type="slidenum">
              <a:rPr lang="en-US" smtClean="0"/>
              <a:pPr>
                <a:defRPr/>
              </a:pPr>
              <a:t>‹#›</a:t>
            </a:fld>
            <a:endParaRPr lang="en-US"/>
          </a:p>
        </p:txBody>
      </p:sp>
    </p:spTree>
    <p:extLst>
      <p:ext uri="{BB962C8B-B14F-4D97-AF65-F5344CB8AC3E}">
        <p14:creationId xmlns:p14="http://schemas.microsoft.com/office/powerpoint/2010/main" val="203045909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9A881F-8D20-FF4B-B899-DCE4FE0CD804}" type="slidenum">
              <a:rPr lang="en-US" smtClean="0"/>
              <a:pPr>
                <a:defRPr/>
              </a:pPr>
              <a:t>‹#›</a:t>
            </a:fld>
            <a:endParaRPr lang="en-US"/>
          </a:p>
        </p:txBody>
      </p:sp>
    </p:spTree>
    <p:extLst>
      <p:ext uri="{BB962C8B-B14F-4D97-AF65-F5344CB8AC3E}">
        <p14:creationId xmlns:p14="http://schemas.microsoft.com/office/powerpoint/2010/main" val="130988271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dirty="0"/>
              <a:t>Click to edit Master text styles</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AE7ECA-FEC6-F34F-9468-5CB890AA102D}" type="slidenum">
              <a:rPr lang="en-US" smtClean="0"/>
              <a:pPr>
                <a:defRPr/>
              </a:pPr>
              <a:t>‹#›</a:t>
            </a:fld>
            <a:endParaRPr lang="en-US"/>
          </a:p>
        </p:txBody>
      </p:sp>
    </p:spTree>
    <p:extLst>
      <p:ext uri="{BB962C8B-B14F-4D97-AF65-F5344CB8AC3E}">
        <p14:creationId xmlns:p14="http://schemas.microsoft.com/office/powerpoint/2010/main" val="83339183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45089"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6B7CA5-93D3-694C-9415-827BFF21411E}" type="slidenum">
              <a:rPr lang="en-US" smtClean="0"/>
              <a:pPr>
                <a:defRPr/>
              </a:pPr>
              <a:t>‹#›</a:t>
            </a:fld>
            <a:endParaRPr lang="en-US"/>
          </a:p>
        </p:txBody>
      </p:sp>
    </p:spTree>
    <p:extLst>
      <p:ext uri="{BB962C8B-B14F-4D97-AF65-F5344CB8AC3E}">
        <p14:creationId xmlns:p14="http://schemas.microsoft.com/office/powerpoint/2010/main" val="68543101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9506"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r>
              <a:rPr lang="en-US" dirty="0"/>
              <a:t>Click to edit Master title style</a:t>
            </a:r>
          </a:p>
        </p:txBody>
      </p:sp>
      <p:sp>
        <p:nvSpPr>
          <p:cNvPr id="149507"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CE49FC4-F4DA-8C4F-816F-5AA29502737F}" type="slidenum">
              <a:rPr lang="en-US" smtClean="0"/>
              <a:pPr>
                <a:defRPr/>
              </a:pPr>
              <a:t>‹#›</a:t>
            </a:fld>
            <a:endParaRPr lang="en-US"/>
          </a:p>
        </p:txBody>
      </p:sp>
    </p:spTree>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F4B77C-FEBC-1041-9247-FFDC302FE894}" type="slidenum">
              <a:rPr lang="en-US" smtClean="0"/>
              <a:pPr>
                <a:defRPr/>
              </a:pPr>
              <a:t>‹#›</a:t>
            </a:fld>
            <a:endParaRPr lang="en-US"/>
          </a:p>
        </p:txBody>
      </p:sp>
    </p:spTree>
    <p:extLst>
      <p:ext uri="{BB962C8B-B14F-4D97-AF65-F5344CB8AC3E}">
        <p14:creationId xmlns:p14="http://schemas.microsoft.com/office/powerpoint/2010/main" val="67642555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252355C-75F6-7E4B-A0FE-C271CF7F226A}" type="slidenum">
              <a:rPr lang="en-US" smtClean="0"/>
              <a:pPr>
                <a:defRPr/>
              </a:pPr>
              <a:t>‹#›</a:t>
            </a:fld>
            <a:endParaRPr lang="en-US"/>
          </a:p>
        </p:txBody>
      </p:sp>
    </p:spTree>
    <p:extLst>
      <p:ext uri="{BB962C8B-B14F-4D97-AF65-F5344CB8AC3E}">
        <p14:creationId xmlns:p14="http://schemas.microsoft.com/office/powerpoint/2010/main" val="266810960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18A7D7-646D-F742-818B-D7C51C339235}" type="slidenum">
              <a:rPr lang="en-US" smtClean="0"/>
              <a:pPr>
                <a:defRPr/>
              </a:pPr>
              <a:t>‹#›</a:t>
            </a:fld>
            <a:endParaRPr lang="en-US"/>
          </a:p>
        </p:txBody>
      </p:sp>
    </p:spTree>
    <p:extLst>
      <p:ext uri="{BB962C8B-B14F-4D97-AF65-F5344CB8AC3E}">
        <p14:creationId xmlns:p14="http://schemas.microsoft.com/office/powerpoint/2010/main" val="176204187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8DCC31-6F85-3E4A-A8A9-C79D114B0431}" type="slidenum">
              <a:rPr lang="en-US" smtClean="0"/>
              <a:pPr>
                <a:defRPr/>
              </a:pPr>
              <a:t>‹#›</a:t>
            </a:fld>
            <a:endParaRPr lang="en-US"/>
          </a:p>
        </p:txBody>
      </p:sp>
    </p:spTree>
    <p:extLst>
      <p:ext uri="{BB962C8B-B14F-4D97-AF65-F5344CB8AC3E}">
        <p14:creationId xmlns:p14="http://schemas.microsoft.com/office/powerpoint/2010/main" val="3426403944"/>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9F4333-BE2D-EB4F-8EA8-6AD873D1FA29}" type="slidenum">
              <a:rPr lang="en-US" smtClean="0"/>
              <a:pPr>
                <a:defRPr/>
              </a:pPr>
              <a:t>‹#›</a:t>
            </a:fld>
            <a:endParaRPr lang="en-US"/>
          </a:p>
        </p:txBody>
      </p:sp>
    </p:spTree>
    <p:extLst>
      <p:ext uri="{BB962C8B-B14F-4D97-AF65-F5344CB8AC3E}">
        <p14:creationId xmlns:p14="http://schemas.microsoft.com/office/powerpoint/2010/main" val="332750196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201126-8A81-B141-8229-4058C8EF2591}" type="slidenum">
              <a:rPr lang="en-US" smtClean="0"/>
              <a:pPr>
                <a:defRPr/>
              </a:pPr>
              <a:t>‹#›</a:t>
            </a:fld>
            <a:endParaRPr lang="en-US"/>
          </a:p>
        </p:txBody>
      </p:sp>
    </p:spTree>
    <p:extLst>
      <p:ext uri="{BB962C8B-B14F-4D97-AF65-F5344CB8AC3E}">
        <p14:creationId xmlns:p14="http://schemas.microsoft.com/office/powerpoint/2010/main" val="398651234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46"/>
            <a:ext cx="1951038" cy="55149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0939" y="617546"/>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66B233-E84F-154C-9F40-F03141577701}" type="slidenum">
              <a:rPr lang="en-US" smtClean="0"/>
              <a:pPr>
                <a:defRPr/>
              </a:pPr>
              <a:t>‹#›</a:t>
            </a:fld>
            <a:endParaRPr lang="en-US"/>
          </a:p>
        </p:txBody>
      </p:sp>
    </p:spTree>
    <p:extLst>
      <p:ext uri="{BB962C8B-B14F-4D97-AF65-F5344CB8AC3E}">
        <p14:creationId xmlns:p14="http://schemas.microsoft.com/office/powerpoint/2010/main" val="226497586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C84122AE-C363-384B-877C-8325B64E4D68}"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84233824"/>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DC03C932-4652-9944-B359-8E2C9E509B94}"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811587979"/>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DF6D681A-8C3B-AC42-BAC4-384398521BB1}"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670710332"/>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157DEC4-486B-E64A-9466-19F1B635DBFB}" type="slidenum">
              <a:rPr lang="en-US" smtClean="0"/>
              <a:pPr>
                <a:defRPr/>
              </a:pPr>
              <a:t>‹#›</a:t>
            </a:fld>
            <a:endParaRPr lang="en-US"/>
          </a:p>
        </p:txBody>
      </p:sp>
    </p:spTree>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6227D265-BA97-9644-9D86-4CCF9390B889}"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927425653"/>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9594FD75-2408-FF44-B88B-059C525A2EE1}"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610605313"/>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76D38079-C5DC-8647-B1DF-9B7AA64B5F14}"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39581166"/>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30891ECC-8BBB-0C4B-BDF3-6634B7ED4A13}"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065148880"/>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24D7963E-E07B-D649-A0E4-0BB1B149C23E}"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23417884"/>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D76933A2-DB18-9347-97F0-26855D0A47CE}"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775669430"/>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120EA3D0-783C-044D-B3FA-AFAB5476A76F}"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390785938"/>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12FF103E-E992-DB4B-8CC3-7C5748D21DCE}"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27332567"/>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0C81A7DD-4AF3-5042-96E3-5E066D5687FD}"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9657615"/>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EBD5D9-A00F-224C-A098-8EA25D802EA2}"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24094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6E3C37F-92FE-FE43-8245-E5D2CBA16A73}" type="slidenum">
              <a:rPr lang="en-US" smtClean="0"/>
              <a:pPr>
                <a:defRPr/>
              </a:pPr>
              <a:t>‹#›</a:t>
            </a:fld>
            <a:endParaRPr lang="en-US"/>
          </a:p>
        </p:txBody>
      </p:sp>
    </p:spTree>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6FFC8-8CB9-7D43-B652-4AB2416091BA}"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549689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07D631-C3DE-C04B-B956-5604BF70FFD7}"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4120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7C3B0F-D2FD-CA4C-B0DE-0F26A4226781}"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5251693"/>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6E1297-818E-2E40-8DD4-7D0D614BAE41}"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161371"/>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FC18BC-FA3C-D545-8928-0A076CBEA5C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214667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87D8CA9-3117-BF4E-8D40-0165CBEB4185}"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661302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AA04F-A409-FC4B-857C-CA37218DFFB0}"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36759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CB7259-33EC-714E-BDCE-5CD978616E33}"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88482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0CC5BAF-FED2-0444-946E-81D7ED88417F}"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355680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332BEE-7969-4D44-ADD3-7BA144373C28}"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97977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C515C91-8ABB-2942-9488-6EF1EE9F6DE7}" type="slidenum">
              <a:rPr lang="en-US" smtClean="0"/>
              <a:pPr>
                <a:defRPr/>
              </a:pPr>
              <a:t>‹#›</a:t>
            </a:fld>
            <a:endParaRPr lang="en-US"/>
          </a:p>
        </p:txBody>
      </p:sp>
    </p:spTree>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6D91A1F6-9760-8E42-8DE3-15654AA7D4C5}" type="slidenum">
              <a:rPr lang="en-GB"/>
              <a:pPr>
                <a:defRPr/>
              </a:pPr>
              <a:t>‹#›</a:t>
            </a:fld>
            <a:endParaRPr lang="en-GB"/>
          </a:p>
        </p:txBody>
      </p:sp>
    </p:spTree>
    <p:extLst>
      <p:ext uri="{BB962C8B-B14F-4D97-AF65-F5344CB8AC3E}">
        <p14:creationId xmlns:p14="http://schemas.microsoft.com/office/powerpoint/2010/main" val="31687665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latin typeface="Comic Sans MS" charset="0"/>
                <a:ea typeface="ＭＳ Ｐゴシック" charset="-128"/>
                <a:cs typeface="ＭＳ Ｐゴシック" charset="-128"/>
              </a:defRPr>
            </a:lvl1pPr>
          </a:lstStyle>
          <a:p>
            <a:pPr defTabSz="914400" eaLnBrk="0" fontAlgn="base" hangingPunct="0">
              <a:spcBef>
                <a:spcPct val="0"/>
              </a:spcBef>
              <a:spcAft>
                <a:spcPct val="0"/>
              </a:spcAft>
              <a:defRPr/>
            </a:pPr>
            <a:endParaRPr lang="en-US" sz="240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latin typeface="Comic Sans MS" charset="0"/>
                <a:ea typeface="ＭＳ Ｐゴシック" charset="-128"/>
                <a:cs typeface="ＭＳ Ｐゴシック" charset="-128"/>
              </a:defRPr>
            </a:lvl1pPr>
          </a:lstStyle>
          <a:p>
            <a:pPr defTabSz="914400" eaLnBrk="0" fontAlgn="base" hangingPunct="0">
              <a:spcBef>
                <a:spcPct val="0"/>
              </a:spcBef>
              <a:spcAft>
                <a:spcPct val="0"/>
              </a:spcAft>
              <a:defRPr/>
            </a:pPr>
            <a:endParaRPr lang="en-US" sz="2400"/>
          </a:p>
        </p:txBody>
      </p:sp>
      <p:sp>
        <p:nvSpPr>
          <p:cNvPr id="6" name="Rectangle 6"/>
          <p:cNvSpPr>
            <a:spLocks noGrp="1" noChangeArrowheads="1"/>
          </p:cNvSpPr>
          <p:nvPr>
            <p:ph type="sldNum" sz="quarter" idx="12"/>
          </p:nvPr>
        </p:nvSpPr>
        <p:spPr/>
        <p:txBody>
          <a:bodyPr/>
          <a:lstStyle>
            <a:lvl1pPr eaLnBrk="0" hangingPunct="0">
              <a:defRPr/>
            </a:lvl1pPr>
          </a:lstStyle>
          <a:p>
            <a:pPr>
              <a:defRPr/>
            </a:pPr>
            <a:fld id="{F47E501C-631D-3944-8330-676DA1174717}" type="slidenum">
              <a:rPr lang="en-US"/>
              <a:pPr>
                <a:defRPr/>
              </a:pPr>
              <a:t>‹#›</a:t>
            </a:fld>
            <a:endParaRPr lang="en-US"/>
          </a:p>
        </p:txBody>
      </p:sp>
    </p:spTree>
    <p:extLst>
      <p:ext uri="{BB962C8B-B14F-4D97-AF65-F5344CB8AC3E}">
        <p14:creationId xmlns:p14="http://schemas.microsoft.com/office/powerpoint/2010/main" val="58960113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grpSp>
        <p:sp>
          <p:nvSpPr>
            <p:cNvPr id="6" name="Rectangle 64"/>
            <p:cNvSpPr>
              <a:spLocks noChangeArrowheads="1"/>
            </p:cNvSpPr>
            <p:nvPr/>
          </p:nvSpPr>
          <p:spPr bwMode="auto">
            <a:xfrm>
              <a:off x="429" y="0"/>
              <a:ext cx="5331" cy="4320"/>
            </a:xfrm>
            <a:prstGeom prst="rect">
              <a:avLst/>
            </a:prstGeom>
            <a:solidFill>
              <a:schemeClr val="accent1">
                <a:alpha val="50000"/>
              </a:scheme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7" name="Rectangle 65"/>
            <p:cNvSpPr>
              <a:spLocks noChangeArrowheads="1"/>
            </p:cNvSpPr>
            <p:nvPr/>
          </p:nvSpPr>
          <p:spPr bwMode="auto">
            <a:xfrm>
              <a:off x="0" y="0"/>
              <a:ext cx="5760" cy="321"/>
            </a:xfrm>
            <a:prstGeom prst="rect">
              <a:avLst/>
            </a:prstGeom>
            <a:solidFill>
              <a:schemeClr val="hlink">
                <a:alpha val="50000"/>
              </a:scheme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000"/>
            </a:scheme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fontAlgn="base">
              <a:spcBef>
                <a:spcPct val="0"/>
              </a:spcBef>
              <a:spcAft>
                <a:spcPct val="0"/>
              </a:spcAft>
              <a:defRPr/>
            </a:pPr>
            <a:endParaRPr kumimoji="1" lang="en-US" sz="2400">
              <a:solidFill>
                <a:srgbClr val="000000"/>
              </a:solidFill>
              <a:latin typeface="Helvetica" charset="0"/>
              <a:ea typeface="ＭＳ Ｐゴシック" charset="0"/>
              <a:cs typeface="ＭＳ Ｐゴシック" charset="0"/>
            </a:endParaRPr>
          </a:p>
        </p:txBody>
      </p:sp>
      <p:sp>
        <p:nvSpPr>
          <p:cNvPr id="275523" name="Rectangle 67"/>
          <p:cNvSpPr>
            <a:spLocks noGrp="1" noChangeArrowheads="1"/>
          </p:cNvSpPr>
          <p:nvPr>
            <p:ph type="ctrTitle" sz="quarter"/>
          </p:nvPr>
        </p:nvSpPr>
        <p:spPr>
          <a:xfrm>
            <a:off x="779463" y="1447800"/>
            <a:ext cx="7678737" cy="1081088"/>
          </a:xfrm>
        </p:spPr>
        <p:txBody>
          <a:bodyPr/>
          <a:lstStyle>
            <a:lvl1pPr algn="r">
              <a:defRPr/>
            </a:lvl1pPr>
          </a:lstStyle>
          <a:p>
            <a:pPr lvl="0"/>
            <a:r>
              <a:rPr lang="en-US" noProof="0"/>
              <a:t>Click to edit Master title style</a:t>
            </a:r>
          </a:p>
        </p:txBody>
      </p:sp>
      <p:sp>
        <p:nvSpPr>
          <p:cNvPr id="275524" name="Rectangle 68"/>
          <p:cNvSpPr>
            <a:spLocks noGrp="1" noChangeArrowheads="1"/>
          </p:cNvSpPr>
          <p:nvPr>
            <p:ph type="subTitle" sz="quarter" idx="1"/>
          </p:nvPr>
        </p:nvSpPr>
        <p:spPr>
          <a:xfrm>
            <a:off x="4021138" y="2860675"/>
            <a:ext cx="4437062" cy="3114675"/>
          </a:xfrm>
        </p:spPr>
        <p:txBody>
          <a:bodyPr/>
          <a:lstStyle>
            <a:lvl1pPr marL="0" indent="0">
              <a:buFont typeface="Wingdings" charset="0"/>
              <a:buNone/>
              <a:defRPr/>
            </a:lvl1pPr>
          </a:lstStyle>
          <a:p>
            <a:pPr lvl="0"/>
            <a:r>
              <a:rPr lang="en-US" noProof="0"/>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latin typeface="Helvetica"/>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latin typeface="Helvetica"/>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F17C0FDD-52D3-A745-A81F-5625CAF6BBA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299336171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B10C525E-3812-1644-B97B-BB4983905428}"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108614887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16CDE814-7E6F-824B-86D2-E3F60629A1EA}"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66112908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6"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7" name="Rectangle 1093"/>
          <p:cNvSpPr>
            <a:spLocks noGrp="1" noChangeArrowheads="1"/>
          </p:cNvSpPr>
          <p:nvPr>
            <p:ph type="sldNum" sz="quarter" idx="12"/>
          </p:nvPr>
        </p:nvSpPr>
        <p:spPr>
          <a:ln/>
        </p:spPr>
        <p:txBody>
          <a:bodyPr/>
          <a:lstStyle>
            <a:lvl1pPr>
              <a:defRPr/>
            </a:lvl1pPr>
          </a:lstStyle>
          <a:p>
            <a:pPr>
              <a:defRPr/>
            </a:pPr>
            <a:fld id="{712B119F-5894-C240-AD83-5A01587E417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386983120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8"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9" name="Rectangle 1093"/>
          <p:cNvSpPr>
            <a:spLocks noGrp="1" noChangeArrowheads="1"/>
          </p:cNvSpPr>
          <p:nvPr>
            <p:ph type="sldNum" sz="quarter" idx="12"/>
          </p:nvPr>
        </p:nvSpPr>
        <p:spPr>
          <a:ln/>
        </p:spPr>
        <p:txBody>
          <a:bodyPr/>
          <a:lstStyle>
            <a:lvl1pPr>
              <a:defRPr/>
            </a:lvl1pPr>
          </a:lstStyle>
          <a:p>
            <a:pPr>
              <a:defRPr/>
            </a:pPr>
            <a:fld id="{25A528CD-2AAE-1847-9A4F-92E2F9177C73}"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90406915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4"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5" name="Rectangle 1093"/>
          <p:cNvSpPr>
            <a:spLocks noGrp="1" noChangeArrowheads="1"/>
          </p:cNvSpPr>
          <p:nvPr>
            <p:ph type="sldNum" sz="quarter" idx="12"/>
          </p:nvPr>
        </p:nvSpPr>
        <p:spPr>
          <a:ln/>
        </p:spPr>
        <p:txBody>
          <a:bodyPr/>
          <a:lstStyle>
            <a:lvl1pPr>
              <a:defRPr/>
            </a:lvl1pPr>
          </a:lstStyle>
          <a:p>
            <a:pPr>
              <a:defRPr/>
            </a:pPr>
            <a:fld id="{99E578F5-26D3-904E-9268-6D24F9ABAEA7}"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328819082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3"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4" name="Rectangle 1093"/>
          <p:cNvSpPr>
            <a:spLocks noGrp="1" noChangeArrowheads="1"/>
          </p:cNvSpPr>
          <p:nvPr>
            <p:ph type="sldNum" sz="quarter" idx="12"/>
          </p:nvPr>
        </p:nvSpPr>
        <p:spPr>
          <a:ln/>
        </p:spPr>
        <p:txBody>
          <a:bodyPr/>
          <a:lstStyle>
            <a:lvl1pPr>
              <a:defRPr/>
            </a:lvl1pPr>
          </a:lstStyle>
          <a:p>
            <a:pPr>
              <a:defRPr/>
            </a:pPr>
            <a:fld id="{D8747BE1-B3EB-F741-8482-0CA2C95FC7BB}"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417167061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6"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7" name="Rectangle 1093"/>
          <p:cNvSpPr>
            <a:spLocks noGrp="1" noChangeArrowheads="1"/>
          </p:cNvSpPr>
          <p:nvPr>
            <p:ph type="sldNum" sz="quarter" idx="12"/>
          </p:nvPr>
        </p:nvSpPr>
        <p:spPr>
          <a:ln/>
        </p:spPr>
        <p:txBody>
          <a:bodyPr/>
          <a:lstStyle>
            <a:lvl1pPr>
              <a:defRPr/>
            </a:lvl1pPr>
          </a:lstStyle>
          <a:p>
            <a:pPr>
              <a:defRPr/>
            </a:pPr>
            <a:fld id="{D406377C-8C5F-4A4E-8DC8-7E7B8A479AB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80268291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8237175-32FE-5446-9358-44930932F277}" type="slidenum">
              <a:rPr lang="en-US" smtClean="0"/>
              <a:pPr>
                <a:defRPr/>
              </a:pPr>
              <a:t>‹#›</a:t>
            </a:fld>
            <a:endParaRPr lang="en-US"/>
          </a:p>
        </p:txBody>
      </p:sp>
    </p:spTree>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6"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7" name="Rectangle 1093"/>
          <p:cNvSpPr>
            <a:spLocks noGrp="1" noChangeArrowheads="1"/>
          </p:cNvSpPr>
          <p:nvPr>
            <p:ph type="sldNum" sz="quarter" idx="12"/>
          </p:nvPr>
        </p:nvSpPr>
        <p:spPr>
          <a:ln/>
        </p:spPr>
        <p:txBody>
          <a:bodyPr/>
          <a:lstStyle>
            <a:lvl1pPr>
              <a:defRPr/>
            </a:lvl1pPr>
          </a:lstStyle>
          <a:p>
            <a:pPr>
              <a:defRPr/>
            </a:pPr>
            <a:fld id="{50E06B69-22CD-8142-A165-AE4B49A6A83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396973949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09D71DF2-DBEE-5E4B-B946-EE1EADFE9A32}"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4051013449"/>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D4074F8D-DBCD-0142-88D4-4F7F5CF10730}"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26985286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w="9525">
            <a:noFill/>
            <a:miter lim="800000"/>
            <a:headEnd/>
            <a:tailEnd/>
          </a:ln>
        </p:spPr>
      </p:pic>
      <p:sp>
        <p:nvSpPr>
          <p:cNvPr id="1072131"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72132" name="Rectangle 4"/>
          <p:cNvSpPr>
            <a:spLocks noGrp="1" noChangeArrowheads="1"/>
          </p:cNvSpPr>
          <p:nvPr>
            <p:ph type="subTitle" idx="1"/>
          </p:nvPr>
        </p:nvSpPr>
        <p:spPr>
          <a:xfrm>
            <a:off x="1371600" y="3886200"/>
            <a:ext cx="6400800" cy="1752600"/>
          </a:xfrm>
        </p:spPr>
        <p:txBody>
          <a:bodyPr/>
          <a:lstStyle>
            <a:lvl1pPr marL="0" indent="0" algn="ctr">
              <a:buFont typeface="Arial" pitchFamily="-111" charset="0"/>
              <a:buNone/>
              <a:defRPr b="1" i="0">
                <a:latin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794AD7B-E081-6641-AE52-E0C3B65EA83D}"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1524491"/>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908953794"/>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2011910343"/>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793513280"/>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965737219"/>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289487421"/>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2104768753"/>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DC7362-CB19-D74E-AF6B-A49BB8B3ABA7}" type="slidenum">
              <a:rPr lang="en-US" smtClean="0"/>
              <a:pPr>
                <a:defRPr/>
              </a:pPr>
              <a:t>‹#›</a:t>
            </a:fld>
            <a:endParaRPr lang="en-US"/>
          </a:p>
        </p:txBody>
      </p:sp>
    </p:spTree>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2396110803"/>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2148991867"/>
      </p:ext>
    </p:extLst>
  </p:cSld>
  <p:clrMapOvr>
    <a:masterClrMapping/>
  </p:clrMapOvr>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529390071"/>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4008070217"/>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81851100"/>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478F21-F95A-2040-8AD3-6B55E4DAD130}" type="slidenum">
              <a:rPr lang="en-US" smtClean="0"/>
              <a:pPr>
                <a:defRPr/>
              </a:pPr>
              <a:t>‹#›</a:t>
            </a:fld>
            <a:endParaRPr lang="en-US"/>
          </a:p>
        </p:txBody>
      </p:sp>
    </p:spTree>
    <p:extLst>
      <p:ext uri="{BB962C8B-B14F-4D97-AF65-F5344CB8AC3E}">
        <p14:creationId xmlns:p14="http://schemas.microsoft.com/office/powerpoint/2010/main" val="3749413442"/>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defTabSz="457200" fontAlgn="auto">
              <a:spcBef>
                <a:spcPts val="0"/>
              </a:spcBef>
              <a:spcAft>
                <a:spcPts val="0"/>
              </a:spcAft>
              <a:defRPr/>
            </a:pPr>
            <a:endParaRPr lang="en-US"/>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defTabSz="457200" fontAlgn="auto">
              <a:spcBef>
                <a:spcPts val="0"/>
              </a:spcBef>
              <a:spcAft>
                <a:spcPts val="0"/>
              </a:spcAft>
              <a:defRPr/>
            </a:pPr>
            <a:endParaRPr lang="en-US"/>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defTabSz="457200" fontAlgn="auto">
              <a:spcBef>
                <a:spcPts val="0"/>
              </a:spcBef>
              <a:spcAft>
                <a:spcPts val="0"/>
              </a:spcAft>
              <a:defRPr/>
            </a:pPr>
            <a:fld id="{0B29822C-117F-EC4C-A226-3ED541EDA32A}" type="slidenum">
              <a:rPr lang="en-US" smtClean="0"/>
              <a:pPr defTabSz="457200" fontAlgn="auto">
                <a:spcBef>
                  <a:spcPts val="0"/>
                </a:spcBef>
                <a:spcAft>
                  <a:spcPts val="0"/>
                </a:spcAft>
                <a:defRPr/>
              </a:pPr>
              <a:t>‹#›</a:t>
            </a:fld>
            <a:endParaRPr lang="en-US"/>
          </a:p>
        </p:txBody>
      </p:sp>
    </p:spTree>
    <p:extLst>
      <p:ext uri="{BB962C8B-B14F-4D97-AF65-F5344CB8AC3E}">
        <p14:creationId xmlns:p14="http://schemas.microsoft.com/office/powerpoint/2010/main" val="3647716223"/>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49430264"/>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26943193"/>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1117386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C53EDD2-D6FB-B346-BF1D-6705E414CDC2}" type="slidenum">
              <a:rPr lang="en-US" smtClean="0"/>
              <a:pPr>
                <a:defRPr/>
              </a:pPr>
              <a:t>‹#›</a:t>
            </a:fld>
            <a:endParaRPr lang="en-US"/>
          </a:p>
        </p:txBody>
      </p:sp>
    </p:spTree>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37730368"/>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67811809"/>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35485584"/>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72294749"/>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0360830"/>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0605489"/>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11085017"/>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1427468"/>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9713447"/>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6684348"/>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2B3D2B5-8B32-A44F-BE25-DEACA4AD9AAA}" type="slidenum">
              <a:rPr lang="en-US" smtClean="0"/>
              <a:pPr>
                <a:defRPr/>
              </a:pPr>
              <a:t>‹#›</a:t>
            </a:fld>
            <a:endParaRPr lang="en-US"/>
          </a:p>
        </p:txBody>
      </p:sp>
    </p:spTree>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9994973"/>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3298427"/>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201117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0052125"/>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659734"/>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189446"/>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5480933"/>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81197180"/>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64212028"/>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1013187"/>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2C7483E-FE68-DD4B-A70C-3FD1512CD935}" type="slidenum">
              <a:rPr lang="en-US" smtClean="0"/>
              <a:pPr>
                <a:defRPr/>
              </a:pPr>
              <a:t>‹#›</a:t>
            </a:fld>
            <a:endParaRPr lang="en-US"/>
          </a:p>
        </p:txBody>
      </p:sp>
    </p:spTree>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64101895"/>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58052438"/>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55088489"/>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74361742"/>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92823093"/>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0770110"/>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9637740"/>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87439061"/>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09428277"/>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4348534"/>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181482-F681-434A-8148-3B137C6F54B7}" type="slidenum">
              <a:rPr lang="en-US" smtClean="0"/>
              <a:pPr>
                <a:defRPr/>
              </a:pPr>
              <a:t>‹#›</a:t>
            </a:fld>
            <a:endParaRPr lang="en-US"/>
          </a:p>
        </p:txBody>
      </p:sp>
    </p:spTree>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25493379"/>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65618530"/>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27696462"/>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08567702"/>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3266756"/>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26980198"/>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6840209"/>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40944083"/>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8138207"/>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6576006"/>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A3F3646-22F3-E94F-9985-BE48B97F5770}" type="slidenum">
              <a:rPr lang="en-US" smtClean="0"/>
              <a:pPr>
                <a:defRPr/>
              </a:pPr>
              <a:t>‹#›</a:t>
            </a:fld>
            <a:endParaRPr lang="en-US"/>
          </a:p>
        </p:txBody>
      </p:sp>
    </p:spTree>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39159795"/>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9416969"/>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72892310"/>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0029255"/>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39049799"/>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90528255"/>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89639992"/>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83603192"/>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41678871"/>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42143598"/>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7042" name="Rectangle 2"/>
          <p:cNvSpPr>
            <a:spLocks noGrp="1" noChangeArrowheads="1"/>
          </p:cNvSpPr>
          <p:nvPr>
            <p:ph type="ctrTitle"/>
          </p:nvPr>
        </p:nvSpPr>
        <p:spPr>
          <a:xfrm>
            <a:off x="685800" y="2057400"/>
            <a:ext cx="7772400" cy="1371600"/>
          </a:xfrm>
        </p:spPr>
        <p:txBody>
          <a:bodyPr/>
          <a:lstStyle>
            <a:lvl1pPr>
              <a:defRPr sz="4800"/>
            </a:lvl1pPr>
          </a:lstStyle>
          <a:p>
            <a:r>
              <a:rPr lang="en-US"/>
              <a:t>Click to edit Master title style</a:t>
            </a:r>
          </a:p>
        </p:txBody>
      </p:sp>
      <p:sp>
        <p:nvSpPr>
          <p:cNvPr id="87043" name="Rectangle 3"/>
          <p:cNvSpPr>
            <a:spLocks noGrp="1" noChangeArrowheads="1"/>
          </p:cNvSpPr>
          <p:nvPr>
            <p:ph type="subTitle" idx="1"/>
          </p:nvPr>
        </p:nvSpPr>
        <p:spPr>
          <a:xfrm>
            <a:off x="1371600" y="4038600"/>
            <a:ext cx="6400800" cy="1600200"/>
          </a:xfrm>
        </p:spPr>
        <p:txBody>
          <a:bodyPr/>
          <a:lstStyle>
            <a:lvl1pPr marL="0" indent="0" algn="ctr">
              <a:buFont typeface="Monotype Sort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6821E2B-8DF4-6847-A6C2-C4785D5CEA9C}" type="slidenum">
              <a:rPr lang="en-US"/>
              <a:pPr>
                <a:defRPr/>
              </a:pPr>
              <a:t>‹#›</a:t>
            </a:fld>
            <a:endParaRPr lang="en-US"/>
          </a:p>
        </p:txBody>
      </p:sp>
    </p:spTree>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67581622"/>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22612447"/>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62160742"/>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06360975"/>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60773166"/>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37278670"/>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9960091"/>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0190437"/>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36336685"/>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07160931"/>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7FBA8AE-6123-7847-9276-5A7B4303ECA4}" type="slidenum">
              <a:rPr lang="en-US"/>
              <a:pPr>
                <a:defRPr/>
              </a:pPr>
              <a:t>‹#›</a:t>
            </a:fld>
            <a:endParaRPr lang="en-US"/>
          </a:p>
        </p:txBody>
      </p:sp>
    </p:spTree>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54323631"/>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65587148"/>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85759109"/>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7735825"/>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69192192"/>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6692514"/>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13372493"/>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81332127"/>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3082069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437314"/>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EA31039-FBF6-6948-BC18-82823409C46E}" type="slidenum">
              <a:rPr lang="en-US"/>
              <a:pPr>
                <a:defRPr/>
              </a:pPr>
              <a:t>‹#›</a:t>
            </a:fld>
            <a:endParaRPr lang="en-US"/>
          </a:p>
        </p:txBody>
      </p:sp>
    </p:spTree>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1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95407"/>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051895"/>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9085678"/>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5353462"/>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0834653"/>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9868455"/>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3864859"/>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4187821"/>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2442952"/>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27678923"/>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0B4340F-DA22-1942-AB92-4BDF58EB198C}" type="slidenum">
              <a:rPr lang="en-US"/>
              <a:pPr>
                <a:defRPr/>
              </a:pPr>
              <a:t>‹#›</a:t>
            </a:fld>
            <a:endParaRPr lang="en-US"/>
          </a:p>
        </p:txBody>
      </p:sp>
    </p:spTree>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13520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1173493"/>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5815906"/>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4208032"/>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52227834"/>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07830739"/>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2596478"/>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1377079"/>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278869"/>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6780527"/>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DE407041-5377-1D44-BC09-C63D1EADE009}" type="slidenum">
              <a:rPr lang="en-US"/>
              <a:pPr>
                <a:defRPr/>
              </a:pPr>
              <a:t>‹#›</a:t>
            </a:fld>
            <a:endParaRPr lang="en-US"/>
          </a:p>
        </p:txBody>
      </p:sp>
    </p:spTree>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4942705"/>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0373587"/>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986042"/>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511160"/>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9668488"/>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7996562"/>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10136949"/>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97582111"/>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19147611"/>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9912898"/>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997E1BCD-4AF2-CB43-955B-3E3E5D594788}" type="slidenum">
              <a:rPr lang="en-US"/>
              <a:pPr>
                <a:defRPr/>
              </a:pPr>
              <a:t>‹#›</a:t>
            </a:fld>
            <a:endParaRPr lang="en-US"/>
          </a:p>
        </p:txBody>
      </p:sp>
    </p:spTree>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81300343"/>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08183051"/>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35838331"/>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45195175"/>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1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2714069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04290661"/>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35802692"/>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4227500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10628404"/>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70327159"/>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DD95B23-7F66-C947-BBFF-7CE4BBB65C3E}" type="slidenum">
              <a:rPr lang="en-US"/>
              <a:pPr>
                <a:defRPr/>
              </a:pPr>
              <a:t>‹#›</a:t>
            </a:fld>
            <a:endParaRPr lang="en-US"/>
          </a:p>
        </p:txBody>
      </p:sp>
    </p:spTree>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73434823"/>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769975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69060696"/>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00924391"/>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6111554"/>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84653710"/>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83878904"/>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5917096"/>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38936765"/>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8755414"/>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460E841-3526-2642-98A1-4F6162202DAF}" type="slidenum">
              <a:rPr lang="en-US"/>
              <a:pPr>
                <a:defRPr/>
              </a:pPr>
              <a:t>‹#›</a:t>
            </a:fld>
            <a:endParaRPr lang="en-US"/>
          </a:p>
        </p:txBody>
      </p:sp>
    </p:spTree>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560604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0489749"/>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809050"/>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9330896"/>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180623"/>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0736795"/>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4392054"/>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6829674"/>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7877703"/>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287497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CC5AAA2-5954-EA41-BF37-F4236500119A}" type="slidenum">
              <a:rPr lang="en-US"/>
              <a:pPr>
                <a:defRPr/>
              </a:pPr>
              <a:t>‹#›</a:t>
            </a:fld>
            <a:endParaRPr lang="en-US"/>
          </a:p>
        </p:txBody>
      </p:sp>
    </p:spTree>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17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41737059"/>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8673527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4128517"/>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32737827"/>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47543406"/>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5220594"/>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55560054"/>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0398371"/>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18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5755371"/>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7588605"/>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6C6BF820-E23F-3744-A908-028D4586F4FD}" type="slidenum">
              <a:rPr lang="en-US"/>
              <a:pPr>
                <a:defRPr/>
              </a:pPr>
              <a:t>‹#›</a:t>
            </a:fld>
            <a:endParaRPr lang="en-US"/>
          </a:p>
        </p:txBody>
      </p:sp>
    </p:spTree>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0488241"/>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62705"/>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8897431"/>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9032423"/>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1608715"/>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0585614"/>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45976579"/>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42805062"/>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0857258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5106192"/>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7581735-21FB-6540-91FE-8C58FCDBF548}" type="slidenum">
              <a:rPr lang="en-US"/>
              <a:pPr>
                <a:defRPr/>
              </a:pPr>
              <a:t>‹#›</a:t>
            </a:fld>
            <a:endParaRPr lang="en-US"/>
          </a:p>
        </p:txBody>
      </p:sp>
    </p:spTree>
  </p:cSld>
  <p:clrMapOvr>
    <a:masterClrMapping/>
  </p:clrMapOvr>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29843622"/>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89368276"/>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20017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246653"/>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87541819"/>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67424217"/>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97497429"/>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25527273"/>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07420"/>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2143898"/>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BB94BB89-B205-3C45-B345-98B6250B3E14}"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26646358"/>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1030464"/>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8465617"/>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225259"/>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2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46215108"/>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2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6383043"/>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1922225"/>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9336750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93610779"/>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91188814"/>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825311D-AF47-004F-9364-31ACDC4E1F80}"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4448867"/>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91440843"/>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68586313"/>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65946568"/>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16899452"/>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18488632"/>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07033399"/>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02157733"/>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5457853"/>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8109954"/>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FD57CFB-C0A6-804F-91FF-0D3B052E550E}"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1257499"/>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25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89263513"/>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73683639"/>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381825"/>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17059267"/>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47239380"/>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3510648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6226454"/>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86173093"/>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12884368"/>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F2857BCF-68F3-D043-B622-F5904621758F}" type="slidenum">
              <a:rPr lang="en-US" smtClean="0"/>
              <a:pPr>
                <a:defRPr/>
              </a:pPr>
              <a:t>‹#›</a:t>
            </a:fld>
            <a:endParaRPr lang="en-US"/>
          </a:p>
        </p:txBody>
      </p:sp>
      <p:sp>
        <p:nvSpPr>
          <p:cNvPr id="9"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41317126"/>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41352063"/>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42720094"/>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7468320"/>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83408953"/>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16083014"/>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19129735"/>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36439257"/>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69173943"/>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6306987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155B22B-8EFD-3F4A-81FC-802D8472B256}" type="slidenum">
              <a:rPr lang="en-US" smtClean="0"/>
              <a:pPr>
                <a:defRPr/>
              </a:pPr>
              <a:t>‹#›</a:t>
            </a:fld>
            <a:endParaRPr lang="en-US"/>
          </a:p>
        </p:txBody>
      </p:sp>
      <p:sp>
        <p:nvSpPr>
          <p:cNvPr id="5"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93357578"/>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6783430"/>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6377974"/>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94798695"/>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30506754"/>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5523129"/>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5965869"/>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26492588"/>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15540639"/>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0793377"/>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9F520EE1-0152-DF4F-8FAB-C97931EA8C0F}" type="slidenum">
              <a:rPr lang="en-US" smtClean="0"/>
              <a:pPr>
                <a:defRPr/>
              </a:pPr>
              <a:t>‹#›</a:t>
            </a:fld>
            <a:endParaRPr lang="en-US"/>
          </a:p>
        </p:txBody>
      </p:sp>
      <p:sp>
        <p:nvSpPr>
          <p:cNvPr id="4"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13669228"/>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3836718"/>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9237840"/>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84038110"/>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29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7945334"/>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25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0501778"/>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5681967"/>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7703303"/>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1506895"/>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118273"/>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6097051-7C13-5949-B36E-F372C90FDFDC}"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7840126"/>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644802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1040446"/>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62130319"/>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3308845"/>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0995809"/>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24059341"/>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75437835"/>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55564738"/>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59492619"/>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E9BB8CF-A414-C74A-B2BD-6F52A26118F0}"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4498464"/>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1758916"/>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3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421821"/>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2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9849999"/>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5277985"/>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73570096"/>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0135921"/>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4472849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0373020"/>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4764546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554952E-155D-A843-A679-67F3916ED896}"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9644985"/>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88363119"/>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43979758"/>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4434005"/>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98971249"/>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72897838"/>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8343567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35513283"/>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5096806"/>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89523490"/>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C7A7190-B3C9-574A-AFC8-EEBE12BCEA18}"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53305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04385834"/>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25507510"/>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219391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81635088"/>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94397040"/>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329937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33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26328234"/>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13902451"/>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87786306"/>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1676400" y="1981200"/>
            <a:ext cx="3429000" cy="4114800"/>
          </a:xfrm>
        </p:spPr>
        <p:txBody>
          <a:bodyPr/>
          <a:lstStyle>
            <a:lvl1pPr>
              <a:defRPr b="1" i="0">
                <a:latin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52578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0631EE65-63C7-574E-8867-3CA12628F654}"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96886098"/>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5357929"/>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10466965"/>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38251668"/>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9727777"/>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3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1525339"/>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88065010"/>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0571758"/>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04861784"/>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70121422"/>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6764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5257800" y="1981200"/>
            <a:ext cx="3429000" cy="4114800"/>
          </a:xfrm>
        </p:spPr>
        <p:txBody>
          <a:bodyPr/>
          <a:lstStyle>
            <a:lvl1pPr>
              <a:defRPr b="1" i="0">
                <a:latin typeface="Arial" panose="020B0604020202020204" pitchFamily="34" charset="0"/>
              </a:defRPr>
            </a:lvl1pPr>
          </a:lstStyle>
          <a:p>
            <a:pPr lvl="0"/>
            <a:endParaRPr lang="en-US" noProof="0"/>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9C1223A-0AAE-8544-8329-90D2AFCD0ADA}"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78602246"/>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05460122"/>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31198446"/>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18094684"/>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9693823"/>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709723"/>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574228"/>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346061"/>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9177036"/>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930529"/>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857D89FA-6858-AD49-B7F8-09735D301DE3}" type="slidenum">
              <a:rPr lang="en-US"/>
              <a:pPr>
                <a:defRPr/>
              </a:pPr>
              <a:t>‹#›</a:t>
            </a:fld>
            <a:endParaRPr lang="en-US"/>
          </a:p>
        </p:txBody>
      </p:sp>
    </p:spTree>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5334848"/>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0186703"/>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1910239"/>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0677077"/>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45314101"/>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93204701"/>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47905683"/>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95319802"/>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74991637"/>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63008435"/>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1106533F-7E74-CA48-84DD-2B105B1FC6B1}" type="slidenum">
              <a:rPr lang="en-US"/>
              <a:pPr>
                <a:defRPr/>
              </a:pPr>
              <a:t>‹#›</a:t>
            </a:fld>
            <a:endParaRPr lang="en-US"/>
          </a:p>
        </p:txBody>
      </p:sp>
    </p:spTree>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6860447"/>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67645676"/>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37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4192027"/>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34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51249389"/>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94045034"/>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69313528"/>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79762888"/>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67481482"/>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2726629"/>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86750906"/>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4C87214-3A72-3E4B-9355-BD4B64029D96}" type="slidenum">
              <a:rPr lang="en-US"/>
              <a:pPr>
                <a:defRPr/>
              </a:pPr>
              <a:t>‹#›</a:t>
            </a:fld>
            <a:endParaRPr lang="en-US"/>
          </a:p>
        </p:txBody>
      </p:sp>
    </p:spTree>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4334920"/>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38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6987492"/>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67279040"/>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3438204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3433809"/>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05769126"/>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72892918"/>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57246177"/>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5875356"/>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88821400"/>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05824A04-08B3-3E40-9E6F-1495FF5DB6BF}" type="slidenum">
              <a:rPr lang="en-US"/>
              <a:pPr>
                <a:defRPr/>
              </a:pPr>
              <a:t>‹#›</a:t>
            </a:fld>
            <a:endParaRPr lang="en-US"/>
          </a:p>
        </p:txBody>
      </p:sp>
    </p:spTree>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13008727"/>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012793"/>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596750"/>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3782107"/>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5301897"/>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65777"/>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9722328"/>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285350"/>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0710151"/>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6904998"/>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lvl1pPr>
          </a:lstStyle>
          <a:p>
            <a:pPr>
              <a:defRPr/>
            </a:pPr>
            <a:endParaRPr lang="en-US"/>
          </a:p>
        </p:txBody>
      </p:sp>
      <p:sp>
        <p:nvSpPr>
          <p:cNvPr id="4" name="Rectangle 8"/>
          <p:cNvSpPr>
            <a:spLocks noGrp="1" noChangeArrowheads="1"/>
          </p:cNvSpPr>
          <p:nvPr>
            <p:ph type="ftr" sz="quarter" idx="11"/>
          </p:nvPr>
        </p:nvSpPr>
        <p:spPr/>
        <p:txBody>
          <a:bodyPr/>
          <a:lstStyle>
            <a:lvl1pPr>
              <a:defRPr/>
            </a:lvl1pPr>
          </a:lstStyle>
          <a:p>
            <a:pPr>
              <a:defRPr/>
            </a:pPr>
            <a:endParaRPr lang="en-US"/>
          </a:p>
        </p:txBody>
      </p:sp>
      <p:sp>
        <p:nvSpPr>
          <p:cNvPr id="5" name="Rectangle 9"/>
          <p:cNvSpPr>
            <a:spLocks noGrp="1" noChangeArrowheads="1"/>
          </p:cNvSpPr>
          <p:nvPr>
            <p:ph type="sldNum" sz="quarter" idx="12"/>
          </p:nvPr>
        </p:nvSpPr>
        <p:spPr/>
        <p:txBody>
          <a:bodyPr/>
          <a:lstStyle>
            <a:lvl1pPr>
              <a:defRPr/>
            </a:lvl1pPr>
          </a:lstStyle>
          <a:p>
            <a:pPr>
              <a:defRPr/>
            </a:pPr>
            <a:fld id="{DD39EB2F-99C7-2F43-ADAE-B8AEE936CAF7}" type="slidenum">
              <a:rPr lang="en-US"/>
              <a:pPr>
                <a:defRPr/>
              </a:pPr>
              <a:t>‹#›</a:t>
            </a:fld>
            <a:endParaRPr lang="en-US"/>
          </a:p>
        </p:txBody>
      </p:sp>
    </p:spTree>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71584397"/>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8731197"/>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72272955"/>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69925120"/>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7457741"/>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82351076"/>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08254278"/>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566463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11110801"/>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4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44756184"/>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lvl1pPr>
          </a:lstStyle>
          <a:p>
            <a:pPr>
              <a:defRPr/>
            </a:pPr>
            <a:endParaRPr lang="en-US"/>
          </a:p>
        </p:txBody>
      </p:sp>
      <p:sp>
        <p:nvSpPr>
          <p:cNvPr id="3" name="Rectangle 8"/>
          <p:cNvSpPr>
            <a:spLocks noGrp="1" noChangeArrowheads="1"/>
          </p:cNvSpPr>
          <p:nvPr>
            <p:ph type="ftr" sz="quarter" idx="11"/>
          </p:nvPr>
        </p:nvSpPr>
        <p:spPr/>
        <p:txBody>
          <a:bodyPr/>
          <a:lstStyle>
            <a:lvl1pPr>
              <a:defRPr/>
            </a:lvl1pPr>
          </a:lstStyle>
          <a:p>
            <a:pPr>
              <a:defRPr/>
            </a:pPr>
            <a:endParaRPr lang="en-US"/>
          </a:p>
        </p:txBody>
      </p:sp>
      <p:sp>
        <p:nvSpPr>
          <p:cNvPr id="4" name="Rectangle 9"/>
          <p:cNvSpPr>
            <a:spLocks noGrp="1" noChangeArrowheads="1"/>
          </p:cNvSpPr>
          <p:nvPr>
            <p:ph type="sldNum" sz="quarter" idx="12"/>
          </p:nvPr>
        </p:nvSpPr>
        <p:spPr/>
        <p:txBody>
          <a:bodyPr/>
          <a:lstStyle>
            <a:lvl1pPr>
              <a:defRPr/>
            </a:lvl1pPr>
          </a:lstStyle>
          <a:p>
            <a:pPr>
              <a:defRPr/>
            </a:pPr>
            <a:fld id="{E2B92BDC-49AA-974A-82F5-33C1E12D3D34}" type="slidenum">
              <a:rPr lang="en-US"/>
              <a:pPr>
                <a:defRPr/>
              </a:pPr>
              <a:t>‹#›</a:t>
            </a:fld>
            <a:endParaRPr lang="en-US"/>
          </a:p>
        </p:txBody>
      </p:sp>
    </p:spTree>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3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5696577"/>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0037689"/>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06413356"/>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27770460"/>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94152526"/>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19287578"/>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4956102"/>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6327937"/>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341199"/>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8266020"/>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9A210738-B92A-7E40-B210-50BDE6755831}" type="slidenum">
              <a:rPr lang="en-US"/>
              <a:pPr>
                <a:defRPr/>
              </a:pPr>
              <a:t>‹#›</a:t>
            </a:fld>
            <a:endParaRPr lang="en-US"/>
          </a:p>
        </p:txBody>
      </p:sp>
    </p:spTree>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1707787"/>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5882855"/>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4126884"/>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227617"/>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69174"/>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47090"/>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3296863"/>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1999215"/>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852416"/>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20220437"/>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572EDCF-7C79-C147-970F-9F9BBCA2FD37}" type="slidenum">
              <a:rPr lang="en-US"/>
              <a:pPr>
                <a:defRPr/>
              </a:pPr>
              <a:t>‹#›</a:t>
            </a:fld>
            <a:endParaRPr lang="en-US"/>
          </a:p>
        </p:txBody>
      </p:sp>
    </p:spTree>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345501"/>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30387271"/>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57781407"/>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6632971"/>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48277935"/>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38797283"/>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77835768"/>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8256543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8624453"/>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2883596"/>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62C74251-C330-0F43-B02B-CB9935707337}" type="slidenum">
              <a:rPr lang="en-US"/>
              <a:pPr>
                <a:defRPr/>
              </a:pPr>
              <a:t>‹#›</a:t>
            </a:fld>
            <a:endParaRPr lang="en-US"/>
          </a:p>
        </p:txBody>
      </p:sp>
    </p:spTree>
  </p:cSld>
  <p:clrMapOvr>
    <a:masterClrMapping/>
  </p:clrMapOvr>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11471417"/>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71086230"/>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3497876"/>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39478852"/>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3982191"/>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2497877"/>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51137346"/>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9593658"/>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25464972"/>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38195940"/>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0DC0E71E-6260-3F4C-8E03-C990B17D47B2}" type="slidenum">
              <a:rPr lang="en-US"/>
              <a:pPr>
                <a:defRPr/>
              </a:pPr>
              <a:t>‹#›</a:t>
            </a:fld>
            <a:endParaRPr lang="en-US"/>
          </a:p>
        </p:txBody>
      </p:sp>
    </p:spTree>
  </p:cSld>
  <p:clrMapOvr>
    <a:masterClrMapping/>
  </p:clrMapOvr>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55105839"/>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8130547"/>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416292"/>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42302152"/>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74190957"/>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29185034"/>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35846453"/>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325965"/>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82126060"/>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56588082"/>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495800"/>
          </a:xfrm>
        </p:spPr>
        <p:txBody>
          <a:bodyPr/>
          <a:lstStyle/>
          <a:p>
            <a:pPr lvl="0"/>
            <a:endParaRPr lang="en-US" noProof="0"/>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42E6C2D9-7865-244C-9575-3F7B7B752E39}" type="slidenum">
              <a:rPr lang="en-US"/>
              <a:pPr>
                <a:defRPr/>
              </a:pPr>
              <a:t>‹#›</a:t>
            </a:fld>
            <a:endParaRPr lang="en-US"/>
          </a:p>
        </p:txBody>
      </p:sp>
    </p:spTree>
  </p:cSld>
  <p:clrMapOvr>
    <a:masterClrMapping/>
  </p:clrMapOvr>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08907268"/>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05473871"/>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6488236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97754990"/>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69187447"/>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3379517"/>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0263673"/>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1995146"/>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4450398"/>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7992037"/>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0899"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A5F8148-8F23-4E44-8DE0-777C78C5E5F0}" type="slidenum">
              <a:rPr lang="en-US"/>
              <a:pPr>
                <a:defRPr/>
              </a:pPr>
              <a:t>‹#›</a:t>
            </a:fld>
            <a:endParaRPr lang="en-US"/>
          </a:p>
        </p:txBody>
      </p:sp>
    </p:spTree>
  </p:cSld>
  <p:clrMapOvr>
    <a:masterClrMapping/>
  </p:clrMapOvr>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472570"/>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419816"/>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8711640"/>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9912213"/>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14046900"/>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6499622"/>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669450"/>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50207228"/>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34525590"/>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22512831"/>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0B6F107-3323-5D43-BB06-8759E3C22375}" type="slidenum">
              <a:rPr lang="en-US"/>
              <a:pPr>
                <a:defRPr/>
              </a:pPr>
              <a:t>‹#›</a:t>
            </a:fld>
            <a:endParaRPr lang="en-US"/>
          </a:p>
        </p:txBody>
      </p:sp>
    </p:spTree>
  </p:cSld>
  <p:clrMapOvr>
    <a:masterClrMapping/>
  </p:clrMapOvr>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0150499"/>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2933849"/>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95748923"/>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43307164"/>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54517697"/>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68465248"/>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29573566"/>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0180068"/>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585190"/>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50812497"/>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EC31EF9-828B-414E-A916-9EBFC9E8CEC0}" type="slidenum">
              <a:rPr lang="en-US"/>
              <a:pPr>
                <a:defRPr/>
              </a:pPr>
              <a:t>‹#›</a:t>
            </a:fld>
            <a:endParaRPr lang="en-US"/>
          </a:p>
        </p:txBody>
      </p:sp>
    </p:spTree>
  </p:cSld>
  <p:clrMapOvr>
    <a:masterClrMapping/>
  </p:clrMapOvr>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20240861"/>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77288603"/>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74560539"/>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99812227"/>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74215123"/>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55752941"/>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9847697"/>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5584138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92275733"/>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89530403"/>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29270F3-37E8-9649-B132-BD545A8C510A}" type="slidenum">
              <a:rPr lang="en-US"/>
              <a:pPr>
                <a:defRPr/>
              </a:pPr>
              <a:t>‹#›</a:t>
            </a:fld>
            <a:endParaRPr lang="en-US"/>
          </a:p>
        </p:txBody>
      </p:sp>
    </p:spTree>
  </p:cSld>
  <p:clrMapOvr>
    <a:masterClrMapping/>
  </p:clrMapOvr>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17819939"/>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27546157"/>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10592143"/>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4805318"/>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81138006"/>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85483229"/>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26630923"/>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72566433"/>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5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94706816"/>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23579591"/>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CCCC3C7F-3468-694A-8DC5-E3C7FA7744ED}" type="slidenum">
              <a:rPr lang="en-US"/>
              <a:pPr>
                <a:defRPr/>
              </a:pPr>
              <a:t>‹#›</a:t>
            </a:fld>
            <a:endParaRPr lang="en-US"/>
          </a:p>
        </p:txBody>
      </p:sp>
    </p:spTree>
  </p:cSld>
  <p:clrMapOvr>
    <a:masterClrMapping/>
  </p:clrMapOvr>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06409465"/>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0444827"/>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84535809"/>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5538951"/>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45388249"/>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74249190"/>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1107695"/>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5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63225748"/>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4291380"/>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89620897"/>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EBA3B77-B6E9-914B-B220-C025DFAC17D8}" type="slidenum">
              <a:rPr lang="en-US"/>
              <a:pPr>
                <a:defRPr/>
              </a:pPr>
              <a:t>‹#›</a:t>
            </a:fld>
            <a:endParaRPr lang="en-US"/>
          </a:p>
        </p:txBody>
      </p:sp>
    </p:spTree>
  </p:cSld>
  <p:clrMapOvr>
    <a:masterClrMapping/>
  </p:clrMapOvr>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701610"/>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7195866"/>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2313241"/>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74172745"/>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13953505"/>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99577286"/>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9303054"/>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1384703"/>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8826388"/>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9400186"/>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209DC9D-2801-6F4D-AA65-ED0E70B5FB8F}" type="slidenum">
              <a:rPr lang="en-US"/>
              <a:pPr>
                <a:defRPr/>
              </a:pPr>
              <a:t>‹#›</a:t>
            </a:fld>
            <a:endParaRPr lang="en-US"/>
          </a:p>
        </p:txBody>
      </p:sp>
    </p:spTree>
  </p:cSld>
  <p:clrMapOvr>
    <a:masterClrMapping/>
  </p:clrMapOvr>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92953777"/>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51342688"/>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60939848"/>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87455508"/>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64585117"/>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54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4582075"/>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type="tx">
  <p:cSld name="52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41476774"/>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5696294"/>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25329052"/>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82938699"/>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70FF1F77-B044-CC46-A377-49E0EA3F80D8}" type="slidenum">
              <a:rPr lang="en-US"/>
              <a:pPr>
                <a:defRPr/>
              </a:pPr>
              <a:t>‹#›</a:t>
            </a:fld>
            <a:endParaRPr lang="en-US"/>
          </a:p>
        </p:txBody>
      </p:sp>
    </p:spTree>
  </p:cSld>
  <p:clrMapOvr>
    <a:masterClrMapping/>
  </p:clrMapOvr>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02495876"/>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71654697"/>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79206965"/>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36927900"/>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33502384"/>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399896"/>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7302150"/>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073442"/>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8039360"/>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48770843"/>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59BD1BA8-334D-0D4A-8BAD-F0F2896D5A4A}" type="slidenum">
              <a:rPr lang="en-US"/>
              <a:pPr>
                <a:defRPr/>
              </a:pPr>
              <a:t>‹#›</a:t>
            </a:fld>
            <a:endParaRPr lang="en-US"/>
          </a:p>
        </p:txBody>
      </p:sp>
    </p:spTree>
  </p:cSld>
  <p:clrMapOvr>
    <a:masterClrMapping/>
  </p:clrMapOvr>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75992411"/>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90928664"/>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52977411"/>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2314435"/>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96666168"/>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51749828"/>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78890202"/>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92556841"/>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97625462"/>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8647891"/>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A4DCEAA-EA5A-934C-B4E3-309CE7A5649B}" type="slidenum">
              <a:rPr lang="en-US"/>
              <a:pPr>
                <a:defRPr/>
              </a:pPr>
              <a:t>‹#›</a:t>
            </a:fld>
            <a:endParaRPr lang="en-US"/>
          </a:p>
        </p:txBody>
      </p:sp>
    </p:spTree>
  </p:cSld>
  <p:clrMapOvr>
    <a:masterClrMapping/>
  </p:clrMapOvr>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93625497"/>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4501821"/>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3097306"/>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9388883"/>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42627017"/>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00219894"/>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9882719"/>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20808842"/>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33424577"/>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66217557"/>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81BEA62-71E5-B04D-B41A-1F95EB0451F6}" type="slidenum">
              <a:rPr lang="en-US"/>
              <a:pPr>
                <a:defRPr/>
              </a:pPr>
              <a:t>‹#›</a:t>
            </a:fld>
            <a:endParaRPr lang="en-US"/>
          </a:p>
        </p:txBody>
      </p:sp>
    </p:spTree>
  </p:cSld>
  <p:clrMapOvr>
    <a:masterClrMapping/>
  </p:clrMapOvr>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530716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32217235"/>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91303480"/>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35281353"/>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22325105"/>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20379522"/>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26445105"/>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99169656"/>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1794786"/>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4583630"/>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8.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0.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theme" Target="../theme/theme12.xml"/><Relationship Id="rId1" Type="http://schemas.openxmlformats.org/officeDocument/2006/relationships/slideLayout" Target="../slideLayouts/slideLayout11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3.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theme" Target="../theme/theme14.xml"/><Relationship Id="rId1" Type="http://schemas.openxmlformats.org/officeDocument/2006/relationships/slideLayout" Target="../slideLayouts/slideLayout12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5.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7.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7.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8.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9.emf"/><Relationship Id="rId7" Type="http://schemas.openxmlformats.org/officeDocument/2006/relationships/image" Target="../media/image13.png"/><Relationship Id="rId2" Type="http://schemas.openxmlformats.org/officeDocument/2006/relationships/theme" Target="../theme/theme19.xml"/><Relationship Id="rId1" Type="http://schemas.openxmlformats.org/officeDocument/2006/relationships/slideLayout" Target="../slideLayouts/slideLayout172.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image" Target="../media/image1.png"/><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theme" Target="../theme/theme2.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3" Type="http://schemas.openxmlformats.org/officeDocument/2006/relationships/theme" Target="../theme/theme20.xml"/><Relationship Id="rId2" Type="http://schemas.openxmlformats.org/officeDocument/2006/relationships/slideLayout" Target="../slideLayouts/slideLayout174.xml"/><Relationship Id="rId1" Type="http://schemas.openxmlformats.org/officeDocument/2006/relationships/slideLayout" Target="../slideLayouts/slideLayout173.xml"/></Relationships>
</file>

<file path=ppt/slideMasters/_rels/slideMaster21.xml.rels><?xml version="1.0" encoding="UTF-8" standalone="yes"?>
<Relationships xmlns="http://schemas.openxmlformats.org/package/2006/relationships"><Relationship Id="rId3" Type="http://schemas.openxmlformats.org/officeDocument/2006/relationships/slideLayout" Target="../slideLayouts/slideLayout177.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5" Type="http://schemas.openxmlformats.org/officeDocument/2006/relationships/theme" Target="../theme/theme21.xml"/><Relationship Id="rId4" Type="http://schemas.openxmlformats.org/officeDocument/2006/relationships/slideLayout" Target="../slideLayouts/slideLayout17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22.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23.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08.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24.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slideLayout" Target="../slideLayouts/slideLayout224.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6.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theme" Target="../theme/theme28.xml"/><Relationship Id="rId1" Type="http://schemas.openxmlformats.org/officeDocument/2006/relationships/slideLayout" Target="../slideLayouts/slideLayout24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image" Target="../media/image1.png"/><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9.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5" Type="http://schemas.openxmlformats.org/officeDocument/2006/relationships/image" Target="../media/image3.png"/><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theme" Target="../theme/theme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theme" Target="../theme/theme30.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slideLayout" Target="../slideLayouts/slideLayout272.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80.xml"/><Relationship Id="rId13" Type="http://schemas.openxmlformats.org/officeDocument/2006/relationships/slideLayout" Target="../slideLayouts/slideLayout285.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slideLayout" Target="../slideLayouts/slideLayout284.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93.xml"/><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theme" Target="../theme/theme32.xml"/><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4.xml"/><Relationship Id="rId13" Type="http://schemas.openxmlformats.org/officeDocument/2006/relationships/theme" Target="../theme/theme33.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slideLayout" Target="../slideLayouts/slideLayout308.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6.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theme" Target="../theme/theme34.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7.xml"/><Relationship Id="rId13" Type="http://schemas.openxmlformats.org/officeDocument/2006/relationships/image" Target="../media/image15.jpeg"/><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theme" Target="../theme/theme35.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33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39.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theme" Target="../theme/theme37.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50.xml"/><Relationship Id="rId13" Type="http://schemas.openxmlformats.org/officeDocument/2006/relationships/image" Target="../media/image7.jpeg"/><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theme" Target="../theme/theme38.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35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62.xml"/><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theme" Target="../theme/theme40.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41.xml.rels><?xml version="1.0" encoding="UTF-8" standalone="yes"?>
<Relationships xmlns="http://schemas.openxmlformats.org/package/2006/relationships"><Relationship Id="rId3" Type="http://schemas.openxmlformats.org/officeDocument/2006/relationships/theme" Target="../theme/theme41.xml"/><Relationship Id="rId2" Type="http://schemas.openxmlformats.org/officeDocument/2006/relationships/slideLayout" Target="../slideLayouts/slideLayout367.xml"/><Relationship Id="rId1" Type="http://schemas.openxmlformats.org/officeDocument/2006/relationships/slideLayout" Target="../slideLayouts/slideLayout36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75.xml"/><Relationship Id="rId13" Type="http://schemas.openxmlformats.org/officeDocument/2006/relationships/image" Target="../media/image16.jpeg"/><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theme" Target="../theme/theme42.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86.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theme" Target="../theme/theme43.xml"/><Relationship Id="rId2" Type="http://schemas.openxmlformats.org/officeDocument/2006/relationships/slideLayout" Target="../slideLayouts/slideLayout380.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97.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theme" Target="../theme/theme44.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08.xml"/><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45.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46.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slideLayout" Target="../slideLayouts/slideLayout435.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slideLayout" Target="../slideLayouts/slideLayout434.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3.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48.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4.xml"/><Relationship Id="rId13" Type="http://schemas.openxmlformats.org/officeDocument/2006/relationships/theme" Target="../theme/theme49.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slideLayout" Target="../slideLayouts/slideLayout458.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image" Target="../media/image4.jpeg"/><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50.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51.xml.rels><?xml version="1.0" encoding="UTF-8" standalone="yes"?>
<Relationships xmlns="http://schemas.openxmlformats.org/package/2006/relationships"><Relationship Id="rId3" Type="http://schemas.openxmlformats.org/officeDocument/2006/relationships/theme" Target="../theme/theme51.xml"/><Relationship Id="rId2" Type="http://schemas.openxmlformats.org/officeDocument/2006/relationships/slideLayout" Target="../slideLayouts/slideLayout471.xml"/><Relationship Id="rId1" Type="http://schemas.openxmlformats.org/officeDocument/2006/relationships/slideLayout" Target="../slideLayouts/slideLayout47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79.xml"/><Relationship Id="rId3" Type="http://schemas.openxmlformats.org/officeDocument/2006/relationships/slideLayout" Target="../slideLayouts/slideLayout474.xml"/><Relationship Id="rId7" Type="http://schemas.openxmlformats.org/officeDocument/2006/relationships/slideLayout" Target="../slideLayouts/slideLayout478.xml"/><Relationship Id="rId12" Type="http://schemas.openxmlformats.org/officeDocument/2006/relationships/theme" Target="../theme/theme52.xml"/><Relationship Id="rId2" Type="http://schemas.openxmlformats.org/officeDocument/2006/relationships/slideLayout" Target="../slideLayouts/slideLayout473.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5" Type="http://schemas.openxmlformats.org/officeDocument/2006/relationships/slideLayout" Target="../slideLayouts/slideLayout476.xml"/><Relationship Id="rId10" Type="http://schemas.openxmlformats.org/officeDocument/2006/relationships/slideLayout" Target="../slideLayouts/slideLayout481.xml"/><Relationship Id="rId4" Type="http://schemas.openxmlformats.org/officeDocument/2006/relationships/slideLayout" Target="../slideLayouts/slideLayout475.xml"/><Relationship Id="rId9" Type="http://schemas.openxmlformats.org/officeDocument/2006/relationships/slideLayout" Target="../slideLayouts/slideLayout480.xml"/></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48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91.xml"/><Relationship Id="rId13" Type="http://schemas.openxmlformats.org/officeDocument/2006/relationships/slideLayout" Target="../slideLayouts/slideLayout496.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slideLayout" Target="../slideLayouts/slideLayout495.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5" Type="http://schemas.openxmlformats.org/officeDocument/2006/relationships/image" Target="../media/image19.jpeg"/><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117" Type="http://schemas.openxmlformats.org/officeDocument/2006/relationships/slideLayout" Target="../slideLayouts/slideLayout613.xml"/><Relationship Id="rId671" Type="http://schemas.openxmlformats.org/officeDocument/2006/relationships/slideLayout" Target="../slideLayouts/slideLayout1167.xml"/><Relationship Id="rId21" Type="http://schemas.openxmlformats.org/officeDocument/2006/relationships/slideLayout" Target="../slideLayouts/slideLayout517.xml"/><Relationship Id="rId324" Type="http://schemas.openxmlformats.org/officeDocument/2006/relationships/slideLayout" Target="../slideLayouts/slideLayout820.xml"/><Relationship Id="rId531" Type="http://schemas.openxmlformats.org/officeDocument/2006/relationships/slideLayout" Target="../slideLayouts/slideLayout1027.xml"/><Relationship Id="rId629" Type="http://schemas.openxmlformats.org/officeDocument/2006/relationships/slideLayout" Target="../slideLayouts/slideLayout1125.xml"/><Relationship Id="rId170" Type="http://schemas.openxmlformats.org/officeDocument/2006/relationships/slideLayout" Target="../slideLayouts/slideLayout666.xml"/><Relationship Id="rId268" Type="http://schemas.openxmlformats.org/officeDocument/2006/relationships/slideLayout" Target="../slideLayouts/slideLayout764.xml"/><Relationship Id="rId475" Type="http://schemas.openxmlformats.org/officeDocument/2006/relationships/slideLayout" Target="../slideLayouts/slideLayout971.xml"/><Relationship Id="rId682" Type="http://schemas.openxmlformats.org/officeDocument/2006/relationships/slideLayout" Target="../slideLayouts/slideLayout1178.xml"/><Relationship Id="rId32" Type="http://schemas.openxmlformats.org/officeDocument/2006/relationships/slideLayout" Target="../slideLayouts/slideLayout528.xml"/><Relationship Id="rId128" Type="http://schemas.openxmlformats.org/officeDocument/2006/relationships/slideLayout" Target="../slideLayouts/slideLayout624.xml"/><Relationship Id="rId335" Type="http://schemas.openxmlformats.org/officeDocument/2006/relationships/slideLayout" Target="../slideLayouts/slideLayout831.xml"/><Relationship Id="rId542" Type="http://schemas.openxmlformats.org/officeDocument/2006/relationships/slideLayout" Target="../slideLayouts/slideLayout1038.xml"/><Relationship Id="rId181" Type="http://schemas.openxmlformats.org/officeDocument/2006/relationships/slideLayout" Target="../slideLayouts/slideLayout677.xml"/><Relationship Id="rId402" Type="http://schemas.openxmlformats.org/officeDocument/2006/relationships/slideLayout" Target="../slideLayouts/slideLayout898.xml"/><Relationship Id="rId279" Type="http://schemas.openxmlformats.org/officeDocument/2006/relationships/slideLayout" Target="../slideLayouts/slideLayout775.xml"/><Relationship Id="rId486" Type="http://schemas.openxmlformats.org/officeDocument/2006/relationships/slideLayout" Target="../slideLayouts/slideLayout982.xml"/><Relationship Id="rId693" Type="http://schemas.openxmlformats.org/officeDocument/2006/relationships/image" Target="../media/image22.png"/><Relationship Id="rId43" Type="http://schemas.openxmlformats.org/officeDocument/2006/relationships/slideLayout" Target="../slideLayouts/slideLayout539.xml"/><Relationship Id="rId139" Type="http://schemas.openxmlformats.org/officeDocument/2006/relationships/slideLayout" Target="../slideLayouts/slideLayout635.xml"/><Relationship Id="rId346" Type="http://schemas.openxmlformats.org/officeDocument/2006/relationships/slideLayout" Target="../slideLayouts/slideLayout842.xml"/><Relationship Id="rId553" Type="http://schemas.openxmlformats.org/officeDocument/2006/relationships/slideLayout" Target="../slideLayouts/slideLayout1049.xml"/><Relationship Id="rId192" Type="http://schemas.openxmlformats.org/officeDocument/2006/relationships/slideLayout" Target="../slideLayouts/slideLayout688.xml"/><Relationship Id="rId206" Type="http://schemas.openxmlformats.org/officeDocument/2006/relationships/slideLayout" Target="../slideLayouts/slideLayout702.xml"/><Relationship Id="rId413" Type="http://schemas.openxmlformats.org/officeDocument/2006/relationships/slideLayout" Target="../slideLayouts/slideLayout909.xml"/><Relationship Id="rId497" Type="http://schemas.openxmlformats.org/officeDocument/2006/relationships/slideLayout" Target="../slideLayouts/slideLayout993.xml"/><Relationship Id="rId620" Type="http://schemas.openxmlformats.org/officeDocument/2006/relationships/slideLayout" Target="../slideLayouts/slideLayout1116.xml"/><Relationship Id="rId357" Type="http://schemas.openxmlformats.org/officeDocument/2006/relationships/slideLayout" Target="../slideLayouts/slideLayout853.xml"/><Relationship Id="rId54" Type="http://schemas.openxmlformats.org/officeDocument/2006/relationships/slideLayout" Target="../slideLayouts/slideLayout550.xml"/><Relationship Id="rId217" Type="http://schemas.openxmlformats.org/officeDocument/2006/relationships/slideLayout" Target="../slideLayouts/slideLayout713.xml"/><Relationship Id="rId564" Type="http://schemas.openxmlformats.org/officeDocument/2006/relationships/slideLayout" Target="../slideLayouts/slideLayout1060.xml"/><Relationship Id="rId424" Type="http://schemas.openxmlformats.org/officeDocument/2006/relationships/slideLayout" Target="../slideLayouts/slideLayout920.xml"/><Relationship Id="rId631" Type="http://schemas.openxmlformats.org/officeDocument/2006/relationships/slideLayout" Target="../slideLayouts/slideLayout1127.xml"/><Relationship Id="rId270" Type="http://schemas.openxmlformats.org/officeDocument/2006/relationships/slideLayout" Target="../slideLayouts/slideLayout766.xml"/><Relationship Id="rId65" Type="http://schemas.openxmlformats.org/officeDocument/2006/relationships/slideLayout" Target="../slideLayouts/slideLayout561.xml"/><Relationship Id="rId130" Type="http://schemas.openxmlformats.org/officeDocument/2006/relationships/slideLayout" Target="../slideLayouts/slideLayout626.xml"/><Relationship Id="rId368" Type="http://schemas.openxmlformats.org/officeDocument/2006/relationships/slideLayout" Target="../slideLayouts/slideLayout864.xml"/><Relationship Id="rId575" Type="http://schemas.openxmlformats.org/officeDocument/2006/relationships/slideLayout" Target="../slideLayouts/slideLayout1071.xml"/><Relationship Id="rId228" Type="http://schemas.openxmlformats.org/officeDocument/2006/relationships/slideLayout" Target="../slideLayouts/slideLayout724.xml"/><Relationship Id="rId435" Type="http://schemas.openxmlformats.org/officeDocument/2006/relationships/slideLayout" Target="../slideLayouts/slideLayout931.xml"/><Relationship Id="rId642" Type="http://schemas.openxmlformats.org/officeDocument/2006/relationships/slideLayout" Target="../slideLayouts/slideLayout1138.xml"/><Relationship Id="rId281" Type="http://schemas.openxmlformats.org/officeDocument/2006/relationships/slideLayout" Target="../slideLayouts/slideLayout777.xml"/><Relationship Id="rId502" Type="http://schemas.openxmlformats.org/officeDocument/2006/relationships/slideLayout" Target="../slideLayouts/slideLayout998.xml"/><Relationship Id="rId76" Type="http://schemas.openxmlformats.org/officeDocument/2006/relationships/slideLayout" Target="../slideLayouts/slideLayout572.xml"/><Relationship Id="rId141" Type="http://schemas.openxmlformats.org/officeDocument/2006/relationships/slideLayout" Target="../slideLayouts/slideLayout637.xml"/><Relationship Id="rId379" Type="http://schemas.openxmlformats.org/officeDocument/2006/relationships/slideLayout" Target="../slideLayouts/slideLayout875.xml"/><Relationship Id="rId586" Type="http://schemas.openxmlformats.org/officeDocument/2006/relationships/slideLayout" Target="../slideLayouts/slideLayout1082.xml"/><Relationship Id="rId7" Type="http://schemas.openxmlformats.org/officeDocument/2006/relationships/slideLayout" Target="../slideLayouts/slideLayout503.xml"/><Relationship Id="rId239" Type="http://schemas.openxmlformats.org/officeDocument/2006/relationships/slideLayout" Target="../slideLayouts/slideLayout735.xml"/><Relationship Id="rId446" Type="http://schemas.openxmlformats.org/officeDocument/2006/relationships/slideLayout" Target="../slideLayouts/slideLayout942.xml"/><Relationship Id="rId653" Type="http://schemas.openxmlformats.org/officeDocument/2006/relationships/slideLayout" Target="../slideLayouts/slideLayout1149.xml"/><Relationship Id="rId292" Type="http://schemas.openxmlformats.org/officeDocument/2006/relationships/slideLayout" Target="../slideLayouts/slideLayout788.xml"/><Relationship Id="rId306" Type="http://schemas.openxmlformats.org/officeDocument/2006/relationships/slideLayout" Target="../slideLayouts/slideLayout802.xml"/><Relationship Id="rId87" Type="http://schemas.openxmlformats.org/officeDocument/2006/relationships/slideLayout" Target="../slideLayouts/slideLayout583.xml"/><Relationship Id="rId513" Type="http://schemas.openxmlformats.org/officeDocument/2006/relationships/slideLayout" Target="../slideLayouts/slideLayout1009.xml"/><Relationship Id="rId597" Type="http://schemas.openxmlformats.org/officeDocument/2006/relationships/slideLayout" Target="../slideLayouts/slideLayout1093.xml"/><Relationship Id="rId152" Type="http://schemas.openxmlformats.org/officeDocument/2006/relationships/slideLayout" Target="../slideLayouts/slideLayout648.xml"/><Relationship Id="rId457" Type="http://schemas.openxmlformats.org/officeDocument/2006/relationships/slideLayout" Target="../slideLayouts/slideLayout953.xml"/><Relationship Id="rId664" Type="http://schemas.openxmlformats.org/officeDocument/2006/relationships/slideLayout" Target="../slideLayouts/slideLayout1160.xml"/><Relationship Id="rId14" Type="http://schemas.openxmlformats.org/officeDocument/2006/relationships/slideLayout" Target="../slideLayouts/slideLayout510.xml"/><Relationship Id="rId317" Type="http://schemas.openxmlformats.org/officeDocument/2006/relationships/slideLayout" Target="../slideLayouts/slideLayout813.xml"/><Relationship Id="rId524" Type="http://schemas.openxmlformats.org/officeDocument/2006/relationships/slideLayout" Target="../slideLayouts/slideLayout1020.xml"/><Relationship Id="rId98" Type="http://schemas.openxmlformats.org/officeDocument/2006/relationships/slideLayout" Target="../slideLayouts/slideLayout594.xml"/><Relationship Id="rId163" Type="http://schemas.openxmlformats.org/officeDocument/2006/relationships/slideLayout" Target="../slideLayouts/slideLayout659.xml"/><Relationship Id="rId370" Type="http://schemas.openxmlformats.org/officeDocument/2006/relationships/slideLayout" Target="../slideLayouts/slideLayout866.xml"/><Relationship Id="rId230" Type="http://schemas.openxmlformats.org/officeDocument/2006/relationships/slideLayout" Target="../slideLayouts/slideLayout726.xml"/><Relationship Id="rId468" Type="http://schemas.openxmlformats.org/officeDocument/2006/relationships/slideLayout" Target="../slideLayouts/slideLayout964.xml"/><Relationship Id="rId675" Type="http://schemas.openxmlformats.org/officeDocument/2006/relationships/slideLayout" Target="../slideLayouts/slideLayout1171.xml"/><Relationship Id="rId25" Type="http://schemas.openxmlformats.org/officeDocument/2006/relationships/slideLayout" Target="../slideLayouts/slideLayout521.xml"/><Relationship Id="rId328" Type="http://schemas.openxmlformats.org/officeDocument/2006/relationships/slideLayout" Target="../slideLayouts/slideLayout824.xml"/><Relationship Id="rId535" Type="http://schemas.openxmlformats.org/officeDocument/2006/relationships/slideLayout" Target="../slideLayouts/slideLayout1031.xml"/><Relationship Id="rId174" Type="http://schemas.openxmlformats.org/officeDocument/2006/relationships/slideLayout" Target="../slideLayouts/slideLayout670.xml"/><Relationship Id="rId381" Type="http://schemas.openxmlformats.org/officeDocument/2006/relationships/slideLayout" Target="../slideLayouts/slideLayout877.xml"/><Relationship Id="rId602" Type="http://schemas.openxmlformats.org/officeDocument/2006/relationships/slideLayout" Target="../slideLayouts/slideLayout1098.xml"/><Relationship Id="rId241" Type="http://schemas.openxmlformats.org/officeDocument/2006/relationships/slideLayout" Target="../slideLayouts/slideLayout737.xml"/><Relationship Id="rId479" Type="http://schemas.openxmlformats.org/officeDocument/2006/relationships/slideLayout" Target="../slideLayouts/slideLayout975.xml"/><Relationship Id="rId686" Type="http://schemas.openxmlformats.org/officeDocument/2006/relationships/slideLayout" Target="../slideLayouts/slideLayout1182.xml"/><Relationship Id="rId36" Type="http://schemas.openxmlformats.org/officeDocument/2006/relationships/slideLayout" Target="../slideLayouts/slideLayout532.xml"/><Relationship Id="rId339" Type="http://schemas.openxmlformats.org/officeDocument/2006/relationships/slideLayout" Target="../slideLayouts/slideLayout835.xml"/><Relationship Id="rId546" Type="http://schemas.openxmlformats.org/officeDocument/2006/relationships/slideLayout" Target="../slideLayouts/slideLayout1042.xml"/><Relationship Id="rId101" Type="http://schemas.openxmlformats.org/officeDocument/2006/relationships/slideLayout" Target="../slideLayouts/slideLayout597.xml"/><Relationship Id="rId185" Type="http://schemas.openxmlformats.org/officeDocument/2006/relationships/slideLayout" Target="../slideLayouts/slideLayout681.xml"/><Relationship Id="rId406" Type="http://schemas.openxmlformats.org/officeDocument/2006/relationships/slideLayout" Target="../slideLayouts/slideLayout902.xml"/><Relationship Id="rId392" Type="http://schemas.openxmlformats.org/officeDocument/2006/relationships/slideLayout" Target="../slideLayouts/slideLayout888.xml"/><Relationship Id="rId613" Type="http://schemas.openxmlformats.org/officeDocument/2006/relationships/slideLayout" Target="../slideLayouts/slideLayout1109.xml"/><Relationship Id="rId252" Type="http://schemas.openxmlformats.org/officeDocument/2006/relationships/slideLayout" Target="../slideLayouts/slideLayout748.xml"/><Relationship Id="rId47" Type="http://schemas.openxmlformats.org/officeDocument/2006/relationships/slideLayout" Target="../slideLayouts/slideLayout543.xml"/><Relationship Id="rId112" Type="http://schemas.openxmlformats.org/officeDocument/2006/relationships/slideLayout" Target="../slideLayouts/slideLayout608.xml"/><Relationship Id="rId557" Type="http://schemas.openxmlformats.org/officeDocument/2006/relationships/slideLayout" Target="../slideLayouts/slideLayout1053.xml"/><Relationship Id="rId196" Type="http://schemas.openxmlformats.org/officeDocument/2006/relationships/slideLayout" Target="../slideLayouts/slideLayout692.xml"/><Relationship Id="rId417" Type="http://schemas.openxmlformats.org/officeDocument/2006/relationships/slideLayout" Target="../slideLayouts/slideLayout913.xml"/><Relationship Id="rId624" Type="http://schemas.openxmlformats.org/officeDocument/2006/relationships/slideLayout" Target="../slideLayouts/slideLayout1120.xml"/><Relationship Id="rId263" Type="http://schemas.openxmlformats.org/officeDocument/2006/relationships/slideLayout" Target="../slideLayouts/slideLayout759.xml"/><Relationship Id="rId470" Type="http://schemas.openxmlformats.org/officeDocument/2006/relationships/slideLayout" Target="../slideLayouts/slideLayout966.xml"/><Relationship Id="rId58" Type="http://schemas.openxmlformats.org/officeDocument/2006/relationships/slideLayout" Target="../slideLayouts/slideLayout554.xml"/><Relationship Id="rId123" Type="http://schemas.openxmlformats.org/officeDocument/2006/relationships/slideLayout" Target="../slideLayouts/slideLayout619.xml"/><Relationship Id="rId330" Type="http://schemas.openxmlformats.org/officeDocument/2006/relationships/slideLayout" Target="../slideLayouts/slideLayout826.xml"/><Relationship Id="rId568" Type="http://schemas.openxmlformats.org/officeDocument/2006/relationships/slideLayout" Target="../slideLayouts/slideLayout1064.xml"/><Relationship Id="rId428" Type="http://schemas.openxmlformats.org/officeDocument/2006/relationships/slideLayout" Target="../slideLayouts/slideLayout924.xml"/><Relationship Id="rId635" Type="http://schemas.openxmlformats.org/officeDocument/2006/relationships/slideLayout" Target="../slideLayouts/slideLayout1131.xml"/><Relationship Id="rId274" Type="http://schemas.openxmlformats.org/officeDocument/2006/relationships/slideLayout" Target="../slideLayouts/slideLayout770.xml"/><Relationship Id="rId481" Type="http://schemas.openxmlformats.org/officeDocument/2006/relationships/slideLayout" Target="../slideLayouts/slideLayout977.xml"/><Relationship Id="rId69" Type="http://schemas.openxmlformats.org/officeDocument/2006/relationships/slideLayout" Target="../slideLayouts/slideLayout565.xml"/><Relationship Id="rId134" Type="http://schemas.openxmlformats.org/officeDocument/2006/relationships/slideLayout" Target="../slideLayouts/slideLayout630.xml"/><Relationship Id="rId579" Type="http://schemas.openxmlformats.org/officeDocument/2006/relationships/slideLayout" Target="../slideLayouts/slideLayout1075.xml"/><Relationship Id="rId341" Type="http://schemas.openxmlformats.org/officeDocument/2006/relationships/slideLayout" Target="../slideLayouts/slideLayout837.xml"/><Relationship Id="rId439" Type="http://schemas.openxmlformats.org/officeDocument/2006/relationships/slideLayout" Target="../slideLayouts/slideLayout935.xml"/><Relationship Id="rId646" Type="http://schemas.openxmlformats.org/officeDocument/2006/relationships/slideLayout" Target="../slideLayouts/slideLayout1142.xml"/><Relationship Id="rId201" Type="http://schemas.openxmlformats.org/officeDocument/2006/relationships/slideLayout" Target="../slideLayouts/slideLayout697.xml"/><Relationship Id="rId285" Type="http://schemas.openxmlformats.org/officeDocument/2006/relationships/slideLayout" Target="../slideLayouts/slideLayout781.xml"/><Relationship Id="rId506" Type="http://schemas.openxmlformats.org/officeDocument/2006/relationships/slideLayout" Target="../slideLayouts/slideLayout1002.xml"/><Relationship Id="rId492" Type="http://schemas.openxmlformats.org/officeDocument/2006/relationships/slideLayout" Target="../slideLayouts/slideLayout988.xml"/><Relationship Id="rId145" Type="http://schemas.openxmlformats.org/officeDocument/2006/relationships/slideLayout" Target="../slideLayouts/slideLayout641.xml"/><Relationship Id="rId352" Type="http://schemas.openxmlformats.org/officeDocument/2006/relationships/slideLayout" Target="../slideLayouts/slideLayout848.xml"/><Relationship Id="rId212" Type="http://schemas.openxmlformats.org/officeDocument/2006/relationships/slideLayout" Target="../slideLayouts/slideLayout708.xml"/><Relationship Id="rId657" Type="http://schemas.openxmlformats.org/officeDocument/2006/relationships/slideLayout" Target="../slideLayouts/slideLayout1153.xml"/><Relationship Id="rId296" Type="http://schemas.openxmlformats.org/officeDocument/2006/relationships/slideLayout" Target="../slideLayouts/slideLayout792.xml"/><Relationship Id="rId517" Type="http://schemas.openxmlformats.org/officeDocument/2006/relationships/slideLayout" Target="../slideLayouts/slideLayout1013.xml"/><Relationship Id="rId60" Type="http://schemas.openxmlformats.org/officeDocument/2006/relationships/slideLayout" Target="../slideLayouts/slideLayout556.xml"/><Relationship Id="rId156" Type="http://schemas.openxmlformats.org/officeDocument/2006/relationships/slideLayout" Target="../slideLayouts/slideLayout652.xml"/><Relationship Id="rId198" Type="http://schemas.openxmlformats.org/officeDocument/2006/relationships/slideLayout" Target="../slideLayouts/slideLayout694.xml"/><Relationship Id="rId321" Type="http://schemas.openxmlformats.org/officeDocument/2006/relationships/slideLayout" Target="../slideLayouts/slideLayout817.xml"/><Relationship Id="rId363" Type="http://schemas.openxmlformats.org/officeDocument/2006/relationships/slideLayout" Target="../slideLayouts/slideLayout859.xml"/><Relationship Id="rId419" Type="http://schemas.openxmlformats.org/officeDocument/2006/relationships/slideLayout" Target="../slideLayouts/slideLayout915.xml"/><Relationship Id="rId570" Type="http://schemas.openxmlformats.org/officeDocument/2006/relationships/slideLayout" Target="../slideLayouts/slideLayout1066.xml"/><Relationship Id="rId626" Type="http://schemas.openxmlformats.org/officeDocument/2006/relationships/slideLayout" Target="../slideLayouts/slideLayout1122.xml"/><Relationship Id="rId223" Type="http://schemas.openxmlformats.org/officeDocument/2006/relationships/slideLayout" Target="../slideLayouts/slideLayout719.xml"/><Relationship Id="rId430" Type="http://schemas.openxmlformats.org/officeDocument/2006/relationships/slideLayout" Target="../slideLayouts/slideLayout926.xml"/><Relationship Id="rId668" Type="http://schemas.openxmlformats.org/officeDocument/2006/relationships/slideLayout" Target="../slideLayouts/slideLayout1164.xml"/><Relationship Id="rId18" Type="http://schemas.openxmlformats.org/officeDocument/2006/relationships/slideLayout" Target="../slideLayouts/slideLayout514.xml"/><Relationship Id="rId265" Type="http://schemas.openxmlformats.org/officeDocument/2006/relationships/slideLayout" Target="../slideLayouts/slideLayout761.xml"/><Relationship Id="rId472" Type="http://schemas.openxmlformats.org/officeDocument/2006/relationships/slideLayout" Target="../slideLayouts/slideLayout968.xml"/><Relationship Id="rId528" Type="http://schemas.openxmlformats.org/officeDocument/2006/relationships/slideLayout" Target="../slideLayouts/slideLayout1024.xml"/><Relationship Id="rId125" Type="http://schemas.openxmlformats.org/officeDocument/2006/relationships/slideLayout" Target="../slideLayouts/slideLayout621.xml"/><Relationship Id="rId167" Type="http://schemas.openxmlformats.org/officeDocument/2006/relationships/slideLayout" Target="../slideLayouts/slideLayout663.xml"/><Relationship Id="rId332" Type="http://schemas.openxmlformats.org/officeDocument/2006/relationships/slideLayout" Target="../slideLayouts/slideLayout828.xml"/><Relationship Id="rId374" Type="http://schemas.openxmlformats.org/officeDocument/2006/relationships/slideLayout" Target="../slideLayouts/slideLayout870.xml"/><Relationship Id="rId581" Type="http://schemas.openxmlformats.org/officeDocument/2006/relationships/slideLayout" Target="../slideLayouts/slideLayout1077.xml"/><Relationship Id="rId71" Type="http://schemas.openxmlformats.org/officeDocument/2006/relationships/slideLayout" Target="../slideLayouts/slideLayout567.xml"/><Relationship Id="rId234" Type="http://schemas.openxmlformats.org/officeDocument/2006/relationships/slideLayout" Target="../slideLayouts/slideLayout730.xml"/><Relationship Id="rId637" Type="http://schemas.openxmlformats.org/officeDocument/2006/relationships/slideLayout" Target="../slideLayouts/slideLayout1133.xml"/><Relationship Id="rId679" Type="http://schemas.openxmlformats.org/officeDocument/2006/relationships/slideLayout" Target="../slideLayouts/slideLayout1175.xml"/><Relationship Id="rId2" Type="http://schemas.openxmlformats.org/officeDocument/2006/relationships/slideLayout" Target="../slideLayouts/slideLayout498.xml"/><Relationship Id="rId29" Type="http://schemas.openxmlformats.org/officeDocument/2006/relationships/slideLayout" Target="../slideLayouts/slideLayout525.xml"/><Relationship Id="rId276" Type="http://schemas.openxmlformats.org/officeDocument/2006/relationships/slideLayout" Target="../slideLayouts/slideLayout772.xml"/><Relationship Id="rId441" Type="http://schemas.openxmlformats.org/officeDocument/2006/relationships/slideLayout" Target="../slideLayouts/slideLayout937.xml"/><Relationship Id="rId483" Type="http://schemas.openxmlformats.org/officeDocument/2006/relationships/slideLayout" Target="../slideLayouts/slideLayout979.xml"/><Relationship Id="rId539" Type="http://schemas.openxmlformats.org/officeDocument/2006/relationships/slideLayout" Target="../slideLayouts/slideLayout1035.xml"/><Relationship Id="rId690" Type="http://schemas.openxmlformats.org/officeDocument/2006/relationships/theme" Target="../theme/theme55.xml"/><Relationship Id="rId40" Type="http://schemas.openxmlformats.org/officeDocument/2006/relationships/slideLayout" Target="../slideLayouts/slideLayout536.xml"/><Relationship Id="rId136" Type="http://schemas.openxmlformats.org/officeDocument/2006/relationships/slideLayout" Target="../slideLayouts/slideLayout632.xml"/><Relationship Id="rId178" Type="http://schemas.openxmlformats.org/officeDocument/2006/relationships/slideLayout" Target="../slideLayouts/slideLayout674.xml"/><Relationship Id="rId301" Type="http://schemas.openxmlformats.org/officeDocument/2006/relationships/slideLayout" Target="../slideLayouts/slideLayout797.xml"/><Relationship Id="rId343" Type="http://schemas.openxmlformats.org/officeDocument/2006/relationships/slideLayout" Target="../slideLayouts/slideLayout839.xml"/><Relationship Id="rId550" Type="http://schemas.openxmlformats.org/officeDocument/2006/relationships/slideLayout" Target="../slideLayouts/slideLayout1046.xml"/><Relationship Id="rId82" Type="http://schemas.openxmlformats.org/officeDocument/2006/relationships/slideLayout" Target="../slideLayouts/slideLayout578.xml"/><Relationship Id="rId203" Type="http://schemas.openxmlformats.org/officeDocument/2006/relationships/slideLayout" Target="../slideLayouts/slideLayout699.xml"/><Relationship Id="rId385" Type="http://schemas.openxmlformats.org/officeDocument/2006/relationships/slideLayout" Target="../slideLayouts/slideLayout881.xml"/><Relationship Id="rId592" Type="http://schemas.openxmlformats.org/officeDocument/2006/relationships/slideLayout" Target="../slideLayouts/slideLayout1088.xml"/><Relationship Id="rId606" Type="http://schemas.openxmlformats.org/officeDocument/2006/relationships/slideLayout" Target="../slideLayouts/slideLayout1102.xml"/><Relationship Id="rId648" Type="http://schemas.openxmlformats.org/officeDocument/2006/relationships/slideLayout" Target="../slideLayouts/slideLayout1144.xml"/><Relationship Id="rId245" Type="http://schemas.openxmlformats.org/officeDocument/2006/relationships/slideLayout" Target="../slideLayouts/slideLayout741.xml"/><Relationship Id="rId287" Type="http://schemas.openxmlformats.org/officeDocument/2006/relationships/slideLayout" Target="../slideLayouts/slideLayout783.xml"/><Relationship Id="rId410" Type="http://schemas.openxmlformats.org/officeDocument/2006/relationships/slideLayout" Target="../slideLayouts/slideLayout906.xml"/><Relationship Id="rId452" Type="http://schemas.openxmlformats.org/officeDocument/2006/relationships/slideLayout" Target="../slideLayouts/slideLayout948.xml"/><Relationship Id="rId494" Type="http://schemas.openxmlformats.org/officeDocument/2006/relationships/slideLayout" Target="../slideLayouts/slideLayout990.xml"/><Relationship Id="rId508" Type="http://schemas.openxmlformats.org/officeDocument/2006/relationships/slideLayout" Target="../slideLayouts/slideLayout1004.xml"/><Relationship Id="rId105" Type="http://schemas.openxmlformats.org/officeDocument/2006/relationships/slideLayout" Target="../slideLayouts/slideLayout601.xml"/><Relationship Id="rId147" Type="http://schemas.openxmlformats.org/officeDocument/2006/relationships/slideLayout" Target="../slideLayouts/slideLayout643.xml"/><Relationship Id="rId312" Type="http://schemas.openxmlformats.org/officeDocument/2006/relationships/slideLayout" Target="../slideLayouts/slideLayout808.xml"/><Relationship Id="rId354" Type="http://schemas.openxmlformats.org/officeDocument/2006/relationships/slideLayout" Target="../slideLayouts/slideLayout850.xml"/><Relationship Id="rId51" Type="http://schemas.openxmlformats.org/officeDocument/2006/relationships/slideLayout" Target="../slideLayouts/slideLayout547.xml"/><Relationship Id="rId93" Type="http://schemas.openxmlformats.org/officeDocument/2006/relationships/slideLayout" Target="../slideLayouts/slideLayout589.xml"/><Relationship Id="rId189" Type="http://schemas.openxmlformats.org/officeDocument/2006/relationships/slideLayout" Target="../slideLayouts/slideLayout685.xml"/><Relationship Id="rId396" Type="http://schemas.openxmlformats.org/officeDocument/2006/relationships/slideLayout" Target="../slideLayouts/slideLayout892.xml"/><Relationship Id="rId561" Type="http://schemas.openxmlformats.org/officeDocument/2006/relationships/slideLayout" Target="../slideLayouts/slideLayout1057.xml"/><Relationship Id="rId617" Type="http://schemas.openxmlformats.org/officeDocument/2006/relationships/slideLayout" Target="../slideLayouts/slideLayout1113.xml"/><Relationship Id="rId659" Type="http://schemas.openxmlformats.org/officeDocument/2006/relationships/slideLayout" Target="../slideLayouts/slideLayout1155.xml"/><Relationship Id="rId214" Type="http://schemas.openxmlformats.org/officeDocument/2006/relationships/slideLayout" Target="../slideLayouts/slideLayout710.xml"/><Relationship Id="rId256" Type="http://schemas.openxmlformats.org/officeDocument/2006/relationships/slideLayout" Target="../slideLayouts/slideLayout752.xml"/><Relationship Id="rId298" Type="http://schemas.openxmlformats.org/officeDocument/2006/relationships/slideLayout" Target="../slideLayouts/slideLayout794.xml"/><Relationship Id="rId421" Type="http://schemas.openxmlformats.org/officeDocument/2006/relationships/slideLayout" Target="../slideLayouts/slideLayout917.xml"/><Relationship Id="rId463" Type="http://schemas.openxmlformats.org/officeDocument/2006/relationships/slideLayout" Target="../slideLayouts/slideLayout959.xml"/><Relationship Id="rId519" Type="http://schemas.openxmlformats.org/officeDocument/2006/relationships/slideLayout" Target="../slideLayouts/slideLayout1015.xml"/><Relationship Id="rId670" Type="http://schemas.openxmlformats.org/officeDocument/2006/relationships/slideLayout" Target="../slideLayouts/slideLayout1166.xml"/><Relationship Id="rId116" Type="http://schemas.openxmlformats.org/officeDocument/2006/relationships/slideLayout" Target="../slideLayouts/slideLayout612.xml"/><Relationship Id="rId158" Type="http://schemas.openxmlformats.org/officeDocument/2006/relationships/slideLayout" Target="../slideLayouts/slideLayout654.xml"/><Relationship Id="rId323" Type="http://schemas.openxmlformats.org/officeDocument/2006/relationships/slideLayout" Target="../slideLayouts/slideLayout819.xml"/><Relationship Id="rId530" Type="http://schemas.openxmlformats.org/officeDocument/2006/relationships/slideLayout" Target="../slideLayouts/slideLayout1026.xml"/><Relationship Id="rId20" Type="http://schemas.openxmlformats.org/officeDocument/2006/relationships/slideLayout" Target="../slideLayouts/slideLayout516.xml"/><Relationship Id="rId62" Type="http://schemas.openxmlformats.org/officeDocument/2006/relationships/slideLayout" Target="../slideLayouts/slideLayout558.xml"/><Relationship Id="rId365" Type="http://schemas.openxmlformats.org/officeDocument/2006/relationships/slideLayout" Target="../slideLayouts/slideLayout861.xml"/><Relationship Id="rId572" Type="http://schemas.openxmlformats.org/officeDocument/2006/relationships/slideLayout" Target="../slideLayouts/slideLayout1068.xml"/><Relationship Id="rId628" Type="http://schemas.openxmlformats.org/officeDocument/2006/relationships/slideLayout" Target="../slideLayouts/slideLayout1124.xml"/><Relationship Id="rId225" Type="http://schemas.openxmlformats.org/officeDocument/2006/relationships/slideLayout" Target="../slideLayouts/slideLayout721.xml"/><Relationship Id="rId267" Type="http://schemas.openxmlformats.org/officeDocument/2006/relationships/slideLayout" Target="../slideLayouts/slideLayout763.xml"/><Relationship Id="rId432" Type="http://schemas.openxmlformats.org/officeDocument/2006/relationships/slideLayout" Target="../slideLayouts/slideLayout928.xml"/><Relationship Id="rId474" Type="http://schemas.openxmlformats.org/officeDocument/2006/relationships/slideLayout" Target="../slideLayouts/slideLayout970.xml"/><Relationship Id="rId127" Type="http://schemas.openxmlformats.org/officeDocument/2006/relationships/slideLayout" Target="../slideLayouts/slideLayout623.xml"/><Relationship Id="rId681" Type="http://schemas.openxmlformats.org/officeDocument/2006/relationships/slideLayout" Target="../slideLayouts/slideLayout1177.xml"/><Relationship Id="rId31" Type="http://schemas.openxmlformats.org/officeDocument/2006/relationships/slideLayout" Target="../slideLayouts/slideLayout527.xml"/><Relationship Id="rId73" Type="http://schemas.openxmlformats.org/officeDocument/2006/relationships/slideLayout" Target="../slideLayouts/slideLayout569.xml"/><Relationship Id="rId169" Type="http://schemas.openxmlformats.org/officeDocument/2006/relationships/slideLayout" Target="../slideLayouts/slideLayout665.xml"/><Relationship Id="rId334" Type="http://schemas.openxmlformats.org/officeDocument/2006/relationships/slideLayout" Target="../slideLayouts/slideLayout830.xml"/><Relationship Id="rId376" Type="http://schemas.openxmlformats.org/officeDocument/2006/relationships/slideLayout" Target="../slideLayouts/slideLayout872.xml"/><Relationship Id="rId541" Type="http://schemas.openxmlformats.org/officeDocument/2006/relationships/slideLayout" Target="../slideLayouts/slideLayout1037.xml"/><Relationship Id="rId583" Type="http://schemas.openxmlformats.org/officeDocument/2006/relationships/slideLayout" Target="../slideLayouts/slideLayout1079.xml"/><Relationship Id="rId639" Type="http://schemas.openxmlformats.org/officeDocument/2006/relationships/slideLayout" Target="../slideLayouts/slideLayout1135.xml"/><Relationship Id="rId4" Type="http://schemas.openxmlformats.org/officeDocument/2006/relationships/slideLayout" Target="../slideLayouts/slideLayout500.xml"/><Relationship Id="rId180" Type="http://schemas.openxmlformats.org/officeDocument/2006/relationships/slideLayout" Target="../slideLayouts/slideLayout676.xml"/><Relationship Id="rId236" Type="http://schemas.openxmlformats.org/officeDocument/2006/relationships/slideLayout" Target="../slideLayouts/slideLayout732.xml"/><Relationship Id="rId278" Type="http://schemas.openxmlformats.org/officeDocument/2006/relationships/slideLayout" Target="../slideLayouts/slideLayout774.xml"/><Relationship Id="rId401" Type="http://schemas.openxmlformats.org/officeDocument/2006/relationships/slideLayout" Target="../slideLayouts/slideLayout897.xml"/><Relationship Id="rId443" Type="http://schemas.openxmlformats.org/officeDocument/2006/relationships/slideLayout" Target="../slideLayouts/slideLayout939.xml"/><Relationship Id="rId650" Type="http://schemas.openxmlformats.org/officeDocument/2006/relationships/slideLayout" Target="../slideLayouts/slideLayout1146.xml"/><Relationship Id="rId303" Type="http://schemas.openxmlformats.org/officeDocument/2006/relationships/slideLayout" Target="../slideLayouts/slideLayout799.xml"/><Relationship Id="rId485" Type="http://schemas.openxmlformats.org/officeDocument/2006/relationships/slideLayout" Target="../slideLayouts/slideLayout981.xml"/><Relationship Id="rId692" Type="http://schemas.openxmlformats.org/officeDocument/2006/relationships/image" Target="../media/image21.png"/><Relationship Id="rId42" Type="http://schemas.openxmlformats.org/officeDocument/2006/relationships/slideLayout" Target="../slideLayouts/slideLayout538.xml"/><Relationship Id="rId84" Type="http://schemas.openxmlformats.org/officeDocument/2006/relationships/slideLayout" Target="../slideLayouts/slideLayout580.xml"/><Relationship Id="rId138" Type="http://schemas.openxmlformats.org/officeDocument/2006/relationships/slideLayout" Target="../slideLayouts/slideLayout634.xml"/><Relationship Id="rId345" Type="http://schemas.openxmlformats.org/officeDocument/2006/relationships/slideLayout" Target="../slideLayouts/slideLayout841.xml"/><Relationship Id="rId387" Type="http://schemas.openxmlformats.org/officeDocument/2006/relationships/slideLayout" Target="../slideLayouts/slideLayout883.xml"/><Relationship Id="rId510" Type="http://schemas.openxmlformats.org/officeDocument/2006/relationships/slideLayout" Target="../slideLayouts/slideLayout1006.xml"/><Relationship Id="rId552" Type="http://schemas.openxmlformats.org/officeDocument/2006/relationships/slideLayout" Target="../slideLayouts/slideLayout1048.xml"/><Relationship Id="rId594" Type="http://schemas.openxmlformats.org/officeDocument/2006/relationships/slideLayout" Target="../slideLayouts/slideLayout1090.xml"/><Relationship Id="rId608" Type="http://schemas.openxmlformats.org/officeDocument/2006/relationships/slideLayout" Target="../slideLayouts/slideLayout1104.xml"/><Relationship Id="rId191" Type="http://schemas.openxmlformats.org/officeDocument/2006/relationships/slideLayout" Target="../slideLayouts/slideLayout687.xml"/><Relationship Id="rId205" Type="http://schemas.openxmlformats.org/officeDocument/2006/relationships/slideLayout" Target="../slideLayouts/slideLayout701.xml"/><Relationship Id="rId247" Type="http://schemas.openxmlformats.org/officeDocument/2006/relationships/slideLayout" Target="../slideLayouts/slideLayout743.xml"/><Relationship Id="rId412" Type="http://schemas.openxmlformats.org/officeDocument/2006/relationships/slideLayout" Target="../slideLayouts/slideLayout908.xml"/><Relationship Id="rId107" Type="http://schemas.openxmlformats.org/officeDocument/2006/relationships/slideLayout" Target="../slideLayouts/slideLayout603.xml"/><Relationship Id="rId289" Type="http://schemas.openxmlformats.org/officeDocument/2006/relationships/slideLayout" Target="../slideLayouts/slideLayout785.xml"/><Relationship Id="rId454" Type="http://schemas.openxmlformats.org/officeDocument/2006/relationships/slideLayout" Target="../slideLayouts/slideLayout950.xml"/><Relationship Id="rId496" Type="http://schemas.openxmlformats.org/officeDocument/2006/relationships/slideLayout" Target="../slideLayouts/slideLayout992.xml"/><Relationship Id="rId661" Type="http://schemas.openxmlformats.org/officeDocument/2006/relationships/slideLayout" Target="../slideLayouts/slideLayout1157.xml"/><Relationship Id="rId11" Type="http://schemas.openxmlformats.org/officeDocument/2006/relationships/slideLayout" Target="../slideLayouts/slideLayout507.xml"/><Relationship Id="rId53" Type="http://schemas.openxmlformats.org/officeDocument/2006/relationships/slideLayout" Target="../slideLayouts/slideLayout549.xml"/><Relationship Id="rId149" Type="http://schemas.openxmlformats.org/officeDocument/2006/relationships/slideLayout" Target="../slideLayouts/slideLayout645.xml"/><Relationship Id="rId314" Type="http://schemas.openxmlformats.org/officeDocument/2006/relationships/slideLayout" Target="../slideLayouts/slideLayout810.xml"/><Relationship Id="rId356" Type="http://schemas.openxmlformats.org/officeDocument/2006/relationships/slideLayout" Target="../slideLayouts/slideLayout852.xml"/><Relationship Id="rId398" Type="http://schemas.openxmlformats.org/officeDocument/2006/relationships/slideLayout" Target="../slideLayouts/slideLayout894.xml"/><Relationship Id="rId521" Type="http://schemas.openxmlformats.org/officeDocument/2006/relationships/slideLayout" Target="../slideLayouts/slideLayout1017.xml"/><Relationship Id="rId563" Type="http://schemas.openxmlformats.org/officeDocument/2006/relationships/slideLayout" Target="../slideLayouts/slideLayout1059.xml"/><Relationship Id="rId619" Type="http://schemas.openxmlformats.org/officeDocument/2006/relationships/slideLayout" Target="../slideLayouts/slideLayout1115.xml"/><Relationship Id="rId95" Type="http://schemas.openxmlformats.org/officeDocument/2006/relationships/slideLayout" Target="../slideLayouts/slideLayout591.xml"/><Relationship Id="rId160" Type="http://schemas.openxmlformats.org/officeDocument/2006/relationships/slideLayout" Target="../slideLayouts/slideLayout656.xml"/><Relationship Id="rId216" Type="http://schemas.openxmlformats.org/officeDocument/2006/relationships/slideLayout" Target="../slideLayouts/slideLayout712.xml"/><Relationship Id="rId423" Type="http://schemas.openxmlformats.org/officeDocument/2006/relationships/slideLayout" Target="../slideLayouts/slideLayout919.xml"/><Relationship Id="rId258" Type="http://schemas.openxmlformats.org/officeDocument/2006/relationships/slideLayout" Target="../slideLayouts/slideLayout754.xml"/><Relationship Id="rId465" Type="http://schemas.openxmlformats.org/officeDocument/2006/relationships/slideLayout" Target="../slideLayouts/slideLayout961.xml"/><Relationship Id="rId630" Type="http://schemas.openxmlformats.org/officeDocument/2006/relationships/slideLayout" Target="../slideLayouts/slideLayout1126.xml"/><Relationship Id="rId672" Type="http://schemas.openxmlformats.org/officeDocument/2006/relationships/slideLayout" Target="../slideLayouts/slideLayout1168.xml"/><Relationship Id="rId22" Type="http://schemas.openxmlformats.org/officeDocument/2006/relationships/slideLayout" Target="../slideLayouts/slideLayout518.xml"/><Relationship Id="rId64" Type="http://schemas.openxmlformats.org/officeDocument/2006/relationships/slideLayout" Target="../slideLayouts/slideLayout560.xml"/><Relationship Id="rId118" Type="http://schemas.openxmlformats.org/officeDocument/2006/relationships/slideLayout" Target="../slideLayouts/slideLayout614.xml"/><Relationship Id="rId325" Type="http://schemas.openxmlformats.org/officeDocument/2006/relationships/slideLayout" Target="../slideLayouts/slideLayout821.xml"/><Relationship Id="rId367" Type="http://schemas.openxmlformats.org/officeDocument/2006/relationships/slideLayout" Target="../slideLayouts/slideLayout863.xml"/><Relationship Id="rId532" Type="http://schemas.openxmlformats.org/officeDocument/2006/relationships/slideLayout" Target="../slideLayouts/slideLayout1028.xml"/><Relationship Id="rId574" Type="http://schemas.openxmlformats.org/officeDocument/2006/relationships/slideLayout" Target="../slideLayouts/slideLayout1070.xml"/><Relationship Id="rId171" Type="http://schemas.openxmlformats.org/officeDocument/2006/relationships/slideLayout" Target="../slideLayouts/slideLayout667.xml"/><Relationship Id="rId227" Type="http://schemas.openxmlformats.org/officeDocument/2006/relationships/slideLayout" Target="../slideLayouts/slideLayout723.xml"/><Relationship Id="rId269" Type="http://schemas.openxmlformats.org/officeDocument/2006/relationships/slideLayout" Target="../slideLayouts/slideLayout765.xml"/><Relationship Id="rId434" Type="http://schemas.openxmlformats.org/officeDocument/2006/relationships/slideLayout" Target="../slideLayouts/slideLayout930.xml"/><Relationship Id="rId476" Type="http://schemas.openxmlformats.org/officeDocument/2006/relationships/slideLayout" Target="../slideLayouts/slideLayout972.xml"/><Relationship Id="rId641" Type="http://schemas.openxmlformats.org/officeDocument/2006/relationships/slideLayout" Target="../slideLayouts/slideLayout1137.xml"/><Relationship Id="rId683" Type="http://schemas.openxmlformats.org/officeDocument/2006/relationships/slideLayout" Target="../slideLayouts/slideLayout1179.xml"/><Relationship Id="rId33" Type="http://schemas.openxmlformats.org/officeDocument/2006/relationships/slideLayout" Target="../slideLayouts/slideLayout529.xml"/><Relationship Id="rId129" Type="http://schemas.openxmlformats.org/officeDocument/2006/relationships/slideLayout" Target="../slideLayouts/slideLayout625.xml"/><Relationship Id="rId280" Type="http://schemas.openxmlformats.org/officeDocument/2006/relationships/slideLayout" Target="../slideLayouts/slideLayout776.xml"/><Relationship Id="rId336" Type="http://schemas.openxmlformats.org/officeDocument/2006/relationships/slideLayout" Target="../slideLayouts/slideLayout832.xml"/><Relationship Id="rId501" Type="http://schemas.openxmlformats.org/officeDocument/2006/relationships/slideLayout" Target="../slideLayouts/slideLayout997.xml"/><Relationship Id="rId543" Type="http://schemas.openxmlformats.org/officeDocument/2006/relationships/slideLayout" Target="../slideLayouts/slideLayout1039.xml"/><Relationship Id="rId75" Type="http://schemas.openxmlformats.org/officeDocument/2006/relationships/slideLayout" Target="../slideLayouts/slideLayout571.xml"/><Relationship Id="rId140" Type="http://schemas.openxmlformats.org/officeDocument/2006/relationships/slideLayout" Target="../slideLayouts/slideLayout636.xml"/><Relationship Id="rId182" Type="http://schemas.openxmlformats.org/officeDocument/2006/relationships/slideLayout" Target="../slideLayouts/slideLayout678.xml"/><Relationship Id="rId378" Type="http://schemas.openxmlformats.org/officeDocument/2006/relationships/slideLayout" Target="../slideLayouts/slideLayout874.xml"/><Relationship Id="rId403" Type="http://schemas.openxmlformats.org/officeDocument/2006/relationships/slideLayout" Target="../slideLayouts/slideLayout899.xml"/><Relationship Id="rId585" Type="http://schemas.openxmlformats.org/officeDocument/2006/relationships/slideLayout" Target="../slideLayouts/slideLayout1081.xml"/><Relationship Id="rId6" Type="http://schemas.openxmlformats.org/officeDocument/2006/relationships/slideLayout" Target="../slideLayouts/slideLayout502.xml"/><Relationship Id="rId238" Type="http://schemas.openxmlformats.org/officeDocument/2006/relationships/slideLayout" Target="../slideLayouts/slideLayout734.xml"/><Relationship Id="rId445" Type="http://schemas.openxmlformats.org/officeDocument/2006/relationships/slideLayout" Target="../slideLayouts/slideLayout941.xml"/><Relationship Id="rId487" Type="http://schemas.openxmlformats.org/officeDocument/2006/relationships/slideLayout" Target="../slideLayouts/slideLayout983.xml"/><Relationship Id="rId610" Type="http://schemas.openxmlformats.org/officeDocument/2006/relationships/slideLayout" Target="../slideLayouts/slideLayout1106.xml"/><Relationship Id="rId652" Type="http://schemas.openxmlformats.org/officeDocument/2006/relationships/slideLayout" Target="../slideLayouts/slideLayout1148.xml"/><Relationship Id="rId694" Type="http://schemas.openxmlformats.org/officeDocument/2006/relationships/image" Target="../media/image23.png"/><Relationship Id="rId291" Type="http://schemas.openxmlformats.org/officeDocument/2006/relationships/slideLayout" Target="../slideLayouts/slideLayout787.xml"/><Relationship Id="rId305" Type="http://schemas.openxmlformats.org/officeDocument/2006/relationships/slideLayout" Target="../slideLayouts/slideLayout801.xml"/><Relationship Id="rId347" Type="http://schemas.openxmlformats.org/officeDocument/2006/relationships/slideLayout" Target="../slideLayouts/slideLayout843.xml"/><Relationship Id="rId512" Type="http://schemas.openxmlformats.org/officeDocument/2006/relationships/slideLayout" Target="../slideLayouts/slideLayout1008.xml"/><Relationship Id="rId44" Type="http://schemas.openxmlformats.org/officeDocument/2006/relationships/slideLayout" Target="../slideLayouts/slideLayout540.xml"/><Relationship Id="rId86" Type="http://schemas.openxmlformats.org/officeDocument/2006/relationships/slideLayout" Target="../slideLayouts/slideLayout582.xml"/><Relationship Id="rId151" Type="http://schemas.openxmlformats.org/officeDocument/2006/relationships/slideLayout" Target="../slideLayouts/slideLayout647.xml"/><Relationship Id="rId389" Type="http://schemas.openxmlformats.org/officeDocument/2006/relationships/slideLayout" Target="../slideLayouts/slideLayout885.xml"/><Relationship Id="rId554" Type="http://schemas.openxmlformats.org/officeDocument/2006/relationships/slideLayout" Target="../slideLayouts/slideLayout1050.xml"/><Relationship Id="rId596" Type="http://schemas.openxmlformats.org/officeDocument/2006/relationships/slideLayout" Target="../slideLayouts/slideLayout1092.xml"/><Relationship Id="rId193" Type="http://schemas.openxmlformats.org/officeDocument/2006/relationships/slideLayout" Target="../slideLayouts/slideLayout689.xml"/><Relationship Id="rId207" Type="http://schemas.openxmlformats.org/officeDocument/2006/relationships/slideLayout" Target="../slideLayouts/slideLayout703.xml"/><Relationship Id="rId249" Type="http://schemas.openxmlformats.org/officeDocument/2006/relationships/slideLayout" Target="../slideLayouts/slideLayout745.xml"/><Relationship Id="rId414" Type="http://schemas.openxmlformats.org/officeDocument/2006/relationships/slideLayout" Target="../slideLayouts/slideLayout910.xml"/><Relationship Id="rId456" Type="http://schemas.openxmlformats.org/officeDocument/2006/relationships/slideLayout" Target="../slideLayouts/slideLayout952.xml"/><Relationship Id="rId498" Type="http://schemas.openxmlformats.org/officeDocument/2006/relationships/slideLayout" Target="../slideLayouts/slideLayout994.xml"/><Relationship Id="rId621" Type="http://schemas.openxmlformats.org/officeDocument/2006/relationships/slideLayout" Target="../slideLayouts/slideLayout1117.xml"/><Relationship Id="rId663" Type="http://schemas.openxmlformats.org/officeDocument/2006/relationships/slideLayout" Target="../slideLayouts/slideLayout1159.xml"/><Relationship Id="rId13" Type="http://schemas.openxmlformats.org/officeDocument/2006/relationships/slideLayout" Target="../slideLayouts/slideLayout509.xml"/><Relationship Id="rId109" Type="http://schemas.openxmlformats.org/officeDocument/2006/relationships/slideLayout" Target="../slideLayouts/slideLayout605.xml"/><Relationship Id="rId260" Type="http://schemas.openxmlformats.org/officeDocument/2006/relationships/slideLayout" Target="../slideLayouts/slideLayout756.xml"/><Relationship Id="rId316" Type="http://schemas.openxmlformats.org/officeDocument/2006/relationships/slideLayout" Target="../slideLayouts/slideLayout812.xml"/><Relationship Id="rId523" Type="http://schemas.openxmlformats.org/officeDocument/2006/relationships/slideLayout" Target="../slideLayouts/slideLayout1019.xml"/><Relationship Id="rId55" Type="http://schemas.openxmlformats.org/officeDocument/2006/relationships/slideLayout" Target="../slideLayouts/slideLayout551.xml"/><Relationship Id="rId97" Type="http://schemas.openxmlformats.org/officeDocument/2006/relationships/slideLayout" Target="../slideLayouts/slideLayout593.xml"/><Relationship Id="rId120" Type="http://schemas.openxmlformats.org/officeDocument/2006/relationships/slideLayout" Target="../slideLayouts/slideLayout616.xml"/><Relationship Id="rId358" Type="http://schemas.openxmlformats.org/officeDocument/2006/relationships/slideLayout" Target="../slideLayouts/slideLayout854.xml"/><Relationship Id="rId565" Type="http://schemas.openxmlformats.org/officeDocument/2006/relationships/slideLayout" Target="../slideLayouts/slideLayout1061.xml"/><Relationship Id="rId162" Type="http://schemas.openxmlformats.org/officeDocument/2006/relationships/slideLayout" Target="../slideLayouts/slideLayout658.xml"/><Relationship Id="rId218" Type="http://schemas.openxmlformats.org/officeDocument/2006/relationships/slideLayout" Target="../slideLayouts/slideLayout714.xml"/><Relationship Id="rId425" Type="http://schemas.openxmlformats.org/officeDocument/2006/relationships/slideLayout" Target="../slideLayouts/slideLayout921.xml"/><Relationship Id="rId467" Type="http://schemas.openxmlformats.org/officeDocument/2006/relationships/slideLayout" Target="../slideLayouts/slideLayout963.xml"/><Relationship Id="rId632" Type="http://schemas.openxmlformats.org/officeDocument/2006/relationships/slideLayout" Target="../slideLayouts/slideLayout1128.xml"/><Relationship Id="rId271" Type="http://schemas.openxmlformats.org/officeDocument/2006/relationships/slideLayout" Target="../slideLayouts/slideLayout767.xml"/><Relationship Id="rId674" Type="http://schemas.openxmlformats.org/officeDocument/2006/relationships/slideLayout" Target="../slideLayouts/slideLayout1170.xml"/><Relationship Id="rId24" Type="http://schemas.openxmlformats.org/officeDocument/2006/relationships/slideLayout" Target="../slideLayouts/slideLayout520.xml"/><Relationship Id="rId66" Type="http://schemas.openxmlformats.org/officeDocument/2006/relationships/slideLayout" Target="../slideLayouts/slideLayout562.xml"/><Relationship Id="rId131" Type="http://schemas.openxmlformats.org/officeDocument/2006/relationships/slideLayout" Target="../slideLayouts/slideLayout627.xml"/><Relationship Id="rId327" Type="http://schemas.openxmlformats.org/officeDocument/2006/relationships/slideLayout" Target="../slideLayouts/slideLayout823.xml"/><Relationship Id="rId369" Type="http://schemas.openxmlformats.org/officeDocument/2006/relationships/slideLayout" Target="../slideLayouts/slideLayout865.xml"/><Relationship Id="rId534" Type="http://schemas.openxmlformats.org/officeDocument/2006/relationships/slideLayout" Target="../slideLayouts/slideLayout1030.xml"/><Relationship Id="rId576" Type="http://schemas.openxmlformats.org/officeDocument/2006/relationships/slideLayout" Target="../slideLayouts/slideLayout1072.xml"/><Relationship Id="rId173" Type="http://schemas.openxmlformats.org/officeDocument/2006/relationships/slideLayout" Target="../slideLayouts/slideLayout669.xml"/><Relationship Id="rId229" Type="http://schemas.openxmlformats.org/officeDocument/2006/relationships/slideLayout" Target="../slideLayouts/slideLayout725.xml"/><Relationship Id="rId380" Type="http://schemas.openxmlformats.org/officeDocument/2006/relationships/slideLayout" Target="../slideLayouts/slideLayout876.xml"/><Relationship Id="rId436" Type="http://schemas.openxmlformats.org/officeDocument/2006/relationships/slideLayout" Target="../slideLayouts/slideLayout932.xml"/><Relationship Id="rId601" Type="http://schemas.openxmlformats.org/officeDocument/2006/relationships/slideLayout" Target="../slideLayouts/slideLayout1097.xml"/><Relationship Id="rId643" Type="http://schemas.openxmlformats.org/officeDocument/2006/relationships/slideLayout" Target="../slideLayouts/slideLayout1139.xml"/><Relationship Id="rId240" Type="http://schemas.openxmlformats.org/officeDocument/2006/relationships/slideLayout" Target="../slideLayouts/slideLayout736.xml"/><Relationship Id="rId478" Type="http://schemas.openxmlformats.org/officeDocument/2006/relationships/slideLayout" Target="../slideLayouts/slideLayout974.xml"/><Relationship Id="rId685" Type="http://schemas.openxmlformats.org/officeDocument/2006/relationships/slideLayout" Target="../slideLayouts/slideLayout1181.xml"/><Relationship Id="rId35" Type="http://schemas.openxmlformats.org/officeDocument/2006/relationships/slideLayout" Target="../slideLayouts/slideLayout531.xml"/><Relationship Id="rId77" Type="http://schemas.openxmlformats.org/officeDocument/2006/relationships/slideLayout" Target="../slideLayouts/slideLayout573.xml"/><Relationship Id="rId100" Type="http://schemas.openxmlformats.org/officeDocument/2006/relationships/slideLayout" Target="../slideLayouts/slideLayout596.xml"/><Relationship Id="rId282" Type="http://schemas.openxmlformats.org/officeDocument/2006/relationships/slideLayout" Target="../slideLayouts/slideLayout778.xml"/><Relationship Id="rId338" Type="http://schemas.openxmlformats.org/officeDocument/2006/relationships/slideLayout" Target="../slideLayouts/slideLayout834.xml"/><Relationship Id="rId503" Type="http://schemas.openxmlformats.org/officeDocument/2006/relationships/slideLayout" Target="../slideLayouts/slideLayout999.xml"/><Relationship Id="rId545" Type="http://schemas.openxmlformats.org/officeDocument/2006/relationships/slideLayout" Target="../slideLayouts/slideLayout1041.xml"/><Relationship Id="rId587" Type="http://schemas.openxmlformats.org/officeDocument/2006/relationships/slideLayout" Target="../slideLayouts/slideLayout1083.xml"/><Relationship Id="rId8" Type="http://schemas.openxmlformats.org/officeDocument/2006/relationships/slideLayout" Target="../slideLayouts/slideLayout504.xml"/><Relationship Id="rId142" Type="http://schemas.openxmlformats.org/officeDocument/2006/relationships/slideLayout" Target="../slideLayouts/slideLayout638.xml"/><Relationship Id="rId184" Type="http://schemas.openxmlformats.org/officeDocument/2006/relationships/slideLayout" Target="../slideLayouts/slideLayout680.xml"/><Relationship Id="rId391" Type="http://schemas.openxmlformats.org/officeDocument/2006/relationships/slideLayout" Target="../slideLayouts/slideLayout887.xml"/><Relationship Id="rId405" Type="http://schemas.openxmlformats.org/officeDocument/2006/relationships/slideLayout" Target="../slideLayouts/slideLayout901.xml"/><Relationship Id="rId447" Type="http://schemas.openxmlformats.org/officeDocument/2006/relationships/slideLayout" Target="../slideLayouts/slideLayout943.xml"/><Relationship Id="rId612" Type="http://schemas.openxmlformats.org/officeDocument/2006/relationships/slideLayout" Target="../slideLayouts/slideLayout1108.xml"/><Relationship Id="rId251" Type="http://schemas.openxmlformats.org/officeDocument/2006/relationships/slideLayout" Target="../slideLayouts/slideLayout747.xml"/><Relationship Id="rId489" Type="http://schemas.openxmlformats.org/officeDocument/2006/relationships/slideLayout" Target="../slideLayouts/slideLayout985.xml"/><Relationship Id="rId654" Type="http://schemas.openxmlformats.org/officeDocument/2006/relationships/slideLayout" Target="../slideLayouts/slideLayout1150.xml"/><Relationship Id="rId46" Type="http://schemas.openxmlformats.org/officeDocument/2006/relationships/slideLayout" Target="../slideLayouts/slideLayout542.xml"/><Relationship Id="rId293" Type="http://schemas.openxmlformats.org/officeDocument/2006/relationships/slideLayout" Target="../slideLayouts/slideLayout789.xml"/><Relationship Id="rId307" Type="http://schemas.openxmlformats.org/officeDocument/2006/relationships/slideLayout" Target="../slideLayouts/slideLayout803.xml"/><Relationship Id="rId349" Type="http://schemas.openxmlformats.org/officeDocument/2006/relationships/slideLayout" Target="../slideLayouts/slideLayout845.xml"/><Relationship Id="rId514" Type="http://schemas.openxmlformats.org/officeDocument/2006/relationships/slideLayout" Target="../slideLayouts/slideLayout1010.xml"/><Relationship Id="rId556" Type="http://schemas.openxmlformats.org/officeDocument/2006/relationships/slideLayout" Target="../slideLayouts/slideLayout1052.xml"/><Relationship Id="rId88" Type="http://schemas.openxmlformats.org/officeDocument/2006/relationships/slideLayout" Target="../slideLayouts/slideLayout584.xml"/><Relationship Id="rId111" Type="http://schemas.openxmlformats.org/officeDocument/2006/relationships/slideLayout" Target="../slideLayouts/slideLayout607.xml"/><Relationship Id="rId153" Type="http://schemas.openxmlformats.org/officeDocument/2006/relationships/slideLayout" Target="../slideLayouts/slideLayout649.xml"/><Relationship Id="rId195" Type="http://schemas.openxmlformats.org/officeDocument/2006/relationships/slideLayout" Target="../slideLayouts/slideLayout691.xml"/><Relationship Id="rId209" Type="http://schemas.openxmlformats.org/officeDocument/2006/relationships/slideLayout" Target="../slideLayouts/slideLayout705.xml"/><Relationship Id="rId360" Type="http://schemas.openxmlformats.org/officeDocument/2006/relationships/slideLayout" Target="../slideLayouts/slideLayout856.xml"/><Relationship Id="rId416" Type="http://schemas.openxmlformats.org/officeDocument/2006/relationships/slideLayout" Target="../slideLayouts/slideLayout912.xml"/><Relationship Id="rId598" Type="http://schemas.openxmlformats.org/officeDocument/2006/relationships/slideLayout" Target="../slideLayouts/slideLayout1094.xml"/><Relationship Id="rId220" Type="http://schemas.openxmlformats.org/officeDocument/2006/relationships/slideLayout" Target="../slideLayouts/slideLayout716.xml"/><Relationship Id="rId458" Type="http://schemas.openxmlformats.org/officeDocument/2006/relationships/slideLayout" Target="../slideLayouts/slideLayout954.xml"/><Relationship Id="rId623" Type="http://schemas.openxmlformats.org/officeDocument/2006/relationships/slideLayout" Target="../slideLayouts/slideLayout1119.xml"/><Relationship Id="rId665" Type="http://schemas.openxmlformats.org/officeDocument/2006/relationships/slideLayout" Target="../slideLayouts/slideLayout1161.xml"/><Relationship Id="rId15" Type="http://schemas.openxmlformats.org/officeDocument/2006/relationships/slideLayout" Target="../slideLayouts/slideLayout511.xml"/><Relationship Id="rId57" Type="http://schemas.openxmlformats.org/officeDocument/2006/relationships/slideLayout" Target="../slideLayouts/slideLayout553.xml"/><Relationship Id="rId262" Type="http://schemas.openxmlformats.org/officeDocument/2006/relationships/slideLayout" Target="../slideLayouts/slideLayout758.xml"/><Relationship Id="rId318" Type="http://schemas.openxmlformats.org/officeDocument/2006/relationships/slideLayout" Target="../slideLayouts/slideLayout814.xml"/><Relationship Id="rId525" Type="http://schemas.openxmlformats.org/officeDocument/2006/relationships/slideLayout" Target="../slideLayouts/slideLayout1021.xml"/><Relationship Id="rId567" Type="http://schemas.openxmlformats.org/officeDocument/2006/relationships/slideLayout" Target="../slideLayouts/slideLayout1063.xml"/><Relationship Id="rId99" Type="http://schemas.openxmlformats.org/officeDocument/2006/relationships/slideLayout" Target="../slideLayouts/slideLayout595.xml"/><Relationship Id="rId122" Type="http://schemas.openxmlformats.org/officeDocument/2006/relationships/slideLayout" Target="../slideLayouts/slideLayout618.xml"/><Relationship Id="rId164" Type="http://schemas.openxmlformats.org/officeDocument/2006/relationships/slideLayout" Target="../slideLayouts/slideLayout660.xml"/><Relationship Id="rId371" Type="http://schemas.openxmlformats.org/officeDocument/2006/relationships/slideLayout" Target="../slideLayouts/slideLayout867.xml"/><Relationship Id="rId427" Type="http://schemas.openxmlformats.org/officeDocument/2006/relationships/slideLayout" Target="../slideLayouts/slideLayout923.xml"/><Relationship Id="rId469" Type="http://schemas.openxmlformats.org/officeDocument/2006/relationships/slideLayout" Target="../slideLayouts/slideLayout965.xml"/><Relationship Id="rId634" Type="http://schemas.openxmlformats.org/officeDocument/2006/relationships/slideLayout" Target="../slideLayouts/slideLayout1130.xml"/><Relationship Id="rId676" Type="http://schemas.openxmlformats.org/officeDocument/2006/relationships/slideLayout" Target="../slideLayouts/slideLayout1172.xml"/><Relationship Id="rId26" Type="http://schemas.openxmlformats.org/officeDocument/2006/relationships/slideLayout" Target="../slideLayouts/slideLayout522.xml"/><Relationship Id="rId231" Type="http://schemas.openxmlformats.org/officeDocument/2006/relationships/slideLayout" Target="../slideLayouts/slideLayout727.xml"/><Relationship Id="rId273" Type="http://schemas.openxmlformats.org/officeDocument/2006/relationships/slideLayout" Target="../slideLayouts/slideLayout769.xml"/><Relationship Id="rId329" Type="http://schemas.openxmlformats.org/officeDocument/2006/relationships/slideLayout" Target="../slideLayouts/slideLayout825.xml"/><Relationship Id="rId480" Type="http://schemas.openxmlformats.org/officeDocument/2006/relationships/slideLayout" Target="../slideLayouts/slideLayout976.xml"/><Relationship Id="rId536" Type="http://schemas.openxmlformats.org/officeDocument/2006/relationships/slideLayout" Target="../slideLayouts/slideLayout1032.xml"/><Relationship Id="rId68" Type="http://schemas.openxmlformats.org/officeDocument/2006/relationships/slideLayout" Target="../slideLayouts/slideLayout564.xml"/><Relationship Id="rId133" Type="http://schemas.openxmlformats.org/officeDocument/2006/relationships/slideLayout" Target="../slideLayouts/slideLayout629.xml"/><Relationship Id="rId175" Type="http://schemas.openxmlformats.org/officeDocument/2006/relationships/slideLayout" Target="../slideLayouts/slideLayout671.xml"/><Relationship Id="rId340" Type="http://schemas.openxmlformats.org/officeDocument/2006/relationships/slideLayout" Target="../slideLayouts/slideLayout836.xml"/><Relationship Id="rId578" Type="http://schemas.openxmlformats.org/officeDocument/2006/relationships/slideLayout" Target="../slideLayouts/slideLayout1074.xml"/><Relationship Id="rId200" Type="http://schemas.openxmlformats.org/officeDocument/2006/relationships/slideLayout" Target="../slideLayouts/slideLayout696.xml"/><Relationship Id="rId382" Type="http://schemas.openxmlformats.org/officeDocument/2006/relationships/slideLayout" Target="../slideLayouts/slideLayout878.xml"/><Relationship Id="rId438" Type="http://schemas.openxmlformats.org/officeDocument/2006/relationships/slideLayout" Target="../slideLayouts/slideLayout934.xml"/><Relationship Id="rId603" Type="http://schemas.openxmlformats.org/officeDocument/2006/relationships/slideLayout" Target="../slideLayouts/slideLayout1099.xml"/><Relationship Id="rId645" Type="http://schemas.openxmlformats.org/officeDocument/2006/relationships/slideLayout" Target="../slideLayouts/slideLayout1141.xml"/><Relationship Id="rId687" Type="http://schemas.openxmlformats.org/officeDocument/2006/relationships/slideLayout" Target="../slideLayouts/slideLayout1183.xml"/><Relationship Id="rId242" Type="http://schemas.openxmlformats.org/officeDocument/2006/relationships/slideLayout" Target="../slideLayouts/slideLayout738.xml"/><Relationship Id="rId284" Type="http://schemas.openxmlformats.org/officeDocument/2006/relationships/slideLayout" Target="../slideLayouts/slideLayout780.xml"/><Relationship Id="rId491" Type="http://schemas.openxmlformats.org/officeDocument/2006/relationships/slideLayout" Target="../slideLayouts/slideLayout987.xml"/><Relationship Id="rId505" Type="http://schemas.openxmlformats.org/officeDocument/2006/relationships/slideLayout" Target="../slideLayouts/slideLayout1001.xml"/><Relationship Id="rId37" Type="http://schemas.openxmlformats.org/officeDocument/2006/relationships/slideLayout" Target="../slideLayouts/slideLayout533.xml"/><Relationship Id="rId79" Type="http://schemas.openxmlformats.org/officeDocument/2006/relationships/slideLayout" Target="../slideLayouts/slideLayout575.xml"/><Relationship Id="rId102" Type="http://schemas.openxmlformats.org/officeDocument/2006/relationships/slideLayout" Target="../slideLayouts/slideLayout598.xml"/><Relationship Id="rId144" Type="http://schemas.openxmlformats.org/officeDocument/2006/relationships/slideLayout" Target="../slideLayouts/slideLayout640.xml"/><Relationship Id="rId547" Type="http://schemas.openxmlformats.org/officeDocument/2006/relationships/slideLayout" Target="../slideLayouts/slideLayout1043.xml"/><Relationship Id="rId589" Type="http://schemas.openxmlformats.org/officeDocument/2006/relationships/slideLayout" Target="../slideLayouts/slideLayout1085.xml"/><Relationship Id="rId90" Type="http://schemas.openxmlformats.org/officeDocument/2006/relationships/slideLayout" Target="../slideLayouts/slideLayout586.xml"/><Relationship Id="rId186" Type="http://schemas.openxmlformats.org/officeDocument/2006/relationships/slideLayout" Target="../slideLayouts/slideLayout682.xml"/><Relationship Id="rId351" Type="http://schemas.openxmlformats.org/officeDocument/2006/relationships/slideLayout" Target="../slideLayouts/slideLayout847.xml"/><Relationship Id="rId393" Type="http://schemas.openxmlformats.org/officeDocument/2006/relationships/slideLayout" Target="../slideLayouts/slideLayout889.xml"/><Relationship Id="rId407" Type="http://schemas.openxmlformats.org/officeDocument/2006/relationships/slideLayout" Target="../slideLayouts/slideLayout903.xml"/><Relationship Id="rId449" Type="http://schemas.openxmlformats.org/officeDocument/2006/relationships/slideLayout" Target="../slideLayouts/slideLayout945.xml"/><Relationship Id="rId614" Type="http://schemas.openxmlformats.org/officeDocument/2006/relationships/slideLayout" Target="../slideLayouts/slideLayout1110.xml"/><Relationship Id="rId656" Type="http://schemas.openxmlformats.org/officeDocument/2006/relationships/slideLayout" Target="../slideLayouts/slideLayout1152.xml"/><Relationship Id="rId211" Type="http://schemas.openxmlformats.org/officeDocument/2006/relationships/slideLayout" Target="../slideLayouts/slideLayout707.xml"/><Relationship Id="rId253" Type="http://schemas.openxmlformats.org/officeDocument/2006/relationships/slideLayout" Target="../slideLayouts/slideLayout749.xml"/><Relationship Id="rId295" Type="http://schemas.openxmlformats.org/officeDocument/2006/relationships/slideLayout" Target="../slideLayouts/slideLayout791.xml"/><Relationship Id="rId309" Type="http://schemas.openxmlformats.org/officeDocument/2006/relationships/slideLayout" Target="../slideLayouts/slideLayout805.xml"/><Relationship Id="rId460" Type="http://schemas.openxmlformats.org/officeDocument/2006/relationships/slideLayout" Target="../slideLayouts/slideLayout956.xml"/><Relationship Id="rId516" Type="http://schemas.openxmlformats.org/officeDocument/2006/relationships/slideLayout" Target="../slideLayouts/slideLayout1012.xml"/><Relationship Id="rId48" Type="http://schemas.openxmlformats.org/officeDocument/2006/relationships/slideLayout" Target="../slideLayouts/slideLayout544.xml"/><Relationship Id="rId113" Type="http://schemas.openxmlformats.org/officeDocument/2006/relationships/slideLayout" Target="../slideLayouts/slideLayout609.xml"/><Relationship Id="rId320" Type="http://schemas.openxmlformats.org/officeDocument/2006/relationships/slideLayout" Target="../slideLayouts/slideLayout816.xml"/><Relationship Id="rId558" Type="http://schemas.openxmlformats.org/officeDocument/2006/relationships/slideLayout" Target="../slideLayouts/slideLayout1054.xml"/><Relationship Id="rId155" Type="http://schemas.openxmlformats.org/officeDocument/2006/relationships/slideLayout" Target="../slideLayouts/slideLayout651.xml"/><Relationship Id="rId197" Type="http://schemas.openxmlformats.org/officeDocument/2006/relationships/slideLayout" Target="../slideLayouts/slideLayout693.xml"/><Relationship Id="rId362" Type="http://schemas.openxmlformats.org/officeDocument/2006/relationships/slideLayout" Target="../slideLayouts/slideLayout858.xml"/><Relationship Id="rId418" Type="http://schemas.openxmlformats.org/officeDocument/2006/relationships/slideLayout" Target="../slideLayouts/slideLayout914.xml"/><Relationship Id="rId625" Type="http://schemas.openxmlformats.org/officeDocument/2006/relationships/slideLayout" Target="../slideLayouts/slideLayout1121.xml"/><Relationship Id="rId222" Type="http://schemas.openxmlformats.org/officeDocument/2006/relationships/slideLayout" Target="../slideLayouts/slideLayout718.xml"/><Relationship Id="rId264" Type="http://schemas.openxmlformats.org/officeDocument/2006/relationships/slideLayout" Target="../slideLayouts/slideLayout760.xml"/><Relationship Id="rId471" Type="http://schemas.openxmlformats.org/officeDocument/2006/relationships/slideLayout" Target="../slideLayouts/slideLayout967.xml"/><Relationship Id="rId667" Type="http://schemas.openxmlformats.org/officeDocument/2006/relationships/slideLayout" Target="../slideLayouts/slideLayout1163.xml"/><Relationship Id="rId17" Type="http://schemas.openxmlformats.org/officeDocument/2006/relationships/slideLayout" Target="../slideLayouts/slideLayout513.xml"/><Relationship Id="rId59" Type="http://schemas.openxmlformats.org/officeDocument/2006/relationships/slideLayout" Target="../slideLayouts/slideLayout555.xml"/><Relationship Id="rId124" Type="http://schemas.openxmlformats.org/officeDocument/2006/relationships/slideLayout" Target="../slideLayouts/slideLayout620.xml"/><Relationship Id="rId527" Type="http://schemas.openxmlformats.org/officeDocument/2006/relationships/slideLayout" Target="../slideLayouts/slideLayout1023.xml"/><Relationship Id="rId569" Type="http://schemas.openxmlformats.org/officeDocument/2006/relationships/slideLayout" Target="../slideLayouts/slideLayout1065.xml"/><Relationship Id="rId70" Type="http://schemas.openxmlformats.org/officeDocument/2006/relationships/slideLayout" Target="../slideLayouts/slideLayout566.xml"/><Relationship Id="rId166" Type="http://schemas.openxmlformats.org/officeDocument/2006/relationships/slideLayout" Target="../slideLayouts/slideLayout662.xml"/><Relationship Id="rId331" Type="http://schemas.openxmlformats.org/officeDocument/2006/relationships/slideLayout" Target="../slideLayouts/slideLayout827.xml"/><Relationship Id="rId373" Type="http://schemas.openxmlformats.org/officeDocument/2006/relationships/slideLayout" Target="../slideLayouts/slideLayout869.xml"/><Relationship Id="rId429" Type="http://schemas.openxmlformats.org/officeDocument/2006/relationships/slideLayout" Target="../slideLayouts/slideLayout925.xml"/><Relationship Id="rId580" Type="http://schemas.openxmlformats.org/officeDocument/2006/relationships/slideLayout" Target="../slideLayouts/slideLayout1076.xml"/><Relationship Id="rId636" Type="http://schemas.openxmlformats.org/officeDocument/2006/relationships/slideLayout" Target="../slideLayouts/slideLayout1132.xml"/><Relationship Id="rId1" Type="http://schemas.openxmlformats.org/officeDocument/2006/relationships/slideLayout" Target="../slideLayouts/slideLayout497.xml"/><Relationship Id="rId233" Type="http://schemas.openxmlformats.org/officeDocument/2006/relationships/slideLayout" Target="../slideLayouts/slideLayout729.xml"/><Relationship Id="rId440" Type="http://schemas.openxmlformats.org/officeDocument/2006/relationships/slideLayout" Target="../slideLayouts/slideLayout936.xml"/><Relationship Id="rId678" Type="http://schemas.openxmlformats.org/officeDocument/2006/relationships/slideLayout" Target="../slideLayouts/slideLayout1174.xml"/><Relationship Id="rId28" Type="http://schemas.openxmlformats.org/officeDocument/2006/relationships/slideLayout" Target="../slideLayouts/slideLayout524.xml"/><Relationship Id="rId275" Type="http://schemas.openxmlformats.org/officeDocument/2006/relationships/slideLayout" Target="../slideLayouts/slideLayout771.xml"/><Relationship Id="rId300" Type="http://schemas.openxmlformats.org/officeDocument/2006/relationships/slideLayout" Target="../slideLayouts/slideLayout796.xml"/><Relationship Id="rId482" Type="http://schemas.openxmlformats.org/officeDocument/2006/relationships/slideLayout" Target="../slideLayouts/slideLayout978.xml"/><Relationship Id="rId538" Type="http://schemas.openxmlformats.org/officeDocument/2006/relationships/slideLayout" Target="../slideLayouts/slideLayout1034.xml"/><Relationship Id="rId81" Type="http://schemas.openxmlformats.org/officeDocument/2006/relationships/slideLayout" Target="../slideLayouts/slideLayout577.xml"/><Relationship Id="rId135" Type="http://schemas.openxmlformats.org/officeDocument/2006/relationships/slideLayout" Target="../slideLayouts/slideLayout631.xml"/><Relationship Id="rId177" Type="http://schemas.openxmlformats.org/officeDocument/2006/relationships/slideLayout" Target="../slideLayouts/slideLayout673.xml"/><Relationship Id="rId342" Type="http://schemas.openxmlformats.org/officeDocument/2006/relationships/slideLayout" Target="../slideLayouts/slideLayout838.xml"/><Relationship Id="rId384" Type="http://schemas.openxmlformats.org/officeDocument/2006/relationships/slideLayout" Target="../slideLayouts/slideLayout880.xml"/><Relationship Id="rId591" Type="http://schemas.openxmlformats.org/officeDocument/2006/relationships/slideLayout" Target="../slideLayouts/slideLayout1087.xml"/><Relationship Id="rId605" Type="http://schemas.openxmlformats.org/officeDocument/2006/relationships/slideLayout" Target="../slideLayouts/slideLayout1101.xml"/><Relationship Id="rId202" Type="http://schemas.openxmlformats.org/officeDocument/2006/relationships/slideLayout" Target="../slideLayouts/slideLayout698.xml"/><Relationship Id="rId244" Type="http://schemas.openxmlformats.org/officeDocument/2006/relationships/slideLayout" Target="../slideLayouts/slideLayout740.xml"/><Relationship Id="rId647" Type="http://schemas.openxmlformats.org/officeDocument/2006/relationships/slideLayout" Target="../slideLayouts/slideLayout1143.xml"/><Relationship Id="rId689" Type="http://schemas.openxmlformats.org/officeDocument/2006/relationships/slideLayout" Target="../slideLayouts/slideLayout1185.xml"/><Relationship Id="rId39" Type="http://schemas.openxmlformats.org/officeDocument/2006/relationships/slideLayout" Target="../slideLayouts/slideLayout535.xml"/><Relationship Id="rId286" Type="http://schemas.openxmlformats.org/officeDocument/2006/relationships/slideLayout" Target="../slideLayouts/slideLayout782.xml"/><Relationship Id="rId451" Type="http://schemas.openxmlformats.org/officeDocument/2006/relationships/slideLayout" Target="../slideLayouts/slideLayout947.xml"/><Relationship Id="rId493" Type="http://schemas.openxmlformats.org/officeDocument/2006/relationships/slideLayout" Target="../slideLayouts/slideLayout989.xml"/><Relationship Id="rId507" Type="http://schemas.openxmlformats.org/officeDocument/2006/relationships/slideLayout" Target="../slideLayouts/slideLayout1003.xml"/><Relationship Id="rId549" Type="http://schemas.openxmlformats.org/officeDocument/2006/relationships/slideLayout" Target="../slideLayouts/slideLayout1045.xml"/><Relationship Id="rId50" Type="http://schemas.openxmlformats.org/officeDocument/2006/relationships/slideLayout" Target="../slideLayouts/slideLayout546.xml"/><Relationship Id="rId104" Type="http://schemas.openxmlformats.org/officeDocument/2006/relationships/slideLayout" Target="../slideLayouts/slideLayout600.xml"/><Relationship Id="rId146" Type="http://schemas.openxmlformats.org/officeDocument/2006/relationships/slideLayout" Target="../slideLayouts/slideLayout642.xml"/><Relationship Id="rId188" Type="http://schemas.openxmlformats.org/officeDocument/2006/relationships/slideLayout" Target="../slideLayouts/slideLayout684.xml"/><Relationship Id="rId311" Type="http://schemas.openxmlformats.org/officeDocument/2006/relationships/slideLayout" Target="../slideLayouts/slideLayout807.xml"/><Relationship Id="rId353" Type="http://schemas.openxmlformats.org/officeDocument/2006/relationships/slideLayout" Target="../slideLayouts/slideLayout849.xml"/><Relationship Id="rId395" Type="http://schemas.openxmlformats.org/officeDocument/2006/relationships/slideLayout" Target="../slideLayouts/slideLayout891.xml"/><Relationship Id="rId409" Type="http://schemas.openxmlformats.org/officeDocument/2006/relationships/slideLayout" Target="../slideLayouts/slideLayout905.xml"/><Relationship Id="rId560" Type="http://schemas.openxmlformats.org/officeDocument/2006/relationships/slideLayout" Target="../slideLayouts/slideLayout1056.xml"/><Relationship Id="rId92" Type="http://schemas.openxmlformats.org/officeDocument/2006/relationships/slideLayout" Target="../slideLayouts/slideLayout588.xml"/><Relationship Id="rId213" Type="http://schemas.openxmlformats.org/officeDocument/2006/relationships/slideLayout" Target="../slideLayouts/slideLayout709.xml"/><Relationship Id="rId420" Type="http://schemas.openxmlformats.org/officeDocument/2006/relationships/slideLayout" Target="../slideLayouts/slideLayout916.xml"/><Relationship Id="rId616" Type="http://schemas.openxmlformats.org/officeDocument/2006/relationships/slideLayout" Target="../slideLayouts/slideLayout1112.xml"/><Relationship Id="rId658" Type="http://schemas.openxmlformats.org/officeDocument/2006/relationships/slideLayout" Target="../slideLayouts/slideLayout1154.xml"/><Relationship Id="rId255" Type="http://schemas.openxmlformats.org/officeDocument/2006/relationships/slideLayout" Target="../slideLayouts/slideLayout751.xml"/><Relationship Id="rId297" Type="http://schemas.openxmlformats.org/officeDocument/2006/relationships/slideLayout" Target="../slideLayouts/slideLayout793.xml"/><Relationship Id="rId462" Type="http://schemas.openxmlformats.org/officeDocument/2006/relationships/slideLayout" Target="../slideLayouts/slideLayout958.xml"/><Relationship Id="rId518" Type="http://schemas.openxmlformats.org/officeDocument/2006/relationships/slideLayout" Target="../slideLayouts/slideLayout1014.xml"/><Relationship Id="rId115" Type="http://schemas.openxmlformats.org/officeDocument/2006/relationships/slideLayout" Target="../slideLayouts/slideLayout611.xml"/><Relationship Id="rId157" Type="http://schemas.openxmlformats.org/officeDocument/2006/relationships/slideLayout" Target="../slideLayouts/slideLayout653.xml"/><Relationship Id="rId322" Type="http://schemas.openxmlformats.org/officeDocument/2006/relationships/slideLayout" Target="../slideLayouts/slideLayout818.xml"/><Relationship Id="rId364" Type="http://schemas.openxmlformats.org/officeDocument/2006/relationships/slideLayout" Target="../slideLayouts/slideLayout860.xml"/><Relationship Id="rId61" Type="http://schemas.openxmlformats.org/officeDocument/2006/relationships/slideLayout" Target="../slideLayouts/slideLayout557.xml"/><Relationship Id="rId199" Type="http://schemas.openxmlformats.org/officeDocument/2006/relationships/slideLayout" Target="../slideLayouts/slideLayout695.xml"/><Relationship Id="rId571" Type="http://schemas.openxmlformats.org/officeDocument/2006/relationships/slideLayout" Target="../slideLayouts/slideLayout1067.xml"/><Relationship Id="rId627" Type="http://schemas.openxmlformats.org/officeDocument/2006/relationships/slideLayout" Target="../slideLayouts/slideLayout1123.xml"/><Relationship Id="rId669" Type="http://schemas.openxmlformats.org/officeDocument/2006/relationships/slideLayout" Target="../slideLayouts/slideLayout1165.xml"/><Relationship Id="rId19" Type="http://schemas.openxmlformats.org/officeDocument/2006/relationships/slideLayout" Target="../slideLayouts/slideLayout515.xml"/><Relationship Id="rId224" Type="http://schemas.openxmlformats.org/officeDocument/2006/relationships/slideLayout" Target="../slideLayouts/slideLayout720.xml"/><Relationship Id="rId266" Type="http://schemas.openxmlformats.org/officeDocument/2006/relationships/slideLayout" Target="../slideLayouts/slideLayout762.xml"/><Relationship Id="rId431" Type="http://schemas.openxmlformats.org/officeDocument/2006/relationships/slideLayout" Target="../slideLayouts/slideLayout927.xml"/><Relationship Id="rId473" Type="http://schemas.openxmlformats.org/officeDocument/2006/relationships/slideLayout" Target="../slideLayouts/slideLayout969.xml"/><Relationship Id="rId529" Type="http://schemas.openxmlformats.org/officeDocument/2006/relationships/slideLayout" Target="../slideLayouts/slideLayout1025.xml"/><Relationship Id="rId680" Type="http://schemas.openxmlformats.org/officeDocument/2006/relationships/slideLayout" Target="../slideLayouts/slideLayout1176.xml"/><Relationship Id="rId30" Type="http://schemas.openxmlformats.org/officeDocument/2006/relationships/slideLayout" Target="../slideLayouts/slideLayout526.xml"/><Relationship Id="rId126" Type="http://schemas.openxmlformats.org/officeDocument/2006/relationships/slideLayout" Target="../slideLayouts/slideLayout622.xml"/><Relationship Id="rId168" Type="http://schemas.openxmlformats.org/officeDocument/2006/relationships/slideLayout" Target="../slideLayouts/slideLayout664.xml"/><Relationship Id="rId333" Type="http://schemas.openxmlformats.org/officeDocument/2006/relationships/slideLayout" Target="../slideLayouts/slideLayout829.xml"/><Relationship Id="rId540" Type="http://schemas.openxmlformats.org/officeDocument/2006/relationships/slideLayout" Target="../slideLayouts/slideLayout1036.xml"/><Relationship Id="rId72" Type="http://schemas.openxmlformats.org/officeDocument/2006/relationships/slideLayout" Target="../slideLayouts/slideLayout568.xml"/><Relationship Id="rId375" Type="http://schemas.openxmlformats.org/officeDocument/2006/relationships/slideLayout" Target="../slideLayouts/slideLayout871.xml"/><Relationship Id="rId582" Type="http://schemas.openxmlformats.org/officeDocument/2006/relationships/slideLayout" Target="../slideLayouts/slideLayout1078.xml"/><Relationship Id="rId638" Type="http://schemas.openxmlformats.org/officeDocument/2006/relationships/slideLayout" Target="../slideLayouts/slideLayout1134.xml"/><Relationship Id="rId3" Type="http://schemas.openxmlformats.org/officeDocument/2006/relationships/slideLayout" Target="../slideLayouts/slideLayout499.xml"/><Relationship Id="rId235" Type="http://schemas.openxmlformats.org/officeDocument/2006/relationships/slideLayout" Target="../slideLayouts/slideLayout731.xml"/><Relationship Id="rId277" Type="http://schemas.openxmlformats.org/officeDocument/2006/relationships/slideLayout" Target="../slideLayouts/slideLayout773.xml"/><Relationship Id="rId400" Type="http://schemas.openxmlformats.org/officeDocument/2006/relationships/slideLayout" Target="../slideLayouts/slideLayout896.xml"/><Relationship Id="rId442" Type="http://schemas.openxmlformats.org/officeDocument/2006/relationships/slideLayout" Target="../slideLayouts/slideLayout938.xml"/><Relationship Id="rId484" Type="http://schemas.openxmlformats.org/officeDocument/2006/relationships/slideLayout" Target="../slideLayouts/slideLayout980.xml"/><Relationship Id="rId137" Type="http://schemas.openxmlformats.org/officeDocument/2006/relationships/slideLayout" Target="../slideLayouts/slideLayout633.xml"/><Relationship Id="rId302" Type="http://schemas.openxmlformats.org/officeDocument/2006/relationships/slideLayout" Target="../slideLayouts/slideLayout798.xml"/><Relationship Id="rId344" Type="http://schemas.openxmlformats.org/officeDocument/2006/relationships/slideLayout" Target="../slideLayouts/slideLayout840.xml"/><Relationship Id="rId691" Type="http://schemas.openxmlformats.org/officeDocument/2006/relationships/image" Target="../media/image20.jpeg"/><Relationship Id="rId41" Type="http://schemas.openxmlformats.org/officeDocument/2006/relationships/slideLayout" Target="../slideLayouts/slideLayout537.xml"/><Relationship Id="rId83" Type="http://schemas.openxmlformats.org/officeDocument/2006/relationships/slideLayout" Target="../slideLayouts/slideLayout579.xml"/><Relationship Id="rId179" Type="http://schemas.openxmlformats.org/officeDocument/2006/relationships/slideLayout" Target="../slideLayouts/slideLayout675.xml"/><Relationship Id="rId386" Type="http://schemas.openxmlformats.org/officeDocument/2006/relationships/slideLayout" Target="../slideLayouts/slideLayout882.xml"/><Relationship Id="rId551" Type="http://schemas.openxmlformats.org/officeDocument/2006/relationships/slideLayout" Target="../slideLayouts/slideLayout1047.xml"/><Relationship Id="rId593" Type="http://schemas.openxmlformats.org/officeDocument/2006/relationships/slideLayout" Target="../slideLayouts/slideLayout1089.xml"/><Relationship Id="rId607" Type="http://schemas.openxmlformats.org/officeDocument/2006/relationships/slideLayout" Target="../slideLayouts/slideLayout1103.xml"/><Relationship Id="rId649" Type="http://schemas.openxmlformats.org/officeDocument/2006/relationships/slideLayout" Target="../slideLayouts/slideLayout1145.xml"/><Relationship Id="rId190" Type="http://schemas.openxmlformats.org/officeDocument/2006/relationships/slideLayout" Target="../slideLayouts/slideLayout686.xml"/><Relationship Id="rId204" Type="http://schemas.openxmlformats.org/officeDocument/2006/relationships/slideLayout" Target="../slideLayouts/slideLayout700.xml"/><Relationship Id="rId246" Type="http://schemas.openxmlformats.org/officeDocument/2006/relationships/slideLayout" Target="../slideLayouts/slideLayout742.xml"/><Relationship Id="rId288" Type="http://schemas.openxmlformats.org/officeDocument/2006/relationships/slideLayout" Target="../slideLayouts/slideLayout784.xml"/><Relationship Id="rId411" Type="http://schemas.openxmlformats.org/officeDocument/2006/relationships/slideLayout" Target="../slideLayouts/slideLayout907.xml"/><Relationship Id="rId453" Type="http://schemas.openxmlformats.org/officeDocument/2006/relationships/slideLayout" Target="../slideLayouts/slideLayout949.xml"/><Relationship Id="rId509" Type="http://schemas.openxmlformats.org/officeDocument/2006/relationships/slideLayout" Target="../slideLayouts/slideLayout1005.xml"/><Relationship Id="rId660" Type="http://schemas.openxmlformats.org/officeDocument/2006/relationships/slideLayout" Target="../slideLayouts/slideLayout1156.xml"/><Relationship Id="rId106" Type="http://schemas.openxmlformats.org/officeDocument/2006/relationships/slideLayout" Target="../slideLayouts/slideLayout602.xml"/><Relationship Id="rId313" Type="http://schemas.openxmlformats.org/officeDocument/2006/relationships/slideLayout" Target="../slideLayouts/slideLayout809.xml"/><Relationship Id="rId495" Type="http://schemas.openxmlformats.org/officeDocument/2006/relationships/slideLayout" Target="../slideLayouts/slideLayout991.xml"/><Relationship Id="rId10" Type="http://schemas.openxmlformats.org/officeDocument/2006/relationships/slideLayout" Target="../slideLayouts/slideLayout506.xml"/><Relationship Id="rId52" Type="http://schemas.openxmlformats.org/officeDocument/2006/relationships/slideLayout" Target="../slideLayouts/slideLayout548.xml"/><Relationship Id="rId94" Type="http://schemas.openxmlformats.org/officeDocument/2006/relationships/slideLayout" Target="../slideLayouts/slideLayout590.xml"/><Relationship Id="rId148" Type="http://schemas.openxmlformats.org/officeDocument/2006/relationships/slideLayout" Target="../slideLayouts/slideLayout644.xml"/><Relationship Id="rId355" Type="http://schemas.openxmlformats.org/officeDocument/2006/relationships/slideLayout" Target="../slideLayouts/slideLayout851.xml"/><Relationship Id="rId397" Type="http://schemas.openxmlformats.org/officeDocument/2006/relationships/slideLayout" Target="../slideLayouts/slideLayout893.xml"/><Relationship Id="rId520" Type="http://schemas.openxmlformats.org/officeDocument/2006/relationships/slideLayout" Target="../slideLayouts/slideLayout1016.xml"/><Relationship Id="rId562" Type="http://schemas.openxmlformats.org/officeDocument/2006/relationships/slideLayout" Target="../slideLayouts/slideLayout1058.xml"/><Relationship Id="rId618" Type="http://schemas.openxmlformats.org/officeDocument/2006/relationships/slideLayout" Target="../slideLayouts/slideLayout1114.xml"/><Relationship Id="rId215" Type="http://schemas.openxmlformats.org/officeDocument/2006/relationships/slideLayout" Target="../slideLayouts/slideLayout711.xml"/><Relationship Id="rId257" Type="http://schemas.openxmlformats.org/officeDocument/2006/relationships/slideLayout" Target="../slideLayouts/slideLayout753.xml"/><Relationship Id="rId422" Type="http://schemas.openxmlformats.org/officeDocument/2006/relationships/slideLayout" Target="../slideLayouts/slideLayout918.xml"/><Relationship Id="rId464" Type="http://schemas.openxmlformats.org/officeDocument/2006/relationships/slideLayout" Target="../slideLayouts/slideLayout960.xml"/><Relationship Id="rId299" Type="http://schemas.openxmlformats.org/officeDocument/2006/relationships/slideLayout" Target="../slideLayouts/slideLayout795.xml"/><Relationship Id="rId63" Type="http://schemas.openxmlformats.org/officeDocument/2006/relationships/slideLayout" Target="../slideLayouts/slideLayout559.xml"/><Relationship Id="rId159" Type="http://schemas.openxmlformats.org/officeDocument/2006/relationships/slideLayout" Target="../slideLayouts/slideLayout655.xml"/><Relationship Id="rId366" Type="http://schemas.openxmlformats.org/officeDocument/2006/relationships/slideLayout" Target="../slideLayouts/slideLayout862.xml"/><Relationship Id="rId573" Type="http://schemas.openxmlformats.org/officeDocument/2006/relationships/slideLayout" Target="../slideLayouts/slideLayout1069.xml"/><Relationship Id="rId226" Type="http://schemas.openxmlformats.org/officeDocument/2006/relationships/slideLayout" Target="../slideLayouts/slideLayout722.xml"/><Relationship Id="rId433" Type="http://schemas.openxmlformats.org/officeDocument/2006/relationships/slideLayout" Target="../slideLayouts/slideLayout929.xml"/><Relationship Id="rId640" Type="http://schemas.openxmlformats.org/officeDocument/2006/relationships/slideLayout" Target="../slideLayouts/slideLayout1136.xml"/><Relationship Id="rId74" Type="http://schemas.openxmlformats.org/officeDocument/2006/relationships/slideLayout" Target="../slideLayouts/slideLayout570.xml"/><Relationship Id="rId377" Type="http://schemas.openxmlformats.org/officeDocument/2006/relationships/slideLayout" Target="../slideLayouts/slideLayout873.xml"/><Relationship Id="rId500" Type="http://schemas.openxmlformats.org/officeDocument/2006/relationships/slideLayout" Target="../slideLayouts/slideLayout996.xml"/><Relationship Id="rId584" Type="http://schemas.openxmlformats.org/officeDocument/2006/relationships/slideLayout" Target="../slideLayouts/slideLayout1080.xml"/><Relationship Id="rId5" Type="http://schemas.openxmlformats.org/officeDocument/2006/relationships/slideLayout" Target="../slideLayouts/slideLayout501.xml"/><Relationship Id="rId237" Type="http://schemas.openxmlformats.org/officeDocument/2006/relationships/slideLayout" Target="../slideLayouts/slideLayout733.xml"/><Relationship Id="rId444" Type="http://schemas.openxmlformats.org/officeDocument/2006/relationships/slideLayout" Target="../slideLayouts/slideLayout940.xml"/><Relationship Id="rId651" Type="http://schemas.openxmlformats.org/officeDocument/2006/relationships/slideLayout" Target="../slideLayouts/slideLayout1147.xml"/><Relationship Id="rId290" Type="http://schemas.openxmlformats.org/officeDocument/2006/relationships/slideLayout" Target="../slideLayouts/slideLayout786.xml"/><Relationship Id="rId304" Type="http://schemas.openxmlformats.org/officeDocument/2006/relationships/slideLayout" Target="../slideLayouts/slideLayout800.xml"/><Relationship Id="rId388" Type="http://schemas.openxmlformats.org/officeDocument/2006/relationships/slideLayout" Target="../slideLayouts/slideLayout884.xml"/><Relationship Id="rId511" Type="http://schemas.openxmlformats.org/officeDocument/2006/relationships/slideLayout" Target="../slideLayouts/slideLayout1007.xml"/><Relationship Id="rId609" Type="http://schemas.openxmlformats.org/officeDocument/2006/relationships/slideLayout" Target="../slideLayouts/slideLayout1105.xml"/><Relationship Id="rId85" Type="http://schemas.openxmlformats.org/officeDocument/2006/relationships/slideLayout" Target="../slideLayouts/slideLayout581.xml"/><Relationship Id="rId150" Type="http://schemas.openxmlformats.org/officeDocument/2006/relationships/slideLayout" Target="../slideLayouts/slideLayout646.xml"/><Relationship Id="rId595" Type="http://schemas.openxmlformats.org/officeDocument/2006/relationships/slideLayout" Target="../slideLayouts/slideLayout1091.xml"/><Relationship Id="rId248" Type="http://schemas.openxmlformats.org/officeDocument/2006/relationships/slideLayout" Target="../slideLayouts/slideLayout744.xml"/><Relationship Id="rId455" Type="http://schemas.openxmlformats.org/officeDocument/2006/relationships/slideLayout" Target="../slideLayouts/slideLayout951.xml"/><Relationship Id="rId662" Type="http://schemas.openxmlformats.org/officeDocument/2006/relationships/slideLayout" Target="../slideLayouts/slideLayout1158.xml"/><Relationship Id="rId12" Type="http://schemas.openxmlformats.org/officeDocument/2006/relationships/slideLayout" Target="../slideLayouts/slideLayout508.xml"/><Relationship Id="rId108" Type="http://schemas.openxmlformats.org/officeDocument/2006/relationships/slideLayout" Target="../slideLayouts/slideLayout604.xml"/><Relationship Id="rId315" Type="http://schemas.openxmlformats.org/officeDocument/2006/relationships/slideLayout" Target="../slideLayouts/slideLayout811.xml"/><Relationship Id="rId522" Type="http://schemas.openxmlformats.org/officeDocument/2006/relationships/slideLayout" Target="../slideLayouts/slideLayout1018.xml"/><Relationship Id="rId96" Type="http://schemas.openxmlformats.org/officeDocument/2006/relationships/slideLayout" Target="../slideLayouts/slideLayout592.xml"/><Relationship Id="rId161" Type="http://schemas.openxmlformats.org/officeDocument/2006/relationships/slideLayout" Target="../slideLayouts/slideLayout657.xml"/><Relationship Id="rId399" Type="http://schemas.openxmlformats.org/officeDocument/2006/relationships/slideLayout" Target="../slideLayouts/slideLayout895.xml"/><Relationship Id="rId259" Type="http://schemas.openxmlformats.org/officeDocument/2006/relationships/slideLayout" Target="../slideLayouts/slideLayout755.xml"/><Relationship Id="rId466" Type="http://schemas.openxmlformats.org/officeDocument/2006/relationships/slideLayout" Target="../slideLayouts/slideLayout962.xml"/><Relationship Id="rId673" Type="http://schemas.openxmlformats.org/officeDocument/2006/relationships/slideLayout" Target="../slideLayouts/slideLayout1169.xml"/><Relationship Id="rId23" Type="http://schemas.openxmlformats.org/officeDocument/2006/relationships/slideLayout" Target="../slideLayouts/slideLayout519.xml"/><Relationship Id="rId119" Type="http://schemas.openxmlformats.org/officeDocument/2006/relationships/slideLayout" Target="../slideLayouts/slideLayout615.xml"/><Relationship Id="rId326" Type="http://schemas.openxmlformats.org/officeDocument/2006/relationships/slideLayout" Target="../slideLayouts/slideLayout822.xml"/><Relationship Id="rId533" Type="http://schemas.openxmlformats.org/officeDocument/2006/relationships/slideLayout" Target="../slideLayouts/slideLayout1029.xml"/><Relationship Id="rId172" Type="http://schemas.openxmlformats.org/officeDocument/2006/relationships/slideLayout" Target="../slideLayouts/slideLayout668.xml"/><Relationship Id="rId477" Type="http://schemas.openxmlformats.org/officeDocument/2006/relationships/slideLayout" Target="../slideLayouts/slideLayout973.xml"/><Relationship Id="rId600" Type="http://schemas.openxmlformats.org/officeDocument/2006/relationships/slideLayout" Target="../slideLayouts/slideLayout1096.xml"/><Relationship Id="rId684" Type="http://schemas.openxmlformats.org/officeDocument/2006/relationships/slideLayout" Target="../slideLayouts/slideLayout1180.xml"/><Relationship Id="rId337" Type="http://schemas.openxmlformats.org/officeDocument/2006/relationships/slideLayout" Target="../slideLayouts/slideLayout833.xml"/><Relationship Id="rId34" Type="http://schemas.openxmlformats.org/officeDocument/2006/relationships/slideLayout" Target="../slideLayouts/slideLayout530.xml"/><Relationship Id="rId544" Type="http://schemas.openxmlformats.org/officeDocument/2006/relationships/slideLayout" Target="../slideLayouts/slideLayout1040.xml"/><Relationship Id="rId183" Type="http://schemas.openxmlformats.org/officeDocument/2006/relationships/slideLayout" Target="../slideLayouts/slideLayout679.xml"/><Relationship Id="rId390" Type="http://schemas.openxmlformats.org/officeDocument/2006/relationships/slideLayout" Target="../slideLayouts/slideLayout886.xml"/><Relationship Id="rId404" Type="http://schemas.openxmlformats.org/officeDocument/2006/relationships/slideLayout" Target="../slideLayouts/slideLayout900.xml"/><Relationship Id="rId611" Type="http://schemas.openxmlformats.org/officeDocument/2006/relationships/slideLayout" Target="../slideLayouts/slideLayout1107.xml"/><Relationship Id="rId250" Type="http://schemas.openxmlformats.org/officeDocument/2006/relationships/slideLayout" Target="../slideLayouts/slideLayout746.xml"/><Relationship Id="rId488" Type="http://schemas.openxmlformats.org/officeDocument/2006/relationships/slideLayout" Target="../slideLayouts/slideLayout984.xml"/><Relationship Id="rId695" Type="http://schemas.openxmlformats.org/officeDocument/2006/relationships/image" Target="../media/image24.png"/><Relationship Id="rId45" Type="http://schemas.openxmlformats.org/officeDocument/2006/relationships/slideLayout" Target="../slideLayouts/slideLayout541.xml"/><Relationship Id="rId110" Type="http://schemas.openxmlformats.org/officeDocument/2006/relationships/slideLayout" Target="../slideLayouts/slideLayout606.xml"/><Relationship Id="rId348" Type="http://schemas.openxmlformats.org/officeDocument/2006/relationships/slideLayout" Target="../slideLayouts/slideLayout844.xml"/><Relationship Id="rId555" Type="http://schemas.openxmlformats.org/officeDocument/2006/relationships/slideLayout" Target="../slideLayouts/slideLayout1051.xml"/><Relationship Id="rId194" Type="http://schemas.openxmlformats.org/officeDocument/2006/relationships/slideLayout" Target="../slideLayouts/slideLayout690.xml"/><Relationship Id="rId208" Type="http://schemas.openxmlformats.org/officeDocument/2006/relationships/slideLayout" Target="../slideLayouts/slideLayout704.xml"/><Relationship Id="rId415" Type="http://schemas.openxmlformats.org/officeDocument/2006/relationships/slideLayout" Target="../slideLayouts/slideLayout911.xml"/><Relationship Id="rId622" Type="http://schemas.openxmlformats.org/officeDocument/2006/relationships/slideLayout" Target="../slideLayouts/slideLayout1118.xml"/><Relationship Id="rId261" Type="http://schemas.openxmlformats.org/officeDocument/2006/relationships/slideLayout" Target="../slideLayouts/slideLayout757.xml"/><Relationship Id="rId499" Type="http://schemas.openxmlformats.org/officeDocument/2006/relationships/slideLayout" Target="../slideLayouts/slideLayout995.xml"/><Relationship Id="rId56" Type="http://schemas.openxmlformats.org/officeDocument/2006/relationships/slideLayout" Target="../slideLayouts/slideLayout552.xml"/><Relationship Id="rId359" Type="http://schemas.openxmlformats.org/officeDocument/2006/relationships/slideLayout" Target="../slideLayouts/slideLayout855.xml"/><Relationship Id="rId566" Type="http://schemas.openxmlformats.org/officeDocument/2006/relationships/slideLayout" Target="../slideLayouts/slideLayout1062.xml"/><Relationship Id="rId121" Type="http://schemas.openxmlformats.org/officeDocument/2006/relationships/slideLayout" Target="../slideLayouts/slideLayout617.xml"/><Relationship Id="rId219" Type="http://schemas.openxmlformats.org/officeDocument/2006/relationships/slideLayout" Target="../slideLayouts/slideLayout715.xml"/><Relationship Id="rId426" Type="http://schemas.openxmlformats.org/officeDocument/2006/relationships/slideLayout" Target="../slideLayouts/slideLayout922.xml"/><Relationship Id="rId633" Type="http://schemas.openxmlformats.org/officeDocument/2006/relationships/slideLayout" Target="../slideLayouts/slideLayout1129.xml"/><Relationship Id="rId67" Type="http://schemas.openxmlformats.org/officeDocument/2006/relationships/slideLayout" Target="../slideLayouts/slideLayout563.xml"/><Relationship Id="rId272" Type="http://schemas.openxmlformats.org/officeDocument/2006/relationships/slideLayout" Target="../slideLayouts/slideLayout768.xml"/><Relationship Id="rId577" Type="http://schemas.openxmlformats.org/officeDocument/2006/relationships/slideLayout" Target="../slideLayouts/slideLayout1073.xml"/><Relationship Id="rId132" Type="http://schemas.openxmlformats.org/officeDocument/2006/relationships/slideLayout" Target="../slideLayouts/slideLayout628.xml"/><Relationship Id="rId437" Type="http://schemas.openxmlformats.org/officeDocument/2006/relationships/slideLayout" Target="../slideLayouts/slideLayout933.xml"/><Relationship Id="rId644" Type="http://schemas.openxmlformats.org/officeDocument/2006/relationships/slideLayout" Target="../slideLayouts/slideLayout1140.xml"/><Relationship Id="rId283" Type="http://schemas.openxmlformats.org/officeDocument/2006/relationships/slideLayout" Target="../slideLayouts/slideLayout779.xml"/><Relationship Id="rId490" Type="http://schemas.openxmlformats.org/officeDocument/2006/relationships/slideLayout" Target="../slideLayouts/slideLayout986.xml"/><Relationship Id="rId504" Type="http://schemas.openxmlformats.org/officeDocument/2006/relationships/slideLayout" Target="../slideLayouts/slideLayout1000.xml"/><Relationship Id="rId78" Type="http://schemas.openxmlformats.org/officeDocument/2006/relationships/slideLayout" Target="../slideLayouts/slideLayout574.xml"/><Relationship Id="rId143" Type="http://schemas.openxmlformats.org/officeDocument/2006/relationships/slideLayout" Target="../slideLayouts/slideLayout639.xml"/><Relationship Id="rId350" Type="http://schemas.openxmlformats.org/officeDocument/2006/relationships/slideLayout" Target="../slideLayouts/slideLayout846.xml"/><Relationship Id="rId588" Type="http://schemas.openxmlformats.org/officeDocument/2006/relationships/slideLayout" Target="../slideLayouts/slideLayout1084.xml"/><Relationship Id="rId9" Type="http://schemas.openxmlformats.org/officeDocument/2006/relationships/slideLayout" Target="../slideLayouts/slideLayout505.xml"/><Relationship Id="rId210" Type="http://schemas.openxmlformats.org/officeDocument/2006/relationships/slideLayout" Target="../slideLayouts/slideLayout706.xml"/><Relationship Id="rId448" Type="http://schemas.openxmlformats.org/officeDocument/2006/relationships/slideLayout" Target="../slideLayouts/slideLayout944.xml"/><Relationship Id="rId655" Type="http://schemas.openxmlformats.org/officeDocument/2006/relationships/slideLayout" Target="../slideLayouts/slideLayout1151.xml"/><Relationship Id="rId294" Type="http://schemas.openxmlformats.org/officeDocument/2006/relationships/slideLayout" Target="../slideLayouts/slideLayout790.xml"/><Relationship Id="rId308" Type="http://schemas.openxmlformats.org/officeDocument/2006/relationships/slideLayout" Target="../slideLayouts/slideLayout804.xml"/><Relationship Id="rId515" Type="http://schemas.openxmlformats.org/officeDocument/2006/relationships/slideLayout" Target="../slideLayouts/slideLayout1011.xml"/><Relationship Id="rId89" Type="http://schemas.openxmlformats.org/officeDocument/2006/relationships/slideLayout" Target="../slideLayouts/slideLayout585.xml"/><Relationship Id="rId154" Type="http://schemas.openxmlformats.org/officeDocument/2006/relationships/slideLayout" Target="../slideLayouts/slideLayout650.xml"/><Relationship Id="rId361" Type="http://schemas.openxmlformats.org/officeDocument/2006/relationships/slideLayout" Target="../slideLayouts/slideLayout857.xml"/><Relationship Id="rId599" Type="http://schemas.openxmlformats.org/officeDocument/2006/relationships/slideLayout" Target="../slideLayouts/slideLayout1095.xml"/><Relationship Id="rId459" Type="http://schemas.openxmlformats.org/officeDocument/2006/relationships/slideLayout" Target="../slideLayouts/slideLayout955.xml"/><Relationship Id="rId666" Type="http://schemas.openxmlformats.org/officeDocument/2006/relationships/slideLayout" Target="../slideLayouts/slideLayout1162.xml"/><Relationship Id="rId16" Type="http://schemas.openxmlformats.org/officeDocument/2006/relationships/slideLayout" Target="../slideLayouts/slideLayout512.xml"/><Relationship Id="rId221" Type="http://schemas.openxmlformats.org/officeDocument/2006/relationships/slideLayout" Target="../slideLayouts/slideLayout717.xml"/><Relationship Id="rId319" Type="http://schemas.openxmlformats.org/officeDocument/2006/relationships/slideLayout" Target="../slideLayouts/slideLayout815.xml"/><Relationship Id="rId526" Type="http://schemas.openxmlformats.org/officeDocument/2006/relationships/slideLayout" Target="../slideLayouts/slideLayout1022.xml"/><Relationship Id="rId165" Type="http://schemas.openxmlformats.org/officeDocument/2006/relationships/slideLayout" Target="../slideLayouts/slideLayout661.xml"/><Relationship Id="rId372" Type="http://schemas.openxmlformats.org/officeDocument/2006/relationships/slideLayout" Target="../slideLayouts/slideLayout868.xml"/><Relationship Id="rId677" Type="http://schemas.openxmlformats.org/officeDocument/2006/relationships/slideLayout" Target="../slideLayouts/slideLayout1173.xml"/><Relationship Id="rId232" Type="http://schemas.openxmlformats.org/officeDocument/2006/relationships/slideLayout" Target="../slideLayouts/slideLayout728.xml"/><Relationship Id="rId27" Type="http://schemas.openxmlformats.org/officeDocument/2006/relationships/slideLayout" Target="../slideLayouts/slideLayout523.xml"/><Relationship Id="rId537" Type="http://schemas.openxmlformats.org/officeDocument/2006/relationships/slideLayout" Target="../slideLayouts/slideLayout1033.xml"/><Relationship Id="rId80" Type="http://schemas.openxmlformats.org/officeDocument/2006/relationships/slideLayout" Target="../slideLayouts/slideLayout576.xml"/><Relationship Id="rId176" Type="http://schemas.openxmlformats.org/officeDocument/2006/relationships/slideLayout" Target="../slideLayouts/slideLayout672.xml"/><Relationship Id="rId383" Type="http://schemas.openxmlformats.org/officeDocument/2006/relationships/slideLayout" Target="../slideLayouts/slideLayout879.xml"/><Relationship Id="rId590" Type="http://schemas.openxmlformats.org/officeDocument/2006/relationships/slideLayout" Target="../slideLayouts/slideLayout1086.xml"/><Relationship Id="rId604" Type="http://schemas.openxmlformats.org/officeDocument/2006/relationships/slideLayout" Target="../slideLayouts/slideLayout1100.xml"/><Relationship Id="rId243" Type="http://schemas.openxmlformats.org/officeDocument/2006/relationships/slideLayout" Target="../slideLayouts/slideLayout739.xml"/><Relationship Id="rId450" Type="http://schemas.openxmlformats.org/officeDocument/2006/relationships/slideLayout" Target="../slideLayouts/slideLayout946.xml"/><Relationship Id="rId688" Type="http://schemas.openxmlformats.org/officeDocument/2006/relationships/slideLayout" Target="../slideLayouts/slideLayout1184.xml"/><Relationship Id="rId38" Type="http://schemas.openxmlformats.org/officeDocument/2006/relationships/slideLayout" Target="../slideLayouts/slideLayout534.xml"/><Relationship Id="rId103" Type="http://schemas.openxmlformats.org/officeDocument/2006/relationships/slideLayout" Target="../slideLayouts/slideLayout599.xml"/><Relationship Id="rId310" Type="http://schemas.openxmlformats.org/officeDocument/2006/relationships/slideLayout" Target="../slideLayouts/slideLayout806.xml"/><Relationship Id="rId548" Type="http://schemas.openxmlformats.org/officeDocument/2006/relationships/slideLayout" Target="../slideLayouts/slideLayout1044.xml"/><Relationship Id="rId91" Type="http://schemas.openxmlformats.org/officeDocument/2006/relationships/slideLayout" Target="../slideLayouts/slideLayout587.xml"/><Relationship Id="rId187" Type="http://schemas.openxmlformats.org/officeDocument/2006/relationships/slideLayout" Target="../slideLayouts/slideLayout683.xml"/><Relationship Id="rId394" Type="http://schemas.openxmlformats.org/officeDocument/2006/relationships/slideLayout" Target="../slideLayouts/slideLayout890.xml"/><Relationship Id="rId408" Type="http://schemas.openxmlformats.org/officeDocument/2006/relationships/slideLayout" Target="../slideLayouts/slideLayout904.xml"/><Relationship Id="rId615" Type="http://schemas.openxmlformats.org/officeDocument/2006/relationships/slideLayout" Target="../slideLayouts/slideLayout1111.xml"/><Relationship Id="rId254" Type="http://schemas.openxmlformats.org/officeDocument/2006/relationships/slideLayout" Target="../slideLayouts/slideLayout750.xml"/><Relationship Id="rId49" Type="http://schemas.openxmlformats.org/officeDocument/2006/relationships/slideLayout" Target="../slideLayouts/slideLayout545.xml"/><Relationship Id="rId114" Type="http://schemas.openxmlformats.org/officeDocument/2006/relationships/slideLayout" Target="../slideLayouts/slideLayout610.xml"/><Relationship Id="rId461" Type="http://schemas.openxmlformats.org/officeDocument/2006/relationships/slideLayout" Target="../slideLayouts/slideLayout957.xml"/><Relationship Id="rId559" Type="http://schemas.openxmlformats.org/officeDocument/2006/relationships/slideLayout" Target="../slideLayouts/slideLayout10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1193.xml"/><Relationship Id="rId3" Type="http://schemas.openxmlformats.org/officeDocument/2006/relationships/slideLayout" Target="../slideLayouts/slideLayout1188.xml"/><Relationship Id="rId7" Type="http://schemas.openxmlformats.org/officeDocument/2006/relationships/slideLayout" Target="../slideLayouts/slideLayout1192.xml"/><Relationship Id="rId12" Type="http://schemas.openxmlformats.org/officeDocument/2006/relationships/theme" Target="../theme/theme56.xml"/><Relationship Id="rId2" Type="http://schemas.openxmlformats.org/officeDocument/2006/relationships/slideLayout" Target="../slideLayouts/slideLayout1187.xml"/><Relationship Id="rId1" Type="http://schemas.openxmlformats.org/officeDocument/2006/relationships/slideLayout" Target="../slideLayouts/slideLayout1186.xml"/><Relationship Id="rId6" Type="http://schemas.openxmlformats.org/officeDocument/2006/relationships/slideLayout" Target="../slideLayouts/slideLayout1191.xml"/><Relationship Id="rId11" Type="http://schemas.openxmlformats.org/officeDocument/2006/relationships/slideLayout" Target="../slideLayouts/slideLayout1196.xml"/><Relationship Id="rId5" Type="http://schemas.openxmlformats.org/officeDocument/2006/relationships/slideLayout" Target="../slideLayouts/slideLayout1190.xml"/><Relationship Id="rId10" Type="http://schemas.openxmlformats.org/officeDocument/2006/relationships/slideLayout" Target="../slideLayouts/slideLayout1195.xml"/><Relationship Id="rId4" Type="http://schemas.openxmlformats.org/officeDocument/2006/relationships/slideLayout" Target="../slideLayouts/slideLayout1189.xml"/><Relationship Id="rId9" Type="http://schemas.openxmlformats.org/officeDocument/2006/relationships/slideLayout" Target="../slideLayouts/slideLayout1194.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119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image" Target="../media/image5.jpeg"/><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theme" Target="../theme/theme7.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theme" Target="../theme/theme9.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image" Target="../media/image6.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502822" r:id="rId1"/>
    <p:sldLayoutId id="2147502823" r:id="rId2"/>
    <p:sldLayoutId id="2147502824" r:id="rId3"/>
    <p:sldLayoutId id="2147502825" r:id="rId4"/>
    <p:sldLayoutId id="2147502826" r:id="rId5"/>
    <p:sldLayoutId id="2147502827" r:id="rId6"/>
    <p:sldLayoutId id="2147502828" r:id="rId7"/>
    <p:sldLayoutId id="2147502829" r:id="rId8"/>
    <p:sldLayoutId id="2147502830" r:id="rId9"/>
    <p:sldLayoutId id="2147502831" r:id="rId10"/>
    <p:sldLayoutId id="2147502832" r:id="rId11"/>
    <p:sldLayoutId id="2147502833"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a:p>
        </p:txBody>
      </p:sp>
    </p:spTree>
  </p:cSld>
  <p:clrMap bg1="lt1" tx1="dk1" bg2="lt2" tx2="dk2" accent1="accent1" accent2="accent2" accent3="accent3" accent4="accent4" accent5="accent5" accent6="accent6" hlink="hlink" folHlink="folHlink"/>
  <p:sldLayoutIdLst>
    <p:sldLayoutId id="2147503071" r:id="rId1"/>
    <p:sldLayoutId id="2147503072" r:id="rId2"/>
    <p:sldLayoutId id="2147503073" r:id="rId3"/>
    <p:sldLayoutId id="2147503074" r:id="rId4"/>
    <p:sldLayoutId id="2147503075" r:id="rId5"/>
    <p:sldLayoutId id="2147503076" r:id="rId6"/>
    <p:sldLayoutId id="2147503077" r:id="rId7"/>
    <p:sldLayoutId id="2147503078" r:id="rId8"/>
    <p:sldLayoutId id="2147503079" r:id="rId9"/>
    <p:sldLayoutId id="2147503080" r:id="rId10"/>
    <p:sldLayoutId id="2147503081"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22563"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rgbClr val="FFFFFF"/>
                </a:solidFill>
                <a:latin typeface="Arial" panose="020B0604020202020204" pitchFamily="34" charset="0"/>
                <a:ea typeface="+mn-ea"/>
                <a:cs typeface="+mn-cs"/>
              </a:defRPr>
            </a:lvl1pPr>
          </a:lstStyle>
          <a:p>
            <a:pPr>
              <a:defRPr/>
            </a:pPr>
            <a:endParaRPr lang="en-US"/>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solidFill>
                  <a:srgbClr val="FFFFFF"/>
                </a:solidFill>
                <a:latin typeface="Arial" panose="020B0604020202020204" pitchFamily="34" charset="0"/>
              </a:defRPr>
            </a:lvl1pPr>
          </a:lstStyle>
          <a:p>
            <a:pPr>
              <a:defRPr/>
            </a:pPr>
            <a:fld id="{356C1F27-6BAE-F84B-B45A-4986468430DA}" type="slidenum">
              <a:rPr lang="en-US" smtClean="0"/>
              <a:pPr>
                <a:defRPr/>
              </a:pPr>
              <a:t>‹#›</a:t>
            </a:fld>
            <a:endParaRPr lang="en-US"/>
          </a:p>
        </p:txBody>
      </p:sp>
      <p:sp>
        <p:nvSpPr>
          <p:cNvPr id="288774"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a:p>
        </p:txBody>
      </p:sp>
      <p:sp>
        <p:nvSpPr>
          <p:cNvPr id="288775"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a:p>
        </p:txBody>
      </p:sp>
      <p:grpSp>
        <p:nvGrpSpPr>
          <p:cNvPr id="322568" name="Group 8"/>
          <p:cNvGrpSpPr>
            <a:grpSpLocks/>
          </p:cNvGrpSpPr>
          <p:nvPr/>
        </p:nvGrpSpPr>
        <p:grpSpPr bwMode="auto">
          <a:xfrm>
            <a:off x="228600" y="457200"/>
            <a:ext cx="1246188" cy="1371600"/>
            <a:chOff x="144" y="288"/>
            <a:chExt cx="785" cy="864"/>
          </a:xfrm>
        </p:grpSpPr>
        <p:sp>
          <p:nvSpPr>
            <p:cNvPr id="288778"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79"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0"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1"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2"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3"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4"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5"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6"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7"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8"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9"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90"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grpSp>
      <p:sp>
        <p:nvSpPr>
          <p:cNvPr id="4118"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rgbClr val="FFFFFF"/>
                </a:solidFill>
                <a:latin typeface="Arial" panose="020B0604020202020204" pitchFamily="34"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503107" r:id="rId1"/>
  </p:sldLayoutIdLst>
  <p:transition/>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08" charset="-128"/>
          <a:cs typeface="ＭＳ Ｐゴシック" pitchFamily="-108" charset="-128"/>
        </a:defRPr>
      </a:lvl1pPr>
      <a:lvl2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2pPr>
      <a:lvl3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3pPr>
      <a:lvl4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4pPr>
      <a:lvl5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5pPr>
      <a:lvl6pPr marL="457200" algn="l" rtl="0" fontAlgn="base">
        <a:spcBef>
          <a:spcPct val="0"/>
        </a:spcBef>
        <a:spcAft>
          <a:spcPct val="0"/>
        </a:spcAft>
        <a:defRPr sz="3900">
          <a:solidFill>
            <a:schemeClr val="tx2"/>
          </a:solidFill>
          <a:latin typeface="Arial" pitchFamily="-109" charset="0"/>
        </a:defRPr>
      </a:lvl6pPr>
      <a:lvl7pPr marL="914400" algn="l" rtl="0" fontAlgn="base">
        <a:spcBef>
          <a:spcPct val="0"/>
        </a:spcBef>
        <a:spcAft>
          <a:spcPct val="0"/>
        </a:spcAft>
        <a:defRPr sz="3900">
          <a:solidFill>
            <a:schemeClr val="tx2"/>
          </a:solidFill>
          <a:latin typeface="Arial" pitchFamily="-109" charset="0"/>
        </a:defRPr>
      </a:lvl7pPr>
      <a:lvl8pPr marL="1371600" algn="l" rtl="0" fontAlgn="base">
        <a:spcBef>
          <a:spcPct val="0"/>
        </a:spcBef>
        <a:spcAft>
          <a:spcPct val="0"/>
        </a:spcAft>
        <a:defRPr sz="3900">
          <a:solidFill>
            <a:schemeClr val="tx2"/>
          </a:solidFill>
          <a:latin typeface="Arial" pitchFamily="-109" charset="0"/>
        </a:defRPr>
      </a:lvl8pPr>
      <a:lvl9pPr marL="1828800" algn="l" rtl="0" fontAlgn="base">
        <a:spcBef>
          <a:spcPct val="0"/>
        </a:spcBef>
        <a:spcAft>
          <a:spcPct val="0"/>
        </a:spcAft>
        <a:defRPr sz="3900">
          <a:solidFill>
            <a:schemeClr val="tx2"/>
          </a:solidFill>
          <a:latin typeface="Arial" pitchFamily="-109"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b="1" i="0">
          <a:solidFill>
            <a:schemeClr val="tx2"/>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b="1" i="0">
          <a:solidFill>
            <a:schemeClr val="tx2"/>
          </a:solidFill>
          <a:latin typeface="Arial" panose="020B0604020202020204" pitchFamily="34" charset="0"/>
          <a:ea typeface="ＭＳ Ｐゴシック" pitchFamily="-109"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b="1" i="0">
          <a:solidFill>
            <a:schemeClr val="tx2"/>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b="1" i="0">
          <a:solidFill>
            <a:schemeClr val="tx2"/>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6pPr>
      <a:lvl7pPr marL="29718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7pPr>
      <a:lvl8pPr marL="34290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8pPr>
      <a:lvl9pPr marL="38862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9730" name="Rectangle 2"/>
          <p:cNvSpPr>
            <a:spLocks noGrp="1" noChangeArrowheads="1"/>
          </p:cNvSpPr>
          <p:nvPr>
            <p:ph type="title"/>
          </p:nvPr>
        </p:nvSpPr>
        <p:spPr bwMode="auto">
          <a:xfrm>
            <a:off x="1371600" y="533400"/>
            <a:ext cx="75438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3734169E-23D8-D949-9853-C1061C37BC50}" type="slidenum">
              <a:rPr lang="en-US"/>
              <a:pPr>
                <a:defRPr/>
              </a:pPr>
              <a:t>‹#›</a:t>
            </a:fld>
            <a:endParaRPr lang="en-US"/>
          </a:p>
        </p:txBody>
      </p:sp>
      <p:pic>
        <p:nvPicPr>
          <p:cNvPr id="329734" name="Picture 6" descr="strtegic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w="9525">
            <a:noFill/>
            <a:miter lim="800000"/>
            <a:headEnd/>
            <a:tailEnd/>
          </a:ln>
        </p:spPr>
      </p:pic>
      <p:sp>
        <p:nvSpPr>
          <p:cNvPr id="329735" name="Rectangle 7"/>
          <p:cNvSpPr>
            <a:spLocks noGrp="1" noChangeArrowheads="1"/>
          </p:cNvSpPr>
          <p:nvPr>
            <p:ph type="body" idx="1"/>
          </p:nvPr>
        </p:nvSpPr>
        <p:spPr bwMode="auto">
          <a:xfrm>
            <a:off x="1371600" y="1981200"/>
            <a:ext cx="7620000" cy="4114800"/>
          </a:xfrm>
          <a:prstGeom prst="rect">
            <a:avLst/>
          </a:prstGeom>
          <a:noFill/>
          <a:ln w="12700" cap="sq">
            <a:noFill/>
            <a:miter lim="800000"/>
            <a:headEnd type="none" w="sm" len="sm"/>
            <a:tailEnd type="none" w="sm" len="sm"/>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lt1" tx1="dk1" bg2="lt2" tx2="dk2" accent1="accent1" accent2="accent2" accent3="accent3" accent4="accent4" accent5="accent5" accent6="accent6" hlink="hlink" folHlink="folHlink"/>
  <p:sldLayoutIdLst>
    <p:sldLayoutId id="2147503111"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Font typeface="Wingdings" charset="2"/>
        <a:buChar char="w"/>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014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fld id="{8EC6460A-C5DC-1343-893F-0646293802DB}" type="slidenum">
              <a:rPr lang="en-US" smtClean="0"/>
              <a:pPr>
                <a:defRPr/>
              </a:pPr>
              <a:t>‹#›</a:t>
            </a:fld>
            <a:endParaRPr lang="en-US"/>
          </a:p>
        </p:txBody>
      </p:sp>
    </p:spTree>
  </p:cSld>
  <p:clrMap bg1="lt1" tx1="dk1" bg2="lt2" tx2="dk2" accent1="accent1" accent2="accent2" accent3="accent3" accent4="accent4" accent5="accent5" accent6="accent6" hlink="hlink" folHlink="folHlink"/>
  <p:sldLayoutIdLst>
    <p:sldLayoutId id="2147503145" r:id="rId1"/>
    <p:sldLayoutId id="2147503146" r:id="rId2"/>
    <p:sldLayoutId id="2147503147" r:id="rId3"/>
    <p:sldLayoutId id="2147503148" r:id="rId4"/>
    <p:sldLayoutId id="2147503149" r:id="rId5"/>
    <p:sldLayoutId id="2147503150" r:id="rId6"/>
    <p:sldLayoutId id="2147503151" r:id="rId7"/>
    <p:sldLayoutId id="2147503152" r:id="rId8"/>
    <p:sldLayoutId id="2147503153" r:id="rId9"/>
    <p:sldLayoutId id="2147503154" r:id="rId10"/>
    <p:sldLayoutId id="214750315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1D5EA6FF-9170-BE44-BD81-EFAE937425BB}" type="slidenum">
              <a:rPr lang="en-US">
                <a:solidFill>
                  <a:srgbClr val="FFFFFF"/>
                </a:solidFill>
              </a:rPr>
              <a:pPr>
                <a:defRPr/>
              </a:pPr>
              <a:t>‹#›</a:t>
            </a:fld>
            <a:endParaRPr lang="en-US">
              <a:solidFill>
                <a:srgbClr val="FFFFFF"/>
              </a:solidFill>
            </a:endParaRPr>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w="9525">
            <a:noFill/>
            <a:miter lim="800000"/>
            <a:headEnd/>
            <a:tailEnd/>
          </a:ln>
        </p:spPr>
        <p:txBody>
          <a:bodyPr wrap="none" anchor="ctr">
            <a:prstTxWarp prst="textNoShape">
              <a:avLst/>
            </a:prstTxWarp>
          </a:bodyPr>
          <a:lstStyle/>
          <a:p>
            <a:pPr algn="ctr">
              <a:defRPr/>
            </a:pPr>
            <a:endParaRPr kumimoji="1" 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503296"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61F442D0-A11F-2640-8129-5D1BEF7A3C1E}" type="slidenum">
              <a:rPr lang="en-US" smtClean="0"/>
              <a:pPr>
                <a:defRPr/>
              </a:pPr>
              <a:t>‹#›</a:t>
            </a:fld>
            <a:endParaRPr lang="en-US"/>
          </a:p>
        </p:txBody>
      </p:sp>
    </p:spTree>
    <p:extLst>
      <p:ext uri="{BB962C8B-B14F-4D97-AF65-F5344CB8AC3E}">
        <p14:creationId xmlns:p14="http://schemas.microsoft.com/office/powerpoint/2010/main" val="1108941014"/>
      </p:ext>
    </p:extLst>
  </p:cSld>
  <p:clrMap bg1="dk2" tx1="lt1" bg2="dk1" tx2="lt2" accent1="accent1" accent2="accent2" accent3="accent3" accent4="accent4" accent5="accent5" accent6="accent6" hlink="hlink" folHlink="folHlink"/>
  <p:sldLayoutIdLst>
    <p:sldLayoutId id="2147503430" r:id="rId1"/>
    <p:sldLayoutId id="2147503431" r:id="rId2"/>
    <p:sldLayoutId id="2147503432" r:id="rId3"/>
    <p:sldLayoutId id="2147503433" r:id="rId4"/>
    <p:sldLayoutId id="2147503434" r:id="rId5"/>
    <p:sldLayoutId id="2147503435" r:id="rId6"/>
    <p:sldLayoutId id="2147503436" r:id="rId7"/>
    <p:sldLayoutId id="2147503437" r:id="rId8"/>
    <p:sldLayoutId id="2147503438" r:id="rId9"/>
    <p:sldLayoutId id="2147503439" r:id="rId10"/>
    <p:sldLayoutId id="2147503440"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18A8791-A0D0-CE49-9DEA-6760510D96AA}"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67513941"/>
      </p:ext>
    </p:extLst>
  </p:cSld>
  <p:clrMap bg1="lt1" tx1="dk1" bg2="lt2" tx2="dk2" accent1="accent1" accent2="accent2" accent3="accent3" accent4="accent4" accent5="accent5" accent6="accent6" hlink="hlink" folHlink="folHlink"/>
  <p:sldLayoutIdLst>
    <p:sldLayoutId id="2147503520" r:id="rId1"/>
    <p:sldLayoutId id="2147503521" r:id="rId2"/>
    <p:sldLayoutId id="2147503522" r:id="rId3"/>
    <p:sldLayoutId id="2147503523" r:id="rId4"/>
    <p:sldLayoutId id="2147503524" r:id="rId5"/>
    <p:sldLayoutId id="2147503525" r:id="rId6"/>
    <p:sldLayoutId id="2147503526" r:id="rId7"/>
    <p:sldLayoutId id="2147503527" r:id="rId8"/>
    <p:sldLayoutId id="2147503528" r:id="rId9"/>
    <p:sldLayoutId id="2147503529" r:id="rId10"/>
    <p:sldLayoutId id="2147503530" r:id="rId11"/>
    <p:sldLayoutId id="2147503531" r:id="rId12"/>
    <p:sldLayoutId id="214750353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7565B797-632F-0C41-950B-B3EE25A903ED}" type="slidenum">
              <a:rPr lang="en-US" smtClean="0">
                <a:solidFill>
                  <a:srgbClr val="000000"/>
                </a:solidFill>
                <a:ea typeface="ＭＳ Ｐゴシック" charset="0"/>
                <a:cs typeface="ＭＳ Ｐゴシック" charset="0"/>
              </a:rPr>
              <a:pPr eaLnBrk="0" hangingPunct="0">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950194932"/>
      </p:ext>
    </p:extLst>
  </p:cSld>
  <p:clrMap bg1="lt1" tx1="dk1" bg2="lt2" tx2="dk2" accent1="accent1" accent2="accent2" accent3="accent3" accent4="accent4" accent5="accent5" accent6="accent6" hlink="hlink" folHlink="folHlink"/>
  <p:sldLayoutIdLst>
    <p:sldLayoutId id="2147503632" r:id="rId1"/>
    <p:sldLayoutId id="2147503633" r:id="rId2"/>
    <p:sldLayoutId id="2147503634" r:id="rId3"/>
    <p:sldLayoutId id="2147503635" r:id="rId4"/>
    <p:sldLayoutId id="2147503636" r:id="rId5"/>
    <p:sldLayoutId id="2147503637" r:id="rId6"/>
    <p:sldLayoutId id="2147503638" r:id="rId7"/>
    <p:sldLayoutId id="2147503639" r:id="rId8"/>
    <p:sldLayoutId id="2147503640" r:id="rId9"/>
    <p:sldLayoutId id="2147503641" r:id="rId10"/>
    <p:sldLayoutId id="21475036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6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eaLnBrk="0" hangingPunct="0">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eaLnBrk="0" hangingPunct="0">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eaLnBrk="0" hangingPunct="0">
              <a:defRPr/>
            </a:pPr>
            <a:fld id="{36751A83-ED0D-1949-A2BB-C9823BFC2110}" type="slidenum">
              <a:rPr lang="en-US">
                <a:ea typeface="ＭＳ Ｐゴシック" charset="0"/>
                <a:cs typeface="ＭＳ Ｐゴシック" charset="0"/>
              </a:rPr>
              <a:pPr eaLnBrk="0" hangingPunct="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960617875"/>
      </p:ext>
    </p:extLst>
  </p:cSld>
  <p:clrMap bg1="dk2" tx1="lt1" bg2="dk1" tx2="lt2" accent1="accent1" accent2="accent2" accent3="accent3" accent4="accent4" accent5="accent5" accent6="accent6" hlink="hlink" folHlink="folHlink"/>
  <p:sldLayoutIdLst>
    <p:sldLayoutId id="2147503659" r:id="rId1"/>
    <p:sldLayoutId id="2147503660" r:id="rId2"/>
    <p:sldLayoutId id="2147503661" r:id="rId3"/>
    <p:sldLayoutId id="2147503662" r:id="rId4"/>
    <p:sldLayoutId id="2147503663" r:id="rId5"/>
    <p:sldLayoutId id="2147503664" r:id="rId6"/>
    <p:sldLayoutId id="2147503665" r:id="rId7"/>
    <p:sldLayoutId id="2147503666" r:id="rId8"/>
    <p:sldLayoutId id="2147503667" r:id="rId9"/>
    <p:sldLayoutId id="2147503668" r:id="rId10"/>
    <p:sldLayoutId id="214750366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49186" name="Group 2"/>
          <p:cNvGrpSpPr>
            <a:grpSpLocks/>
          </p:cNvGrpSpPr>
          <p:nvPr/>
        </p:nvGrpSpPr>
        <p:grpSpPr bwMode="auto">
          <a:xfrm>
            <a:off x="0" y="0"/>
            <a:ext cx="9159875" cy="6870700"/>
            <a:chOff x="0" y="0"/>
            <a:chExt cx="5770" cy="4328"/>
          </a:xfrm>
        </p:grpSpPr>
        <p:sp>
          <p:nvSpPr>
            <p:cNvPr id="3154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a:solidFill>
                  <a:srgbClr val="2F1311"/>
                </a:solidFill>
                <a:latin typeface="Arial" panose="020B0604020202020204" pitchFamily="34" charset="0"/>
              </a:endParaRPr>
            </a:p>
          </p:txBody>
        </p:sp>
        <p:sp>
          <p:nvSpPr>
            <p:cNvPr id="3154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a:solidFill>
                  <a:srgbClr val="2F1311"/>
                </a:solidFill>
                <a:latin typeface="Arial" panose="020B0604020202020204" pitchFamily="34" charset="0"/>
              </a:endParaRPr>
            </a:p>
          </p:txBody>
        </p:sp>
        <p:sp>
          <p:nvSpPr>
            <p:cNvPr id="49050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349195" name="Group 6"/>
            <p:cNvGrpSpPr>
              <a:grpSpLocks/>
            </p:cNvGrpSpPr>
            <p:nvPr/>
          </p:nvGrpSpPr>
          <p:grpSpPr bwMode="auto">
            <a:xfrm>
              <a:off x="4944" y="1"/>
              <a:ext cx="816" cy="3974"/>
              <a:chOff x="4944" y="1"/>
              <a:chExt cx="816" cy="3974"/>
            </a:xfrm>
          </p:grpSpPr>
          <p:grpSp>
            <p:nvGrpSpPr>
              <p:cNvPr id="349207" name="Group 7"/>
              <p:cNvGrpSpPr>
                <a:grpSpLocks/>
              </p:cNvGrpSpPr>
              <p:nvPr userDrawn="1"/>
            </p:nvGrpSpPr>
            <p:grpSpPr bwMode="auto">
              <a:xfrm>
                <a:off x="5280" y="1"/>
                <a:ext cx="480" cy="1430"/>
                <a:chOff x="5280" y="1"/>
                <a:chExt cx="480" cy="1430"/>
              </a:xfrm>
            </p:grpSpPr>
            <p:grpSp>
              <p:nvGrpSpPr>
                <p:cNvPr id="349228" name="Group 8"/>
                <p:cNvGrpSpPr>
                  <a:grpSpLocks/>
                </p:cNvGrpSpPr>
                <p:nvPr userDrawn="1"/>
              </p:nvGrpSpPr>
              <p:grpSpPr bwMode="auto">
                <a:xfrm rot="-5400000">
                  <a:off x="5484" y="0"/>
                  <a:ext cx="174" cy="176"/>
                  <a:chOff x="1657" y="323"/>
                  <a:chExt cx="1691" cy="2560"/>
                </a:xfrm>
              </p:grpSpPr>
              <p:grpSp>
                <p:nvGrpSpPr>
                  <p:cNvPr id="349237" name="Group 9"/>
                  <p:cNvGrpSpPr>
                    <a:grpSpLocks/>
                  </p:cNvGrpSpPr>
                  <p:nvPr/>
                </p:nvGrpSpPr>
                <p:grpSpPr bwMode="auto">
                  <a:xfrm>
                    <a:off x="1657" y="323"/>
                    <a:ext cx="1691" cy="2560"/>
                    <a:chOff x="1657" y="323"/>
                    <a:chExt cx="1691" cy="2560"/>
                  </a:xfrm>
                </p:grpSpPr>
                <p:sp>
                  <p:nvSpPr>
                    <p:cNvPr id="315452" name="Freeform 10"/>
                    <p:cNvSpPr>
                      <a:spLocks/>
                    </p:cNvSpPr>
                    <p:nvPr/>
                  </p:nvSpPr>
                  <p:spPr bwMode="auto">
                    <a:xfrm>
                      <a:off x="2541"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53" name="Freeform 11"/>
                    <p:cNvSpPr>
                      <a:spLocks/>
                    </p:cNvSpPr>
                    <p:nvPr/>
                  </p:nvSpPr>
                  <p:spPr bwMode="auto">
                    <a:xfrm>
                      <a:off x="1871" y="61"/>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grpSp>
              <p:sp>
                <p:nvSpPr>
                  <p:cNvPr id="315446" name="Oval 12"/>
                  <p:cNvSpPr>
                    <a:spLocks noChangeArrowheads="1"/>
                  </p:cNvSpPr>
                  <p:nvPr/>
                </p:nvSpPr>
                <p:spPr bwMode="auto">
                  <a:xfrm>
                    <a:off x="2415" y="1108"/>
                    <a:ext cx="175" cy="247"/>
                  </a:xfrm>
                  <a:prstGeom prst="ellipse">
                    <a:avLst/>
                  </a:prstGeom>
                  <a:solidFill>
                    <a:srgbClr val="E7D6B7"/>
                  </a:solidFill>
                  <a:ln w="9525">
                    <a:noFill/>
                    <a:round/>
                    <a:headEnd/>
                    <a:tailEnd/>
                  </a:ln>
                </p:spPr>
                <p:txBody>
                  <a:bodyPr wrap="none" anchor="ctr">
                    <a:prstTxWarp prst="textNoShape">
                      <a:avLst/>
                    </a:prstTxWarp>
                  </a:bodyPr>
                  <a:lstStyle/>
                  <a:p>
                    <a:pPr algn="ctr">
                      <a:defRPr/>
                    </a:pPr>
                    <a:endParaRPr lang="en-US">
                      <a:solidFill>
                        <a:srgbClr val="2F1311"/>
                      </a:solidFill>
                    </a:endParaRPr>
                  </a:p>
                </p:txBody>
              </p:sp>
              <p:sp>
                <p:nvSpPr>
                  <p:cNvPr id="315447" name="Freeform 13"/>
                  <p:cNvSpPr>
                    <a:spLocks/>
                  </p:cNvSpPr>
                  <p:nvPr/>
                </p:nvSpPr>
                <p:spPr bwMode="auto">
                  <a:xfrm>
                    <a:off x="3027" y="425"/>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48" name="Freeform 14"/>
                  <p:cNvSpPr>
                    <a:spLocks/>
                  </p:cNvSpPr>
                  <p:nvPr/>
                </p:nvSpPr>
                <p:spPr bwMode="auto">
                  <a:xfrm>
                    <a:off x="3095"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49" name="Freeform 15"/>
                  <p:cNvSpPr>
                    <a:spLocks/>
                  </p:cNvSpPr>
                  <p:nvPr/>
                </p:nvSpPr>
                <p:spPr bwMode="auto">
                  <a:xfrm>
                    <a:off x="2794"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50"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51" name="Freeform 17"/>
                  <p:cNvSpPr>
                    <a:spLocks/>
                  </p:cNvSpPr>
                  <p:nvPr/>
                </p:nvSpPr>
                <p:spPr bwMode="auto">
                  <a:xfrm>
                    <a:off x="2094" y="614"/>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grpSp>
            <p:pic>
              <p:nvPicPr>
                <p:cNvPr id="349229" name="Picture 1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349230" name="Picture 1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349231" name="Picture 2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349232" name="Picture 2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349233" name="Picture 2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349234" name="Picture 2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349235" name="Picture 2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349236" name="Picture 2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349208" name="Group 26"/>
              <p:cNvGrpSpPr>
                <a:grpSpLocks/>
              </p:cNvGrpSpPr>
              <p:nvPr userDrawn="1"/>
            </p:nvGrpSpPr>
            <p:grpSpPr bwMode="auto">
              <a:xfrm>
                <a:off x="4944" y="1008"/>
                <a:ext cx="522" cy="2967"/>
                <a:chOff x="4944" y="1008"/>
                <a:chExt cx="522" cy="2967"/>
              </a:xfrm>
            </p:grpSpPr>
            <p:pic>
              <p:nvPicPr>
                <p:cNvPr id="349209" name="Picture 2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349210" name="Picture 2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349211" name="Picture 2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349212" name="Picture 3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349213" name="Picture 3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349214" name="Picture 3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349215" name="Picture 3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349216" name="Picture 3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349217" name="Picture 3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349218" name="Picture 36"/>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349219" name="Picture 3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349220" name="Picture 3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349221" name="Picture 3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349222" name="Picture 4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349223" name="Picture 4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349224" name="Picture 4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349225" name="Picture 4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349226" name="Picture 4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349227" name="Picture 4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3154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49054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ndParaRPr>
            </a:p>
          </p:txBody>
        </p:sp>
        <p:sp>
          <p:nvSpPr>
            <p:cNvPr id="49054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ndParaRPr>
            </a:p>
          </p:txBody>
        </p:sp>
        <p:sp>
          <p:nvSpPr>
            <p:cNvPr id="3154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solidFill>
                  <a:srgbClr val="2F1311"/>
                </a:solidFill>
              </a:endParaRPr>
            </a:p>
          </p:txBody>
        </p:sp>
        <p:sp>
          <p:nvSpPr>
            <p:cNvPr id="3154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solidFill>
                  <a:srgbClr val="2F1311"/>
                </a:solidFill>
              </a:endParaRPr>
            </a:p>
          </p:txBody>
        </p:sp>
        <p:sp>
          <p:nvSpPr>
            <p:cNvPr id="3154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a:defRPr/>
              </a:pPr>
              <a:endParaRPr lang="en-US">
                <a:solidFill>
                  <a:srgbClr val="2F1311"/>
                </a:solidFill>
              </a:endParaRPr>
            </a:p>
          </p:txBody>
        </p:sp>
        <p:sp>
          <p:nvSpPr>
            <p:cNvPr id="49054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ndParaRPr>
            </a:p>
          </p:txBody>
        </p:sp>
        <p:sp>
          <p:nvSpPr>
            <p:cNvPr id="3154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a:solidFill>
                  <a:srgbClr val="2F1311"/>
                </a:solidFill>
                <a:latin typeface="Arial" panose="020B0604020202020204" pitchFamily="34" charset="0"/>
              </a:endParaRPr>
            </a:p>
          </p:txBody>
        </p:sp>
        <p:sp>
          <p:nvSpPr>
            <p:cNvPr id="49055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ndParaRPr>
            </a:p>
          </p:txBody>
        </p:sp>
        <p:sp>
          <p:nvSpPr>
            <p:cNvPr id="3154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a:defRPr/>
              </a:pPr>
              <a:endParaRPr lang="en-US">
                <a:solidFill>
                  <a:srgbClr val="2F1311"/>
                </a:solidFill>
              </a:endParaRPr>
            </a:p>
          </p:txBody>
        </p:sp>
      </p:grpSp>
      <p:sp>
        <p:nvSpPr>
          <p:cNvPr id="349187"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8"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055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000" b="1" i="0">
                <a:solidFill>
                  <a:srgbClr val="2F1311"/>
                </a:solidFill>
                <a:latin typeface="Arial" panose="020B0604020202020204" pitchFamily="34" charset="0"/>
                <a:ea typeface="+mn-ea"/>
                <a:cs typeface="+mn-cs"/>
              </a:defRPr>
            </a:lvl1pPr>
          </a:lstStyle>
          <a:p>
            <a:pPr>
              <a:defRPr/>
            </a:pPr>
            <a:endParaRPr lang="en-US"/>
          </a:p>
        </p:txBody>
      </p:sp>
      <p:sp>
        <p:nvSpPr>
          <p:cNvPr id="49055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2F1311"/>
                </a:solidFill>
                <a:latin typeface="Arial" panose="020B0604020202020204" pitchFamily="34" charset="0"/>
                <a:ea typeface="+mn-ea"/>
                <a:cs typeface="+mn-cs"/>
              </a:defRPr>
            </a:lvl1pPr>
          </a:lstStyle>
          <a:p>
            <a:pPr>
              <a:defRPr/>
            </a:pPr>
            <a:endParaRPr lang="en-US"/>
          </a:p>
        </p:txBody>
      </p:sp>
      <p:sp>
        <p:nvSpPr>
          <p:cNvPr id="49055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2F1311"/>
                </a:solidFill>
                <a:latin typeface="Arial" panose="020B0604020202020204" pitchFamily="34" charset="0"/>
              </a:defRPr>
            </a:lvl1pPr>
          </a:lstStyle>
          <a:p>
            <a:pPr>
              <a:defRPr/>
            </a:pPr>
            <a:fld id="{656DFF6C-0C55-3941-8F38-B31BA7DFCEE1}" type="slidenum">
              <a:rPr lang="en-US" smtClean="0"/>
              <a:pPr>
                <a:defRPr/>
              </a:pPr>
              <a:t>‹#›</a:t>
            </a:fld>
            <a:endParaRPr lang="en-US"/>
          </a:p>
        </p:txBody>
      </p:sp>
    </p:spTree>
    <p:extLst>
      <p:ext uri="{BB962C8B-B14F-4D97-AF65-F5344CB8AC3E}">
        <p14:creationId xmlns:p14="http://schemas.microsoft.com/office/powerpoint/2010/main" val="1486172380"/>
      </p:ext>
    </p:extLst>
  </p:cSld>
  <p:clrMap bg1="lt1" tx1="dk1" bg2="lt2" tx2="dk2" accent1="accent1" accent2="accent2" accent3="accent3" accent4="accent4" accent5="accent5" accent6="accent6" hlink="hlink" folHlink="folHlink"/>
  <p:sldLayoutIdLst>
    <p:sldLayoutId id="2147503695" r:id="rId1"/>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2" charset="-128"/>
          <a:cs typeface="ＭＳ Ｐゴシック" pitchFamily="-112" charset="-128"/>
        </a:defRPr>
      </a:lvl1pPr>
      <a:lvl2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2pPr>
      <a:lvl3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3pPr>
      <a:lvl4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4pPr>
      <a:lvl5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5pPr>
      <a:lvl6pPr marL="457200" algn="l" rtl="0" fontAlgn="base">
        <a:spcBef>
          <a:spcPct val="0"/>
        </a:spcBef>
        <a:spcAft>
          <a:spcPct val="0"/>
        </a:spcAft>
        <a:defRPr sz="4000">
          <a:solidFill>
            <a:schemeClr val="tx2"/>
          </a:solidFill>
          <a:latin typeface="Arial" pitchFamily="-105" charset="0"/>
        </a:defRPr>
      </a:lvl6pPr>
      <a:lvl7pPr marL="914400" algn="l" rtl="0" fontAlgn="base">
        <a:spcBef>
          <a:spcPct val="0"/>
        </a:spcBef>
        <a:spcAft>
          <a:spcPct val="0"/>
        </a:spcAft>
        <a:defRPr sz="4000">
          <a:solidFill>
            <a:schemeClr val="tx2"/>
          </a:solidFill>
          <a:latin typeface="Arial" pitchFamily="-105" charset="0"/>
        </a:defRPr>
      </a:lvl7pPr>
      <a:lvl8pPr marL="1371600" algn="l" rtl="0" fontAlgn="base">
        <a:spcBef>
          <a:spcPct val="0"/>
        </a:spcBef>
        <a:spcAft>
          <a:spcPct val="0"/>
        </a:spcAft>
        <a:defRPr sz="4000">
          <a:solidFill>
            <a:schemeClr val="tx2"/>
          </a:solidFill>
          <a:latin typeface="Arial" pitchFamily="-105" charset="0"/>
        </a:defRPr>
      </a:lvl8pPr>
      <a:lvl9pPr marL="1828800" algn="l" rtl="0" fontAlgn="base">
        <a:spcBef>
          <a:spcPct val="0"/>
        </a:spcBef>
        <a:spcAft>
          <a:spcPct val="0"/>
        </a:spcAft>
        <a:defRPr sz="4000">
          <a:solidFill>
            <a:schemeClr val="tx2"/>
          </a:solidFill>
          <a:latin typeface="Arial" pitchFamily="-105" charset="0"/>
        </a:defRPr>
      </a:lvl9pPr>
    </p:titleStyle>
    <p:bodyStyle>
      <a:lvl1pPr marL="342900" indent="-342900" algn="l" rtl="0" eaLnBrk="0" fontAlgn="base" hangingPunct="0">
        <a:spcBef>
          <a:spcPct val="20000"/>
        </a:spcBef>
        <a:spcAft>
          <a:spcPct val="0"/>
        </a:spcAft>
        <a:buBlip>
          <a:blip r:embed="rId5"/>
        </a:buBlip>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6"/>
        </a:buBlip>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SzPct val="70000"/>
        <a:buBlip>
          <a:blip r:embed="rId7"/>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9144000" cy="6856413"/>
            <a:chOff x="0" y="0"/>
            <a:chExt cx="5760" cy="4319"/>
          </a:xfrm>
        </p:grpSpPr>
        <p:sp>
          <p:nvSpPr>
            <p:cNvPr id="5416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1" name="Freeform 6"/>
            <p:cNvSpPr>
              <a:spLocks/>
            </p:cNvSpPr>
            <p:nvPr/>
          </p:nvSpPr>
          <p:spPr bwMode="hidden">
            <a:xfrm>
              <a:off x="4038" y="3577"/>
              <a:ext cx="1720" cy="65"/>
            </a:xfrm>
            <a:custGeom>
              <a:avLst/>
              <a:gdLst>
                <a:gd name="T0" fmla="*/ 1692 w 1722"/>
                <a:gd name="T1" fmla="*/ 51 h 66"/>
                <a:gd name="T2" fmla="*/ 1692 w 1722"/>
                <a:gd name="T3" fmla="*/ 45 h 66"/>
                <a:gd name="T4" fmla="*/ 0 w 1722"/>
                <a:gd name="T5" fmla="*/ 0 h 66"/>
                <a:gd name="T6" fmla="*/ 0 w 1722"/>
                <a:gd name="T7" fmla="*/ 33 h 66"/>
                <a:gd name="T8" fmla="*/ 1692 w 1722"/>
                <a:gd name="T9" fmla="*/ 51 h 66"/>
                <a:gd name="T10" fmla="*/ 1692 w 1722"/>
                <a:gd name="T11" fmla="*/ 5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w="9525">
              <a:noFill/>
              <a:round/>
              <a:headEnd/>
              <a:tailEnd/>
            </a:ln>
          </p:spPr>
          <p:txBody>
            <a:bodyPr>
              <a:prstTxWarp prst="textNoShape">
                <a:avLst/>
              </a:prstTxWarp>
            </a:bodyPr>
            <a:lstStyle/>
            <a:p>
              <a:pPr>
                <a:defRPr/>
              </a:pPr>
              <a:endParaRPr lang="en-US"/>
            </a:p>
          </p:txBody>
        </p:sp>
        <p:sp>
          <p:nvSpPr>
            <p:cNvPr id="5417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87053" name="Freeform 8"/>
            <p:cNvSpPr>
              <a:spLocks/>
            </p:cNvSpPr>
            <p:nvPr/>
          </p:nvSpPr>
          <p:spPr bwMode="hidden">
            <a:xfrm>
              <a:off x="4784" y="3702"/>
              <a:ext cx="974" cy="101"/>
            </a:xfrm>
            <a:custGeom>
              <a:avLst/>
              <a:gdLst>
                <a:gd name="T0" fmla="*/ 960 w 975"/>
                <a:gd name="T1" fmla="*/ 48 h 101"/>
                <a:gd name="T2" fmla="*/ 960 w 975"/>
                <a:gd name="T3" fmla="*/ 0 h 101"/>
                <a:gd name="T4" fmla="*/ 0 w 975"/>
                <a:gd name="T5" fmla="*/ 24 h 101"/>
                <a:gd name="T6" fmla="*/ 0 w 975"/>
                <a:gd name="T7" fmla="*/ 101 h 101"/>
                <a:gd name="T8" fmla="*/ 960 w 975"/>
                <a:gd name="T9" fmla="*/ 48 h 101"/>
                <a:gd name="T10" fmla="*/ 96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87054" name="Freeform 9"/>
            <p:cNvSpPr>
              <a:spLocks/>
            </p:cNvSpPr>
            <p:nvPr/>
          </p:nvSpPr>
          <p:spPr bwMode="hidden">
            <a:xfrm>
              <a:off x="3619" y="3815"/>
              <a:ext cx="2139" cy="198"/>
            </a:xfrm>
            <a:custGeom>
              <a:avLst/>
              <a:gdLst>
                <a:gd name="T0" fmla="*/ 2111 w 2141"/>
                <a:gd name="T1" fmla="*/ 0 h 198"/>
                <a:gd name="T2" fmla="*/ 0 w 2141"/>
                <a:gd name="T3" fmla="*/ 156 h 198"/>
                <a:gd name="T4" fmla="*/ 0 w 2141"/>
                <a:gd name="T5" fmla="*/ 198 h 198"/>
                <a:gd name="T6" fmla="*/ 2111 w 2141"/>
                <a:gd name="T7" fmla="*/ 0 h 198"/>
                <a:gd name="T8" fmla="*/ 211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6" name="Freeform 11"/>
            <p:cNvSpPr>
              <a:spLocks/>
            </p:cNvSpPr>
            <p:nvPr/>
          </p:nvSpPr>
          <p:spPr bwMode="hidden">
            <a:xfrm>
              <a:off x="2097" y="4043"/>
              <a:ext cx="2514" cy="276"/>
            </a:xfrm>
            <a:custGeom>
              <a:avLst/>
              <a:gdLst>
                <a:gd name="T0" fmla="*/ 2137 w 2517"/>
                <a:gd name="T1" fmla="*/ 276 h 276"/>
                <a:gd name="T2" fmla="*/ 2472 w 2517"/>
                <a:gd name="T3" fmla="*/ 204 h 276"/>
                <a:gd name="T4" fmla="*/ 2215 w 2517"/>
                <a:gd name="T5" fmla="*/ 0 h 276"/>
                <a:gd name="T6" fmla="*/ 0 w 2517"/>
                <a:gd name="T7" fmla="*/ 276 h 276"/>
                <a:gd name="T8" fmla="*/ 2137 w 2517"/>
                <a:gd name="T9" fmla="*/ 276 h 276"/>
                <a:gd name="T10" fmla="*/ 21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8" name="Freeform 13"/>
            <p:cNvSpPr>
              <a:spLocks/>
            </p:cNvSpPr>
            <p:nvPr/>
          </p:nvSpPr>
          <p:spPr bwMode="hidden">
            <a:xfrm>
              <a:off x="5030" y="3151"/>
              <a:ext cx="728" cy="240"/>
            </a:xfrm>
            <a:custGeom>
              <a:avLst/>
              <a:gdLst>
                <a:gd name="T0" fmla="*/ 714 w 729"/>
                <a:gd name="T1" fmla="*/ 240 h 240"/>
                <a:gd name="T2" fmla="*/ 0 w 729"/>
                <a:gd name="T3" fmla="*/ 0 h 240"/>
                <a:gd name="T4" fmla="*/ 0 w 729"/>
                <a:gd name="T5" fmla="*/ 6 h 240"/>
                <a:gd name="T6" fmla="*/ 714 w 729"/>
                <a:gd name="T7" fmla="*/ 240 h 240"/>
                <a:gd name="T8" fmla="*/ 71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0" name="Freeform 15"/>
            <p:cNvSpPr>
              <a:spLocks/>
            </p:cNvSpPr>
            <p:nvPr/>
          </p:nvSpPr>
          <p:spPr bwMode="hidden">
            <a:xfrm>
              <a:off x="5030" y="3049"/>
              <a:ext cx="728" cy="318"/>
            </a:xfrm>
            <a:custGeom>
              <a:avLst/>
              <a:gdLst>
                <a:gd name="T0" fmla="*/ 714 w 729"/>
                <a:gd name="T1" fmla="*/ 318 h 318"/>
                <a:gd name="T2" fmla="*/ 714 w 729"/>
                <a:gd name="T3" fmla="*/ 312 h 318"/>
                <a:gd name="T4" fmla="*/ 0 w 729"/>
                <a:gd name="T5" fmla="*/ 0 h 318"/>
                <a:gd name="T6" fmla="*/ 0 w 729"/>
                <a:gd name="T7" fmla="*/ 54 h 318"/>
                <a:gd name="T8" fmla="*/ 714 w 729"/>
                <a:gd name="T9" fmla="*/ 318 h 318"/>
                <a:gd name="T10" fmla="*/ 71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w="9525">
              <a:noFill/>
              <a:round/>
              <a:headEnd/>
              <a:tailEnd/>
            </a:ln>
          </p:spPr>
          <p:txBody>
            <a:bodyPr>
              <a:prstTxWarp prst="textNoShape">
                <a:avLst/>
              </a:prstTxWarp>
            </a:bodyPr>
            <a:lstStyle/>
            <a:p>
              <a:pPr>
                <a:defRPr/>
              </a:pPr>
              <a:endParaRPr lang="en-US"/>
            </a:p>
          </p:txBody>
        </p:sp>
        <p:sp>
          <p:nvSpPr>
            <p:cNvPr id="5417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w="9525">
              <a:noFill/>
              <a:round/>
              <a:headEnd/>
              <a:tailEnd/>
            </a:ln>
          </p:spPr>
          <p:txBody>
            <a:bodyPr>
              <a:prstTxWarp prst="textNoShape">
                <a:avLst/>
              </a:prstTxWarp>
            </a:bodyPr>
            <a:lstStyle/>
            <a:p>
              <a:pPr>
                <a:defRPr/>
              </a:pPr>
              <a:endParaRPr lang="en-US"/>
            </a:p>
          </p:txBody>
        </p:sp>
        <p:sp>
          <p:nvSpPr>
            <p:cNvPr id="5417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5417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w="9525">
              <a:noFill/>
              <a:round/>
              <a:headEnd/>
              <a:tailEnd/>
            </a:ln>
          </p:spPr>
          <p:txBody>
            <a:bodyPr>
              <a:prstTxWarp prst="textNoShape">
                <a:avLst/>
              </a:prstTxWarp>
            </a:bodyPr>
            <a:lstStyle/>
            <a:p>
              <a:pPr>
                <a:defRPr/>
              </a:pPr>
              <a:endParaRPr lang="en-US"/>
            </a:p>
          </p:txBody>
        </p:sp>
        <p:sp>
          <p:nvSpPr>
            <p:cNvPr id="5417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3" name="Freeform 28"/>
            <p:cNvSpPr>
              <a:spLocks/>
            </p:cNvSpPr>
            <p:nvPr/>
          </p:nvSpPr>
          <p:spPr bwMode="hidden">
            <a:xfrm>
              <a:off x="5698" y="653"/>
              <a:ext cx="60" cy="311"/>
            </a:xfrm>
            <a:custGeom>
              <a:avLst/>
              <a:gdLst>
                <a:gd name="T0" fmla="*/ 0 w 60"/>
                <a:gd name="T1" fmla="*/ 144 h 312"/>
                <a:gd name="T2" fmla="*/ 60 w 60"/>
                <a:gd name="T3" fmla="*/ 29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w="9525">
              <a:noFill/>
              <a:round/>
              <a:headEnd/>
              <a:tailEnd/>
            </a:ln>
          </p:spPr>
          <p:txBody>
            <a:bodyPr>
              <a:prstTxWarp prst="textNoShape">
                <a:avLst/>
              </a:prstTxWarp>
            </a:bodyPr>
            <a:lstStyle/>
            <a:p>
              <a:pPr>
                <a:defRPr/>
              </a:pPr>
              <a:endParaRPr lang="en-US"/>
            </a:p>
          </p:txBody>
        </p:sp>
        <p:sp>
          <p:nvSpPr>
            <p:cNvPr id="5417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w="9525">
              <a:noFill/>
              <a:round/>
              <a:headEnd/>
              <a:tailEnd/>
            </a:ln>
          </p:spPr>
          <p:txBody>
            <a:bodyPr>
              <a:prstTxWarp prst="textNoShape">
                <a:avLst/>
              </a:prstTxWarp>
            </a:bodyPr>
            <a:lstStyle/>
            <a:p>
              <a:pPr>
                <a:defRPr/>
              </a:pPr>
              <a:endParaRPr lang="en-US"/>
            </a:p>
          </p:txBody>
        </p:sp>
        <p:sp>
          <p:nvSpPr>
            <p:cNvPr id="5417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109612" name="Group 39"/>
            <p:cNvGrpSpPr>
              <a:grpSpLocks/>
            </p:cNvGrpSpPr>
            <p:nvPr userDrawn="1"/>
          </p:nvGrpSpPr>
          <p:grpSpPr bwMode="auto">
            <a:xfrm>
              <a:off x="0" y="1632"/>
              <a:ext cx="5758" cy="1858"/>
              <a:chOff x="0" y="1632"/>
              <a:chExt cx="5758" cy="1858"/>
            </a:xfrm>
          </p:grpSpPr>
          <p:sp>
            <p:nvSpPr>
              <p:cNvPr id="5417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5417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17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417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5417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5417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BEF5479D-A10D-6F44-A44D-983FD11FB4DF}" type="slidenum">
              <a:rPr lang="en-US" smtClean="0"/>
              <a:pPr>
                <a:defRPr/>
              </a:pPr>
              <a:t>‹#›</a:t>
            </a:fld>
            <a:endParaRPr lang="en-US"/>
          </a:p>
        </p:txBody>
      </p:sp>
    </p:spTree>
  </p:cSld>
  <p:clrMap bg1="dk2" tx1="lt1" bg2="dk1" tx2="lt2" accent1="accent1" accent2="accent2" accent3="accent3" accent4="accent4" accent5="accent5" accent6="accent6" hlink="hlink" folHlink="folHlink"/>
  <p:sldLayoutIdLst>
    <p:sldLayoutId id="2147502919" r:id="rId1"/>
    <p:sldLayoutId id="2147502920" r:id="rId2"/>
    <p:sldLayoutId id="2147502921" r:id="rId3"/>
    <p:sldLayoutId id="2147502922" r:id="rId4"/>
    <p:sldLayoutId id="2147502923" r:id="rId5"/>
    <p:sldLayoutId id="2147502924" r:id="rId6"/>
    <p:sldLayoutId id="2147502925" r:id="rId7"/>
    <p:sldLayoutId id="2147502926" r:id="rId8"/>
    <p:sldLayoutId id="2147502927" r:id="rId9"/>
    <p:sldLayoutId id="2147502928"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2"/>
        <a:buBlip>
          <a:blip r:embed="rId12"/>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2"/>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2"/>
        <a:buBlip>
          <a:blip r:embed="rId14"/>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24119386"/>
      </p:ext>
    </p:extLst>
  </p:cSld>
  <p:clrMap bg1="dk2" tx1="lt1" bg2="dk1" tx2="lt2" accent1="accent1" accent2="accent2" accent3="accent3" accent4="accent4" accent5="accent5" accent6="accent6" hlink="hlink" folHlink="folHlink"/>
  <p:sldLayoutIdLst>
    <p:sldLayoutId id="2147503697" r:id="rId1"/>
    <p:sldLayoutId id="2147503698"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E7D0350-0B31-444E-B8DA-9478985F8C74}" type="slidenum">
              <a:rPr lang="en-US"/>
              <a:pPr>
                <a:defRPr/>
              </a:pPr>
              <a:t>‹#›</a:t>
            </a:fld>
            <a:endParaRPr lang="en-US"/>
          </a:p>
        </p:txBody>
      </p:sp>
    </p:spTree>
    <p:extLst>
      <p:ext uri="{BB962C8B-B14F-4D97-AF65-F5344CB8AC3E}">
        <p14:creationId xmlns:p14="http://schemas.microsoft.com/office/powerpoint/2010/main" val="1640089694"/>
      </p:ext>
    </p:extLst>
  </p:cSld>
  <p:clrMap bg1="lt1" tx1="dk1" bg2="lt2" tx2="dk2" accent1="accent1" accent2="accent2" accent3="accent3" accent4="accent4" accent5="accent5" accent6="accent6" hlink="hlink" folHlink="folHlink"/>
  <p:sldLayoutIdLst>
    <p:sldLayoutId id="2147503700" r:id="rId1"/>
    <p:sldLayoutId id="2147503701" r:id="rId2"/>
    <p:sldLayoutId id="2147503702" r:id="rId3"/>
    <p:sldLayoutId id="2147503703"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4707860"/>
      </p:ext>
    </p:extLst>
  </p:cSld>
  <p:clrMap bg1="lt1" tx1="dk1" bg2="lt2" tx2="dk2" accent1="accent1" accent2="accent2" accent3="accent3" accent4="accent4" accent5="accent5" accent6="accent6" hlink="hlink" folHlink="folHlink"/>
  <p:sldLayoutIdLst>
    <p:sldLayoutId id="2147503731" r:id="rId1"/>
    <p:sldLayoutId id="2147503732" r:id="rId2"/>
    <p:sldLayoutId id="2147503733" r:id="rId3"/>
    <p:sldLayoutId id="2147503734" r:id="rId4"/>
    <p:sldLayoutId id="2147503735" r:id="rId5"/>
    <p:sldLayoutId id="2147503736" r:id="rId6"/>
    <p:sldLayoutId id="2147503737" r:id="rId7"/>
    <p:sldLayoutId id="2147503738" r:id="rId8"/>
    <p:sldLayoutId id="2147503739" r:id="rId9"/>
    <p:sldLayoutId id="2147503740" r:id="rId10"/>
    <p:sldLayoutId id="214750374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8982266"/>
      </p:ext>
    </p:extLst>
  </p:cSld>
  <p:clrMap bg1="lt1" tx1="dk1" bg2="lt2" tx2="dk2" accent1="accent1" accent2="accent2" accent3="accent3" accent4="accent4" accent5="accent5" accent6="accent6" hlink="hlink" folHlink="folHlink"/>
  <p:sldLayoutIdLst>
    <p:sldLayoutId id="2147503743" r:id="rId1"/>
    <p:sldLayoutId id="2147503744" r:id="rId2"/>
    <p:sldLayoutId id="2147503745" r:id="rId3"/>
    <p:sldLayoutId id="2147503746" r:id="rId4"/>
    <p:sldLayoutId id="2147503747" r:id="rId5"/>
    <p:sldLayoutId id="2147503748" r:id="rId6"/>
    <p:sldLayoutId id="2147503749" r:id="rId7"/>
    <p:sldLayoutId id="2147503750" r:id="rId8"/>
    <p:sldLayoutId id="2147503751" r:id="rId9"/>
    <p:sldLayoutId id="2147503752" r:id="rId10"/>
    <p:sldLayoutId id="214750375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latin typeface="Calibri" charset="0"/>
                <a:ea typeface="ＭＳ Ｐゴシック" charset="0"/>
              </a:rPr>
              <a:pPr>
                <a:defRPr/>
              </a:pPr>
              <a:t>3/7/26</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latin typeface="Calibri" charset="0"/>
                <a:ea typeface="ＭＳ Ｐゴシック" charset="0"/>
              </a:rPr>
              <a:pPr>
                <a:defRPr/>
              </a:pPr>
              <a:t>‹#›</a:t>
            </a:fld>
            <a:endParaRPr lang="en-US">
              <a:latin typeface="Calibri" charset="0"/>
              <a:ea typeface="ＭＳ Ｐゴシック" charset="0"/>
            </a:endParaRPr>
          </a:p>
        </p:txBody>
      </p:sp>
    </p:spTree>
    <p:extLst>
      <p:ext uri="{BB962C8B-B14F-4D97-AF65-F5344CB8AC3E}">
        <p14:creationId xmlns:p14="http://schemas.microsoft.com/office/powerpoint/2010/main" val="897936175"/>
      </p:ext>
    </p:extLst>
  </p:cSld>
  <p:clrMap bg1="lt1" tx1="dk1" bg2="lt2" tx2="dk2" accent1="accent1" accent2="accent2" accent3="accent3" accent4="accent4" accent5="accent5" accent6="accent6" hlink="hlink" folHlink="folHlink"/>
  <p:sldLayoutIdLst>
    <p:sldLayoutId id="2147503755" r:id="rId1"/>
    <p:sldLayoutId id="2147503756" r:id="rId2"/>
    <p:sldLayoutId id="2147503757" r:id="rId3"/>
    <p:sldLayoutId id="2147503758" r:id="rId4"/>
    <p:sldLayoutId id="2147503759" r:id="rId5"/>
    <p:sldLayoutId id="2147503760" r:id="rId6"/>
    <p:sldLayoutId id="2147503761" r:id="rId7"/>
    <p:sldLayoutId id="2147503762" r:id="rId8"/>
    <p:sldLayoutId id="2147503763" r:id="rId9"/>
    <p:sldLayoutId id="2147503764" r:id="rId10"/>
    <p:sldLayoutId id="214750376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3754741"/>
      </p:ext>
    </p:extLst>
  </p:cSld>
  <p:clrMap bg1="lt1" tx1="dk1" bg2="lt2" tx2="dk2" accent1="accent1" accent2="accent2" accent3="accent3" accent4="accent4" accent5="accent5" accent6="accent6" hlink="hlink" folHlink="folHlink"/>
  <p:sldLayoutIdLst>
    <p:sldLayoutId id="2147503779" r:id="rId1"/>
    <p:sldLayoutId id="2147503780" r:id="rId2"/>
    <p:sldLayoutId id="2147503781" r:id="rId3"/>
    <p:sldLayoutId id="2147503782" r:id="rId4"/>
    <p:sldLayoutId id="2147503783" r:id="rId5"/>
    <p:sldLayoutId id="2147503784" r:id="rId6"/>
    <p:sldLayoutId id="2147503785" r:id="rId7"/>
    <p:sldLayoutId id="2147503786" r:id="rId8"/>
    <p:sldLayoutId id="2147503787" r:id="rId9"/>
    <p:sldLayoutId id="2147503788" r:id="rId10"/>
    <p:sldLayoutId id="2147503789" r:id="rId11"/>
    <p:sldLayoutId id="2147503790" r:id="rId12"/>
    <p:sldLayoutId id="214750379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1291B3F-8A4E-AB43-A432-AB7ADAB80508}" type="datetimeFigureOut">
              <a:rPr lang="en-US" smtClean="0"/>
              <a:pPr/>
              <a:t>3/7/26</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FEE1602-6C25-8D43-A2DF-73C0F487F857}" type="slidenum">
              <a:rPr lang="en-US" smtClean="0"/>
              <a:pPr/>
              <a:t>‹#›</a:t>
            </a:fld>
            <a:endParaRPr lang="en-US"/>
          </a:p>
        </p:txBody>
      </p:sp>
    </p:spTree>
    <p:extLst>
      <p:ext uri="{BB962C8B-B14F-4D97-AF65-F5344CB8AC3E}">
        <p14:creationId xmlns:p14="http://schemas.microsoft.com/office/powerpoint/2010/main" val="363335540"/>
      </p:ext>
    </p:extLst>
  </p:cSld>
  <p:clrMap bg1="lt1" tx1="dk1" bg2="lt2" tx2="dk2" accent1="accent1" accent2="accent2" accent3="accent3" accent4="accent4" accent5="accent5" accent6="accent6" hlink="hlink" folHlink="folHlink"/>
  <p:sldLayoutIdLst>
    <p:sldLayoutId id="2147503793" r:id="rId1"/>
    <p:sldLayoutId id="2147503794" r:id="rId2"/>
    <p:sldLayoutId id="2147503795" r:id="rId3"/>
    <p:sldLayoutId id="2147503796" r:id="rId4"/>
    <p:sldLayoutId id="2147503797" r:id="rId5"/>
    <p:sldLayoutId id="2147503798" r:id="rId6"/>
    <p:sldLayoutId id="2147503799" r:id="rId7"/>
    <p:sldLayoutId id="2147503800" r:id="rId8"/>
    <p:sldLayoutId id="2147503801" r:id="rId9"/>
    <p:sldLayoutId id="2147503802" r:id="rId10"/>
    <p:sldLayoutId id="214750380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b="0"/>
              <a:pPr eaLnBrk="0" hangingPunct="0">
                <a:defRPr/>
              </a:pPr>
              <a:t>‹#›</a:t>
            </a:fld>
            <a:endParaRPr lang="en-US" b="0"/>
          </a:p>
        </p:txBody>
      </p:sp>
    </p:spTree>
    <p:extLst>
      <p:ext uri="{BB962C8B-B14F-4D97-AF65-F5344CB8AC3E}">
        <p14:creationId xmlns:p14="http://schemas.microsoft.com/office/powerpoint/2010/main" val="877395535"/>
      </p:ext>
    </p:extLst>
  </p:cSld>
  <p:clrMap bg1="lt1" tx1="dk1" bg2="lt2" tx2="dk2" accent1="accent1" accent2="accent2" accent3="accent3" accent4="accent4" accent5="accent5" accent6="accent6" hlink="hlink" folHlink="folHlink"/>
  <p:sldLayoutIdLst>
    <p:sldLayoutId id="2147503805" r:id="rId1"/>
    <p:sldLayoutId id="2147503806" r:id="rId2"/>
    <p:sldLayoutId id="2147503807" r:id="rId3"/>
    <p:sldLayoutId id="2147503808" r:id="rId4"/>
    <p:sldLayoutId id="2147503809" r:id="rId5"/>
    <p:sldLayoutId id="2147503810" r:id="rId6"/>
    <p:sldLayoutId id="2147503811" r:id="rId7"/>
    <p:sldLayoutId id="2147503812" r:id="rId8"/>
    <p:sldLayoutId id="2147503813" r:id="rId9"/>
    <p:sldLayoutId id="2147503814" r:id="rId10"/>
    <p:sldLayoutId id="2147503815" r:id="rId11"/>
    <p:sldLayoutId id="2147503816" r:id="rId12"/>
    <p:sldLayoutId id="214750381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1116397187"/>
      </p:ext>
    </p:extLst>
  </p:cSld>
  <p:clrMap bg1="lt1" tx1="dk1" bg2="lt2" tx2="dk2" accent1="accent1" accent2="accent2" accent3="accent3" accent4="accent4" accent5="accent5" accent6="accent6" hlink="hlink" folHlink="folHlink"/>
  <p:sldLayoutIdLst>
    <p:sldLayoutId id="214750381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8722" name="Group 2"/>
          <p:cNvGrpSpPr>
            <a:grpSpLocks/>
          </p:cNvGrpSpPr>
          <p:nvPr/>
        </p:nvGrpSpPr>
        <p:grpSpPr bwMode="auto">
          <a:xfrm>
            <a:off x="0" y="1"/>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31"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158733"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58734"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36"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38"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40"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4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4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5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53"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5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grpSp>
          <p:nvGrpSpPr>
            <p:cNvPr id="15876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1"/>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AAF4B70A-6D39-314B-A1F0-D5884D662B31}" type="slidenum">
              <a:rPr lang="en-US" smtClean="0"/>
              <a:pPr>
                <a:defRPr/>
              </a:pPr>
              <a:t>‹#›</a:t>
            </a:fld>
            <a:endParaRPr lang="en-US"/>
          </a:p>
        </p:txBody>
      </p:sp>
    </p:spTree>
    <p:extLst>
      <p:ext uri="{BB962C8B-B14F-4D97-AF65-F5344CB8AC3E}">
        <p14:creationId xmlns:p14="http://schemas.microsoft.com/office/powerpoint/2010/main" val="1749529762"/>
      </p:ext>
    </p:extLst>
  </p:cSld>
  <p:clrMap bg1="dk2" tx1="lt1" bg2="dk1" tx2="lt2" accent1="accent1" accent2="accent2" accent3="accent3" accent4="accent4" accent5="accent5" accent6="accent6" hlink="hlink" folHlink="folHlink"/>
  <p:sldLayoutIdLst>
    <p:sldLayoutId id="2147503821" r:id="rId1"/>
    <p:sldLayoutId id="2147503822" r:id="rId2"/>
    <p:sldLayoutId id="2147503823" r:id="rId3"/>
    <p:sldLayoutId id="2147503824" r:id="rId4"/>
    <p:sldLayoutId id="2147503825" r:id="rId5"/>
    <p:sldLayoutId id="2147503826" r:id="rId6"/>
    <p:sldLayoutId id="2147503827" r:id="rId7"/>
    <p:sldLayoutId id="2147503828" r:id="rId8"/>
    <p:sldLayoutId id="2147503829" r:id="rId9"/>
    <p:sldLayoutId id="2147503830" r:id="rId10"/>
    <p:sldLayoutId id="214750383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a:defRPr/>
            </a:pPr>
            <a:fld id="{D85C9387-3A0B-4848-AF66-620769167564}" type="slidenum">
              <a:rPr lang="en-US" smtClean="0"/>
              <a:pPr>
                <a:defRPr/>
              </a:pPr>
              <a:t>‹#›</a:t>
            </a:fld>
            <a:endParaRPr lang="en-US"/>
          </a:p>
        </p:txBody>
      </p:sp>
    </p:spTree>
  </p:cSld>
  <p:clrMap bg1="dk2" tx1="lt1" bg2="dk1" tx2="lt2" accent1="accent1" accent2="accent2" accent3="accent3" accent4="accent4" accent5="accent5" accent6="accent6" hlink="hlink" folHlink="folHlink"/>
  <p:sldLayoutIdLst>
    <p:sldLayoutId id="2147502951" r:id="rId1"/>
    <p:sldLayoutId id="2147502952" r:id="rId2"/>
    <p:sldLayoutId id="2147502953" r:id="rId3"/>
    <p:sldLayoutId id="2147502954" r:id="rId4"/>
    <p:sldLayoutId id="2147502955" r:id="rId5"/>
    <p:sldLayoutId id="2147502956" r:id="rId6"/>
    <p:sldLayoutId id="2147502957" r:id="rId7"/>
    <p:sldLayoutId id="2147502958" r:id="rId8"/>
    <p:sldLayoutId id="2147502959" r:id="rId9"/>
    <p:sldLayoutId id="2147502960"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3092021089"/>
      </p:ext>
    </p:extLst>
  </p:cSld>
  <p:clrMap bg1="dk2" tx1="lt1" bg2="dk1" tx2="lt2" accent1="accent1" accent2="accent2" accent3="accent3" accent4="accent4" accent5="accent5" accent6="accent6" hlink="hlink" folHlink="folHlink"/>
  <p:sldLayoutIdLst>
    <p:sldLayoutId id="2147503833" r:id="rId1"/>
    <p:sldLayoutId id="2147503834" r:id="rId2"/>
    <p:sldLayoutId id="2147503835" r:id="rId3"/>
    <p:sldLayoutId id="2147503836" r:id="rId4"/>
    <p:sldLayoutId id="2147503837" r:id="rId5"/>
    <p:sldLayoutId id="2147503838" r:id="rId6"/>
    <p:sldLayoutId id="2147503839" r:id="rId7"/>
    <p:sldLayoutId id="2147503840" r:id="rId8"/>
    <p:sldLayoutId id="2147503841" r:id="rId9"/>
    <p:sldLayoutId id="2147503842" r:id="rId10"/>
    <p:sldLayoutId id="2147503843" r:id="rId11"/>
    <p:sldLayoutId id="2147503844"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2"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47704167"/>
      </p:ext>
    </p:extLst>
  </p:cSld>
  <p:clrMap bg1="lt1" tx1="dk1" bg2="lt2" tx2="dk2" accent1="accent1" accent2="accent2" accent3="accent3" accent4="accent4" accent5="accent5" accent6="accent6" hlink="hlink" folHlink="folHlink"/>
  <p:sldLayoutIdLst>
    <p:sldLayoutId id="2147503846" r:id="rId1"/>
    <p:sldLayoutId id="2147503847" r:id="rId2"/>
    <p:sldLayoutId id="2147503848" r:id="rId3"/>
    <p:sldLayoutId id="2147503849" r:id="rId4"/>
    <p:sldLayoutId id="2147503850" r:id="rId5"/>
    <p:sldLayoutId id="2147503851" r:id="rId6"/>
    <p:sldLayoutId id="2147503852" r:id="rId7"/>
    <p:sldLayoutId id="2147503853" r:id="rId8"/>
    <p:sldLayoutId id="2147503854" r:id="rId9"/>
    <p:sldLayoutId id="2147503855" r:id="rId10"/>
    <p:sldLayoutId id="2147503856" r:id="rId11"/>
    <p:sldLayoutId id="2147503857" r:id="rId12"/>
    <p:sldLayoutId id="214750385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A44C4530-8D25-7249-9946-C5C7DA6267EA}" type="slidenum">
              <a:rPr lang="en-US"/>
              <a:pPr>
                <a:defRPr/>
              </a:pPr>
              <a:t>‹#›</a:t>
            </a:fld>
            <a:endParaRPr lang="en-US"/>
          </a:p>
        </p:txBody>
      </p:sp>
    </p:spTree>
    <p:extLst>
      <p:ext uri="{BB962C8B-B14F-4D97-AF65-F5344CB8AC3E}">
        <p14:creationId xmlns:p14="http://schemas.microsoft.com/office/powerpoint/2010/main" val="3154458493"/>
      </p:ext>
    </p:extLst>
  </p:cSld>
  <p:clrMap bg1="lt1" tx1="dk1" bg2="lt2" tx2="dk2" accent1="accent1" accent2="accent2" accent3="accent3" accent4="accent4" accent5="accent5" accent6="accent6" hlink="hlink" folHlink="folHlink"/>
  <p:sldLayoutIdLst>
    <p:sldLayoutId id="2147503860" r:id="rId1"/>
    <p:sldLayoutId id="2147503861" r:id="rId2"/>
    <p:sldLayoutId id="2147503862" r:id="rId3"/>
    <p:sldLayoutId id="2147503863" r:id="rId4"/>
    <p:sldLayoutId id="2147503864" r:id="rId5"/>
    <p:sldLayoutId id="2147503865" r:id="rId6"/>
    <p:sldLayoutId id="2147503866" r:id="rId7"/>
    <p:sldLayoutId id="2147503867" r:id="rId8"/>
    <p:sldLayoutId id="2147503868" r:id="rId9"/>
    <p:sldLayoutId id="2147503869" r:id="rId10"/>
    <p:sldLayoutId id="2147503870"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4FB8A746-AC4E-B04B-B719-B00109B78261}" type="slidenum">
              <a:rPr lang="en-US" smtClean="0"/>
              <a:pPr>
                <a:defRPr/>
              </a:pPr>
              <a:t>‹#›</a:t>
            </a:fld>
            <a:endParaRPr lang="en-US"/>
          </a:p>
        </p:txBody>
      </p:sp>
    </p:spTree>
    <p:extLst>
      <p:ext uri="{BB962C8B-B14F-4D97-AF65-F5344CB8AC3E}">
        <p14:creationId xmlns:p14="http://schemas.microsoft.com/office/powerpoint/2010/main" val="1774059134"/>
      </p:ext>
    </p:extLst>
  </p:cSld>
  <p:clrMap bg1="dk2" tx1="lt1" bg2="dk1" tx2="lt2" accent1="accent1" accent2="accent2" accent3="accent3" accent4="accent4" accent5="accent5" accent6="accent6" hlink="hlink" folHlink="folHlink"/>
  <p:sldLayoutIdLst>
    <p:sldLayoutId id="2147503872" r:id="rId1"/>
    <p:sldLayoutId id="2147503873" r:id="rId2"/>
    <p:sldLayoutId id="2147503874" r:id="rId3"/>
    <p:sldLayoutId id="2147503875" r:id="rId4"/>
    <p:sldLayoutId id="2147503876" r:id="rId5"/>
    <p:sldLayoutId id="2147503877" r:id="rId6"/>
    <p:sldLayoutId id="2147503878" r:id="rId7"/>
    <p:sldLayoutId id="2147503879" r:id="rId8"/>
    <p:sldLayoutId id="2147503880" r:id="rId9"/>
    <p:sldLayoutId id="2147503881" r:id="rId10"/>
    <p:sldLayoutId id="2147503882" r:id="rId11"/>
    <p:sldLayoutId id="2147503883"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4576A3F5-517B-2C4E-8D9B-82684AFDC7C1}"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149320709"/>
      </p:ext>
    </p:extLst>
  </p:cSld>
  <p:clrMap bg1="lt1" tx1="dk1" bg2="lt2" tx2="dk2" accent1="accent1" accent2="accent2" accent3="accent3" accent4="accent4" accent5="accent5" accent6="accent6" hlink="hlink" folHlink="folHlink"/>
  <p:sldLayoutIdLst>
    <p:sldLayoutId id="2147503885" r:id="rId1"/>
    <p:sldLayoutId id="2147503886" r:id="rId2"/>
    <p:sldLayoutId id="2147503887" r:id="rId3"/>
    <p:sldLayoutId id="2147503888" r:id="rId4"/>
    <p:sldLayoutId id="2147503889" r:id="rId5"/>
    <p:sldLayoutId id="2147503890" r:id="rId6"/>
    <p:sldLayoutId id="2147503891" r:id="rId7"/>
    <p:sldLayoutId id="2147503892" r:id="rId8"/>
    <p:sldLayoutId id="2147503893" r:id="rId9"/>
    <p:sldLayoutId id="2147503894" r:id="rId10"/>
    <p:sldLayoutId id="214750389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1618"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1619"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30056C71-9EBA-1A46-B293-29E1E3A2028F}" type="slidenum">
              <a:rPr lang="en-US" smtClean="0"/>
              <a:pPr>
                <a:defRPr/>
              </a:pPr>
              <a:t>‹#›</a:t>
            </a:fld>
            <a:endParaRPr lang="en-US"/>
          </a:p>
        </p:txBody>
      </p:sp>
    </p:spTree>
    <p:extLst>
      <p:ext uri="{BB962C8B-B14F-4D97-AF65-F5344CB8AC3E}">
        <p14:creationId xmlns:p14="http://schemas.microsoft.com/office/powerpoint/2010/main" val="2367943672"/>
      </p:ext>
    </p:extLst>
  </p:cSld>
  <p:clrMap bg1="lt1" tx1="dk1" bg2="lt2" tx2="dk2" accent1="accent1" accent2="accent2" accent3="accent3" accent4="accent4" accent5="accent5" accent6="accent6" hlink="hlink" folHlink="folHlink"/>
  <p:sldLayoutIdLst>
    <p:sldLayoutId id="2147503897" r:id="rId1"/>
    <p:sldLayoutId id="2147503898" r:id="rId2"/>
    <p:sldLayoutId id="2147503899" r:id="rId3"/>
    <p:sldLayoutId id="2147503900" r:id="rId4"/>
    <p:sldLayoutId id="2147503901" r:id="rId5"/>
    <p:sldLayoutId id="2147503902" r:id="rId6"/>
    <p:sldLayoutId id="2147503903" r:id="rId7"/>
    <p:sldLayoutId id="2147503904" r:id="rId8"/>
    <p:sldLayoutId id="2147503905" r:id="rId9"/>
    <p:sldLayoutId id="2147503906" r:id="rId10"/>
    <p:sldLayoutId id="2147503907" r:id="rId11"/>
  </p:sldLayoutIdLst>
  <p:transition/>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ü"/>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Font typeface="Wingdings" charset="0"/>
        <a:buChar char="ü"/>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01F188CD-86E3-6947-AEC7-7A4BC9D46F7C}" type="slidenum">
              <a:rPr lang="en-US" smtClean="0"/>
              <a:pPr>
                <a:defRPr/>
              </a:pPr>
              <a:t>‹#›</a:t>
            </a:fld>
            <a:endParaRPr lang="en-US"/>
          </a:p>
        </p:txBody>
      </p:sp>
    </p:spTree>
    <p:extLst>
      <p:ext uri="{BB962C8B-B14F-4D97-AF65-F5344CB8AC3E}">
        <p14:creationId xmlns:p14="http://schemas.microsoft.com/office/powerpoint/2010/main" val="3904701072"/>
      </p:ext>
    </p:extLst>
  </p:cSld>
  <p:clrMap bg1="lt1" tx1="dk1" bg2="lt2" tx2="dk2" accent1="accent1" accent2="accent2" accent3="accent3" accent4="accent4" accent5="accent5" accent6="accent6" hlink="hlink" folHlink="folHlink"/>
  <p:sldLayoutIdLst>
    <p:sldLayoutId id="214750390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3EEFB2E-933A-4D47-9FC7-4385CC0ED00D}" type="slidenum">
              <a:rPr lang="en-US"/>
              <a:pPr>
                <a:defRPr/>
              </a:pPr>
              <a:t>‹#›</a:t>
            </a:fld>
            <a:endParaRPr lang="en-US"/>
          </a:p>
        </p:txBody>
      </p:sp>
    </p:spTree>
    <p:extLst>
      <p:ext uri="{BB962C8B-B14F-4D97-AF65-F5344CB8AC3E}">
        <p14:creationId xmlns:p14="http://schemas.microsoft.com/office/powerpoint/2010/main" val="2418763919"/>
      </p:ext>
    </p:extLst>
  </p:cSld>
  <p:clrMap bg1="lt1" tx1="dk1" bg2="lt2" tx2="dk2" accent1="accent1" accent2="accent2" accent3="accent3" accent4="accent4" accent5="accent5" accent6="accent6" hlink="hlink" folHlink="folHlink"/>
  <p:sldLayoutIdLst>
    <p:sldLayoutId id="2147503911" r:id="rId1"/>
    <p:sldLayoutId id="2147503912" r:id="rId2"/>
    <p:sldLayoutId id="2147503913" r:id="rId3"/>
    <p:sldLayoutId id="2147503914" r:id="rId4"/>
    <p:sldLayoutId id="2147503915" r:id="rId5"/>
    <p:sldLayoutId id="2147503916" r:id="rId6"/>
    <p:sldLayoutId id="2147503917" r:id="rId7"/>
    <p:sldLayoutId id="2147503918" r:id="rId8"/>
    <p:sldLayoutId id="2147503919" r:id="rId9"/>
    <p:sldLayoutId id="2147503920" r:id="rId10"/>
    <p:sldLayoutId id="214750392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3552345"/>
      </p:ext>
    </p:extLst>
  </p:cSld>
  <p:clrMap bg1="lt1" tx1="dk1" bg2="lt2" tx2="dk2" accent1="accent1" accent2="accent2" accent3="accent3" accent4="accent4" accent5="accent5" accent6="accent6" hlink="hlink" folHlink="folHlink"/>
  <p:sldLayoutIdLst>
    <p:sldLayoutId id="2147503923" r:id="rId1"/>
    <p:sldLayoutId id="2147503924" r:id="rId2"/>
    <p:sldLayoutId id="2147503925" r:id="rId3"/>
    <p:sldLayoutId id="2147503926" r:id="rId4"/>
    <p:sldLayoutId id="2147503927" r:id="rId5"/>
    <p:sldLayoutId id="2147503928" r:id="rId6"/>
    <p:sldLayoutId id="2147503929" r:id="rId7"/>
    <p:sldLayoutId id="2147503930" r:id="rId8"/>
    <p:sldLayoutId id="2147503931" r:id="rId9"/>
    <p:sldLayoutId id="2147503932" r:id="rId10"/>
    <p:sldLayoutId id="214750393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US" dirty="0"/>
              <a:t>Click to edit Master title style</a:t>
            </a:r>
          </a:p>
        </p:txBody>
      </p:sp>
      <p:sp>
        <p:nvSpPr>
          <p:cNvPr id="313347" name="Rectangle 3"/>
          <p:cNvSpPr>
            <a:spLocks noGrp="1" noChangeArrowheads="1"/>
          </p:cNvSpPr>
          <p:nvPr>
            <p:ph type="body" idx="1"/>
          </p:nvPr>
        </p:nvSpPr>
        <p:spPr bwMode="auto">
          <a:xfrm>
            <a:off x="457200" y="1600206"/>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2CB39461-21D7-4343-A12B-705CA23C8FA3}" type="slidenum">
              <a:rPr lang="en-US" smtClean="0"/>
              <a:pPr>
                <a:defRPr/>
              </a:pPr>
              <a:t>‹#›</a:t>
            </a:fld>
            <a:endParaRPr lang="en-US"/>
          </a:p>
        </p:txBody>
      </p:sp>
    </p:spTree>
    <p:extLst>
      <p:ext uri="{BB962C8B-B14F-4D97-AF65-F5344CB8AC3E}">
        <p14:creationId xmlns:p14="http://schemas.microsoft.com/office/powerpoint/2010/main" val="1728452320"/>
      </p:ext>
    </p:extLst>
  </p:cSld>
  <p:clrMap bg1="lt1" tx1="dk1" bg2="lt2" tx2="dk2" accent1="accent1" accent2="accent2" accent3="accent3" accent4="accent4" accent5="accent5" accent6="accent6" hlink="hlink" folHlink="folHlink"/>
  <p:sldLayoutIdLst>
    <p:sldLayoutId id="2147503935" r:id="rId1"/>
  </p:sldLayoutIdLst>
  <p:hf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Arial" charset="0"/>
        </a:defRPr>
      </a:lvl6pPr>
      <a:lvl7pPr marL="913758" algn="ctr" rtl="0" fontAlgn="base">
        <a:spcBef>
          <a:spcPct val="0"/>
        </a:spcBef>
        <a:spcAft>
          <a:spcPct val="0"/>
        </a:spcAft>
        <a:defRPr sz="4400">
          <a:solidFill>
            <a:schemeClr val="tx2"/>
          </a:solidFill>
          <a:latin typeface="Arial" charset="0"/>
        </a:defRPr>
      </a:lvl7pPr>
      <a:lvl8pPr marL="1370639" algn="ctr" rtl="0" fontAlgn="base">
        <a:spcBef>
          <a:spcPct val="0"/>
        </a:spcBef>
        <a:spcAft>
          <a:spcPct val="0"/>
        </a:spcAft>
        <a:defRPr sz="4400">
          <a:solidFill>
            <a:schemeClr val="tx2"/>
          </a:solidFill>
          <a:latin typeface="Arial" charset="0"/>
        </a:defRPr>
      </a:lvl8pPr>
      <a:lvl9pPr marL="1827517" algn="ctr"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a:p>
        </p:txBody>
      </p:sp>
    </p:spTree>
  </p:cSld>
  <p:clrMap bg1="lt1" tx1="dk1" bg2="lt2" tx2="dk2" accent1="accent1" accent2="accent2" accent3="accent3" accent4="accent4" accent5="accent5" accent6="accent6" hlink="hlink" folHlink="folHlink"/>
  <p:sldLayoutIdLst>
    <p:sldLayoutId id="2147502993" r:id="rId1"/>
    <p:sldLayoutId id="2147502994" r:id="rId2"/>
    <p:sldLayoutId id="2147502995" r:id="rId3"/>
    <p:sldLayoutId id="2147502996" r:id="rId4"/>
    <p:sldLayoutId id="2147502997" r:id="rId5"/>
    <p:sldLayoutId id="2147502998" r:id="rId6"/>
    <p:sldLayoutId id="2147502999" r:id="rId7"/>
    <p:sldLayoutId id="2147503000" r:id="rId8"/>
    <p:sldLayoutId id="2147503001" r:id="rId9"/>
    <p:sldLayoutId id="2147503002" r:id="rId10"/>
    <p:sldLayoutId id="2147503003"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17574718"/>
      </p:ext>
    </p:extLst>
  </p:cSld>
  <p:clrMap bg1="dk2" tx1="lt1" bg2="dk1" tx2="lt2" accent1="accent1" accent2="accent2" accent3="accent3" accent4="accent4" accent5="accent5" accent6="accent6" hlink="hlink" folHlink="folHlink"/>
  <p:sldLayoutIdLst>
    <p:sldLayoutId id="2147503939" r:id="rId1"/>
    <p:sldLayoutId id="2147503940" r:id="rId2"/>
    <p:sldLayoutId id="2147503941" r:id="rId3"/>
    <p:sldLayoutId id="2147503942" r:id="rId4"/>
    <p:sldLayoutId id="2147503943" r:id="rId5"/>
    <p:sldLayoutId id="2147503944" r:id="rId6"/>
    <p:sldLayoutId id="2147503945" r:id="rId7"/>
    <p:sldLayoutId id="2147503946" r:id="rId8"/>
    <p:sldLayoutId id="2147503947" r:id="rId9"/>
    <p:sldLayoutId id="2147503948" r:id="rId10"/>
    <p:sldLayoutId id="214750394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DD1775B6-7CAB-454B-87B1-820A8F7C168E}"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906683881"/>
      </p:ext>
    </p:extLst>
  </p:cSld>
  <p:clrMap bg1="lt1" tx1="dk1" bg2="lt2" tx2="dk2" accent1="accent1" accent2="accent2" accent3="accent3" accent4="accent4" accent5="accent5" accent6="accent6" hlink="hlink" folHlink="folHlink"/>
  <p:sldLayoutIdLst>
    <p:sldLayoutId id="2147503951" r:id="rId1"/>
    <p:sldLayoutId id="2147503952"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2057400" y="609600"/>
            <a:ext cx="6781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514600" y="1981200"/>
            <a:ext cx="6324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8836" name="Rectangle 4"/>
          <p:cNvSpPr>
            <a:spLocks noGrp="1" noChangeArrowheads="1"/>
          </p:cNvSpPr>
          <p:nvPr>
            <p:ph type="dt" sz="half" idx="2"/>
          </p:nvPr>
        </p:nvSpPr>
        <p:spPr bwMode="auto">
          <a:xfrm>
            <a:off x="914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7" name="Rectangle 5"/>
          <p:cNvSpPr>
            <a:spLocks noGrp="1" noChangeArrowheads="1"/>
          </p:cNvSpPr>
          <p:nvPr>
            <p:ph type="ftr" sz="quarter" idx="3"/>
          </p:nvPr>
        </p:nvSpPr>
        <p:spPr bwMode="auto">
          <a:xfrm>
            <a:off x="3124200" y="6248400"/>
            <a:ext cx="3429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r">
              <a:defRPr sz="1400">
                <a:latin typeface="Century Gothic" charset="0"/>
                <a:ea typeface="MS Pゴシック" charset="0"/>
                <a:cs typeface="MS Pゴシック" charset="0"/>
              </a:defRPr>
            </a:lvl1pPr>
          </a:lstStyle>
          <a:p>
            <a:pPr defTabSz="914400" eaLnBrk="0" fontAlgn="base" hangingPunct="0">
              <a:spcBef>
                <a:spcPct val="0"/>
              </a:spcBef>
              <a:spcAft>
                <a:spcPct val="0"/>
              </a:spcAft>
            </a:pPr>
            <a:fld id="{185846E5-1349-B64B-AE1B-D909F95BC1ED}" type="slidenum">
              <a:rPr lang="en-US" smtClean="0">
                <a:solidFill>
                  <a:srgbClr val="000000"/>
                </a:solidFill>
              </a:rPr>
              <a:pPr defTabSz="914400" eaLnBrk="0" fontAlgn="base" hangingPunct="0">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429152846"/>
      </p:ext>
    </p:extLst>
  </p:cSld>
  <p:clrMap bg1="lt1" tx1="dk1" bg2="lt2" tx2="dk2" accent1="accent1" accent2="accent2" accent3="accent3" accent4="accent4" accent5="accent5" accent6="accent6" hlink="hlink" folHlink="folHlink"/>
  <p:sldLayoutIdLst>
    <p:sldLayoutId id="2147503956" r:id="rId1"/>
    <p:sldLayoutId id="2147503957" r:id="rId2"/>
    <p:sldLayoutId id="2147503958" r:id="rId3"/>
    <p:sldLayoutId id="2147503959" r:id="rId4"/>
    <p:sldLayoutId id="2147503960" r:id="rId5"/>
    <p:sldLayoutId id="2147503961" r:id="rId6"/>
    <p:sldLayoutId id="2147503962" r:id="rId7"/>
    <p:sldLayoutId id="2147503963" r:id="rId8"/>
    <p:sldLayoutId id="2147503964" r:id="rId9"/>
    <p:sldLayoutId id="2147503965" r:id="rId10"/>
    <p:sldLayoutId id="2147503966" r:id="rId11"/>
  </p:sldLayoutIdLst>
  <p:hf sldNum="0" hdr="0" dt="0"/>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2pPr>
      <a:lvl3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3pPr>
      <a:lvl4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4pPr>
      <a:lvl5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5pPr>
      <a:lvl6pPr marL="4572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6pPr>
      <a:lvl7pPr marL="9144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7pPr>
      <a:lvl8pPr marL="13716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8pPr>
      <a:lvl9pPr marL="18288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e"/>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d"/>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e"/>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e"/>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pPr>
            <a:fld id="{FF2D5DF2-C6DC-A948-80B0-241E0FF6D0AD}" type="slidenum">
              <a:rPr lang="en-US" smtClean="0">
                <a:solidFill>
                  <a:srgbClr val="000000"/>
                </a:solidFill>
                <a:ea typeface="Osaka" charset="0"/>
                <a:cs typeface="Osaka" charset="0"/>
              </a:rPr>
              <a:pPr defTabSz="914400" eaLnBrk="0" fontAlgn="base" hangingPunct="0">
                <a:spcBef>
                  <a:spcPct val="0"/>
                </a:spcBef>
                <a:spcAft>
                  <a:spcPct val="0"/>
                </a:spcAft>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926780590"/>
      </p:ext>
    </p:extLst>
  </p:cSld>
  <p:clrMap bg1="lt1" tx1="dk1" bg2="lt2" tx2="dk2" accent1="accent1" accent2="accent2" accent3="accent3" accent4="accent4" accent5="accent5" accent6="accent6" hlink="hlink" folHlink="folHlink"/>
  <p:sldLayoutIdLst>
    <p:sldLayoutId id="2147503968" r:id="rId1"/>
    <p:sldLayoutId id="2147503969" r:id="rId2"/>
    <p:sldLayoutId id="2147503970" r:id="rId3"/>
    <p:sldLayoutId id="2147503971" r:id="rId4"/>
    <p:sldLayoutId id="2147503972" r:id="rId5"/>
    <p:sldLayoutId id="2147503973" r:id="rId6"/>
    <p:sldLayoutId id="2147503974" r:id="rId7"/>
    <p:sldLayoutId id="2147503975" r:id="rId8"/>
    <p:sldLayoutId id="2147503976" r:id="rId9"/>
    <p:sldLayoutId id="2147503977" r:id="rId10"/>
    <p:sldLayoutId id="214750397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444421773"/>
      </p:ext>
    </p:extLst>
  </p:cSld>
  <p:clrMap bg1="lt1" tx1="dk1" bg2="lt2" tx2="dk2" accent1="accent1" accent2="accent2" accent3="accent3" accent4="accent4" accent5="accent5" accent6="accent6" hlink="hlink" folHlink="folHlink"/>
  <p:sldLayoutIdLst>
    <p:sldLayoutId id="2147503980" r:id="rId1"/>
    <p:sldLayoutId id="2147503981" r:id="rId2"/>
    <p:sldLayoutId id="2147503982" r:id="rId3"/>
    <p:sldLayoutId id="2147503983" r:id="rId4"/>
    <p:sldLayoutId id="2147503984" r:id="rId5"/>
    <p:sldLayoutId id="2147503985" r:id="rId6"/>
    <p:sldLayoutId id="2147503986" r:id="rId7"/>
    <p:sldLayoutId id="2147503987" r:id="rId8"/>
    <p:sldLayoutId id="2147503988" r:id="rId9"/>
    <p:sldLayoutId id="2147503989" r:id="rId10"/>
    <p:sldLayoutId id="2147503990"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3216385940"/>
      </p:ext>
    </p:extLst>
  </p:cSld>
  <p:clrMap bg1="dk2" tx1="lt1" bg2="dk1" tx2="lt2" accent1="accent1" accent2="accent2" accent3="accent3" accent4="accent4" accent5="accent5" accent6="accent6" hlink="hlink" folHlink="folHlink"/>
  <p:sldLayoutIdLst>
    <p:sldLayoutId id="2147503992" r:id="rId1"/>
    <p:sldLayoutId id="2147503993" r:id="rId2"/>
    <p:sldLayoutId id="2147503994" r:id="rId3"/>
    <p:sldLayoutId id="2147503995" r:id="rId4"/>
    <p:sldLayoutId id="2147503996" r:id="rId5"/>
    <p:sldLayoutId id="2147503997" r:id="rId6"/>
    <p:sldLayoutId id="2147503998" r:id="rId7"/>
    <p:sldLayoutId id="2147503999" r:id="rId8"/>
    <p:sldLayoutId id="2147504000" r:id="rId9"/>
    <p:sldLayoutId id="2147504001" r:id="rId10"/>
    <p:sldLayoutId id="214750400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7242175" cy="1981200"/>
            <a:chOff x="0" y="0"/>
            <a:chExt cx="4562" cy="1248"/>
          </a:xfrm>
        </p:grpSpPr>
        <p:sp>
          <p:nvSpPr>
            <p:cNvPr id="7885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imes New Roman" pitchFamily="-107" charset="0"/>
                <a:ea typeface="+mn-ea"/>
                <a:cs typeface="+mn-cs"/>
              </a:endParaRPr>
            </a:p>
          </p:txBody>
        </p:sp>
        <p:sp>
          <p:nvSpPr>
            <p:cNvPr id="3789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7885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885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885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07" charset="-52"/>
                <a:ea typeface="+mn-ea"/>
                <a:cs typeface="+mn-cs"/>
              </a:defRPr>
            </a:lvl1pPr>
          </a:lstStyle>
          <a:p>
            <a:pPr>
              <a:defRPr/>
            </a:pPr>
            <a:endParaRPr lang="en-US"/>
          </a:p>
        </p:txBody>
      </p:sp>
      <p:sp>
        <p:nvSpPr>
          <p:cNvPr id="7885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07" charset="-52"/>
                <a:ea typeface="+mn-ea"/>
                <a:cs typeface="+mn-cs"/>
              </a:defRPr>
            </a:lvl1pPr>
          </a:lstStyle>
          <a:p>
            <a:pPr>
              <a:defRPr/>
            </a:pPr>
            <a:endParaRPr lang="en-US"/>
          </a:p>
        </p:txBody>
      </p:sp>
      <p:sp>
        <p:nvSpPr>
          <p:cNvPr id="7885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FA3E48CC-4D35-E24A-8B08-9934A1A51AAA}" type="slidenum">
              <a:rPr lang="en-US"/>
              <a:pPr>
                <a:defRPr/>
              </a:pPr>
              <a:t>‹#›</a:t>
            </a:fld>
            <a:endParaRPr lang="en-US"/>
          </a:p>
        </p:txBody>
      </p:sp>
    </p:spTree>
    <p:extLst>
      <p:ext uri="{BB962C8B-B14F-4D97-AF65-F5344CB8AC3E}">
        <p14:creationId xmlns:p14="http://schemas.microsoft.com/office/powerpoint/2010/main" val="1170954476"/>
      </p:ext>
    </p:extLst>
  </p:cSld>
  <p:clrMap bg1="dk2" tx1="lt1" bg2="dk1" tx2="lt2" accent1="accent1" accent2="accent2" accent3="accent3" accent4="accent4" accent5="accent5" accent6="accent6" hlink="hlink" folHlink="folHlink"/>
  <p:sldLayoutIdLst>
    <p:sldLayoutId id="2147504004" r:id="rId1"/>
    <p:sldLayoutId id="2147504005" r:id="rId2"/>
    <p:sldLayoutId id="2147504006" r:id="rId3"/>
    <p:sldLayoutId id="2147504007" r:id="rId4"/>
    <p:sldLayoutId id="2147504008" r:id="rId5"/>
    <p:sldLayoutId id="2147504009" r:id="rId6"/>
    <p:sldLayoutId id="2147504010" r:id="rId7"/>
    <p:sldLayoutId id="2147504011" r:id="rId8"/>
    <p:sldLayoutId id="2147504012" r:id="rId9"/>
    <p:sldLayoutId id="2147504013" r:id="rId10"/>
    <p:sldLayoutId id="214750401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60020502"/>
      </p:ext>
    </p:extLst>
  </p:cSld>
  <p:clrMap bg1="lt1" tx1="dk1" bg2="lt2" tx2="dk2" accent1="accent1" accent2="accent2" accent3="accent3" accent4="accent4" accent5="accent5" accent6="accent6" hlink="hlink" folHlink="folHlink"/>
  <p:sldLayoutIdLst>
    <p:sldLayoutId id="2147504016" r:id="rId1"/>
    <p:sldLayoutId id="2147504017" r:id="rId2"/>
    <p:sldLayoutId id="2147504018" r:id="rId3"/>
    <p:sldLayoutId id="2147504019" r:id="rId4"/>
    <p:sldLayoutId id="2147504020" r:id="rId5"/>
    <p:sldLayoutId id="2147504021" r:id="rId6"/>
    <p:sldLayoutId id="2147504022" r:id="rId7"/>
    <p:sldLayoutId id="2147504023" r:id="rId8"/>
    <p:sldLayoutId id="2147504024" r:id="rId9"/>
    <p:sldLayoutId id="2147504025" r:id="rId10"/>
    <p:sldLayoutId id="2147504026" r:id="rId11"/>
    <p:sldLayoutId id="2147504027" r:id="rId12"/>
    <p:sldLayoutId id="214750402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374" indent="-22847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329"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6278"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ChangeArrowheads="1"/>
          </p:cNvSpPr>
          <p:nvPr/>
        </p:nvSpPr>
        <p:spPr bwMode="ltGray">
          <a:xfrm>
            <a:off x="417514" y="1098558"/>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19" name="Rectangle 3"/>
          <p:cNvSpPr>
            <a:spLocks noChangeArrowheads="1"/>
          </p:cNvSpPr>
          <p:nvPr/>
        </p:nvSpPr>
        <p:spPr bwMode="ltGray">
          <a:xfrm>
            <a:off x="800104" y="1098558"/>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0" name="Rectangle 4"/>
          <p:cNvSpPr>
            <a:spLocks noChangeArrowheads="1"/>
          </p:cNvSpPr>
          <p:nvPr/>
        </p:nvSpPr>
        <p:spPr bwMode="ltGray">
          <a:xfrm>
            <a:off x="541344" y="1520832"/>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1" name="Rectangle 5"/>
          <p:cNvSpPr>
            <a:spLocks noChangeArrowheads="1"/>
          </p:cNvSpPr>
          <p:nvPr/>
        </p:nvSpPr>
        <p:spPr bwMode="ltGray">
          <a:xfrm>
            <a:off x="911226" y="1520832"/>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2" name="Rectangle 6"/>
          <p:cNvSpPr>
            <a:spLocks noChangeArrowheads="1"/>
          </p:cNvSpPr>
          <p:nvPr/>
        </p:nvSpPr>
        <p:spPr bwMode="ltGray">
          <a:xfrm>
            <a:off x="127002" y="14478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3" name="Rectangle 7"/>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4" name="Rectangle 8"/>
          <p:cNvSpPr>
            <a:spLocks noChangeArrowheads="1"/>
          </p:cNvSpPr>
          <p:nvPr/>
        </p:nvSpPr>
        <p:spPr bwMode="gray">
          <a:xfrm flipV="1">
            <a:off x="460389"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lIns="91334" tIns="45667" rIns="91334" bIns="45667" anchor="ctr"/>
          <a:lstStyle/>
          <a:p>
            <a:endParaRPr kumimoji="1" lang="en-US" b="1" i="0">
              <a:latin typeface="Arial" panose="020B0604020202020204" pitchFamily="34" charset="0"/>
            </a:endParaRPr>
          </a:p>
        </p:txBody>
      </p:sp>
      <p:sp>
        <p:nvSpPr>
          <p:cNvPr id="111625" name="Rectangle 9"/>
          <p:cNvSpPr>
            <a:spLocks noGrp="1" noChangeArrowheads="1"/>
          </p:cNvSpPr>
          <p:nvPr>
            <p:ph type="title"/>
          </p:nvPr>
        </p:nvSpPr>
        <p:spPr bwMode="auto">
          <a:xfrm>
            <a:off x="1150944" y="617538"/>
            <a:ext cx="7793037"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34" tIns="45667" rIns="91334" bIns="45667" numCol="1" anchor="b" anchorCtr="0" compatLnSpc="1">
            <a:prstTxWarp prst="textNoShape">
              <a:avLst/>
            </a:prstTxWarp>
          </a:bodyPr>
          <a:lstStyle/>
          <a:p>
            <a:pPr lvl="0"/>
            <a:r>
              <a:rPr lang="en-US" dirty="0"/>
              <a:t>Click to edit Master title style</a:t>
            </a:r>
          </a:p>
        </p:txBody>
      </p:sp>
      <p:sp>
        <p:nvSpPr>
          <p:cNvPr id="111626" name="Rectangle 10"/>
          <p:cNvSpPr>
            <a:spLocks noGrp="1" noChangeArrowheads="1"/>
          </p:cNvSpPr>
          <p:nvPr>
            <p:ph type="body" idx="1"/>
          </p:nvPr>
        </p:nvSpPr>
        <p:spPr bwMode="auto">
          <a:xfrm>
            <a:off x="1182688" y="2017713"/>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0107" name="Rectangle 11"/>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a:p>
        </p:txBody>
      </p:sp>
      <p:sp>
        <p:nvSpPr>
          <p:cNvPr id="260108" name="Rectangle 12"/>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260109" name="Rectangle 13"/>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400" b="1" i="0">
                <a:latin typeface="Arial" panose="020B0604020202020204" pitchFamily="34" charset="0"/>
              </a:defRPr>
            </a:lvl1pPr>
          </a:lstStyle>
          <a:p>
            <a:pPr>
              <a:defRPr/>
            </a:pPr>
            <a:fld id="{69EA6815-36EF-304B-99F2-EF798A171DEE}" type="slidenum">
              <a:rPr lang="en-US" smtClean="0"/>
              <a:pPr>
                <a:defRPr/>
              </a:pPr>
              <a:t>‹#›</a:t>
            </a:fld>
            <a:endParaRPr lang="en-US"/>
          </a:p>
        </p:txBody>
      </p:sp>
    </p:spTree>
    <p:extLst>
      <p:ext uri="{BB962C8B-B14F-4D97-AF65-F5344CB8AC3E}">
        <p14:creationId xmlns:p14="http://schemas.microsoft.com/office/powerpoint/2010/main" val="1861379451"/>
      </p:ext>
    </p:extLst>
  </p:cSld>
  <p:clrMap bg1="lt1" tx1="dk1" bg2="lt2" tx2="dk2" accent1="accent1" accent2="accent2" accent3="accent3" accent4="accent4" accent5="accent5" accent6="accent6" hlink="hlink" folHlink="folHlink"/>
  <p:sldLayoutIdLst>
    <p:sldLayoutId id="2147504030" r:id="rId1"/>
    <p:sldLayoutId id="2147504031" r:id="rId2"/>
    <p:sldLayoutId id="2147504032" r:id="rId3"/>
    <p:sldLayoutId id="2147504033" r:id="rId4"/>
    <p:sldLayoutId id="2147504034" r:id="rId5"/>
    <p:sldLayoutId id="2147504035" r:id="rId6"/>
    <p:sldLayoutId id="2147504036" r:id="rId7"/>
    <p:sldLayoutId id="2147504037" r:id="rId8"/>
    <p:sldLayoutId id="2147504038" r:id="rId9"/>
    <p:sldLayoutId id="2147504039" r:id="rId10"/>
    <p:sldLayoutId id="2147504040"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5pPr>
      <a:lvl6pPr marL="456686" algn="l" rtl="0" fontAlgn="base">
        <a:spcBef>
          <a:spcPct val="0"/>
        </a:spcBef>
        <a:spcAft>
          <a:spcPct val="0"/>
        </a:spcAft>
        <a:defRPr sz="4400">
          <a:solidFill>
            <a:schemeClr val="tx2"/>
          </a:solidFill>
          <a:latin typeface="Arial" pitchFamily="-110" charset="0"/>
        </a:defRPr>
      </a:lvl6pPr>
      <a:lvl7pPr marL="913370" algn="l" rtl="0" fontAlgn="base">
        <a:spcBef>
          <a:spcPct val="0"/>
        </a:spcBef>
        <a:spcAft>
          <a:spcPct val="0"/>
        </a:spcAft>
        <a:defRPr sz="4400">
          <a:solidFill>
            <a:schemeClr val="tx2"/>
          </a:solidFill>
          <a:latin typeface="Arial" pitchFamily="-110" charset="0"/>
        </a:defRPr>
      </a:lvl7pPr>
      <a:lvl8pPr marL="1370051" algn="l" rtl="0" fontAlgn="base">
        <a:spcBef>
          <a:spcPct val="0"/>
        </a:spcBef>
        <a:spcAft>
          <a:spcPct val="0"/>
        </a:spcAft>
        <a:defRPr sz="4400">
          <a:solidFill>
            <a:schemeClr val="tx2"/>
          </a:solidFill>
          <a:latin typeface="Arial" pitchFamily="-110" charset="0"/>
        </a:defRPr>
      </a:lvl8pPr>
      <a:lvl9pPr marL="1826739" algn="l" rtl="0" fontAlgn="base">
        <a:spcBef>
          <a:spcPct val="0"/>
        </a:spcBef>
        <a:spcAft>
          <a:spcPct val="0"/>
        </a:spcAft>
        <a:defRPr sz="4400">
          <a:solidFill>
            <a:schemeClr val="tx2"/>
          </a:solidFill>
          <a:latin typeface="Arial" pitchFamily="-110" charset="0"/>
        </a:defRPr>
      </a:lvl9pPr>
    </p:titleStyle>
    <p:bodyStyle>
      <a:lvl1pPr marL="342512" indent="-342512"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ＭＳ Ｐゴシック" pitchFamily="-110" charset="-128"/>
        </a:defRPr>
      </a:lvl2pPr>
      <a:lvl3pPr marL="1141708" indent="-228341"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ＭＳ Ｐゴシック" pitchFamily="-110" charset="-128"/>
        </a:defRPr>
      </a:lvl3pPr>
      <a:lvl4pPr marL="1598393" indent="-228341"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ＭＳ Ｐゴシック" pitchFamily="-110" charset="-128"/>
        </a:defRPr>
      </a:lvl4pPr>
      <a:lvl5pPr marL="2055075" indent="-228341"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ＭＳ Ｐゴシック" pitchFamily="-110" charset="-128"/>
        </a:defRPr>
      </a:lvl5pPr>
      <a:lvl6pPr marL="2511759"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6pPr>
      <a:lvl7pPr marL="2968447"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7pPr>
      <a:lvl8pPr marL="3425126"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8pPr>
      <a:lvl9pPr marL="3881814"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580028"/>
      </p:ext>
    </p:extLst>
  </p:cSld>
  <p:clrMap bg1="dk2" tx1="lt1" bg2="dk1" tx2="lt2" accent1="accent1" accent2="accent2" accent3="accent3" accent4="accent4" accent5="accent5" accent6="accent6" hlink="hlink" folHlink="folHlink"/>
  <p:sldLayoutIdLst>
    <p:sldLayoutId id="2147504042" r:id="rId1"/>
    <p:sldLayoutId id="2147504043" r:id="rId2"/>
    <p:sldLayoutId id="2147504044" r:id="rId3"/>
    <p:sldLayoutId id="2147504045" r:id="rId4"/>
    <p:sldLayoutId id="2147504046" r:id="rId5"/>
    <p:sldLayoutId id="2147504047" r:id="rId6"/>
    <p:sldLayoutId id="2147504048" r:id="rId7"/>
    <p:sldLayoutId id="2147504049" r:id="rId8"/>
    <p:sldLayoutId id="2147504050" r:id="rId9"/>
    <p:sldLayoutId id="2147504051" r:id="rId10"/>
    <p:sldLayoutId id="2147504052" r:id="rId11"/>
    <p:sldLayoutId id="2147504053"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a:outerShdw blurRad="63500" dist="35907" dir="16979964"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8483"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a:outerShdw blurRad="63500" dist="25400" dir="169799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84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484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484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1C65BA32-7C13-EE47-A3A6-E8C595C57E56}" type="slidenum">
              <a:rPr lang="en-US" smtClean="0"/>
              <a:pPr>
                <a:defRPr/>
              </a:pPr>
              <a:t>‹#›</a:t>
            </a:fld>
            <a:endParaRPr lang="en-US"/>
          </a:p>
        </p:txBody>
      </p:sp>
    </p:spTree>
  </p:cSld>
  <p:clrMap bg1="dk2" tx1="lt1" bg2="dk1" tx2="lt2" accent1="accent1" accent2="accent2" accent3="accent3" accent4="accent4" accent5="accent5" accent6="accent6" hlink="hlink" folHlink="folHlink"/>
  <p:sldLayoutIdLst>
    <p:sldLayoutId id="2147503004" r:id="rId1"/>
    <p:sldLayoutId id="2147503005" r:id="rId2"/>
    <p:sldLayoutId id="2147503006" r:id="rId3"/>
    <p:sldLayoutId id="2147503007" r:id="rId4"/>
    <p:sldLayoutId id="2147503008" r:id="rId5"/>
    <p:sldLayoutId id="2147503009" r:id="rId6"/>
    <p:sldLayoutId id="2147503010" r:id="rId7"/>
    <p:sldLayoutId id="2147503011" r:id="rId8"/>
    <p:sldLayoutId id="2147503012" r:id="rId9"/>
    <p:sldLayoutId id="2147503013" r:id="rId10"/>
    <p:sldLayoutId id="2147503014"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hlink"/>
        </a:buClr>
        <a:buSzPct val="65000"/>
        <a:buFont typeface="Wingdings" charset="2"/>
        <a:buChar char="n"/>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65000"/>
        <a:buFont typeface="Wingdings" charset="2"/>
        <a:buChar char="n"/>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hlink"/>
        </a:buClr>
        <a:buSzPct val="65000"/>
        <a:buFont typeface="Wingdings" charset="2"/>
        <a:buChar char="n"/>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65000"/>
        <a:buFont typeface="Wingdings" charset="2"/>
        <a:buChar char="n"/>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hlink"/>
        </a:buClr>
        <a:buSzPct val="65000"/>
        <a:buFont typeface="Wingdings" charset="2"/>
        <a:buChar char="n"/>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7565B797-632F-0C41-950B-B3EE25A903ED}" type="slidenum">
              <a:rPr lang="en-US" smtClean="0">
                <a:solidFill>
                  <a:srgbClr val="000000"/>
                </a:solidFill>
                <a:ea typeface="ＭＳ Ｐゴシック" charset="0"/>
                <a:cs typeface="ＭＳ Ｐゴシック" charset="0"/>
              </a:rPr>
              <a:pPr eaLnBrk="0" hangingPunct="0">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56912526"/>
      </p:ext>
    </p:extLst>
  </p:cSld>
  <p:clrMap bg1="lt1" tx1="dk1" bg2="lt2" tx2="dk2" accent1="accent1" accent2="accent2" accent3="accent3" accent4="accent4" accent5="accent5" accent6="accent6" hlink="hlink" folHlink="folHlink"/>
  <p:sldLayoutIdLst>
    <p:sldLayoutId id="2147504055" r:id="rId1"/>
    <p:sldLayoutId id="2147504056" r:id="rId2"/>
    <p:sldLayoutId id="2147504057" r:id="rId3"/>
    <p:sldLayoutId id="2147504058" r:id="rId4"/>
    <p:sldLayoutId id="2147504059" r:id="rId5"/>
    <p:sldLayoutId id="2147504060" r:id="rId6"/>
    <p:sldLayoutId id="2147504061" r:id="rId7"/>
    <p:sldLayoutId id="2147504062" r:id="rId8"/>
    <p:sldLayoutId id="2147504063" r:id="rId9"/>
    <p:sldLayoutId id="2147504064" r:id="rId10"/>
    <p:sldLayoutId id="214750406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61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1161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5857D317-B1EC-4946-B3B6-E6D15D242B76}"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320335961"/>
      </p:ext>
    </p:extLst>
  </p:cSld>
  <p:clrMap bg1="lt1" tx1="dk1" bg2="lt2" tx2="dk2" accent1="accent1" accent2="accent2" accent3="accent3" accent4="accent4" accent5="accent5" accent6="accent6" hlink="hlink" folHlink="folHlink"/>
  <p:sldLayoutIdLst>
    <p:sldLayoutId id="2147504067" r:id="rId1"/>
    <p:sldLayoutId id="2147504068"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1026"/>
          <p:cNvGrpSpPr>
            <a:grpSpLocks/>
          </p:cNvGrpSpPr>
          <p:nvPr/>
        </p:nvGrpSpPr>
        <p:grpSpPr bwMode="auto">
          <a:xfrm>
            <a:off x="0" y="0"/>
            <a:ext cx="9147175" cy="6867525"/>
            <a:chOff x="0" y="0"/>
            <a:chExt cx="5762" cy="4326"/>
          </a:xfrm>
        </p:grpSpPr>
        <p:sp>
          <p:nvSpPr>
            <p:cNvPr id="274435" name="Rectangle 1027"/>
            <p:cNvSpPr>
              <a:spLocks noChangeArrowheads="1"/>
            </p:cNvSpPr>
            <p:nvPr/>
          </p:nvSpPr>
          <p:spPr bwMode="hidden">
            <a:xfrm>
              <a:off x="0" y="0"/>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6" name="Rectangle 1028"/>
            <p:cNvSpPr>
              <a:spLocks noChangeArrowheads="1"/>
            </p:cNvSpPr>
            <p:nvPr/>
          </p:nvSpPr>
          <p:spPr bwMode="hidden">
            <a:xfrm>
              <a:off x="9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7" name="Rectangle 1029"/>
            <p:cNvSpPr>
              <a:spLocks noChangeArrowheads="1"/>
            </p:cNvSpPr>
            <p:nvPr/>
          </p:nvSpPr>
          <p:spPr bwMode="hidden">
            <a:xfrm>
              <a:off x="19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8" name="Rectangle 1030"/>
            <p:cNvSpPr>
              <a:spLocks noChangeArrowheads="1"/>
            </p:cNvSpPr>
            <p:nvPr/>
          </p:nvSpPr>
          <p:spPr bwMode="hidden">
            <a:xfrm>
              <a:off x="28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9" name="Rectangle 1031"/>
            <p:cNvSpPr>
              <a:spLocks noChangeArrowheads="1"/>
            </p:cNvSpPr>
            <p:nvPr/>
          </p:nvSpPr>
          <p:spPr bwMode="hidden">
            <a:xfrm>
              <a:off x="38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0" name="Rectangle 1032"/>
            <p:cNvSpPr>
              <a:spLocks noChangeArrowheads="1"/>
            </p:cNvSpPr>
            <p:nvPr/>
          </p:nvSpPr>
          <p:spPr bwMode="hidden">
            <a:xfrm>
              <a:off x="48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1" name="Rectangle 1033"/>
            <p:cNvSpPr>
              <a:spLocks noChangeArrowheads="1"/>
            </p:cNvSpPr>
            <p:nvPr/>
          </p:nvSpPr>
          <p:spPr bwMode="hidden">
            <a:xfrm>
              <a:off x="57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2" name="Rectangle 1034"/>
            <p:cNvSpPr>
              <a:spLocks noChangeArrowheads="1"/>
            </p:cNvSpPr>
            <p:nvPr/>
          </p:nvSpPr>
          <p:spPr bwMode="hidden">
            <a:xfrm>
              <a:off x="67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3" name="Rectangle 1035"/>
            <p:cNvSpPr>
              <a:spLocks noChangeArrowheads="1"/>
            </p:cNvSpPr>
            <p:nvPr/>
          </p:nvSpPr>
          <p:spPr bwMode="hidden">
            <a:xfrm>
              <a:off x="76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4" name="Rectangle 1036"/>
            <p:cNvSpPr>
              <a:spLocks noChangeArrowheads="1"/>
            </p:cNvSpPr>
            <p:nvPr/>
          </p:nvSpPr>
          <p:spPr bwMode="hidden">
            <a:xfrm>
              <a:off x="86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5" name="Rectangle 1037"/>
            <p:cNvSpPr>
              <a:spLocks noChangeArrowheads="1"/>
            </p:cNvSpPr>
            <p:nvPr/>
          </p:nvSpPr>
          <p:spPr bwMode="hidden">
            <a:xfrm>
              <a:off x="96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6" name="Rectangle 1038"/>
            <p:cNvSpPr>
              <a:spLocks noChangeArrowheads="1"/>
            </p:cNvSpPr>
            <p:nvPr/>
          </p:nvSpPr>
          <p:spPr bwMode="hidden">
            <a:xfrm>
              <a:off x="105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7" name="Rectangle 1039"/>
            <p:cNvSpPr>
              <a:spLocks noChangeArrowheads="1"/>
            </p:cNvSpPr>
            <p:nvPr/>
          </p:nvSpPr>
          <p:spPr bwMode="hidden">
            <a:xfrm>
              <a:off x="115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8" name="Rectangle 1040"/>
            <p:cNvSpPr>
              <a:spLocks noChangeArrowheads="1"/>
            </p:cNvSpPr>
            <p:nvPr/>
          </p:nvSpPr>
          <p:spPr bwMode="hidden">
            <a:xfrm>
              <a:off x="124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9" name="Rectangle 1041"/>
            <p:cNvSpPr>
              <a:spLocks noChangeArrowheads="1"/>
            </p:cNvSpPr>
            <p:nvPr/>
          </p:nvSpPr>
          <p:spPr bwMode="hidden">
            <a:xfrm>
              <a:off x="134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0" name="Rectangle 1042"/>
            <p:cNvSpPr>
              <a:spLocks noChangeArrowheads="1"/>
            </p:cNvSpPr>
            <p:nvPr/>
          </p:nvSpPr>
          <p:spPr bwMode="hidden">
            <a:xfrm>
              <a:off x="144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1" name="Rectangle 1043"/>
            <p:cNvSpPr>
              <a:spLocks noChangeArrowheads="1"/>
            </p:cNvSpPr>
            <p:nvPr/>
          </p:nvSpPr>
          <p:spPr bwMode="hidden">
            <a:xfrm>
              <a:off x="153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2" name="Rectangle 1044"/>
            <p:cNvSpPr>
              <a:spLocks noChangeArrowheads="1"/>
            </p:cNvSpPr>
            <p:nvPr/>
          </p:nvSpPr>
          <p:spPr bwMode="hidden">
            <a:xfrm>
              <a:off x="163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3" name="Rectangle 1045"/>
            <p:cNvSpPr>
              <a:spLocks noChangeArrowheads="1"/>
            </p:cNvSpPr>
            <p:nvPr/>
          </p:nvSpPr>
          <p:spPr bwMode="hidden">
            <a:xfrm>
              <a:off x="172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4" name="Rectangle 1046"/>
            <p:cNvSpPr>
              <a:spLocks noChangeArrowheads="1"/>
            </p:cNvSpPr>
            <p:nvPr/>
          </p:nvSpPr>
          <p:spPr bwMode="hidden">
            <a:xfrm>
              <a:off x="182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5" name="Rectangle 1047"/>
            <p:cNvSpPr>
              <a:spLocks noChangeArrowheads="1"/>
            </p:cNvSpPr>
            <p:nvPr/>
          </p:nvSpPr>
          <p:spPr bwMode="hidden">
            <a:xfrm>
              <a:off x="192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6" name="Rectangle 1048"/>
            <p:cNvSpPr>
              <a:spLocks noChangeArrowheads="1"/>
            </p:cNvSpPr>
            <p:nvPr/>
          </p:nvSpPr>
          <p:spPr bwMode="hidden">
            <a:xfrm>
              <a:off x="201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7" name="Rectangle 1049"/>
            <p:cNvSpPr>
              <a:spLocks noChangeArrowheads="1"/>
            </p:cNvSpPr>
            <p:nvPr/>
          </p:nvSpPr>
          <p:spPr bwMode="hidden">
            <a:xfrm>
              <a:off x="211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8" name="Rectangle 1050"/>
            <p:cNvSpPr>
              <a:spLocks noChangeArrowheads="1"/>
            </p:cNvSpPr>
            <p:nvPr/>
          </p:nvSpPr>
          <p:spPr bwMode="hidden">
            <a:xfrm>
              <a:off x="220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9" name="Rectangle 1051"/>
            <p:cNvSpPr>
              <a:spLocks noChangeArrowheads="1"/>
            </p:cNvSpPr>
            <p:nvPr/>
          </p:nvSpPr>
          <p:spPr bwMode="hidden">
            <a:xfrm>
              <a:off x="230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0" name="Rectangle 1052"/>
            <p:cNvSpPr>
              <a:spLocks noChangeArrowheads="1"/>
            </p:cNvSpPr>
            <p:nvPr/>
          </p:nvSpPr>
          <p:spPr bwMode="hidden">
            <a:xfrm>
              <a:off x="240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1" name="Rectangle 1053"/>
            <p:cNvSpPr>
              <a:spLocks noChangeArrowheads="1"/>
            </p:cNvSpPr>
            <p:nvPr/>
          </p:nvSpPr>
          <p:spPr bwMode="hidden">
            <a:xfrm>
              <a:off x="249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2" name="Rectangle 1054"/>
            <p:cNvSpPr>
              <a:spLocks noChangeArrowheads="1"/>
            </p:cNvSpPr>
            <p:nvPr/>
          </p:nvSpPr>
          <p:spPr bwMode="hidden">
            <a:xfrm>
              <a:off x="259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3" name="Rectangle 1055"/>
            <p:cNvSpPr>
              <a:spLocks noChangeArrowheads="1"/>
            </p:cNvSpPr>
            <p:nvPr/>
          </p:nvSpPr>
          <p:spPr bwMode="hidden">
            <a:xfrm>
              <a:off x="268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4" name="Rectangle 1056"/>
            <p:cNvSpPr>
              <a:spLocks noChangeArrowheads="1"/>
            </p:cNvSpPr>
            <p:nvPr/>
          </p:nvSpPr>
          <p:spPr bwMode="hidden">
            <a:xfrm>
              <a:off x="278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5" name="Rectangle 1057"/>
            <p:cNvSpPr>
              <a:spLocks noChangeArrowheads="1"/>
            </p:cNvSpPr>
            <p:nvPr/>
          </p:nvSpPr>
          <p:spPr bwMode="hidden">
            <a:xfrm>
              <a:off x="288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6" name="Rectangle 1058"/>
            <p:cNvSpPr>
              <a:spLocks noChangeArrowheads="1"/>
            </p:cNvSpPr>
            <p:nvPr/>
          </p:nvSpPr>
          <p:spPr bwMode="hidden">
            <a:xfrm>
              <a:off x="297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7" name="Rectangle 1059"/>
            <p:cNvSpPr>
              <a:spLocks noChangeArrowheads="1"/>
            </p:cNvSpPr>
            <p:nvPr/>
          </p:nvSpPr>
          <p:spPr bwMode="hidden">
            <a:xfrm>
              <a:off x="307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8" name="Rectangle 1060"/>
            <p:cNvSpPr>
              <a:spLocks noChangeArrowheads="1"/>
            </p:cNvSpPr>
            <p:nvPr/>
          </p:nvSpPr>
          <p:spPr bwMode="hidden">
            <a:xfrm>
              <a:off x="316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9" name="Rectangle 1061"/>
            <p:cNvSpPr>
              <a:spLocks noChangeArrowheads="1"/>
            </p:cNvSpPr>
            <p:nvPr/>
          </p:nvSpPr>
          <p:spPr bwMode="hidden">
            <a:xfrm>
              <a:off x="326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0" name="Rectangle 1062"/>
            <p:cNvSpPr>
              <a:spLocks noChangeArrowheads="1"/>
            </p:cNvSpPr>
            <p:nvPr/>
          </p:nvSpPr>
          <p:spPr bwMode="hidden">
            <a:xfrm>
              <a:off x="336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1" name="Rectangle 1063"/>
            <p:cNvSpPr>
              <a:spLocks noChangeArrowheads="1"/>
            </p:cNvSpPr>
            <p:nvPr/>
          </p:nvSpPr>
          <p:spPr bwMode="hidden">
            <a:xfrm>
              <a:off x="345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2" name="Rectangle 1064"/>
            <p:cNvSpPr>
              <a:spLocks noChangeArrowheads="1"/>
            </p:cNvSpPr>
            <p:nvPr/>
          </p:nvSpPr>
          <p:spPr bwMode="hidden">
            <a:xfrm>
              <a:off x="355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3" name="Rectangle 1065"/>
            <p:cNvSpPr>
              <a:spLocks noChangeArrowheads="1"/>
            </p:cNvSpPr>
            <p:nvPr/>
          </p:nvSpPr>
          <p:spPr bwMode="hidden">
            <a:xfrm>
              <a:off x="364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4" name="Rectangle 1066"/>
            <p:cNvSpPr>
              <a:spLocks noChangeArrowheads="1"/>
            </p:cNvSpPr>
            <p:nvPr/>
          </p:nvSpPr>
          <p:spPr bwMode="hidden">
            <a:xfrm>
              <a:off x="374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5" name="Rectangle 1067"/>
            <p:cNvSpPr>
              <a:spLocks noChangeArrowheads="1"/>
            </p:cNvSpPr>
            <p:nvPr/>
          </p:nvSpPr>
          <p:spPr bwMode="hidden">
            <a:xfrm>
              <a:off x="384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6" name="Rectangle 1068"/>
            <p:cNvSpPr>
              <a:spLocks noChangeArrowheads="1"/>
            </p:cNvSpPr>
            <p:nvPr/>
          </p:nvSpPr>
          <p:spPr bwMode="hidden">
            <a:xfrm>
              <a:off x="393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7" name="Rectangle 1069"/>
            <p:cNvSpPr>
              <a:spLocks noChangeArrowheads="1"/>
            </p:cNvSpPr>
            <p:nvPr/>
          </p:nvSpPr>
          <p:spPr bwMode="hidden">
            <a:xfrm>
              <a:off x="403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8" name="Rectangle 1070"/>
            <p:cNvSpPr>
              <a:spLocks noChangeArrowheads="1"/>
            </p:cNvSpPr>
            <p:nvPr/>
          </p:nvSpPr>
          <p:spPr bwMode="hidden">
            <a:xfrm>
              <a:off x="412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9" name="Rectangle 1071"/>
            <p:cNvSpPr>
              <a:spLocks noChangeArrowheads="1"/>
            </p:cNvSpPr>
            <p:nvPr/>
          </p:nvSpPr>
          <p:spPr bwMode="hidden">
            <a:xfrm>
              <a:off x="422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0" name="Rectangle 1072"/>
            <p:cNvSpPr>
              <a:spLocks noChangeArrowheads="1"/>
            </p:cNvSpPr>
            <p:nvPr/>
          </p:nvSpPr>
          <p:spPr bwMode="hidden">
            <a:xfrm>
              <a:off x="432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1" name="Rectangle 1073"/>
            <p:cNvSpPr>
              <a:spLocks noChangeArrowheads="1"/>
            </p:cNvSpPr>
            <p:nvPr/>
          </p:nvSpPr>
          <p:spPr bwMode="hidden">
            <a:xfrm>
              <a:off x="441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2" name="Rectangle 1074"/>
            <p:cNvSpPr>
              <a:spLocks noChangeArrowheads="1"/>
            </p:cNvSpPr>
            <p:nvPr/>
          </p:nvSpPr>
          <p:spPr bwMode="hidden">
            <a:xfrm>
              <a:off x="451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3" name="Rectangle 1075"/>
            <p:cNvSpPr>
              <a:spLocks noChangeArrowheads="1"/>
            </p:cNvSpPr>
            <p:nvPr/>
          </p:nvSpPr>
          <p:spPr bwMode="hidden">
            <a:xfrm>
              <a:off x="460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4" name="Rectangle 1076"/>
            <p:cNvSpPr>
              <a:spLocks noChangeArrowheads="1"/>
            </p:cNvSpPr>
            <p:nvPr/>
          </p:nvSpPr>
          <p:spPr bwMode="hidden">
            <a:xfrm>
              <a:off x="470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5" name="Rectangle 1077"/>
            <p:cNvSpPr>
              <a:spLocks noChangeArrowheads="1"/>
            </p:cNvSpPr>
            <p:nvPr/>
          </p:nvSpPr>
          <p:spPr bwMode="hidden">
            <a:xfrm>
              <a:off x="480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6" name="Rectangle 1078"/>
            <p:cNvSpPr>
              <a:spLocks noChangeArrowheads="1"/>
            </p:cNvSpPr>
            <p:nvPr/>
          </p:nvSpPr>
          <p:spPr bwMode="hidden">
            <a:xfrm>
              <a:off x="489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7" name="Rectangle 1079"/>
            <p:cNvSpPr>
              <a:spLocks noChangeArrowheads="1"/>
            </p:cNvSpPr>
            <p:nvPr/>
          </p:nvSpPr>
          <p:spPr bwMode="hidden">
            <a:xfrm>
              <a:off x="499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8" name="Rectangle 1080"/>
            <p:cNvSpPr>
              <a:spLocks noChangeArrowheads="1"/>
            </p:cNvSpPr>
            <p:nvPr/>
          </p:nvSpPr>
          <p:spPr bwMode="hidden">
            <a:xfrm>
              <a:off x="508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9" name="Rectangle 1081"/>
            <p:cNvSpPr>
              <a:spLocks noChangeArrowheads="1"/>
            </p:cNvSpPr>
            <p:nvPr/>
          </p:nvSpPr>
          <p:spPr bwMode="hidden">
            <a:xfrm>
              <a:off x="518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0" name="Rectangle 1082"/>
            <p:cNvSpPr>
              <a:spLocks noChangeArrowheads="1"/>
            </p:cNvSpPr>
            <p:nvPr/>
          </p:nvSpPr>
          <p:spPr bwMode="hidden">
            <a:xfrm>
              <a:off x="5280"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1" name="Rectangle 1083"/>
            <p:cNvSpPr>
              <a:spLocks noChangeArrowheads="1"/>
            </p:cNvSpPr>
            <p:nvPr/>
          </p:nvSpPr>
          <p:spPr bwMode="hidden">
            <a:xfrm>
              <a:off x="5376"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2" name="Rectangle 1084"/>
            <p:cNvSpPr>
              <a:spLocks noChangeArrowheads="1"/>
            </p:cNvSpPr>
            <p:nvPr/>
          </p:nvSpPr>
          <p:spPr bwMode="hidden">
            <a:xfrm>
              <a:off x="5472"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3" name="Rectangle 1085"/>
            <p:cNvSpPr>
              <a:spLocks noChangeArrowheads="1"/>
            </p:cNvSpPr>
            <p:nvPr/>
          </p:nvSpPr>
          <p:spPr bwMode="hidden">
            <a:xfrm>
              <a:off x="5568"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4" name="Rectangle 1086"/>
            <p:cNvSpPr>
              <a:spLocks noChangeArrowheads="1"/>
            </p:cNvSpPr>
            <p:nvPr/>
          </p:nvSpPr>
          <p:spPr bwMode="hidden">
            <a:xfrm>
              <a:off x="5664" y="6"/>
              <a:ext cx="48" cy="4320"/>
            </a:xfrm>
            <a:prstGeom prst="rect">
              <a:avLst/>
            </a:prstGeom>
            <a:solidFill>
              <a:schemeClr val="accent2"/>
            </a:solidFill>
            <a:ln>
              <a:noFill/>
            </a:ln>
            <a:effectLst/>
            <a:extLs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5" name="Rectangle 1087"/>
            <p:cNvSpPr>
              <a:spLocks noChangeArrowheads="1"/>
            </p:cNvSpPr>
            <p:nvPr/>
          </p:nvSpPr>
          <p:spPr bwMode="hidden">
            <a:xfrm>
              <a:off x="431" y="0"/>
              <a:ext cx="5331" cy="4320"/>
            </a:xfrm>
            <a:prstGeom prst="rect">
              <a:avLst/>
            </a:prstGeom>
            <a:solidFill>
              <a:schemeClr val="accent1">
                <a:alpha val="50000"/>
              </a:scheme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6" name="Rectangle 1088"/>
            <p:cNvSpPr>
              <a:spLocks noChangeArrowheads="1"/>
            </p:cNvSpPr>
            <p:nvPr/>
          </p:nvSpPr>
          <p:spPr bwMode="blackGray">
            <a:xfrm>
              <a:off x="0" y="1081"/>
              <a:ext cx="4378" cy="47"/>
            </a:xfrm>
            <a:prstGeom prst="rect">
              <a:avLst/>
            </a:prstGeom>
            <a:solidFill>
              <a:schemeClr val="hlink">
                <a:alpha val="50000"/>
              </a:scheme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grpSp>
      <p:sp>
        <p:nvSpPr>
          <p:cNvPr id="274497" name="Rectangle 1089"/>
          <p:cNvSpPr>
            <a:spLocks noGrp="1" noChangeArrowheads="1"/>
          </p:cNvSpPr>
          <p:nvPr>
            <p:ph type="title"/>
          </p:nvPr>
        </p:nvSpPr>
        <p:spPr bwMode="auto">
          <a:xfrm>
            <a:off x="871538" y="533400"/>
            <a:ext cx="8162925" cy="10906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74498" name="Rectangle 1090"/>
          <p:cNvSpPr>
            <a:spLocks noGrp="1" noChangeArrowheads="1"/>
          </p:cNvSpPr>
          <p:nvPr>
            <p:ph type="body" idx="1"/>
          </p:nvPr>
        </p:nvSpPr>
        <p:spPr bwMode="auto">
          <a:xfrm>
            <a:off x="912813" y="1905000"/>
            <a:ext cx="8110537" cy="4191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4499" name="Rectangle 1091"/>
          <p:cNvSpPr>
            <a:spLocks noGrp="1" noChangeArrowheads="1"/>
          </p:cNvSpPr>
          <p:nvPr>
            <p:ph type="dt" sz="half" idx="2"/>
          </p:nvPr>
        </p:nvSpPr>
        <p:spPr bwMode="auto">
          <a:xfrm>
            <a:off x="1152525" y="62865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latin typeface="+mn-lt"/>
              </a:defRPr>
            </a:lvl1pPr>
          </a:lstStyle>
          <a:p>
            <a:pPr defTabSz="914400" fontAlgn="base">
              <a:spcBef>
                <a:spcPct val="0"/>
              </a:spcBef>
              <a:spcAft>
                <a:spcPct val="0"/>
              </a:spcAft>
              <a:defRPr/>
            </a:pPr>
            <a:endParaRPr lang="en-US">
              <a:solidFill>
                <a:srgbClr val="000000"/>
              </a:solidFill>
              <a:latin typeface="Helvetica"/>
              <a:ea typeface="ＭＳ Ｐゴシック" charset="0"/>
              <a:cs typeface="ＭＳ Ｐゴシック" charset="0"/>
            </a:endParaRPr>
          </a:p>
        </p:txBody>
      </p:sp>
      <p:sp>
        <p:nvSpPr>
          <p:cNvPr id="274500" name="Rectangle 1092"/>
          <p:cNvSpPr>
            <a:spLocks noGrp="1" noChangeArrowheads="1"/>
          </p:cNvSpPr>
          <p:nvPr>
            <p:ph type="ftr" sz="quarter" idx="3"/>
          </p:nvPr>
        </p:nvSpPr>
        <p:spPr bwMode="auto">
          <a:xfrm>
            <a:off x="3590925" y="62865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latin typeface="+mn-lt"/>
              </a:defRPr>
            </a:lvl1pPr>
          </a:lstStyle>
          <a:p>
            <a:pPr defTabSz="914400" fontAlgn="base">
              <a:spcBef>
                <a:spcPct val="0"/>
              </a:spcBef>
              <a:spcAft>
                <a:spcPct val="0"/>
              </a:spcAft>
              <a:defRPr/>
            </a:pPr>
            <a:endParaRPr lang="en-US">
              <a:solidFill>
                <a:srgbClr val="000000"/>
              </a:solidFill>
              <a:latin typeface="Helvetica"/>
              <a:ea typeface="ＭＳ Ｐゴシック" charset="0"/>
              <a:cs typeface="ＭＳ Ｐゴシック" charset="0"/>
            </a:endParaRPr>
          </a:p>
        </p:txBody>
      </p:sp>
      <p:sp>
        <p:nvSpPr>
          <p:cNvPr id="274501" name="Rectangle 1093"/>
          <p:cNvSpPr>
            <a:spLocks noGrp="1" noChangeArrowheads="1"/>
          </p:cNvSpPr>
          <p:nvPr>
            <p:ph type="sldNum" sz="quarter" idx="4"/>
          </p:nvPr>
        </p:nvSpPr>
        <p:spPr bwMode="auto">
          <a:xfrm>
            <a:off x="7019925" y="62865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latin typeface="+mn-lt"/>
              </a:defRPr>
            </a:lvl1pPr>
          </a:lstStyle>
          <a:p>
            <a:pPr defTabSz="914400" fontAlgn="base">
              <a:spcBef>
                <a:spcPct val="0"/>
              </a:spcBef>
              <a:spcAft>
                <a:spcPct val="0"/>
              </a:spcAft>
              <a:defRPr/>
            </a:pPr>
            <a:fld id="{5C18E9BF-EA47-CE4D-9DE4-B327269A3B81}" type="slidenum">
              <a:rPr lang="en-US">
                <a:solidFill>
                  <a:srgbClr val="000000"/>
                </a:solidFill>
                <a:latin typeface="Helvetica"/>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Helvetica"/>
              <a:ea typeface="ＭＳ Ｐゴシック" charset="0"/>
              <a:cs typeface="ＭＳ Ｐゴシック" charset="0"/>
            </a:endParaRPr>
          </a:p>
        </p:txBody>
      </p:sp>
    </p:spTree>
    <p:extLst>
      <p:ext uri="{BB962C8B-B14F-4D97-AF65-F5344CB8AC3E}">
        <p14:creationId xmlns:p14="http://schemas.microsoft.com/office/powerpoint/2010/main" val="4027784163"/>
      </p:ext>
    </p:extLst>
  </p:cSld>
  <p:clrMap bg1="lt1" tx1="dk1" bg2="lt2" tx2="dk2" accent1="accent1" accent2="accent2" accent3="accent3" accent4="accent4" accent5="accent5" accent6="accent6" hlink="hlink" folHlink="folHlink"/>
  <p:sldLayoutIdLst>
    <p:sldLayoutId id="2147504070" r:id="rId1"/>
    <p:sldLayoutId id="2147504071" r:id="rId2"/>
    <p:sldLayoutId id="2147504072" r:id="rId3"/>
    <p:sldLayoutId id="2147504073" r:id="rId4"/>
    <p:sldLayoutId id="2147504074" r:id="rId5"/>
    <p:sldLayoutId id="2147504075" r:id="rId6"/>
    <p:sldLayoutId id="2147504076" r:id="rId7"/>
    <p:sldLayoutId id="2147504077" r:id="rId8"/>
    <p:sldLayoutId id="2147504078" r:id="rId9"/>
    <p:sldLayoutId id="2147504079" r:id="rId10"/>
    <p:sldLayoutId id="2147504080" r:id="rId11"/>
  </p:sldLayoutIdLst>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Helvetica" charset="0"/>
          <a:ea typeface="ＭＳ Ｐゴシック" charset="0"/>
        </a:defRPr>
      </a:lvl6pPr>
      <a:lvl7pPr marL="914400" algn="l" rtl="0" fontAlgn="base">
        <a:spcBef>
          <a:spcPct val="0"/>
        </a:spcBef>
        <a:spcAft>
          <a:spcPct val="0"/>
        </a:spcAft>
        <a:defRPr sz="4400">
          <a:solidFill>
            <a:schemeClr val="tx2"/>
          </a:solidFill>
          <a:latin typeface="Helvetica" charset="0"/>
          <a:ea typeface="ＭＳ Ｐゴシック" charset="0"/>
        </a:defRPr>
      </a:lvl7pPr>
      <a:lvl8pPr marL="1371600" algn="l" rtl="0" fontAlgn="base">
        <a:spcBef>
          <a:spcPct val="0"/>
        </a:spcBef>
        <a:spcAft>
          <a:spcPct val="0"/>
        </a:spcAft>
        <a:defRPr sz="4400">
          <a:solidFill>
            <a:schemeClr val="tx2"/>
          </a:solidFill>
          <a:latin typeface="Helvetica" charset="0"/>
          <a:ea typeface="ＭＳ Ｐゴシック" charset="0"/>
        </a:defRPr>
      </a:lvl8pPr>
      <a:lvl9pPr marL="1828800" algn="l" rtl="0" fontAlgn="base">
        <a:spcBef>
          <a:spcPct val="0"/>
        </a:spcBef>
        <a:spcAft>
          <a:spcPct val="0"/>
        </a:spcAft>
        <a:defRPr sz="4400">
          <a:solidFill>
            <a:schemeClr val="tx2"/>
          </a:solidFill>
          <a:latin typeface="Helvetica" charset="0"/>
          <a:ea typeface="ＭＳ Ｐゴシック"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mn-ea"/>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mn-ea"/>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mn-ea"/>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mn-ea"/>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0514" name="Rectangle 3"/>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20515" name="Rectangle 4"/>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5"/>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0" name="Rectangle 6"/>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1" name="Rectangle 7"/>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defRPr>
            </a:lvl1pPr>
          </a:lstStyle>
          <a:p>
            <a:pPr>
              <a:defRPr/>
            </a:pPr>
            <a:fld id="{22581BDC-6828-5449-B70B-B6F4E320D1D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5627498"/>
      </p:ext>
    </p:extLst>
  </p:cSld>
  <p:clrMap bg1="lt1" tx1="dk1" bg2="lt2" tx2="dk2" accent1="accent1" accent2="accent2" accent3="accent3" accent4="accent4" accent5="accent5" accent6="accent6" hlink="hlink" folHlink="folHlink"/>
  <p:sldLayoutIdLst>
    <p:sldLayoutId id="2147504082"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Arial" charset="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Font typeface="Arial" charset="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Font typeface="Arial" charset="0"/>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Font typeface="Arial" charset="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Font typeface="Arial" charset="0"/>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Font typeface="Arial" pitchFamily="-111" charset="0"/>
        <a:buChar char="•"/>
        <a:defRPr sz="2000">
          <a:solidFill>
            <a:schemeClr val="tx1"/>
          </a:solidFill>
          <a:latin typeface="+mn-lt"/>
          <a:ea typeface="+mn-ea"/>
        </a:defRPr>
      </a:lvl6pPr>
      <a:lvl7pPr marL="2971800" indent="-228600" algn="l" rtl="0" fontAlgn="base">
        <a:spcBef>
          <a:spcPct val="20000"/>
        </a:spcBef>
        <a:spcAft>
          <a:spcPct val="0"/>
        </a:spcAft>
        <a:buFont typeface="Arial" pitchFamily="-111" charset="0"/>
        <a:buChar char="•"/>
        <a:defRPr sz="2000">
          <a:solidFill>
            <a:schemeClr val="tx1"/>
          </a:solidFill>
          <a:latin typeface="+mn-lt"/>
          <a:ea typeface="+mn-ea"/>
        </a:defRPr>
      </a:lvl7pPr>
      <a:lvl8pPr marL="3429000" indent="-228600" algn="l" rtl="0" fontAlgn="base">
        <a:spcBef>
          <a:spcPct val="20000"/>
        </a:spcBef>
        <a:spcAft>
          <a:spcPct val="0"/>
        </a:spcAft>
        <a:buFont typeface="Arial" pitchFamily="-111" charset="0"/>
        <a:buChar char="•"/>
        <a:defRPr sz="2000">
          <a:solidFill>
            <a:schemeClr val="tx1"/>
          </a:solidFill>
          <a:latin typeface="+mn-lt"/>
          <a:ea typeface="+mn-ea"/>
        </a:defRPr>
      </a:lvl8pPr>
      <a:lvl9pPr marL="3886200" indent="-228600" algn="l" rtl="0" fontAlgn="base">
        <a:spcBef>
          <a:spcPct val="20000"/>
        </a:spcBef>
        <a:spcAft>
          <a:spcPct val="0"/>
        </a:spcAft>
        <a:buFont typeface="Arial" pitchFamily="-111"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a:defRPr/>
            </a:pPr>
            <a:fld id="{8B1832C5-3FF4-114A-8F14-E7B73B0A9A84}" type="slidenum">
              <a:rPr lang="en-US" altLang="zh-TW" smtClean="0"/>
              <a:pPr>
                <a:defRPr/>
              </a:pPr>
              <a:t>‹#›</a:t>
            </a:fld>
            <a:endParaRPr lang="en-US" altLang="zh-TW"/>
          </a:p>
        </p:txBody>
      </p:sp>
    </p:spTree>
    <p:extLst>
      <p:ext uri="{BB962C8B-B14F-4D97-AF65-F5344CB8AC3E}">
        <p14:creationId xmlns:p14="http://schemas.microsoft.com/office/powerpoint/2010/main" val="1580052796"/>
      </p:ext>
    </p:extLst>
  </p:cSld>
  <p:clrMap bg1="lt1" tx1="dk1" bg2="lt2" tx2="dk2" accent1="accent1" accent2="accent2" accent3="accent3" accent4="accent4" accent5="accent5" accent6="accent6" hlink="hlink" folHlink="folHlink"/>
  <p:sldLayoutIdLst>
    <p:sldLayoutId id="2147504096" r:id="rId1"/>
    <p:sldLayoutId id="2147504097" r:id="rId2"/>
    <p:sldLayoutId id="2147504098" r:id="rId3"/>
    <p:sldLayoutId id="2147504099" r:id="rId4"/>
    <p:sldLayoutId id="2147504100" r:id="rId5"/>
    <p:sldLayoutId id="2147504101" r:id="rId6"/>
    <p:sldLayoutId id="2147504102" r:id="rId7"/>
    <p:sldLayoutId id="2147504103" r:id="rId8"/>
    <p:sldLayoutId id="2147504104" r:id="rId9"/>
    <p:sldLayoutId id="2147504105" r:id="rId10"/>
    <p:sldLayoutId id="2147504106" r:id="rId11"/>
    <p:sldLayoutId id="2147504107" r:id="rId12"/>
    <p:sldLayoutId id="2147504108" r:id="rId13"/>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rotWithShape="1">
          <a:blip r:embed="rId691"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2"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3"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4"/>
              </a:buBlip>
            </a:lvl1pPr>
            <a:lvl2pPr>
              <a:buBlip>
                <a:blip r:embed="rId695"/>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13935867"/>
      </p:ext>
    </p:extLst>
  </p:cSld>
  <p:clrMap bg1="lt1" tx1="dk1" bg2="lt2" tx2="dk2" accent1="accent1" accent2="accent2" accent3="accent3" accent4="accent4" accent5="accent5" accent6="accent6" hlink="hlink" folHlink="folHlink"/>
  <p:sldLayoutIdLst>
    <p:sldLayoutId id="2147504110" r:id="rId1"/>
    <p:sldLayoutId id="2147504111" r:id="rId2"/>
    <p:sldLayoutId id="2147504112" r:id="rId3"/>
    <p:sldLayoutId id="2147504113" r:id="rId4"/>
    <p:sldLayoutId id="2147504114" r:id="rId5"/>
    <p:sldLayoutId id="2147504115" r:id="rId6"/>
    <p:sldLayoutId id="2147504116" r:id="rId7"/>
    <p:sldLayoutId id="2147504117" r:id="rId8"/>
    <p:sldLayoutId id="2147504118" r:id="rId9"/>
    <p:sldLayoutId id="2147504119" r:id="rId10"/>
    <p:sldLayoutId id="2147504120" r:id="rId11"/>
    <p:sldLayoutId id="2147504121" r:id="rId12"/>
    <p:sldLayoutId id="2147504122" r:id="rId13"/>
    <p:sldLayoutId id="2147504123" r:id="rId14"/>
    <p:sldLayoutId id="2147504124" r:id="rId15"/>
    <p:sldLayoutId id="2147504125" r:id="rId16"/>
    <p:sldLayoutId id="2147504126" r:id="rId17"/>
    <p:sldLayoutId id="2147504127" r:id="rId18"/>
    <p:sldLayoutId id="2147504128" r:id="rId19"/>
    <p:sldLayoutId id="2147504129" r:id="rId20"/>
    <p:sldLayoutId id="2147504130" r:id="rId21"/>
    <p:sldLayoutId id="2147504131" r:id="rId22"/>
    <p:sldLayoutId id="2147504132" r:id="rId23"/>
    <p:sldLayoutId id="2147504133" r:id="rId24"/>
    <p:sldLayoutId id="2147504134" r:id="rId25"/>
    <p:sldLayoutId id="2147504135" r:id="rId26"/>
    <p:sldLayoutId id="2147504136" r:id="rId27"/>
    <p:sldLayoutId id="2147504137" r:id="rId28"/>
    <p:sldLayoutId id="2147504138" r:id="rId29"/>
    <p:sldLayoutId id="2147504139" r:id="rId30"/>
    <p:sldLayoutId id="2147504140" r:id="rId31"/>
    <p:sldLayoutId id="2147504141" r:id="rId32"/>
    <p:sldLayoutId id="2147504142" r:id="rId33"/>
    <p:sldLayoutId id="2147504143" r:id="rId34"/>
    <p:sldLayoutId id="2147504144" r:id="rId35"/>
    <p:sldLayoutId id="2147504145" r:id="rId36"/>
    <p:sldLayoutId id="2147504146" r:id="rId37"/>
    <p:sldLayoutId id="2147504147" r:id="rId38"/>
    <p:sldLayoutId id="2147504148" r:id="rId39"/>
    <p:sldLayoutId id="2147504149" r:id="rId40"/>
    <p:sldLayoutId id="2147504150" r:id="rId41"/>
    <p:sldLayoutId id="2147504151" r:id="rId42"/>
    <p:sldLayoutId id="2147504152" r:id="rId43"/>
    <p:sldLayoutId id="2147504153" r:id="rId44"/>
    <p:sldLayoutId id="2147504154" r:id="rId45"/>
    <p:sldLayoutId id="2147504155" r:id="rId46"/>
    <p:sldLayoutId id="2147504156" r:id="rId47"/>
    <p:sldLayoutId id="2147504157" r:id="rId48"/>
    <p:sldLayoutId id="2147504158" r:id="rId49"/>
    <p:sldLayoutId id="2147504159" r:id="rId50"/>
    <p:sldLayoutId id="2147504160" r:id="rId51"/>
    <p:sldLayoutId id="2147504161" r:id="rId52"/>
    <p:sldLayoutId id="2147504162" r:id="rId53"/>
    <p:sldLayoutId id="2147504163" r:id="rId54"/>
    <p:sldLayoutId id="2147504164" r:id="rId55"/>
    <p:sldLayoutId id="2147504165" r:id="rId56"/>
    <p:sldLayoutId id="2147504166" r:id="rId57"/>
    <p:sldLayoutId id="2147504167" r:id="rId58"/>
    <p:sldLayoutId id="2147504168" r:id="rId59"/>
    <p:sldLayoutId id="2147504169" r:id="rId60"/>
    <p:sldLayoutId id="2147504170" r:id="rId61"/>
    <p:sldLayoutId id="2147504171" r:id="rId62"/>
    <p:sldLayoutId id="2147504172" r:id="rId63"/>
    <p:sldLayoutId id="2147504173" r:id="rId64"/>
    <p:sldLayoutId id="2147504174" r:id="rId65"/>
    <p:sldLayoutId id="2147504175" r:id="rId66"/>
    <p:sldLayoutId id="2147504176" r:id="rId67"/>
    <p:sldLayoutId id="2147504177" r:id="rId68"/>
    <p:sldLayoutId id="2147504178" r:id="rId69"/>
    <p:sldLayoutId id="2147504179" r:id="rId70"/>
    <p:sldLayoutId id="2147504180" r:id="rId71"/>
    <p:sldLayoutId id="2147504181" r:id="rId72"/>
    <p:sldLayoutId id="2147504182" r:id="rId73"/>
    <p:sldLayoutId id="2147504183" r:id="rId74"/>
    <p:sldLayoutId id="2147504184" r:id="rId75"/>
    <p:sldLayoutId id="2147504185" r:id="rId76"/>
    <p:sldLayoutId id="2147504186" r:id="rId77"/>
    <p:sldLayoutId id="2147504187" r:id="rId78"/>
    <p:sldLayoutId id="2147504188" r:id="rId79"/>
    <p:sldLayoutId id="2147504189" r:id="rId80"/>
    <p:sldLayoutId id="2147504190" r:id="rId81"/>
    <p:sldLayoutId id="2147504191" r:id="rId82"/>
    <p:sldLayoutId id="2147504192" r:id="rId83"/>
    <p:sldLayoutId id="2147504193" r:id="rId84"/>
    <p:sldLayoutId id="2147504194" r:id="rId85"/>
    <p:sldLayoutId id="2147504195" r:id="rId86"/>
    <p:sldLayoutId id="2147504196" r:id="rId87"/>
    <p:sldLayoutId id="2147504197" r:id="rId88"/>
    <p:sldLayoutId id="2147504198" r:id="rId89"/>
    <p:sldLayoutId id="2147504199" r:id="rId90"/>
    <p:sldLayoutId id="2147504200" r:id="rId91"/>
    <p:sldLayoutId id="2147504201" r:id="rId92"/>
    <p:sldLayoutId id="2147504202" r:id="rId93"/>
    <p:sldLayoutId id="2147504203" r:id="rId94"/>
    <p:sldLayoutId id="2147504204" r:id="rId95"/>
    <p:sldLayoutId id="2147504205" r:id="rId96"/>
    <p:sldLayoutId id="2147504206" r:id="rId97"/>
    <p:sldLayoutId id="2147504207" r:id="rId98"/>
    <p:sldLayoutId id="2147504208" r:id="rId99"/>
    <p:sldLayoutId id="2147504209" r:id="rId100"/>
    <p:sldLayoutId id="2147504210" r:id="rId101"/>
    <p:sldLayoutId id="2147504211" r:id="rId102"/>
    <p:sldLayoutId id="2147504212" r:id="rId103"/>
    <p:sldLayoutId id="2147504213" r:id="rId104"/>
    <p:sldLayoutId id="2147504214" r:id="rId105"/>
    <p:sldLayoutId id="2147504215" r:id="rId106"/>
    <p:sldLayoutId id="2147504216" r:id="rId107"/>
    <p:sldLayoutId id="2147504217" r:id="rId108"/>
    <p:sldLayoutId id="2147504218" r:id="rId109"/>
    <p:sldLayoutId id="2147504219" r:id="rId110"/>
    <p:sldLayoutId id="2147504220" r:id="rId111"/>
    <p:sldLayoutId id="2147504221" r:id="rId112"/>
    <p:sldLayoutId id="2147504222" r:id="rId113"/>
    <p:sldLayoutId id="2147504223" r:id="rId114"/>
    <p:sldLayoutId id="2147504224" r:id="rId115"/>
    <p:sldLayoutId id="2147504225" r:id="rId116"/>
    <p:sldLayoutId id="2147504226" r:id="rId117"/>
    <p:sldLayoutId id="2147504227" r:id="rId118"/>
    <p:sldLayoutId id="2147504228" r:id="rId119"/>
    <p:sldLayoutId id="2147504229" r:id="rId120"/>
    <p:sldLayoutId id="2147504230" r:id="rId121"/>
    <p:sldLayoutId id="2147504231" r:id="rId122"/>
    <p:sldLayoutId id="2147504232" r:id="rId123"/>
    <p:sldLayoutId id="2147504233" r:id="rId124"/>
    <p:sldLayoutId id="2147504234" r:id="rId125"/>
    <p:sldLayoutId id="2147504235" r:id="rId126"/>
    <p:sldLayoutId id="2147504236" r:id="rId127"/>
    <p:sldLayoutId id="2147504237" r:id="rId128"/>
    <p:sldLayoutId id="2147504238" r:id="rId129"/>
    <p:sldLayoutId id="2147504239" r:id="rId130"/>
    <p:sldLayoutId id="2147504240" r:id="rId131"/>
    <p:sldLayoutId id="2147504241" r:id="rId132"/>
    <p:sldLayoutId id="2147504242" r:id="rId133"/>
    <p:sldLayoutId id="2147504243" r:id="rId134"/>
    <p:sldLayoutId id="2147504244" r:id="rId135"/>
    <p:sldLayoutId id="2147504245" r:id="rId136"/>
    <p:sldLayoutId id="2147504246" r:id="rId137"/>
    <p:sldLayoutId id="2147504247" r:id="rId138"/>
    <p:sldLayoutId id="2147504248" r:id="rId139"/>
    <p:sldLayoutId id="2147504249" r:id="rId140"/>
    <p:sldLayoutId id="2147504250" r:id="rId141"/>
    <p:sldLayoutId id="2147504251" r:id="rId142"/>
    <p:sldLayoutId id="2147504252" r:id="rId143"/>
    <p:sldLayoutId id="2147504253" r:id="rId144"/>
    <p:sldLayoutId id="2147504254" r:id="rId145"/>
    <p:sldLayoutId id="2147504255" r:id="rId146"/>
    <p:sldLayoutId id="2147504256" r:id="rId147"/>
    <p:sldLayoutId id="2147504257" r:id="rId148"/>
    <p:sldLayoutId id="2147504258" r:id="rId149"/>
    <p:sldLayoutId id="2147504259" r:id="rId150"/>
    <p:sldLayoutId id="2147504260" r:id="rId151"/>
    <p:sldLayoutId id="2147504261" r:id="rId152"/>
    <p:sldLayoutId id="2147504262" r:id="rId153"/>
    <p:sldLayoutId id="2147504263" r:id="rId154"/>
    <p:sldLayoutId id="2147504264" r:id="rId155"/>
    <p:sldLayoutId id="2147504265" r:id="rId156"/>
    <p:sldLayoutId id="2147504266" r:id="rId157"/>
    <p:sldLayoutId id="2147504267" r:id="rId158"/>
    <p:sldLayoutId id="2147504268" r:id="rId159"/>
    <p:sldLayoutId id="2147504269" r:id="rId160"/>
    <p:sldLayoutId id="2147504270" r:id="rId161"/>
    <p:sldLayoutId id="2147504271" r:id="rId162"/>
    <p:sldLayoutId id="2147504272" r:id="rId163"/>
    <p:sldLayoutId id="2147504273" r:id="rId164"/>
    <p:sldLayoutId id="2147504274" r:id="rId165"/>
    <p:sldLayoutId id="2147504275" r:id="rId166"/>
    <p:sldLayoutId id="2147504276" r:id="rId167"/>
    <p:sldLayoutId id="2147504277" r:id="rId168"/>
    <p:sldLayoutId id="2147504278" r:id="rId169"/>
    <p:sldLayoutId id="2147504279" r:id="rId170"/>
    <p:sldLayoutId id="2147504280" r:id="rId171"/>
    <p:sldLayoutId id="2147504281" r:id="rId172"/>
    <p:sldLayoutId id="2147504282" r:id="rId173"/>
    <p:sldLayoutId id="2147504283" r:id="rId174"/>
    <p:sldLayoutId id="2147504284" r:id="rId175"/>
    <p:sldLayoutId id="2147504285" r:id="rId176"/>
    <p:sldLayoutId id="2147504286" r:id="rId177"/>
    <p:sldLayoutId id="2147504287" r:id="rId178"/>
    <p:sldLayoutId id="2147504288" r:id="rId179"/>
    <p:sldLayoutId id="2147504289" r:id="rId180"/>
    <p:sldLayoutId id="2147504290" r:id="rId181"/>
    <p:sldLayoutId id="2147504291" r:id="rId182"/>
    <p:sldLayoutId id="2147504292" r:id="rId183"/>
    <p:sldLayoutId id="2147504293" r:id="rId184"/>
    <p:sldLayoutId id="2147504294" r:id="rId185"/>
    <p:sldLayoutId id="2147504295" r:id="rId186"/>
    <p:sldLayoutId id="2147504296" r:id="rId187"/>
    <p:sldLayoutId id="2147504297" r:id="rId188"/>
    <p:sldLayoutId id="2147504298" r:id="rId189"/>
    <p:sldLayoutId id="2147504299" r:id="rId190"/>
    <p:sldLayoutId id="2147504300" r:id="rId191"/>
    <p:sldLayoutId id="2147504301" r:id="rId192"/>
    <p:sldLayoutId id="2147504302" r:id="rId193"/>
    <p:sldLayoutId id="2147504303" r:id="rId194"/>
    <p:sldLayoutId id="2147504304" r:id="rId195"/>
    <p:sldLayoutId id="2147504305" r:id="rId196"/>
    <p:sldLayoutId id="2147504306" r:id="rId197"/>
    <p:sldLayoutId id="2147504307" r:id="rId198"/>
    <p:sldLayoutId id="2147504308" r:id="rId199"/>
    <p:sldLayoutId id="2147504309" r:id="rId200"/>
    <p:sldLayoutId id="2147504310" r:id="rId201"/>
    <p:sldLayoutId id="2147504311" r:id="rId202"/>
    <p:sldLayoutId id="2147504312" r:id="rId203"/>
    <p:sldLayoutId id="2147504313" r:id="rId204"/>
    <p:sldLayoutId id="2147504314" r:id="rId205"/>
    <p:sldLayoutId id="2147504315" r:id="rId206"/>
    <p:sldLayoutId id="2147504316" r:id="rId207"/>
    <p:sldLayoutId id="2147504317" r:id="rId208"/>
    <p:sldLayoutId id="2147504318" r:id="rId209"/>
    <p:sldLayoutId id="2147504319" r:id="rId210"/>
    <p:sldLayoutId id="2147504320" r:id="rId211"/>
    <p:sldLayoutId id="2147504321" r:id="rId212"/>
    <p:sldLayoutId id="2147504322" r:id="rId213"/>
    <p:sldLayoutId id="2147504323" r:id="rId214"/>
    <p:sldLayoutId id="2147504324" r:id="rId215"/>
    <p:sldLayoutId id="2147504325" r:id="rId216"/>
    <p:sldLayoutId id="2147504326" r:id="rId217"/>
    <p:sldLayoutId id="2147504327" r:id="rId218"/>
    <p:sldLayoutId id="2147504328" r:id="rId219"/>
    <p:sldLayoutId id="2147504329" r:id="rId220"/>
    <p:sldLayoutId id="2147504330" r:id="rId221"/>
    <p:sldLayoutId id="2147504331" r:id="rId222"/>
    <p:sldLayoutId id="2147504332" r:id="rId223"/>
    <p:sldLayoutId id="2147504333" r:id="rId224"/>
    <p:sldLayoutId id="2147504334" r:id="rId225"/>
    <p:sldLayoutId id="2147504335" r:id="rId226"/>
    <p:sldLayoutId id="2147504336" r:id="rId227"/>
    <p:sldLayoutId id="2147504337" r:id="rId228"/>
    <p:sldLayoutId id="2147504338" r:id="rId229"/>
    <p:sldLayoutId id="2147504339" r:id="rId230"/>
    <p:sldLayoutId id="2147504340" r:id="rId231"/>
    <p:sldLayoutId id="2147504341" r:id="rId232"/>
    <p:sldLayoutId id="2147504342" r:id="rId233"/>
    <p:sldLayoutId id="2147504343" r:id="rId234"/>
    <p:sldLayoutId id="2147504344" r:id="rId235"/>
    <p:sldLayoutId id="2147504345" r:id="rId236"/>
    <p:sldLayoutId id="2147504346" r:id="rId237"/>
    <p:sldLayoutId id="2147504347" r:id="rId238"/>
    <p:sldLayoutId id="2147504348" r:id="rId239"/>
    <p:sldLayoutId id="2147504349" r:id="rId240"/>
    <p:sldLayoutId id="2147504350" r:id="rId241"/>
    <p:sldLayoutId id="2147504351" r:id="rId242"/>
    <p:sldLayoutId id="2147504352" r:id="rId243"/>
    <p:sldLayoutId id="2147504353" r:id="rId244"/>
    <p:sldLayoutId id="2147504354" r:id="rId245"/>
    <p:sldLayoutId id="2147504355" r:id="rId246"/>
    <p:sldLayoutId id="2147504356" r:id="rId247"/>
    <p:sldLayoutId id="2147504357" r:id="rId248"/>
    <p:sldLayoutId id="2147504358" r:id="rId249"/>
    <p:sldLayoutId id="2147504359" r:id="rId250"/>
    <p:sldLayoutId id="2147504360" r:id="rId251"/>
    <p:sldLayoutId id="2147504361" r:id="rId252"/>
    <p:sldLayoutId id="2147504362" r:id="rId253"/>
    <p:sldLayoutId id="2147504363" r:id="rId254"/>
    <p:sldLayoutId id="2147504364" r:id="rId255"/>
    <p:sldLayoutId id="2147504365" r:id="rId256"/>
    <p:sldLayoutId id="2147504366" r:id="rId257"/>
    <p:sldLayoutId id="2147504367" r:id="rId258"/>
    <p:sldLayoutId id="2147504368" r:id="rId259"/>
    <p:sldLayoutId id="2147504369" r:id="rId260"/>
    <p:sldLayoutId id="2147504370" r:id="rId261"/>
    <p:sldLayoutId id="2147504371" r:id="rId262"/>
    <p:sldLayoutId id="2147504372" r:id="rId263"/>
    <p:sldLayoutId id="2147504373" r:id="rId264"/>
    <p:sldLayoutId id="2147504374" r:id="rId265"/>
    <p:sldLayoutId id="2147504375" r:id="rId266"/>
    <p:sldLayoutId id="2147504376" r:id="rId267"/>
    <p:sldLayoutId id="2147504377" r:id="rId268"/>
    <p:sldLayoutId id="2147504378" r:id="rId269"/>
    <p:sldLayoutId id="2147504379" r:id="rId270"/>
    <p:sldLayoutId id="2147504380" r:id="rId271"/>
    <p:sldLayoutId id="2147504381" r:id="rId272"/>
    <p:sldLayoutId id="2147504382" r:id="rId273"/>
    <p:sldLayoutId id="2147504383" r:id="rId274"/>
    <p:sldLayoutId id="2147504384" r:id="rId275"/>
    <p:sldLayoutId id="2147504385" r:id="rId276"/>
    <p:sldLayoutId id="2147504386" r:id="rId277"/>
    <p:sldLayoutId id="2147504387" r:id="rId278"/>
    <p:sldLayoutId id="2147504388" r:id="rId279"/>
    <p:sldLayoutId id="2147504389" r:id="rId280"/>
    <p:sldLayoutId id="2147504390" r:id="rId281"/>
    <p:sldLayoutId id="2147504391" r:id="rId282"/>
    <p:sldLayoutId id="2147504392" r:id="rId283"/>
    <p:sldLayoutId id="2147504393" r:id="rId284"/>
    <p:sldLayoutId id="2147504394" r:id="rId285"/>
    <p:sldLayoutId id="2147504395" r:id="rId286"/>
    <p:sldLayoutId id="2147504396" r:id="rId287"/>
    <p:sldLayoutId id="2147504397" r:id="rId288"/>
    <p:sldLayoutId id="2147504398" r:id="rId289"/>
    <p:sldLayoutId id="2147504399" r:id="rId290"/>
    <p:sldLayoutId id="2147504400" r:id="rId291"/>
    <p:sldLayoutId id="2147504401" r:id="rId292"/>
    <p:sldLayoutId id="2147504402" r:id="rId293"/>
    <p:sldLayoutId id="2147504403" r:id="rId294"/>
    <p:sldLayoutId id="2147504404" r:id="rId295"/>
    <p:sldLayoutId id="2147504405" r:id="rId296"/>
    <p:sldLayoutId id="2147504406" r:id="rId297"/>
    <p:sldLayoutId id="2147504407" r:id="rId298"/>
    <p:sldLayoutId id="2147504408" r:id="rId299"/>
    <p:sldLayoutId id="2147504409" r:id="rId300"/>
    <p:sldLayoutId id="2147504410" r:id="rId301"/>
    <p:sldLayoutId id="2147504411" r:id="rId302"/>
    <p:sldLayoutId id="2147504412" r:id="rId303"/>
    <p:sldLayoutId id="2147504413" r:id="rId304"/>
    <p:sldLayoutId id="2147504414" r:id="rId305"/>
    <p:sldLayoutId id="2147504415" r:id="rId306"/>
    <p:sldLayoutId id="2147504416" r:id="rId307"/>
    <p:sldLayoutId id="2147504417" r:id="rId308"/>
    <p:sldLayoutId id="2147504418" r:id="rId309"/>
    <p:sldLayoutId id="2147504419" r:id="rId310"/>
    <p:sldLayoutId id="2147504420" r:id="rId311"/>
    <p:sldLayoutId id="2147504421" r:id="rId312"/>
    <p:sldLayoutId id="2147504422" r:id="rId313"/>
    <p:sldLayoutId id="2147504423" r:id="rId314"/>
    <p:sldLayoutId id="2147504424" r:id="rId315"/>
    <p:sldLayoutId id="2147504425" r:id="rId316"/>
    <p:sldLayoutId id="2147504426" r:id="rId317"/>
    <p:sldLayoutId id="2147504427" r:id="rId318"/>
    <p:sldLayoutId id="2147504428" r:id="rId319"/>
    <p:sldLayoutId id="2147504429" r:id="rId320"/>
    <p:sldLayoutId id="2147504430" r:id="rId321"/>
    <p:sldLayoutId id="2147504431" r:id="rId322"/>
    <p:sldLayoutId id="2147504432" r:id="rId323"/>
    <p:sldLayoutId id="2147504433" r:id="rId324"/>
    <p:sldLayoutId id="2147504434" r:id="rId325"/>
    <p:sldLayoutId id="2147504435" r:id="rId326"/>
    <p:sldLayoutId id="2147504436" r:id="rId327"/>
    <p:sldLayoutId id="2147504437" r:id="rId328"/>
    <p:sldLayoutId id="2147504438" r:id="rId329"/>
    <p:sldLayoutId id="2147504439" r:id="rId330"/>
    <p:sldLayoutId id="2147504440" r:id="rId331"/>
    <p:sldLayoutId id="2147504441" r:id="rId332"/>
    <p:sldLayoutId id="2147504442" r:id="rId333"/>
    <p:sldLayoutId id="2147504443" r:id="rId334"/>
    <p:sldLayoutId id="2147504444" r:id="rId335"/>
    <p:sldLayoutId id="2147504445" r:id="rId336"/>
    <p:sldLayoutId id="2147504446" r:id="rId337"/>
    <p:sldLayoutId id="2147504447" r:id="rId338"/>
    <p:sldLayoutId id="2147504448" r:id="rId339"/>
    <p:sldLayoutId id="2147504449" r:id="rId340"/>
    <p:sldLayoutId id="2147504450" r:id="rId341"/>
    <p:sldLayoutId id="2147504451" r:id="rId342"/>
    <p:sldLayoutId id="2147504452" r:id="rId343"/>
    <p:sldLayoutId id="2147504453" r:id="rId344"/>
    <p:sldLayoutId id="2147504454" r:id="rId345"/>
    <p:sldLayoutId id="2147504455" r:id="rId346"/>
    <p:sldLayoutId id="2147504456" r:id="rId347"/>
    <p:sldLayoutId id="2147504457" r:id="rId348"/>
    <p:sldLayoutId id="2147504458" r:id="rId349"/>
    <p:sldLayoutId id="2147504459" r:id="rId350"/>
    <p:sldLayoutId id="2147504460" r:id="rId351"/>
    <p:sldLayoutId id="2147504461" r:id="rId352"/>
    <p:sldLayoutId id="2147504462" r:id="rId353"/>
    <p:sldLayoutId id="2147504463" r:id="rId354"/>
    <p:sldLayoutId id="2147504464" r:id="rId355"/>
    <p:sldLayoutId id="2147504465" r:id="rId356"/>
    <p:sldLayoutId id="2147504466" r:id="rId357"/>
    <p:sldLayoutId id="2147504467" r:id="rId358"/>
    <p:sldLayoutId id="2147504468" r:id="rId359"/>
    <p:sldLayoutId id="2147504469" r:id="rId360"/>
    <p:sldLayoutId id="2147504470" r:id="rId361"/>
    <p:sldLayoutId id="2147504471" r:id="rId362"/>
    <p:sldLayoutId id="2147504472" r:id="rId363"/>
    <p:sldLayoutId id="2147504473" r:id="rId364"/>
    <p:sldLayoutId id="2147504474" r:id="rId365"/>
    <p:sldLayoutId id="2147504475" r:id="rId366"/>
    <p:sldLayoutId id="2147504476" r:id="rId367"/>
    <p:sldLayoutId id="2147504477" r:id="rId368"/>
    <p:sldLayoutId id="2147504478" r:id="rId369"/>
    <p:sldLayoutId id="2147504479" r:id="rId370"/>
    <p:sldLayoutId id="2147504480" r:id="rId371"/>
    <p:sldLayoutId id="2147504481" r:id="rId372"/>
    <p:sldLayoutId id="2147504482" r:id="rId373"/>
    <p:sldLayoutId id="2147504483" r:id="rId374"/>
    <p:sldLayoutId id="2147504484" r:id="rId375"/>
    <p:sldLayoutId id="2147504485" r:id="rId376"/>
    <p:sldLayoutId id="2147504486" r:id="rId377"/>
    <p:sldLayoutId id="2147504487" r:id="rId378"/>
    <p:sldLayoutId id="2147504488" r:id="rId379"/>
    <p:sldLayoutId id="2147504489" r:id="rId380"/>
    <p:sldLayoutId id="2147504490" r:id="rId381"/>
    <p:sldLayoutId id="2147504491" r:id="rId382"/>
    <p:sldLayoutId id="2147504492" r:id="rId383"/>
    <p:sldLayoutId id="2147504493" r:id="rId384"/>
    <p:sldLayoutId id="2147504494" r:id="rId385"/>
    <p:sldLayoutId id="2147504495" r:id="rId386"/>
    <p:sldLayoutId id="2147504496" r:id="rId387"/>
    <p:sldLayoutId id="2147504497" r:id="rId388"/>
    <p:sldLayoutId id="2147504498" r:id="rId389"/>
    <p:sldLayoutId id="2147504499" r:id="rId390"/>
    <p:sldLayoutId id="2147504500" r:id="rId391"/>
    <p:sldLayoutId id="2147504501" r:id="rId392"/>
    <p:sldLayoutId id="2147504502" r:id="rId393"/>
    <p:sldLayoutId id="2147504503" r:id="rId394"/>
    <p:sldLayoutId id="2147504504" r:id="rId395"/>
    <p:sldLayoutId id="2147504505" r:id="rId396"/>
    <p:sldLayoutId id="2147504506" r:id="rId397"/>
    <p:sldLayoutId id="2147504507" r:id="rId398"/>
    <p:sldLayoutId id="2147504508" r:id="rId399"/>
    <p:sldLayoutId id="2147504509" r:id="rId400"/>
    <p:sldLayoutId id="2147504510" r:id="rId401"/>
    <p:sldLayoutId id="2147504511" r:id="rId402"/>
    <p:sldLayoutId id="2147504512" r:id="rId403"/>
    <p:sldLayoutId id="2147504513" r:id="rId404"/>
    <p:sldLayoutId id="2147504514" r:id="rId405"/>
    <p:sldLayoutId id="2147504515" r:id="rId406"/>
    <p:sldLayoutId id="2147504516" r:id="rId407"/>
    <p:sldLayoutId id="2147504517" r:id="rId408"/>
    <p:sldLayoutId id="2147504518" r:id="rId409"/>
    <p:sldLayoutId id="2147504519" r:id="rId410"/>
    <p:sldLayoutId id="2147504520" r:id="rId411"/>
    <p:sldLayoutId id="2147504521" r:id="rId412"/>
    <p:sldLayoutId id="2147504522" r:id="rId413"/>
    <p:sldLayoutId id="2147504523" r:id="rId414"/>
    <p:sldLayoutId id="2147504524" r:id="rId415"/>
    <p:sldLayoutId id="2147504525" r:id="rId416"/>
    <p:sldLayoutId id="2147504526" r:id="rId417"/>
    <p:sldLayoutId id="2147504527" r:id="rId418"/>
    <p:sldLayoutId id="2147504528" r:id="rId419"/>
    <p:sldLayoutId id="2147504529" r:id="rId420"/>
    <p:sldLayoutId id="2147504530" r:id="rId421"/>
    <p:sldLayoutId id="2147504531" r:id="rId422"/>
    <p:sldLayoutId id="2147504532" r:id="rId423"/>
    <p:sldLayoutId id="2147504533" r:id="rId424"/>
    <p:sldLayoutId id="2147504534" r:id="rId425"/>
    <p:sldLayoutId id="2147504535" r:id="rId426"/>
    <p:sldLayoutId id="2147504536" r:id="rId427"/>
    <p:sldLayoutId id="2147504537" r:id="rId428"/>
    <p:sldLayoutId id="2147504538" r:id="rId429"/>
    <p:sldLayoutId id="2147504539" r:id="rId430"/>
    <p:sldLayoutId id="2147504540" r:id="rId431"/>
    <p:sldLayoutId id="2147504541" r:id="rId432"/>
    <p:sldLayoutId id="2147504542" r:id="rId433"/>
    <p:sldLayoutId id="2147504543" r:id="rId434"/>
    <p:sldLayoutId id="2147504544" r:id="rId435"/>
    <p:sldLayoutId id="2147504545" r:id="rId436"/>
    <p:sldLayoutId id="2147504546" r:id="rId437"/>
    <p:sldLayoutId id="2147504547" r:id="rId438"/>
    <p:sldLayoutId id="2147504548" r:id="rId439"/>
    <p:sldLayoutId id="2147504549" r:id="rId440"/>
    <p:sldLayoutId id="2147504550" r:id="rId441"/>
    <p:sldLayoutId id="2147504551" r:id="rId442"/>
    <p:sldLayoutId id="2147504552" r:id="rId443"/>
    <p:sldLayoutId id="2147504553" r:id="rId444"/>
    <p:sldLayoutId id="2147504554" r:id="rId445"/>
    <p:sldLayoutId id="2147504555" r:id="rId446"/>
    <p:sldLayoutId id="2147504556" r:id="rId447"/>
    <p:sldLayoutId id="2147504557" r:id="rId448"/>
    <p:sldLayoutId id="2147504558" r:id="rId449"/>
    <p:sldLayoutId id="2147504559" r:id="rId450"/>
    <p:sldLayoutId id="2147504560" r:id="rId451"/>
    <p:sldLayoutId id="2147504561" r:id="rId452"/>
    <p:sldLayoutId id="2147504562" r:id="rId453"/>
    <p:sldLayoutId id="2147504563" r:id="rId454"/>
    <p:sldLayoutId id="2147504564" r:id="rId455"/>
    <p:sldLayoutId id="2147504565" r:id="rId456"/>
    <p:sldLayoutId id="2147504566" r:id="rId457"/>
    <p:sldLayoutId id="2147504567" r:id="rId458"/>
    <p:sldLayoutId id="2147504568" r:id="rId459"/>
    <p:sldLayoutId id="2147504569" r:id="rId460"/>
    <p:sldLayoutId id="2147504570" r:id="rId461"/>
    <p:sldLayoutId id="2147504571" r:id="rId462"/>
    <p:sldLayoutId id="2147504572" r:id="rId463"/>
    <p:sldLayoutId id="2147504573" r:id="rId464"/>
    <p:sldLayoutId id="2147504574" r:id="rId465"/>
    <p:sldLayoutId id="2147504575" r:id="rId466"/>
    <p:sldLayoutId id="2147504576" r:id="rId467"/>
    <p:sldLayoutId id="2147504577" r:id="rId468"/>
    <p:sldLayoutId id="2147504578" r:id="rId469"/>
    <p:sldLayoutId id="2147504579" r:id="rId470"/>
    <p:sldLayoutId id="2147504580" r:id="rId471"/>
    <p:sldLayoutId id="2147504581" r:id="rId472"/>
    <p:sldLayoutId id="2147504582" r:id="rId473"/>
    <p:sldLayoutId id="2147504583" r:id="rId474"/>
    <p:sldLayoutId id="2147504584" r:id="rId475"/>
    <p:sldLayoutId id="2147504585" r:id="rId476"/>
    <p:sldLayoutId id="2147504586" r:id="rId477"/>
    <p:sldLayoutId id="2147504587" r:id="rId478"/>
    <p:sldLayoutId id="2147504588" r:id="rId479"/>
    <p:sldLayoutId id="2147504589" r:id="rId480"/>
    <p:sldLayoutId id="2147504590" r:id="rId481"/>
    <p:sldLayoutId id="2147504591" r:id="rId482"/>
    <p:sldLayoutId id="2147504592" r:id="rId483"/>
    <p:sldLayoutId id="2147504593" r:id="rId484"/>
    <p:sldLayoutId id="2147504594" r:id="rId485"/>
    <p:sldLayoutId id="2147504595" r:id="rId486"/>
    <p:sldLayoutId id="2147504596" r:id="rId487"/>
    <p:sldLayoutId id="2147504597" r:id="rId488"/>
    <p:sldLayoutId id="2147504598" r:id="rId489"/>
    <p:sldLayoutId id="2147504599" r:id="rId490"/>
    <p:sldLayoutId id="2147504600" r:id="rId491"/>
    <p:sldLayoutId id="2147504601" r:id="rId492"/>
    <p:sldLayoutId id="2147504602" r:id="rId493"/>
    <p:sldLayoutId id="2147504603" r:id="rId494"/>
    <p:sldLayoutId id="2147504604" r:id="rId495"/>
    <p:sldLayoutId id="2147504605" r:id="rId496"/>
    <p:sldLayoutId id="2147504606" r:id="rId497"/>
    <p:sldLayoutId id="2147504607" r:id="rId498"/>
    <p:sldLayoutId id="2147504608" r:id="rId499"/>
    <p:sldLayoutId id="2147504609" r:id="rId500"/>
    <p:sldLayoutId id="2147504610" r:id="rId501"/>
    <p:sldLayoutId id="2147504611" r:id="rId502"/>
    <p:sldLayoutId id="2147504612" r:id="rId503"/>
    <p:sldLayoutId id="2147504613" r:id="rId504"/>
    <p:sldLayoutId id="2147504614" r:id="rId505"/>
    <p:sldLayoutId id="2147504615" r:id="rId506"/>
    <p:sldLayoutId id="2147504616" r:id="rId507"/>
    <p:sldLayoutId id="2147504617" r:id="rId508"/>
    <p:sldLayoutId id="2147504618" r:id="rId509"/>
    <p:sldLayoutId id="2147504619" r:id="rId510"/>
    <p:sldLayoutId id="2147504620" r:id="rId511"/>
    <p:sldLayoutId id="2147504621" r:id="rId512"/>
    <p:sldLayoutId id="2147504622" r:id="rId513"/>
    <p:sldLayoutId id="2147504623" r:id="rId514"/>
    <p:sldLayoutId id="2147504624" r:id="rId515"/>
    <p:sldLayoutId id="2147504625" r:id="rId516"/>
    <p:sldLayoutId id="2147504626" r:id="rId517"/>
    <p:sldLayoutId id="2147504627" r:id="rId518"/>
    <p:sldLayoutId id="2147504628" r:id="rId519"/>
    <p:sldLayoutId id="2147504629" r:id="rId520"/>
    <p:sldLayoutId id="2147504630" r:id="rId521"/>
    <p:sldLayoutId id="2147504631" r:id="rId522"/>
    <p:sldLayoutId id="2147504632" r:id="rId523"/>
    <p:sldLayoutId id="2147504633" r:id="rId524"/>
    <p:sldLayoutId id="2147504634" r:id="rId525"/>
    <p:sldLayoutId id="2147504635" r:id="rId526"/>
    <p:sldLayoutId id="2147504636" r:id="rId527"/>
    <p:sldLayoutId id="2147504637" r:id="rId528"/>
    <p:sldLayoutId id="2147504638" r:id="rId529"/>
    <p:sldLayoutId id="2147504639" r:id="rId530"/>
    <p:sldLayoutId id="2147504640" r:id="rId531"/>
    <p:sldLayoutId id="2147504641" r:id="rId532"/>
    <p:sldLayoutId id="2147504642" r:id="rId533"/>
    <p:sldLayoutId id="2147504643" r:id="rId534"/>
    <p:sldLayoutId id="2147504644" r:id="rId535"/>
    <p:sldLayoutId id="2147504645" r:id="rId536"/>
    <p:sldLayoutId id="2147504646" r:id="rId537"/>
    <p:sldLayoutId id="2147504647" r:id="rId538"/>
    <p:sldLayoutId id="2147504648" r:id="rId539"/>
    <p:sldLayoutId id="2147504649" r:id="rId540"/>
    <p:sldLayoutId id="2147504650" r:id="rId541"/>
    <p:sldLayoutId id="2147504651" r:id="rId542"/>
    <p:sldLayoutId id="2147504652" r:id="rId543"/>
    <p:sldLayoutId id="2147504653" r:id="rId544"/>
    <p:sldLayoutId id="2147504654" r:id="rId545"/>
    <p:sldLayoutId id="2147504655" r:id="rId546"/>
    <p:sldLayoutId id="2147504656" r:id="rId547"/>
    <p:sldLayoutId id="2147504657" r:id="rId548"/>
    <p:sldLayoutId id="2147504658" r:id="rId549"/>
    <p:sldLayoutId id="2147504659" r:id="rId550"/>
    <p:sldLayoutId id="2147504660" r:id="rId551"/>
    <p:sldLayoutId id="2147504661" r:id="rId552"/>
    <p:sldLayoutId id="2147504662" r:id="rId553"/>
    <p:sldLayoutId id="2147504663" r:id="rId554"/>
    <p:sldLayoutId id="2147504664" r:id="rId555"/>
    <p:sldLayoutId id="2147504665" r:id="rId556"/>
    <p:sldLayoutId id="2147504666" r:id="rId557"/>
    <p:sldLayoutId id="2147504667" r:id="rId558"/>
    <p:sldLayoutId id="2147504668" r:id="rId559"/>
    <p:sldLayoutId id="2147504669" r:id="rId560"/>
    <p:sldLayoutId id="2147504670" r:id="rId561"/>
    <p:sldLayoutId id="2147504671" r:id="rId562"/>
    <p:sldLayoutId id="2147504672" r:id="rId563"/>
    <p:sldLayoutId id="2147504673" r:id="rId564"/>
    <p:sldLayoutId id="2147504674" r:id="rId565"/>
    <p:sldLayoutId id="2147504675" r:id="rId566"/>
    <p:sldLayoutId id="2147504676" r:id="rId567"/>
    <p:sldLayoutId id="2147504677" r:id="rId568"/>
    <p:sldLayoutId id="2147504678" r:id="rId569"/>
    <p:sldLayoutId id="2147504679" r:id="rId570"/>
    <p:sldLayoutId id="2147504680" r:id="rId571"/>
    <p:sldLayoutId id="2147504681" r:id="rId572"/>
    <p:sldLayoutId id="2147504682" r:id="rId573"/>
    <p:sldLayoutId id="2147504683" r:id="rId574"/>
    <p:sldLayoutId id="2147504684" r:id="rId575"/>
    <p:sldLayoutId id="2147504685" r:id="rId576"/>
    <p:sldLayoutId id="2147504686" r:id="rId577"/>
    <p:sldLayoutId id="2147504687" r:id="rId578"/>
    <p:sldLayoutId id="2147504688" r:id="rId579"/>
    <p:sldLayoutId id="2147504689" r:id="rId580"/>
    <p:sldLayoutId id="2147504690" r:id="rId581"/>
    <p:sldLayoutId id="2147504691" r:id="rId582"/>
    <p:sldLayoutId id="2147504692" r:id="rId583"/>
    <p:sldLayoutId id="2147504693" r:id="rId584"/>
    <p:sldLayoutId id="2147504694" r:id="rId585"/>
    <p:sldLayoutId id="2147504695" r:id="rId586"/>
    <p:sldLayoutId id="2147504696" r:id="rId587"/>
    <p:sldLayoutId id="2147504697" r:id="rId588"/>
    <p:sldLayoutId id="2147504698" r:id="rId589"/>
    <p:sldLayoutId id="2147504699" r:id="rId590"/>
    <p:sldLayoutId id="2147504700" r:id="rId591"/>
    <p:sldLayoutId id="2147504701" r:id="rId592"/>
    <p:sldLayoutId id="2147504702" r:id="rId593"/>
    <p:sldLayoutId id="2147504703" r:id="rId594"/>
    <p:sldLayoutId id="2147504704" r:id="rId595"/>
    <p:sldLayoutId id="2147504705" r:id="rId596"/>
    <p:sldLayoutId id="2147504706" r:id="rId597"/>
    <p:sldLayoutId id="2147504707" r:id="rId598"/>
    <p:sldLayoutId id="2147504708" r:id="rId599"/>
    <p:sldLayoutId id="2147504709" r:id="rId600"/>
    <p:sldLayoutId id="2147504710" r:id="rId601"/>
    <p:sldLayoutId id="2147504711" r:id="rId602"/>
    <p:sldLayoutId id="2147504712" r:id="rId603"/>
    <p:sldLayoutId id="2147504713" r:id="rId604"/>
    <p:sldLayoutId id="2147504714" r:id="rId605"/>
    <p:sldLayoutId id="2147504715" r:id="rId606"/>
    <p:sldLayoutId id="2147504716" r:id="rId607"/>
    <p:sldLayoutId id="2147504717" r:id="rId608"/>
    <p:sldLayoutId id="2147504718" r:id="rId609"/>
    <p:sldLayoutId id="2147504719" r:id="rId610"/>
    <p:sldLayoutId id="2147504720" r:id="rId611"/>
    <p:sldLayoutId id="2147504721" r:id="rId612"/>
    <p:sldLayoutId id="2147504722" r:id="rId613"/>
    <p:sldLayoutId id="2147504723" r:id="rId614"/>
    <p:sldLayoutId id="2147504724" r:id="rId615"/>
    <p:sldLayoutId id="2147504725" r:id="rId616"/>
    <p:sldLayoutId id="2147504726" r:id="rId617"/>
    <p:sldLayoutId id="2147504727" r:id="rId618"/>
    <p:sldLayoutId id="2147504728" r:id="rId619"/>
    <p:sldLayoutId id="2147504729" r:id="rId620"/>
    <p:sldLayoutId id="2147504730" r:id="rId621"/>
    <p:sldLayoutId id="2147504731" r:id="rId622"/>
    <p:sldLayoutId id="2147504732" r:id="rId623"/>
    <p:sldLayoutId id="2147504733" r:id="rId624"/>
    <p:sldLayoutId id="2147504734" r:id="rId625"/>
    <p:sldLayoutId id="2147504735" r:id="rId626"/>
    <p:sldLayoutId id="2147504736" r:id="rId627"/>
    <p:sldLayoutId id="2147504737" r:id="rId628"/>
    <p:sldLayoutId id="2147504738" r:id="rId629"/>
    <p:sldLayoutId id="2147504739" r:id="rId630"/>
    <p:sldLayoutId id="2147504740" r:id="rId631"/>
    <p:sldLayoutId id="2147504741" r:id="rId632"/>
    <p:sldLayoutId id="2147504742" r:id="rId633"/>
    <p:sldLayoutId id="2147504743" r:id="rId634"/>
    <p:sldLayoutId id="2147504744" r:id="rId635"/>
    <p:sldLayoutId id="2147504745" r:id="rId636"/>
    <p:sldLayoutId id="2147504746" r:id="rId637"/>
    <p:sldLayoutId id="2147504747" r:id="rId638"/>
    <p:sldLayoutId id="2147504748" r:id="rId639"/>
    <p:sldLayoutId id="2147504749" r:id="rId640"/>
    <p:sldLayoutId id="2147504750" r:id="rId641"/>
    <p:sldLayoutId id="2147504751" r:id="rId642"/>
    <p:sldLayoutId id="2147504752" r:id="rId643"/>
    <p:sldLayoutId id="2147504753" r:id="rId644"/>
    <p:sldLayoutId id="2147504754" r:id="rId645"/>
    <p:sldLayoutId id="2147504755" r:id="rId646"/>
    <p:sldLayoutId id="2147504756" r:id="rId647"/>
    <p:sldLayoutId id="2147504757" r:id="rId648"/>
    <p:sldLayoutId id="2147504758" r:id="rId649"/>
    <p:sldLayoutId id="2147504759" r:id="rId650"/>
    <p:sldLayoutId id="2147504760" r:id="rId651"/>
    <p:sldLayoutId id="2147504761" r:id="rId652"/>
    <p:sldLayoutId id="2147504762" r:id="rId653"/>
    <p:sldLayoutId id="2147504763" r:id="rId654"/>
    <p:sldLayoutId id="2147504764" r:id="rId655"/>
    <p:sldLayoutId id="2147504765" r:id="rId656"/>
    <p:sldLayoutId id="2147504766" r:id="rId657"/>
    <p:sldLayoutId id="2147504767" r:id="rId658"/>
    <p:sldLayoutId id="2147504768" r:id="rId659"/>
    <p:sldLayoutId id="2147504769" r:id="rId660"/>
    <p:sldLayoutId id="2147504770" r:id="rId661"/>
    <p:sldLayoutId id="2147504771" r:id="rId662"/>
    <p:sldLayoutId id="2147504772" r:id="rId663"/>
    <p:sldLayoutId id="2147504773" r:id="rId664"/>
    <p:sldLayoutId id="2147504774" r:id="rId665"/>
    <p:sldLayoutId id="2147504775" r:id="rId666"/>
    <p:sldLayoutId id="2147504776" r:id="rId667"/>
    <p:sldLayoutId id="2147504777" r:id="rId668"/>
    <p:sldLayoutId id="2147504778" r:id="rId669"/>
    <p:sldLayoutId id="2147504779" r:id="rId670"/>
    <p:sldLayoutId id="2147504780" r:id="rId671"/>
    <p:sldLayoutId id="2147504781" r:id="rId672"/>
    <p:sldLayoutId id="2147504782" r:id="rId673"/>
    <p:sldLayoutId id="2147504783" r:id="rId674"/>
    <p:sldLayoutId id="2147504784" r:id="rId675"/>
    <p:sldLayoutId id="2147504785" r:id="rId676"/>
    <p:sldLayoutId id="2147504786" r:id="rId677"/>
    <p:sldLayoutId id="2147504787" r:id="rId678"/>
    <p:sldLayoutId id="2147504788" r:id="rId679"/>
    <p:sldLayoutId id="2147504789" r:id="rId680"/>
    <p:sldLayoutId id="2147504790" r:id="rId681"/>
    <p:sldLayoutId id="2147504791" r:id="rId682"/>
    <p:sldLayoutId id="2147504792" r:id="rId683"/>
    <p:sldLayoutId id="2147504793" r:id="rId684"/>
    <p:sldLayoutId id="2147504794" r:id="rId685"/>
    <p:sldLayoutId id="2147504795" r:id="rId686"/>
    <p:sldLayoutId id="2147504796" r:id="rId687"/>
    <p:sldLayoutId id="2147504797" r:id="rId688"/>
    <p:sldLayoutId id="2147504798" r:id="rId689"/>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4"/>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95"/>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a:p>
        </p:txBody>
      </p:sp>
    </p:spTree>
    <p:extLst>
      <p:ext uri="{BB962C8B-B14F-4D97-AF65-F5344CB8AC3E}">
        <p14:creationId xmlns:p14="http://schemas.microsoft.com/office/powerpoint/2010/main" val="2090397959"/>
      </p:ext>
    </p:extLst>
  </p:cSld>
  <p:clrMap bg1="lt1" tx1="dk1" bg2="lt2" tx2="dk2" accent1="accent1" accent2="accent2" accent3="accent3" accent4="accent4" accent5="accent5" accent6="accent6" hlink="hlink" folHlink="folHlink"/>
  <p:sldLayoutIdLst>
    <p:sldLayoutId id="2147504800" r:id="rId1"/>
    <p:sldLayoutId id="2147504801" r:id="rId2"/>
    <p:sldLayoutId id="2147504802" r:id="rId3"/>
    <p:sldLayoutId id="2147504803" r:id="rId4"/>
    <p:sldLayoutId id="2147504804" r:id="rId5"/>
    <p:sldLayoutId id="2147504805" r:id="rId6"/>
    <p:sldLayoutId id="2147504806" r:id="rId7"/>
    <p:sldLayoutId id="2147504807" r:id="rId8"/>
    <p:sldLayoutId id="2147504808" r:id="rId9"/>
    <p:sldLayoutId id="2147504809" r:id="rId10"/>
    <p:sldLayoutId id="214750481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259208488"/>
      </p:ext>
    </p:extLst>
  </p:cSld>
  <p:clrMap bg1="lt1" tx1="dk1" bg2="lt2" tx2="dk2" accent1="accent1" accent2="accent2" accent3="accent3" accent4="accent4" accent5="accent5" accent6="accent6" hlink="hlink" folHlink="folHlink"/>
  <p:sldLayoutIdLst>
    <p:sldLayoutId id="2147504812"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rebuchet MS" pitchFamily="-112" charset="0"/>
                <a:ea typeface="+mn-ea"/>
                <a:cs typeface="+mn-cs"/>
              </a:defRPr>
            </a:lvl1pPr>
          </a:lstStyle>
          <a:p>
            <a:pPr>
              <a:defRPr/>
            </a:pPr>
            <a:endParaRPr lang="en-US"/>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pitchFamily="-112" charset="0"/>
                <a:ea typeface="+mn-ea"/>
                <a:cs typeface="+mn-cs"/>
              </a:defRPr>
            </a:lvl1pPr>
          </a:lstStyle>
          <a:p>
            <a:pPr>
              <a:defRPr/>
            </a:pPr>
            <a:endParaRPr lang="en-US"/>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ヒラギノ角ゴ Pro W3" charset="-128"/>
                <a:cs typeface="ヒラギノ角ゴ Pro W3" charset="-128"/>
              </a:defRPr>
            </a:lvl1pPr>
          </a:lstStyle>
          <a:p>
            <a:pPr>
              <a:defRPr/>
            </a:pPr>
            <a:fld id="{99AFBCBD-F35F-7045-82F4-6406B9474C8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15" r:id="rId1"/>
    <p:sldLayoutId id="2147503016" r:id="rId2"/>
    <p:sldLayoutId id="2147503017" r:id="rId3"/>
    <p:sldLayoutId id="2147503018" r:id="rId4"/>
    <p:sldLayoutId id="2147503019" r:id="rId5"/>
    <p:sldLayoutId id="2147503020" r:id="rId6"/>
    <p:sldLayoutId id="2147503021" r:id="rId7"/>
    <p:sldLayoutId id="2147503022" r:id="rId8"/>
    <p:sldLayoutId id="2147503023" r:id="rId9"/>
    <p:sldLayoutId id="2147503024" r:id="rId10"/>
    <p:sldLayoutId id="2147503025"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SzPct val="95000"/>
        <a:buFont typeface="Monotype Sorts" charset="2"/>
        <a:buChar char="G"/>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5000"/>
        <a:buFont typeface="Monotype Sorts" charset="2"/>
        <a:buChar char="G"/>
        <a:defRPr sz="2800">
          <a:solidFill>
            <a:schemeClr val="tx1"/>
          </a:solidFill>
          <a:latin typeface="+mn-lt"/>
          <a:ea typeface="+mn-ea"/>
          <a:cs typeface="+mn-cs"/>
        </a:defRPr>
      </a:lvl2pPr>
      <a:lvl3pPr marL="1143000" indent="-228600" algn="l" rtl="0" eaLnBrk="0" fontAlgn="base" hangingPunct="0">
        <a:spcBef>
          <a:spcPct val="20000"/>
        </a:spcBef>
        <a:spcAft>
          <a:spcPct val="0"/>
        </a:spcAft>
        <a:buSzPct val="95000"/>
        <a:buFont typeface="Monotype Sorts" charset="2"/>
        <a:buChar char="G"/>
        <a:defRPr sz="2400">
          <a:solidFill>
            <a:schemeClr val="tx1"/>
          </a:solidFill>
          <a:latin typeface="+mn-lt"/>
          <a:ea typeface="+mn-ea"/>
          <a:cs typeface="+mn-cs"/>
        </a:defRPr>
      </a:lvl3pPr>
      <a:lvl4pPr marL="1600200" indent="-228600" algn="l" rtl="0" eaLnBrk="0" fontAlgn="base" hangingPunct="0">
        <a:spcBef>
          <a:spcPct val="20000"/>
        </a:spcBef>
        <a:spcAft>
          <a:spcPct val="0"/>
        </a:spcAft>
        <a:buSzPct val="95000"/>
        <a:buFont typeface="Monotype Sorts" charset="2"/>
        <a:buChar char="G"/>
        <a:defRPr sz="2000">
          <a:solidFill>
            <a:schemeClr val="tx1"/>
          </a:solidFill>
          <a:latin typeface="+mn-lt"/>
          <a:ea typeface="+mn-ea"/>
          <a:cs typeface="+mn-cs"/>
        </a:defRPr>
      </a:lvl4pPr>
      <a:lvl5pPr marL="2057400" indent="-228600" algn="l" rtl="0" eaLnBrk="0" fontAlgn="base" hangingPunct="0">
        <a:spcBef>
          <a:spcPct val="20000"/>
        </a:spcBef>
        <a:spcAft>
          <a:spcPct val="0"/>
        </a:spcAft>
        <a:buSzPct val="95000"/>
        <a:buFont typeface="Monotype Sorts" charset="2"/>
        <a:buChar char="G"/>
        <a:defRPr sz="2000">
          <a:solidFill>
            <a:schemeClr val="tx1"/>
          </a:solidFill>
          <a:latin typeface="+mn-lt"/>
          <a:ea typeface="+mn-ea"/>
          <a:cs typeface="+mn-cs"/>
        </a:defRPr>
      </a:lvl5pPr>
      <a:lvl6pPr marL="25146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6pPr>
      <a:lvl7pPr marL="29718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7pPr>
      <a:lvl8pPr marL="34290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8pPr>
      <a:lvl9pPr marL="38862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9379"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41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b="1" i="0">
                <a:solidFill>
                  <a:schemeClr val="tx2"/>
                </a:solidFill>
                <a:latin typeface="Arial" panose="020B0604020202020204" pitchFamily="34" charset="0"/>
                <a:ea typeface="+mn-ea"/>
                <a:cs typeface="+mn-cs"/>
              </a:defRPr>
            </a:lvl1pPr>
          </a:lstStyle>
          <a:p>
            <a:pPr>
              <a:defRPr/>
            </a:pPr>
            <a:endParaRPr lang="en-US"/>
          </a:p>
        </p:txBody>
      </p:sp>
      <p:sp>
        <p:nvSpPr>
          <p:cNvPr id="1741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solidFill>
                  <a:schemeClr val="tx2"/>
                </a:solidFill>
                <a:latin typeface="Arial" panose="020B0604020202020204" pitchFamily="34" charset="0"/>
              </a:defRPr>
            </a:lvl1pPr>
          </a:lstStyle>
          <a:p>
            <a:pPr>
              <a:defRPr/>
            </a:pPr>
            <a:fld id="{47DF06A9-EE5A-C047-BD49-2AE2CA72F13A}" type="slidenum">
              <a:rPr lang="en-US" smtClean="0"/>
              <a:pPr>
                <a:defRPr/>
              </a:pPr>
              <a:t>‹#›</a:t>
            </a:fld>
            <a:endParaRPr lang="en-US"/>
          </a:p>
        </p:txBody>
      </p:sp>
      <p:sp>
        <p:nvSpPr>
          <p:cNvPr id="195590"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a:p>
        </p:txBody>
      </p:sp>
      <p:sp>
        <p:nvSpPr>
          <p:cNvPr id="195591"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a:p>
        </p:txBody>
      </p:sp>
      <p:grpSp>
        <p:nvGrpSpPr>
          <p:cNvPr id="229384" name="Group 8"/>
          <p:cNvGrpSpPr>
            <a:grpSpLocks/>
          </p:cNvGrpSpPr>
          <p:nvPr/>
        </p:nvGrpSpPr>
        <p:grpSpPr bwMode="auto">
          <a:xfrm>
            <a:off x="228600" y="457200"/>
            <a:ext cx="1246188" cy="1371600"/>
            <a:chOff x="144" y="288"/>
            <a:chExt cx="785" cy="864"/>
          </a:xfrm>
        </p:grpSpPr>
        <p:sp>
          <p:nvSpPr>
            <p:cNvPr id="195594"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a:defRPr/>
              </a:pPr>
              <a:endParaRPr lang="en-US"/>
            </a:p>
          </p:txBody>
        </p:sp>
        <p:sp>
          <p:nvSpPr>
            <p:cNvPr id="195595"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6"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7"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8"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9"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600"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601"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602"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a:defRPr/>
              </a:pPr>
              <a:endParaRPr lang="en-US"/>
            </a:p>
          </p:txBody>
        </p:sp>
        <p:sp>
          <p:nvSpPr>
            <p:cNvPr id="195603"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a:defRPr/>
              </a:pPr>
              <a:endParaRPr lang="en-US"/>
            </a:p>
          </p:txBody>
        </p:sp>
        <p:sp>
          <p:nvSpPr>
            <p:cNvPr id="195604"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a:defRPr/>
              </a:pPr>
              <a:endParaRPr lang="en-US"/>
            </a:p>
          </p:txBody>
        </p:sp>
        <p:sp>
          <p:nvSpPr>
            <p:cNvPr id="195605"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a:defRPr/>
              </a:pPr>
              <a:endParaRPr lang="en-US"/>
            </a:p>
          </p:txBody>
        </p:sp>
        <p:sp>
          <p:nvSpPr>
            <p:cNvPr id="195606"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a:defRPr/>
              </a:pPr>
              <a:endParaRPr lang="en-US"/>
            </a:p>
          </p:txBody>
        </p:sp>
      </p:grpSp>
      <p:sp>
        <p:nvSpPr>
          <p:cNvPr id="1743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solidFill>
                  <a:schemeClr val="tx2"/>
                </a:solidFill>
                <a:latin typeface="Arial" panose="020B0604020202020204" pitchFamily="34"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503026" r:id="rId1"/>
    <p:sldLayoutId id="2147503027" r:id="rId2"/>
    <p:sldLayoutId id="2147503028" r:id="rId3"/>
    <p:sldLayoutId id="2147503029" r:id="rId4"/>
    <p:sldLayoutId id="2147503030" r:id="rId5"/>
    <p:sldLayoutId id="2147503031" r:id="rId6"/>
    <p:sldLayoutId id="2147503032" r:id="rId7"/>
    <p:sldLayoutId id="2147503033" r:id="rId8"/>
    <p:sldLayoutId id="2147503034" r:id="rId9"/>
    <p:sldLayoutId id="2147503035" r:id="rId10"/>
    <p:sldLayoutId id="2147503036" r:id="rId11"/>
    <p:sldLayoutId id="2147503037" r:id="rId12"/>
  </p:sldLayoutIdLst>
  <p:transition/>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3900">
          <a:solidFill>
            <a:schemeClr val="tx2"/>
          </a:solidFill>
          <a:latin typeface="Arial" pitchFamily="-111" charset="0"/>
        </a:defRPr>
      </a:lvl6pPr>
      <a:lvl7pPr marL="914400" algn="l" rtl="0" fontAlgn="base">
        <a:spcBef>
          <a:spcPct val="0"/>
        </a:spcBef>
        <a:spcAft>
          <a:spcPct val="0"/>
        </a:spcAft>
        <a:defRPr sz="3900">
          <a:solidFill>
            <a:schemeClr val="tx2"/>
          </a:solidFill>
          <a:latin typeface="Arial" pitchFamily="-111" charset="0"/>
        </a:defRPr>
      </a:lvl7pPr>
      <a:lvl8pPr marL="1371600" algn="l" rtl="0" fontAlgn="base">
        <a:spcBef>
          <a:spcPct val="0"/>
        </a:spcBef>
        <a:spcAft>
          <a:spcPct val="0"/>
        </a:spcAft>
        <a:defRPr sz="3900">
          <a:solidFill>
            <a:schemeClr val="tx2"/>
          </a:solidFill>
          <a:latin typeface="Arial" pitchFamily="-111" charset="0"/>
        </a:defRPr>
      </a:lvl8pPr>
      <a:lvl9pPr marL="1828800" algn="l" rtl="0" fontAlgn="base">
        <a:spcBef>
          <a:spcPct val="0"/>
        </a:spcBef>
        <a:spcAft>
          <a:spcPct val="0"/>
        </a:spcAft>
        <a:defRPr sz="39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b="1" i="0">
          <a:solidFill>
            <a:schemeClr val="tx2"/>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b="1" i="0">
          <a:solidFill>
            <a:schemeClr val="tx2"/>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b="1" i="0">
          <a:solidFill>
            <a:schemeClr val="tx2"/>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b="1" i="0">
          <a:solidFill>
            <a:schemeClr val="tx2"/>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6pPr>
      <a:lvl7pPr marL="29718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7pPr>
      <a:lvl8pPr marL="34290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8pPr>
      <a:lvl9pPr marL="38862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52"/>
              </a:defRPr>
            </a:lvl1pPr>
          </a:lstStyle>
          <a:p>
            <a:pPr>
              <a:defRPr/>
            </a:pPr>
            <a:fld id="{DEE10659-F73D-554F-8DA6-62739EEB76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38" r:id="rId1"/>
    <p:sldLayoutId id="2147503039" r:id="rId2"/>
    <p:sldLayoutId id="2147503040" r:id="rId3"/>
    <p:sldLayoutId id="2147503041" r:id="rId4"/>
    <p:sldLayoutId id="2147503042" r:id="rId5"/>
    <p:sldLayoutId id="2147503043" r:id="rId6"/>
    <p:sldLayoutId id="2147503044" r:id="rId7"/>
    <p:sldLayoutId id="2147503045" r:id="rId8"/>
    <p:sldLayoutId id="2147503046" r:id="rId9"/>
    <p:sldLayoutId id="2147503047" r:id="rId10"/>
    <p:sldLayoutId id="2147503048"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2"/>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361950"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9875" name="Rectangle 3"/>
          <p:cNvSpPr>
            <a:spLocks noGrp="1" noChangeArrowheads="1"/>
          </p:cNvSpPr>
          <p:nvPr>
            <p:ph type="body" idx="1"/>
          </p:nvPr>
        </p:nvSpPr>
        <p:spPr bwMode="auto">
          <a:xfrm>
            <a:off x="361950"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8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Trebuchet MS" pitchFamily="-112" charset="0"/>
                <a:ea typeface="+mn-ea"/>
                <a:cs typeface="+mn-cs"/>
              </a:defRPr>
            </a:lvl1pPr>
          </a:lstStyle>
          <a:p>
            <a:pPr>
              <a:defRPr/>
            </a:pPr>
            <a:endParaRPr lang="en-US"/>
          </a:p>
        </p:txBody>
      </p:sp>
      <p:sp>
        <p:nvSpPr>
          <p:cNvPr id="798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pitchFamily="-112" charset="0"/>
                <a:ea typeface="+mn-ea"/>
                <a:cs typeface="+mn-cs"/>
              </a:defRPr>
            </a:lvl1pPr>
          </a:lstStyle>
          <a:p>
            <a:pPr>
              <a:defRPr/>
            </a:pPr>
            <a:endParaRPr lang="en-US"/>
          </a:p>
        </p:txBody>
      </p:sp>
      <p:sp>
        <p:nvSpPr>
          <p:cNvPr id="798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128"/>
                <a:cs typeface="Osaka" charset="-128"/>
              </a:defRPr>
            </a:lvl1pPr>
          </a:lstStyle>
          <a:p>
            <a:pPr>
              <a:defRPr/>
            </a:pPr>
            <a:fld id="{AE819B28-4E97-8449-AF03-E422ED8D666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59" r:id="rId1"/>
    <p:sldLayoutId id="2147503060" r:id="rId2"/>
    <p:sldLayoutId id="2147503061" r:id="rId3"/>
    <p:sldLayoutId id="2147503062" r:id="rId4"/>
    <p:sldLayoutId id="2147503063" r:id="rId5"/>
    <p:sldLayoutId id="2147503064" r:id="rId6"/>
    <p:sldLayoutId id="2147503065" r:id="rId7"/>
    <p:sldLayoutId id="2147503066" r:id="rId8"/>
    <p:sldLayoutId id="2147503067" r:id="rId9"/>
    <p:sldLayoutId id="2147503068" r:id="rId10"/>
    <p:sldLayoutId id="2147503069" r:id="rId11"/>
    <p:sldLayoutId id="2147503070" r:id="rId12"/>
  </p:sldLayoutIdLst>
  <p:transition/>
  <p:hf sldNum="0" hdr="0"/>
  <p:txStyles>
    <p:titleStyle>
      <a:lvl1pPr algn="ctr" rtl="0" eaLnBrk="0" fontAlgn="base" hangingPunct="0">
        <a:spcBef>
          <a:spcPct val="0"/>
        </a:spcBef>
        <a:spcAft>
          <a:spcPct val="0"/>
        </a:spcAft>
        <a:defRPr sz="4400" b="1">
          <a:solidFill>
            <a:schemeClr val="tx2"/>
          </a:solidFill>
          <a:effectLst>
            <a:outerShdw blurRad="50800" dist="38100" dir="2700000" algn="tl" rotWithShape="0">
              <a:srgbClr val="000000">
                <a:alpha val="43000"/>
              </a:srgbClr>
            </a:outerShdw>
          </a:effectLst>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2pPr>
      <a:lvl3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3pPr>
      <a:lvl4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4pPr>
      <a:lvl5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5pPr>
      <a:lvl6pPr marL="4572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6pPr>
      <a:lvl7pPr marL="9144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7pPr>
      <a:lvl8pPr marL="13716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8pPr>
      <a:lvl9pPr marL="18288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0.xml"/><Relationship Id="rId1" Type="http://schemas.openxmlformats.org/officeDocument/2006/relationships/slideLayout" Target="../slideLayouts/slideLayout38.xml"/></Relationships>
</file>

<file path=ppt/slides/_rels/slide10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2.xml"/><Relationship Id="rId1" Type="http://schemas.openxmlformats.org/officeDocument/2006/relationships/slideLayout" Target="../slideLayouts/slideLayout38.xml"/></Relationships>
</file>

<file path=ppt/slides/_rels/slide101.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3.xml"/><Relationship Id="rId1" Type="http://schemas.openxmlformats.org/officeDocument/2006/relationships/slideLayout" Target="../slideLayouts/slideLayout503.xml"/></Relationships>
</file>

<file path=ppt/slides/_rels/slide102.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4.xml"/><Relationship Id="rId1" Type="http://schemas.openxmlformats.org/officeDocument/2006/relationships/slideLayout" Target="../slideLayouts/slideLayout503.xml"/></Relationships>
</file>

<file path=ppt/slides/_rels/slide103.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5.xml"/><Relationship Id="rId1" Type="http://schemas.openxmlformats.org/officeDocument/2006/relationships/slideLayout" Target="../slideLayouts/slideLayout137.xml"/></Relationships>
</file>

<file path=ppt/slides/_rels/slide104.xml.rels><?xml version="1.0" encoding="UTF-8" standalone="yes"?>
<Relationships xmlns="http://schemas.openxmlformats.org/package/2006/relationships"><Relationship Id="rId3" Type="http://schemas.openxmlformats.org/officeDocument/2006/relationships/video" Target="../media/media1.mov"/><Relationship Id="rId2" Type="http://schemas.microsoft.com/office/2007/relationships/media" Target="../media/media1.mov"/><Relationship Id="rId1" Type="http://schemas.openxmlformats.org/officeDocument/2006/relationships/themeOverride" Target="../theme/themeOverride4.xml"/><Relationship Id="rId5" Type="http://schemas.openxmlformats.org/officeDocument/2006/relationships/image" Target="../media/image123.png"/><Relationship Id="rId4" Type="http://schemas.openxmlformats.org/officeDocument/2006/relationships/slideLayout" Target="../slideLayouts/slideLayout143.xml"/></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video" Target="../media/media2.mov"/><Relationship Id="rId1" Type="http://schemas.microsoft.com/office/2007/relationships/media" Target="../media/media2.mov"/><Relationship Id="rId4" Type="http://schemas.openxmlformats.org/officeDocument/2006/relationships/image" Target="../media/image124.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1.xml"/><Relationship Id="rId1" Type="http://schemas.openxmlformats.org/officeDocument/2006/relationships/slideLayout" Target="../slideLayouts/slideLayout13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7.xml"/></Relationships>
</file>

<file path=ppt/slides/_rels/slide11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image" Target="../media/image125.gif"/><Relationship Id="rId1" Type="http://schemas.openxmlformats.org/officeDocument/2006/relationships/slideLayout" Target="../slideLayouts/slideLayout77.xml"/><Relationship Id="rId4" Type="http://schemas.openxmlformats.org/officeDocument/2006/relationships/image" Target="../media/image127.gif"/></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49.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01.xml"/></Relationships>
</file>

<file path=ppt/slides/_rels/slide11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8.xml"/><Relationship Id="rId1" Type="http://schemas.openxmlformats.org/officeDocument/2006/relationships/slideLayout" Target="../slideLayouts/slideLayout38.xml"/></Relationships>
</file>

<file path=ppt/slides/_rels/slide118.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101.xml"/></Relationships>
</file>

<file path=ppt/slides/_rels/slide11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89.xml"/><Relationship Id="rId1" Type="http://schemas.openxmlformats.org/officeDocument/2006/relationships/slideLayout" Target="../slideLayouts/slideLayout102.xml"/></Relationships>
</file>

<file path=ppt/slides/_rels/slide1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2.xml"/><Relationship Id="rId1" Type="http://schemas.openxmlformats.org/officeDocument/2006/relationships/slideLayout" Target="../slideLayouts/slideLayout212.xml"/></Relationships>
</file>

<file path=ppt/slides/_rels/slide120.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56.xml"/></Relationships>
</file>

<file path=ppt/slides/_rels/slide12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90.xml"/><Relationship Id="rId1" Type="http://schemas.openxmlformats.org/officeDocument/2006/relationships/slideLayout" Target="../slideLayouts/slideLayout114.xml"/><Relationship Id="rId4" Type="http://schemas.openxmlformats.org/officeDocument/2006/relationships/image" Target="../media/image132.jpeg"/></Relationships>
</file>

<file path=ppt/slides/_rels/slide122.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56.xml"/></Relationships>
</file>

<file path=ppt/slides/_rels/slide123.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91.xml"/><Relationship Id="rId1" Type="http://schemas.openxmlformats.org/officeDocument/2006/relationships/slideLayout" Target="../slideLayouts/slideLayout137.xml"/></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37.xml"/><Relationship Id="rId1" Type="http://schemas.openxmlformats.org/officeDocument/2006/relationships/themeOverride" Target="../theme/themeOverride5.xml"/><Relationship Id="rId4" Type="http://schemas.openxmlformats.org/officeDocument/2006/relationships/image" Target="../media/image134.png"/></Relationships>
</file>

<file path=ppt/slides/_rels/slide125.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93.xml"/><Relationship Id="rId1" Type="http://schemas.openxmlformats.org/officeDocument/2006/relationships/slideLayout" Target="../slideLayouts/slideLayout17.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137.xml"/><Relationship Id="rId1" Type="http://schemas.openxmlformats.org/officeDocument/2006/relationships/themeOverride" Target="../theme/themeOverride6.xml"/><Relationship Id="rId4" Type="http://schemas.openxmlformats.org/officeDocument/2006/relationships/image" Target="../media/image134.png"/></Relationships>
</file>

<file path=ppt/slides/_rels/slide12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37.png"/><Relationship Id="rId1" Type="http://schemas.openxmlformats.org/officeDocument/2006/relationships/slideLayout" Target="../slideLayouts/slideLayout217.xml"/><Relationship Id="rId5" Type="http://schemas.openxmlformats.org/officeDocument/2006/relationships/image" Target="../media/image140.png"/><Relationship Id="rId4" Type="http://schemas.openxmlformats.org/officeDocument/2006/relationships/image" Target="../media/image139.png"/></Relationships>
</file>

<file path=ppt/slides/_rels/slide129.xml.rels><?xml version="1.0" encoding="UTF-8" standalone="yes"?>
<Relationships xmlns="http://schemas.openxmlformats.org/package/2006/relationships"><Relationship Id="rId3" Type="http://schemas.openxmlformats.org/officeDocument/2006/relationships/image" Target="../media/image141.emf"/><Relationship Id="rId2" Type="http://schemas.openxmlformats.org/officeDocument/2006/relationships/notesSlide" Target="../notesSlides/notesSlide95.xml"/><Relationship Id="rId1" Type="http://schemas.openxmlformats.org/officeDocument/2006/relationships/slideLayout" Target="../slideLayouts/slideLayout459.xml"/></Relationships>
</file>

<file path=ppt/slides/_rels/slide1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3.xml"/><Relationship Id="rId1" Type="http://schemas.openxmlformats.org/officeDocument/2006/relationships/slideLayout" Target="../slideLayouts/slideLayout212.xml"/></Relationships>
</file>

<file path=ppt/slides/_rels/slide130.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356.xml"/></Relationships>
</file>

<file path=ppt/slides/_rels/slide131.xml.rels><?xml version="1.0" encoding="UTF-8" standalone="yes"?>
<Relationships xmlns="http://schemas.openxmlformats.org/package/2006/relationships"><Relationship Id="rId3" Type="http://schemas.openxmlformats.org/officeDocument/2006/relationships/image" Target="../media/image143.emf"/><Relationship Id="rId2" Type="http://schemas.openxmlformats.org/officeDocument/2006/relationships/notesSlide" Target="../notesSlides/notesSlide96.xml"/><Relationship Id="rId1" Type="http://schemas.openxmlformats.org/officeDocument/2006/relationships/slideLayout" Target="../slideLayouts/slideLayout459.xml"/></Relationships>
</file>

<file path=ppt/slides/_rels/slide132.xml.rels><?xml version="1.0" encoding="UTF-8" standalone="yes"?>
<Relationships xmlns="http://schemas.openxmlformats.org/package/2006/relationships"><Relationship Id="rId3" Type="http://schemas.openxmlformats.org/officeDocument/2006/relationships/image" Target="../media/image144.emf"/><Relationship Id="rId2" Type="http://schemas.openxmlformats.org/officeDocument/2006/relationships/notesSlide" Target="../notesSlides/notesSlide97.xml"/><Relationship Id="rId1" Type="http://schemas.openxmlformats.org/officeDocument/2006/relationships/slideLayout" Target="../slideLayouts/slideLayout459.xml"/></Relationships>
</file>

<file path=ppt/slides/_rels/slide13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98.xml"/><Relationship Id="rId1" Type="http://schemas.openxmlformats.org/officeDocument/2006/relationships/slideLayout" Target="../slideLayouts/slideLayout471.xml"/><Relationship Id="rId4" Type="http://schemas.openxmlformats.org/officeDocument/2006/relationships/image" Target="../media/image146.png"/></Relationships>
</file>

<file path=ppt/slides/_rels/slide134.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99.xml"/><Relationship Id="rId1" Type="http://schemas.openxmlformats.org/officeDocument/2006/relationships/slideLayout" Target="../slideLayouts/slideLayout471.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197.xml"/></Relationships>
</file>

<file path=ppt/slides/_rels/slide13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01.xml"/><Relationship Id="rId1" Type="http://schemas.openxmlformats.org/officeDocument/2006/relationships/slideLayout" Target="../slideLayouts/slideLayout367.xml"/></Relationships>
</file>

<file path=ppt/slides/_rels/slide137.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356.xml"/></Relationships>
</file>

<file path=ppt/slides/_rels/slide138.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162.xml"/></Relationships>
</file>

<file path=ppt/slides/_rels/slide13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02.xml"/><Relationship Id="rId1" Type="http://schemas.openxmlformats.org/officeDocument/2006/relationships/slideLayout" Target="../slideLayouts/slideLayout368.xml"/></Relationships>
</file>

<file path=ppt/slides/_rels/slide1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4.xml"/><Relationship Id="rId1" Type="http://schemas.openxmlformats.org/officeDocument/2006/relationships/slideLayout" Target="../slideLayouts/slideLayout212.xml"/></Relationships>
</file>

<file path=ppt/slides/_rels/slide14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03.xml"/><Relationship Id="rId1" Type="http://schemas.openxmlformats.org/officeDocument/2006/relationships/slideLayout" Target="../slideLayouts/slideLayout385.xml"/></Relationships>
</file>

<file path=ppt/slides/_rels/slide141.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04.xml"/><Relationship Id="rId1" Type="http://schemas.openxmlformats.org/officeDocument/2006/relationships/slideLayout" Target="../slideLayouts/slideLayout459.xml"/></Relationships>
</file>

<file path=ppt/slides/_rels/slide14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05.xml"/><Relationship Id="rId1" Type="http://schemas.openxmlformats.org/officeDocument/2006/relationships/slideLayout" Target="../slideLayouts/slideLayout460.xml"/></Relationships>
</file>

<file path=ppt/slides/_rels/slide14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06.xml"/><Relationship Id="rId1" Type="http://schemas.openxmlformats.org/officeDocument/2006/relationships/slideLayout" Target="../slideLayouts/slideLayout459.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473.xml"/></Relationships>
</file>

<file path=ppt/slides/_rels/slide145.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08.xml"/><Relationship Id="rId1" Type="http://schemas.openxmlformats.org/officeDocument/2006/relationships/slideLayout" Target="../slideLayouts/slideLayout459.xml"/></Relationships>
</file>

<file path=ppt/slides/_rels/slide146.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09.xml"/><Relationship Id="rId1" Type="http://schemas.openxmlformats.org/officeDocument/2006/relationships/slideLayout" Target="../slideLayouts/slideLayout459.xml"/><Relationship Id="rId4" Type="http://schemas.openxmlformats.org/officeDocument/2006/relationships/image" Target="../media/image157.jpeg"/></Relationships>
</file>

<file path=ppt/slides/_rels/slide147.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10.xml"/><Relationship Id="rId1" Type="http://schemas.openxmlformats.org/officeDocument/2006/relationships/slideLayout" Target="../slideLayouts/slideLayout459.xml"/><Relationship Id="rId4" Type="http://schemas.openxmlformats.org/officeDocument/2006/relationships/image" Target="../media/image158.jpeg"/></Relationships>
</file>

<file path=ppt/slides/_rels/slide14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11.xml"/><Relationship Id="rId1" Type="http://schemas.openxmlformats.org/officeDocument/2006/relationships/slideLayout" Target="../slideLayouts/slideLayout212.xml"/></Relationships>
</file>

<file path=ppt/slides/_rels/slide149.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12.xml"/><Relationship Id="rId1" Type="http://schemas.openxmlformats.org/officeDocument/2006/relationships/slideLayout" Target="../slideLayouts/slideLayout212.xml"/><Relationship Id="rId4" Type="http://schemas.openxmlformats.org/officeDocument/2006/relationships/image" Target="../media/image161.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12.xml"/></Relationships>
</file>

<file path=ppt/slides/_rels/slide151.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14.xml"/><Relationship Id="rId1" Type="http://schemas.openxmlformats.org/officeDocument/2006/relationships/slideLayout" Target="../slideLayouts/slideLayout102.xml"/></Relationships>
</file>

<file path=ppt/slides/_rels/slide152.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56.xml"/></Relationships>
</file>

<file path=ppt/slides/_rels/slide153.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15.xml"/><Relationship Id="rId1" Type="http://schemas.openxmlformats.org/officeDocument/2006/relationships/slideLayout" Target="../slideLayouts/slideLayout114.xml"/><Relationship Id="rId4" Type="http://schemas.openxmlformats.org/officeDocument/2006/relationships/image" Target="../media/image132.jpeg"/></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137.xml"/><Relationship Id="rId1" Type="http://schemas.openxmlformats.org/officeDocument/2006/relationships/themeOverride" Target="../theme/themeOverride7.xml"/><Relationship Id="rId4" Type="http://schemas.openxmlformats.org/officeDocument/2006/relationships/image" Target="../media/image134.png"/></Relationships>
</file>

<file path=ppt/slides/_rels/slide155.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5.xml"/></Relationships>
</file>

<file path=ppt/slides/_rels/slide156.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5.xml"/></Relationships>
</file>

<file path=ppt/slides/_rels/slide15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17.xml"/><Relationship Id="rId1" Type="http://schemas.openxmlformats.org/officeDocument/2006/relationships/slideLayout" Target="../slideLayouts/slideLayout429.xml"/></Relationships>
</file>

<file path=ppt/slides/_rels/slide15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18.xml"/><Relationship Id="rId1" Type="http://schemas.openxmlformats.org/officeDocument/2006/relationships/slideLayout" Target="../slideLayouts/slideLayout172.xml"/></Relationships>
</file>

<file path=ppt/slides/_rels/slide159.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17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9.xml"/></Relationships>
</file>

<file path=ppt/slides/_rels/slide16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9.xml"/><Relationship Id="rId1" Type="http://schemas.openxmlformats.org/officeDocument/2006/relationships/slideLayout" Target="../slideLayouts/slideLayout175.xml"/></Relationships>
</file>

<file path=ppt/slides/_rels/slide161.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142.xml"/></Relationships>
</file>

<file path=ppt/slides/_rels/slide162.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20.xml"/><Relationship Id="rId1" Type="http://schemas.openxmlformats.org/officeDocument/2006/relationships/slideLayout" Target="../slideLayouts/slideLayout150.xml"/><Relationship Id="rId4" Type="http://schemas.openxmlformats.org/officeDocument/2006/relationships/image" Target="../media/image169.png"/></Relationships>
</file>

<file path=ppt/slides/_rels/slide163.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21.xml"/><Relationship Id="rId1" Type="http://schemas.openxmlformats.org/officeDocument/2006/relationships/slideLayout" Target="../slideLayouts/slideLayout137.xml"/></Relationships>
</file>

<file path=ppt/slides/_rels/slide16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22.xml"/><Relationship Id="rId1" Type="http://schemas.openxmlformats.org/officeDocument/2006/relationships/slideLayout" Target="../slideLayouts/slideLayout137.xml"/></Relationships>
</file>

<file path=ppt/slides/_rels/slide165.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23.xml"/><Relationship Id="rId1" Type="http://schemas.openxmlformats.org/officeDocument/2006/relationships/slideLayout" Target="../slideLayouts/slideLayout137.xml"/></Relationships>
</file>

<file path=ppt/slides/_rels/slide166.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24.xml"/><Relationship Id="rId1" Type="http://schemas.openxmlformats.org/officeDocument/2006/relationships/slideLayout" Target="../slideLayouts/slideLayout137.xml"/></Relationships>
</file>

<file path=ppt/slides/_rels/slide16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5.xml"/><Relationship Id="rId1" Type="http://schemas.openxmlformats.org/officeDocument/2006/relationships/slideLayout" Target="../slideLayouts/slideLayout137.xml"/></Relationships>
</file>

<file path=ppt/slides/_rels/slide168.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143.xml"/></Relationships>
</file>

<file path=ppt/slides/_rels/slide16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6.xml"/><Relationship Id="rId1" Type="http://schemas.openxmlformats.org/officeDocument/2006/relationships/slideLayout" Target="../slideLayouts/slideLayout137.xml"/></Relationships>
</file>

<file path=ppt/slides/_rels/slide1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7.xml"/><Relationship Id="rId1" Type="http://schemas.openxmlformats.org/officeDocument/2006/relationships/slideLayout" Target="../slideLayouts/slideLayout76.xml"/></Relationships>
</file>

<file path=ppt/slides/_rels/slide17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7.xml"/><Relationship Id="rId1" Type="http://schemas.openxmlformats.org/officeDocument/2006/relationships/slideLayout" Target="../slideLayouts/slideLayout13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8.xml"/><Relationship Id="rId1" Type="http://schemas.openxmlformats.org/officeDocument/2006/relationships/slideLayout" Target="../slideLayouts/slideLayout137.xml"/></Relationships>
</file>

<file path=ppt/slides/_rels/slide17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9.xml"/><Relationship Id="rId1" Type="http://schemas.openxmlformats.org/officeDocument/2006/relationships/slideLayout" Target="../slideLayouts/slideLayout137.xml"/></Relationships>
</file>

<file path=ppt/slides/_rels/slide17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0.xml"/><Relationship Id="rId1" Type="http://schemas.openxmlformats.org/officeDocument/2006/relationships/slideLayout" Target="../slideLayouts/slideLayout137.xml"/></Relationships>
</file>

<file path=ppt/slides/_rels/slide17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1.xml"/><Relationship Id="rId1" Type="http://schemas.openxmlformats.org/officeDocument/2006/relationships/slideLayout" Target="../slideLayouts/slideLayout137.xml"/></Relationships>
</file>

<file path=ppt/slides/_rels/slide175.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2.xml"/><Relationship Id="rId1" Type="http://schemas.openxmlformats.org/officeDocument/2006/relationships/slideLayout" Target="../slideLayouts/slideLayout137.xml"/></Relationships>
</file>

<file path=ppt/slides/_rels/slide17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3.xml"/><Relationship Id="rId1" Type="http://schemas.openxmlformats.org/officeDocument/2006/relationships/slideLayout" Target="../slideLayouts/slideLayout137.xml"/></Relationships>
</file>

<file path=ppt/slides/_rels/slide17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4.xml"/><Relationship Id="rId1" Type="http://schemas.openxmlformats.org/officeDocument/2006/relationships/slideLayout" Target="../slideLayouts/slideLayout137.xml"/></Relationships>
</file>

<file path=ppt/slides/_rels/slide178.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5.xml"/><Relationship Id="rId1" Type="http://schemas.openxmlformats.org/officeDocument/2006/relationships/slideLayout" Target="../slideLayouts/slideLayout137.xml"/></Relationships>
</file>

<file path=ppt/slides/_rels/slide17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6.xml"/><Relationship Id="rId1" Type="http://schemas.openxmlformats.org/officeDocument/2006/relationships/slideLayout" Target="../slideLayouts/slideLayout137.xml"/></Relationships>
</file>

<file path=ppt/slides/_rels/slide18.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8.xml"/><Relationship Id="rId1" Type="http://schemas.openxmlformats.org/officeDocument/2006/relationships/slideLayout" Target="../slideLayouts/slideLayout212.xml"/></Relationships>
</file>

<file path=ppt/slides/_rels/slide18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7.xml"/><Relationship Id="rId1" Type="http://schemas.openxmlformats.org/officeDocument/2006/relationships/slideLayout" Target="../slideLayouts/slideLayout137.xml"/></Relationships>
</file>

<file path=ppt/slides/_rels/slide18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8.xml"/><Relationship Id="rId1" Type="http://schemas.openxmlformats.org/officeDocument/2006/relationships/slideLayout" Target="../slideLayouts/slideLayout137.xml"/></Relationships>
</file>

<file path=ppt/slides/_rels/slide18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9.xml"/><Relationship Id="rId1" Type="http://schemas.openxmlformats.org/officeDocument/2006/relationships/slideLayout" Target="../slideLayouts/slideLayout137.xml"/></Relationships>
</file>

<file path=ppt/slides/_rels/slide18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0.xml"/><Relationship Id="rId1" Type="http://schemas.openxmlformats.org/officeDocument/2006/relationships/slideLayout" Target="../slideLayouts/slideLayout137.xml"/></Relationships>
</file>

<file path=ppt/slides/_rels/slide18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1.xml"/><Relationship Id="rId1" Type="http://schemas.openxmlformats.org/officeDocument/2006/relationships/slideLayout" Target="../slideLayouts/slideLayout137.xml"/></Relationships>
</file>

<file path=ppt/slides/_rels/slide185.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2.xml"/><Relationship Id="rId1" Type="http://schemas.openxmlformats.org/officeDocument/2006/relationships/slideLayout" Target="../slideLayouts/slideLayout137.xml"/></Relationships>
</file>

<file path=ppt/slides/_rels/slide186.xml.rels><?xml version="1.0" encoding="UTF-8" standalone="yes"?>
<Relationships xmlns="http://schemas.openxmlformats.org/package/2006/relationships"><Relationship Id="rId2" Type="http://schemas.openxmlformats.org/officeDocument/2006/relationships/slideLayout" Target="../slideLayouts/slideLayout196.xml"/><Relationship Id="rId1" Type="http://schemas.openxmlformats.org/officeDocument/2006/relationships/themeOverride" Target="../theme/themeOverride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18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43.xml"/><Relationship Id="rId1" Type="http://schemas.openxmlformats.org/officeDocument/2006/relationships/slideLayout" Target="../slideLayouts/slideLayout34.xml"/></Relationships>
</file>

<file path=ppt/slides/_rels/slide189.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44.xml"/><Relationship Id="rId1" Type="http://schemas.openxmlformats.org/officeDocument/2006/relationships/slideLayout" Target="../slideLayouts/slideLayout118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83.xml"/></Relationships>
</file>

<file path=ppt/slides/_rels/slide19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45.xml"/><Relationship Id="rId1" Type="http://schemas.openxmlformats.org/officeDocument/2006/relationships/slideLayout" Target="../slideLayouts/slideLayout45.xml"/><Relationship Id="rId6" Type="http://schemas.openxmlformats.org/officeDocument/2006/relationships/image" Target="../media/image179.jpeg"/><Relationship Id="rId5" Type="http://schemas.openxmlformats.org/officeDocument/2006/relationships/image" Target="../media/image178.jpeg"/><Relationship Id="rId4" Type="http://schemas.openxmlformats.org/officeDocument/2006/relationships/image" Target="../media/image177.jpeg"/></Relationships>
</file>

<file path=ppt/slides/_rels/slide19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80.jpeg"/><Relationship Id="rId7" Type="http://schemas.openxmlformats.org/officeDocument/2006/relationships/diagramColors" Target="../diagrams/colors1.xml"/><Relationship Id="rId2" Type="http://schemas.openxmlformats.org/officeDocument/2006/relationships/notesSlide" Target="../notesSlides/notesSlide146.xml"/><Relationship Id="rId1" Type="http://schemas.openxmlformats.org/officeDocument/2006/relationships/slideLayout" Target="../slideLayouts/slideLayout395.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19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47.xml"/><Relationship Id="rId1" Type="http://schemas.openxmlformats.org/officeDocument/2006/relationships/slideLayout" Target="../slideLayouts/slideLayout78.xml"/></Relationships>
</file>

<file path=ppt/slides/_rels/slide194.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48.xml"/><Relationship Id="rId1" Type="http://schemas.openxmlformats.org/officeDocument/2006/relationships/slideLayout" Target="../slideLayouts/slideLayout78.xml"/></Relationships>
</file>

<file path=ppt/slides/_rels/slide19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49.xml"/><Relationship Id="rId1" Type="http://schemas.openxmlformats.org/officeDocument/2006/relationships/slideLayout" Target="../slideLayouts/slideLayout78.xml"/><Relationship Id="rId5" Type="http://schemas.openxmlformats.org/officeDocument/2006/relationships/image" Target="../media/image185.jpeg"/><Relationship Id="rId4" Type="http://schemas.openxmlformats.org/officeDocument/2006/relationships/image" Target="../media/image184.jpeg"/></Relationships>
</file>

<file path=ppt/slides/_rels/slide196.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50.xml"/><Relationship Id="rId1" Type="http://schemas.openxmlformats.org/officeDocument/2006/relationships/slideLayout" Target="../slideLayouts/slideLayout78.xml"/></Relationships>
</file>

<file path=ppt/slides/_rels/slide197.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51.xml"/><Relationship Id="rId1" Type="http://schemas.openxmlformats.org/officeDocument/2006/relationships/slideLayout" Target="../slideLayouts/slideLayout417.xml"/><Relationship Id="rId5" Type="http://schemas.openxmlformats.org/officeDocument/2006/relationships/image" Target="../media/image107.jpeg"/><Relationship Id="rId4" Type="http://schemas.openxmlformats.org/officeDocument/2006/relationships/image" Target="../media/image188.jpeg"/></Relationships>
</file>

<file path=ppt/slides/_rels/slide198.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52.xml"/><Relationship Id="rId1" Type="http://schemas.openxmlformats.org/officeDocument/2006/relationships/slideLayout" Target="../slideLayouts/slideLayout78.xml"/><Relationship Id="rId4" Type="http://schemas.openxmlformats.org/officeDocument/2006/relationships/image" Target="../media/image190.jpeg"/></Relationships>
</file>

<file path=ppt/slides/_rels/slide199.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53.xml"/><Relationship Id="rId1" Type="http://schemas.openxmlformats.org/officeDocument/2006/relationships/slideLayout" Target="../slideLayouts/slideLayout7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0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54.xml"/><Relationship Id="rId1" Type="http://schemas.openxmlformats.org/officeDocument/2006/relationships/slideLayout" Target="../slideLayouts/slideLayout212.xml"/></Relationships>
</file>

<file path=ppt/slides/_rels/slide201.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55.xml"/><Relationship Id="rId1" Type="http://schemas.openxmlformats.org/officeDocument/2006/relationships/slideLayout" Target="../slideLayouts/slideLayout21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1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0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57.xml"/><Relationship Id="rId1" Type="http://schemas.openxmlformats.org/officeDocument/2006/relationships/slideLayout" Target="../slideLayouts/slideLayout212.xml"/><Relationship Id="rId4" Type="http://schemas.openxmlformats.org/officeDocument/2006/relationships/image" Target="../media/image73.pn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0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58.xml"/><Relationship Id="rId1" Type="http://schemas.openxmlformats.org/officeDocument/2006/relationships/slideLayout" Target="../slideLayouts/slideLayout136.xml"/><Relationship Id="rId4" Type="http://schemas.openxmlformats.org/officeDocument/2006/relationships/image" Target="../media/image73.png"/></Relationships>
</file>

<file path=ppt/slides/_rels/slide2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0.xml"/><Relationship Id="rId1" Type="http://schemas.openxmlformats.org/officeDocument/2006/relationships/slideLayout" Target="../slideLayouts/slideLayout112.xml"/><Relationship Id="rId4" Type="http://schemas.openxmlformats.org/officeDocument/2006/relationships/image" Target="../media/image52.jpeg"/></Relationships>
</file>

<file path=ppt/slides/_rels/slide2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1.xml"/><Relationship Id="rId1" Type="http://schemas.openxmlformats.org/officeDocument/2006/relationships/slideLayout" Target="../slideLayouts/slideLayout112.xml"/></Relationships>
</file>

<file path=ppt/slides/_rels/slide2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2.xml"/><Relationship Id="rId1" Type="http://schemas.openxmlformats.org/officeDocument/2006/relationships/slideLayout" Target="../slideLayouts/slideLayout112.xml"/></Relationships>
</file>

<file path=ppt/slides/_rels/slide2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3.xml"/><Relationship Id="rId1" Type="http://schemas.openxmlformats.org/officeDocument/2006/relationships/slideLayout" Target="../slideLayouts/slideLayout251.xml"/></Relationships>
</file>

<file path=ppt/slides/_rels/slide2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4.xml"/><Relationship Id="rId1" Type="http://schemas.openxmlformats.org/officeDocument/2006/relationships/slideLayout" Target="../slideLayouts/slideLayout261.xml"/></Relationships>
</file>

<file path=ppt/slides/_rels/slide2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xml"/><Relationship Id="rId1" Type="http://schemas.openxmlformats.org/officeDocument/2006/relationships/slideLayout" Target="../slideLayouts/slideLayout266.xml"/></Relationships>
</file>

<file path=ppt/slides/_rels/slide2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6.xml"/><Relationship Id="rId1" Type="http://schemas.openxmlformats.org/officeDocument/2006/relationships/slideLayout" Target="../slideLayouts/slideLayout273.xml"/><Relationship Id="rId4" Type="http://schemas.openxmlformats.org/officeDocument/2006/relationships/image" Target="../media/image59.jpeg"/></Relationships>
</file>

<file path=ppt/slides/_rels/slide28.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91.xml"/></Relationships>
</file>

<file path=ppt/slides/_rels/slide29.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291.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12.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xml"/><Relationship Id="rId1" Type="http://schemas.openxmlformats.org/officeDocument/2006/relationships/slideLayout" Target="../slideLayouts/slideLayout302.xml"/><Relationship Id="rId4" Type="http://schemas.openxmlformats.org/officeDocument/2006/relationships/image" Target="../media/image63.jpeg"/></Relationships>
</file>

<file path=ppt/slides/_rels/slide3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8.xml"/><Relationship Id="rId1" Type="http://schemas.openxmlformats.org/officeDocument/2006/relationships/slideLayout" Target="../slideLayouts/slideLayout302.xml"/></Relationships>
</file>

<file path=ppt/slides/_rels/slide3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9.xml"/><Relationship Id="rId1" Type="http://schemas.openxmlformats.org/officeDocument/2006/relationships/slideLayout" Target="../slideLayouts/slideLayout309.xml"/><Relationship Id="rId4" Type="http://schemas.openxmlformats.org/officeDocument/2006/relationships/image" Target="../media/image66.emf"/></Relationships>
</file>

<file path=ppt/slides/_rels/slide3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0.xml"/><Relationship Id="rId1" Type="http://schemas.openxmlformats.org/officeDocument/2006/relationships/slideLayout" Target="../slideLayouts/slideLayout297.xml"/><Relationship Id="rId4" Type="http://schemas.openxmlformats.org/officeDocument/2006/relationships/image" Target="../media/image68.jpeg"/></Relationships>
</file>

<file path=ppt/slides/_rels/slide3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1.xml"/><Relationship Id="rId1" Type="http://schemas.openxmlformats.org/officeDocument/2006/relationships/slideLayout" Target="../slideLayouts/slideLayout298.xml"/><Relationship Id="rId4" Type="http://schemas.openxmlformats.org/officeDocument/2006/relationships/image" Target="../media/image70.gif"/></Relationships>
</file>

<file path=ppt/slides/_rels/slide3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2.xml"/><Relationship Id="rId1" Type="http://schemas.openxmlformats.org/officeDocument/2006/relationships/slideLayout" Target="../slideLayouts/slideLayout1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20.xml"/></Relationships>
</file>

<file path=ppt/slides/_rels/slide3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4.xml"/><Relationship Id="rId1" Type="http://schemas.openxmlformats.org/officeDocument/2006/relationships/slideLayout" Target="../slideLayouts/slideLayout136.xml"/><Relationship Id="rId4" Type="http://schemas.openxmlformats.org/officeDocument/2006/relationships/image" Target="../media/image73.png"/></Relationships>
</file>

<file path=ppt/slides/_rels/slide3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5.xml"/><Relationship Id="rId1" Type="http://schemas.openxmlformats.org/officeDocument/2006/relationships/slideLayout" Target="../slideLayouts/slideLayout331.xml"/></Relationships>
</file>

<file path=ppt/slides/_rels/slide39.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6.xml"/><Relationship Id="rId1" Type="http://schemas.openxmlformats.org/officeDocument/2006/relationships/slideLayout" Target="../slideLayouts/slideLayout3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7.xml"/></Relationships>
</file>

<file path=ppt/slides/_rels/slide4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7.xml"/><Relationship Id="rId1" Type="http://schemas.openxmlformats.org/officeDocument/2006/relationships/slideLayout" Target="../slideLayouts/slideLayout331.xml"/></Relationships>
</file>

<file path=ppt/slides/_rels/slide4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8.xml"/><Relationship Id="rId1" Type="http://schemas.openxmlformats.org/officeDocument/2006/relationships/slideLayout" Target="../slideLayouts/slideLayout331.xml"/></Relationships>
</file>

<file path=ppt/slides/_rels/slide4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9.xml"/><Relationship Id="rId1" Type="http://schemas.openxmlformats.org/officeDocument/2006/relationships/slideLayout" Target="../slideLayouts/slideLayout331.xml"/></Relationships>
</file>

<file path=ppt/slides/_rels/slide4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40.xml"/><Relationship Id="rId1" Type="http://schemas.openxmlformats.org/officeDocument/2006/relationships/slideLayout" Target="../slideLayouts/slideLayout331.xml"/></Relationships>
</file>

<file path=ppt/slides/_rels/slide4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1.xml"/><Relationship Id="rId1" Type="http://schemas.openxmlformats.org/officeDocument/2006/relationships/slideLayout" Target="../slideLayouts/slideLayout332.xml"/></Relationships>
</file>

<file path=ppt/slides/_rels/slide45.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2.xml"/><Relationship Id="rId1" Type="http://schemas.openxmlformats.org/officeDocument/2006/relationships/slideLayout" Target="../slideLayouts/slideLayout451.xml"/></Relationships>
</file>

<file path=ppt/slides/_rels/slide46.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6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3.xml"/><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44.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45.xml"/><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46.xml"/><Relationship Id="rId1" Type="http://schemas.openxmlformats.org/officeDocument/2006/relationships/slideLayout" Target="../slideLayouts/slideLayout236.xml"/></Relationships>
</file>

<file path=ppt/slides/_rels/slide5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7.xml"/><Relationship Id="rId1" Type="http://schemas.openxmlformats.org/officeDocument/2006/relationships/slideLayout" Target="../slideLayouts/slideLayout349.xml"/></Relationships>
</file>

<file path=ppt/slides/_rels/slide5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8.xml"/><Relationship Id="rId1" Type="http://schemas.openxmlformats.org/officeDocument/2006/relationships/slideLayout" Target="../slideLayouts/slideLayout344.xml"/></Relationships>
</file>

<file path=ppt/slides/_rels/slide5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0.xml"/><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1.xml"/><Relationship Id="rId1" Type="http://schemas.openxmlformats.org/officeDocument/2006/relationships/slideLayout" Target="../slideLayouts/slideLayout12.xml"/><Relationship Id="rId4" Type="http://schemas.openxmlformats.org/officeDocument/2006/relationships/image" Target="../media/image92.gif"/></Relationships>
</file>

<file path=ppt/slides/_rels/slide5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2.xml"/><Relationship Id="rId1" Type="http://schemas.openxmlformats.org/officeDocument/2006/relationships/slideLayout" Target="../slideLayouts/slideLayout88.xml"/><Relationship Id="rId4" Type="http://schemas.openxmlformats.org/officeDocument/2006/relationships/image" Target="../media/image94.gif"/></Relationships>
</file>

<file path=ppt/slides/_rels/slide5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3.xml"/><Relationship Id="rId1" Type="http://schemas.openxmlformats.org/officeDocument/2006/relationships/slideLayout" Target="../slideLayouts/slideLayout80.xml"/><Relationship Id="rId4" Type="http://schemas.openxmlformats.org/officeDocument/2006/relationships/image" Target="../media/image96.gif"/></Relationships>
</file>

<file path=ppt/slides/_rels/slide5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54.xml"/><Relationship Id="rId1" Type="http://schemas.openxmlformats.org/officeDocument/2006/relationships/slideLayout" Target="../slideLayouts/slideLayout113.xml"/></Relationships>
</file>

<file path=ppt/slides/_rels/slide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6.xml"/><Relationship Id="rId1" Type="http://schemas.openxmlformats.org/officeDocument/2006/relationships/slideLayout" Target="../slideLayouts/slideLayout201.xml"/></Relationships>
</file>

<file path=ppt/slides/_rels/slide6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5.xml"/><Relationship Id="rId1" Type="http://schemas.openxmlformats.org/officeDocument/2006/relationships/slideLayout" Target="../slideLayouts/slideLayout442.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76.xml"/><Relationship Id="rId2" Type="http://schemas.openxmlformats.org/officeDocument/2006/relationships/audio" Target="file:///C:\Program%20Files\Microsoft%20Office\Clipart\Pub60Cor\east_01.mid" TargetMode="External"/><Relationship Id="rId1" Type="http://schemas.microsoft.com/office/2007/relationships/media" Target="file:///C:\Program%20Files\Microsoft%20Office\Clipart\Pub60Cor\east_01.mid" TargetMode="External"/><Relationship Id="rId6" Type="http://schemas.openxmlformats.org/officeDocument/2006/relationships/image" Target="../media/image101.png"/><Relationship Id="rId5" Type="http://schemas.openxmlformats.org/officeDocument/2006/relationships/image" Target="../media/image100.gif"/><Relationship Id="rId4" Type="http://schemas.openxmlformats.org/officeDocument/2006/relationships/image" Target="../media/image99.png"/></Relationships>
</file>

<file path=ppt/slides/_rels/slide62.xml.rels><?xml version="1.0" encoding="UTF-8" standalone="yes"?>
<Relationships xmlns="http://schemas.openxmlformats.org/package/2006/relationships"><Relationship Id="rId2" Type="http://schemas.openxmlformats.org/officeDocument/2006/relationships/image" Target="../media/image102.emf"/><Relationship Id="rId1" Type="http://schemas.openxmlformats.org/officeDocument/2006/relationships/slideLayout" Target="../slideLayouts/slideLayout100.xml"/></Relationships>
</file>

<file path=ppt/slides/_rels/slide63.xml.rels><?xml version="1.0" encoding="UTF-8" standalone="yes"?>
<Relationships xmlns="http://schemas.openxmlformats.org/package/2006/relationships"><Relationship Id="rId2" Type="http://schemas.openxmlformats.org/officeDocument/2006/relationships/image" Target="../media/image102.emf"/><Relationship Id="rId1" Type="http://schemas.openxmlformats.org/officeDocument/2006/relationships/slideLayout" Target="../slideLayouts/slideLayout100.xml"/></Relationships>
</file>

<file path=ppt/slides/_rels/slide64.xml.rels><?xml version="1.0" encoding="UTF-8" standalone="yes"?>
<Relationships xmlns="http://schemas.openxmlformats.org/package/2006/relationships"><Relationship Id="rId2" Type="http://schemas.openxmlformats.org/officeDocument/2006/relationships/image" Target="../media/image102.emf"/><Relationship Id="rId1" Type="http://schemas.openxmlformats.org/officeDocument/2006/relationships/slideLayout" Target="../slideLayouts/slideLayout100.xml"/></Relationships>
</file>

<file path=ppt/slides/_rels/slide6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6.xml"/><Relationship Id="rId1" Type="http://schemas.openxmlformats.org/officeDocument/2006/relationships/slideLayout" Target="../slideLayouts/slideLayout485.xml"/><Relationship Id="rId4" Type="http://schemas.openxmlformats.org/officeDocument/2006/relationships/image" Target="../media/image104.jpeg"/></Relationships>
</file>

<file path=ppt/slides/_rels/slide6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7.xml"/><Relationship Id="rId1" Type="http://schemas.openxmlformats.org/officeDocument/2006/relationships/slideLayout" Target="../slideLayouts/slideLayout76.xml"/></Relationships>
</file>

<file path=ppt/slides/_rels/slide67.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105.jpeg"/><Relationship Id="rId7" Type="http://schemas.openxmlformats.org/officeDocument/2006/relationships/image" Target="../media/image109.jpeg"/><Relationship Id="rId2" Type="http://schemas.openxmlformats.org/officeDocument/2006/relationships/notesSlide" Target="../notesSlides/notesSlide58.xml"/><Relationship Id="rId1" Type="http://schemas.openxmlformats.org/officeDocument/2006/relationships/slideLayout" Target="../slideLayouts/slideLayout354.xml"/><Relationship Id="rId6" Type="http://schemas.openxmlformats.org/officeDocument/2006/relationships/image" Target="../media/image108.jpeg"/><Relationship Id="rId5" Type="http://schemas.openxmlformats.org/officeDocument/2006/relationships/image" Target="../media/image107.jpeg"/><Relationship Id="rId4" Type="http://schemas.openxmlformats.org/officeDocument/2006/relationships/image" Target="../media/image106.jpe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7.xml"/><Relationship Id="rId1" Type="http://schemas.openxmlformats.org/officeDocument/2006/relationships/slideLayout" Target="../slideLayouts/slideLayout201.xml"/><Relationship Id="rId5" Type="http://schemas.microsoft.com/office/2007/relationships/hdphoto" Target="../media/hdphoto1.wdp"/><Relationship Id="rId4" Type="http://schemas.openxmlformats.org/officeDocument/2006/relationships/image" Target="../media/image41.jpeg"/></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125.xml"/><Relationship Id="rId1" Type="http://schemas.openxmlformats.org/officeDocument/2006/relationships/themeOverride" Target="../theme/themeOverride2.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25.xml"/><Relationship Id="rId1" Type="http://schemas.openxmlformats.org/officeDocument/2006/relationships/themeOverride" Target="../theme/themeOverride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7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1.xml"/><Relationship Id="rId1" Type="http://schemas.openxmlformats.org/officeDocument/2006/relationships/slideLayout" Target="../slideLayouts/slideLayout27.xml"/></Relationships>
</file>

<file path=ppt/slides/_rels/slide74.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image" Target="../media/image111.emf"/><Relationship Id="rId1" Type="http://schemas.openxmlformats.org/officeDocument/2006/relationships/slideLayout" Target="../slideLayouts/slideLayout7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0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78.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3.xml"/><Relationship Id="rId1" Type="http://schemas.openxmlformats.org/officeDocument/2006/relationships/slideLayout" Target="../slideLayouts/slideLayout404.xml"/><Relationship Id="rId4" Type="http://schemas.openxmlformats.org/officeDocument/2006/relationships/image" Target="../media/image114.jpeg"/></Relationships>
</file>

<file path=ppt/slides/_rels/slide7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4.xml"/><Relationship Id="rId1" Type="http://schemas.openxmlformats.org/officeDocument/2006/relationships/slideLayout" Target="../slideLayouts/slideLayout404.xml"/><Relationship Id="rId4" Type="http://schemas.openxmlformats.org/officeDocument/2006/relationships/image" Target="../media/image106.jpeg"/></Relationships>
</file>

<file path=ppt/slides/_rels/slide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xml"/><Relationship Id="rId1" Type="http://schemas.openxmlformats.org/officeDocument/2006/relationships/slideLayout" Target="../slideLayouts/slideLayout201.xml"/><Relationship Id="rId4" Type="http://schemas.openxmlformats.org/officeDocument/2006/relationships/image" Target="../media/image42.jpeg"/></Relationships>
</file>

<file path=ppt/slides/_rels/slide80.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5.xml"/><Relationship Id="rId1" Type="http://schemas.openxmlformats.org/officeDocument/2006/relationships/slideLayout" Target="../slideLayouts/slideLayout404.xml"/><Relationship Id="rId4" Type="http://schemas.openxmlformats.org/officeDocument/2006/relationships/image" Target="../media/image106.jpeg"/></Relationships>
</file>

<file path=ppt/slides/_rels/slide81.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6.xml"/><Relationship Id="rId1" Type="http://schemas.openxmlformats.org/officeDocument/2006/relationships/slideLayout" Target="../slideLayouts/slideLayout404.xml"/><Relationship Id="rId4" Type="http://schemas.openxmlformats.org/officeDocument/2006/relationships/image" Target="../media/image106.jpeg"/></Relationships>
</file>

<file path=ppt/slides/_rels/slide8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7.xml"/><Relationship Id="rId1" Type="http://schemas.openxmlformats.org/officeDocument/2006/relationships/slideLayout" Target="../slideLayouts/slideLayout404.xml"/><Relationship Id="rId4" Type="http://schemas.openxmlformats.org/officeDocument/2006/relationships/image" Target="../media/image106.jpeg"/></Relationships>
</file>

<file path=ppt/slides/_rels/slide83.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8.xml"/><Relationship Id="rId1" Type="http://schemas.openxmlformats.org/officeDocument/2006/relationships/slideLayout" Target="../slideLayouts/slideLayout404.xml"/><Relationship Id="rId4" Type="http://schemas.openxmlformats.org/officeDocument/2006/relationships/image" Target="../media/image106.jpeg"/></Relationships>
</file>

<file path=ppt/slides/_rels/slide84.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9.xml"/><Relationship Id="rId1" Type="http://schemas.openxmlformats.org/officeDocument/2006/relationships/slideLayout" Target="../slideLayouts/slideLayout404.xml"/><Relationship Id="rId4" Type="http://schemas.openxmlformats.org/officeDocument/2006/relationships/image" Target="../media/image106.jpeg"/></Relationships>
</file>

<file path=ppt/slides/_rels/slide8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70.xml"/><Relationship Id="rId1" Type="http://schemas.openxmlformats.org/officeDocument/2006/relationships/slideLayout" Target="../slideLayouts/slideLayout404.xml"/><Relationship Id="rId4" Type="http://schemas.openxmlformats.org/officeDocument/2006/relationships/image" Target="../media/image106.jpeg"/></Relationships>
</file>

<file path=ppt/slides/_rels/slide8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71.xml"/><Relationship Id="rId1" Type="http://schemas.openxmlformats.org/officeDocument/2006/relationships/slideLayout" Target="../slideLayouts/slideLayout404.xml"/><Relationship Id="rId4" Type="http://schemas.openxmlformats.org/officeDocument/2006/relationships/image" Target="../media/image106.jpeg"/></Relationships>
</file>

<file path=ppt/slides/_rels/slide8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72.xml"/><Relationship Id="rId1" Type="http://schemas.openxmlformats.org/officeDocument/2006/relationships/slideLayout" Target="../slideLayouts/slideLayout212.xml"/></Relationships>
</file>

<file path=ppt/slides/_rels/slide8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3.xml"/><Relationship Id="rId1" Type="http://schemas.openxmlformats.org/officeDocument/2006/relationships/slideLayout" Target="../slideLayouts/slideLayout212.xml"/></Relationships>
</file>

<file path=ppt/slides/_rels/slide8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74.xml"/><Relationship Id="rId1" Type="http://schemas.openxmlformats.org/officeDocument/2006/relationships/slideLayout" Target="../slideLayouts/slideLayout212.xml"/></Relationships>
</file>

<file path=ppt/slides/_rels/slide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9.xml"/><Relationship Id="rId1" Type="http://schemas.openxmlformats.org/officeDocument/2006/relationships/slideLayout" Target="../slideLayouts/slideLayout201.xml"/><Relationship Id="rId4" Type="http://schemas.openxmlformats.org/officeDocument/2006/relationships/image" Target="../media/image43.jpeg"/></Relationships>
</file>

<file path=ppt/slides/_rels/slide9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75.xml"/><Relationship Id="rId1" Type="http://schemas.openxmlformats.org/officeDocument/2006/relationships/slideLayout" Target="../slideLayouts/slideLayout212.xml"/></Relationships>
</file>

<file path=ppt/slides/_rels/slide9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6.xml"/><Relationship Id="rId1" Type="http://schemas.openxmlformats.org/officeDocument/2006/relationships/slideLayout" Target="../slideLayouts/slideLayout137.xml"/></Relationships>
</file>

<file path=ppt/slides/_rels/slide9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7.xml"/><Relationship Id="rId1" Type="http://schemas.openxmlformats.org/officeDocument/2006/relationships/slideLayout" Target="../slideLayouts/slideLayout225.xml"/></Relationships>
</file>

<file path=ppt/slides/_rels/slide9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8.xml"/><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49.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01.xml"/></Relationships>
</file>

<file path=ppt/slides/_rels/slide9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1.xml"/><Relationship Id="rId1" Type="http://schemas.openxmlformats.org/officeDocument/2006/relationships/slideLayout" Target="../slideLayouts/slideLayout38.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99.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121.emf"/><Relationship Id="rId2" Type="http://schemas.openxmlformats.org/officeDocument/2006/relationships/audio" Target="../media/audio1.wav"/><Relationship Id="rId1" Type="http://schemas.openxmlformats.org/officeDocument/2006/relationships/slideLayout" Target="../slideLayouts/slideLayout76.xml"/><Relationship Id="rId6" Type="http://schemas.openxmlformats.org/officeDocument/2006/relationships/image" Target="../media/image120.gif"/><Relationship Id="rId5" Type="http://schemas.microsoft.com/office/2007/relationships/hdphoto" Target="../media/hdphoto2.wdp"/><Relationship Id="rId4" Type="http://schemas.openxmlformats.org/officeDocument/2006/relationships/image" Target="../media/image11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32414"/>
            <a:ext cx="9180512" cy="6858000"/>
          </a:xfrm>
          <a:prstGeom prst="rect">
            <a:avLst/>
          </a:prstGeom>
          <a:solidFill>
            <a:schemeClr val="bg2"/>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558082" name="Rectangle 7"/>
          <p:cNvSpPr>
            <a:spLocks noGrp="1" noChangeArrowheads="1"/>
          </p:cNvSpPr>
          <p:nvPr>
            <p:ph type="title"/>
          </p:nvPr>
        </p:nvSpPr>
        <p:spPr/>
        <p:txBody>
          <a:bodyPr/>
          <a:lstStyle/>
          <a:p>
            <a:pPr eaLnBrk="1" hangingPunct="1"/>
            <a:r>
              <a:rPr lang="en-US" dirty="0">
                <a:ea typeface="ＭＳ Ｐゴシック" charset="-128"/>
              </a:rPr>
              <a:t>The Book of Romans</a:t>
            </a:r>
          </a:p>
        </p:txBody>
      </p:sp>
      <p:pic>
        <p:nvPicPr>
          <p:cNvPr id="3" name="Picture 2" descr="Romans Title Hands Grasping.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9552" y="-41474"/>
            <a:ext cx="6912768" cy="6899474"/>
          </a:xfrm>
          <a:prstGeom prst="rect">
            <a:avLst/>
          </a:prstGeom>
        </p:spPr>
      </p:pic>
      <p:sp>
        <p:nvSpPr>
          <p:cNvPr id="6148" name="WordArt 4"/>
          <p:cNvSpPr>
            <a:spLocks noChangeArrowheads="1" noChangeShapeType="1" noTextEdit="1"/>
          </p:cNvSpPr>
          <p:nvPr/>
        </p:nvSpPr>
        <p:spPr bwMode="ltGray">
          <a:xfrm>
            <a:off x="1547664" y="332656"/>
            <a:ext cx="5731396" cy="1368152"/>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rPr>
              <a:t>رومية١-٢</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9" name="WordArt 4"/>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إعلان بِرّ الله</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11" name="Rectangle 10">
            <a:extLst>
              <a:ext uri="{FF2B5EF4-FFF2-40B4-BE49-F238E27FC236}">
                <a16:creationId xmlns:a16="http://schemas.microsoft.com/office/drawing/2014/main" id="{DEF8A868-FD7C-5E46-970F-5A1DBF8A4462}"/>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8"/>
                                        </p:tgtEl>
                                        <p:attrNameLst>
                                          <p:attrName>style.visibility</p:attrName>
                                        </p:attrNameLst>
                                      </p:cBhvr>
                                      <p:to>
                                        <p:strVal val="visible"/>
                                      </p:to>
                                    </p:set>
                                    <p:anim calcmode="lin" valueType="num">
                                      <p:cBhvr additive="base">
                                        <p:cTn id="7" dur="500" fill="hold"/>
                                        <p:tgtEl>
                                          <p:spTgt spid="6148"/>
                                        </p:tgtEl>
                                        <p:attrNameLst>
                                          <p:attrName>ppt_x</p:attrName>
                                        </p:attrNameLst>
                                      </p:cBhvr>
                                      <p:tavLst>
                                        <p:tav tm="0">
                                          <p:val>
                                            <p:strVal val="#ppt_x"/>
                                          </p:val>
                                        </p:tav>
                                        <p:tav tm="100000">
                                          <p:val>
                                            <p:strVal val="#ppt_x"/>
                                          </p:val>
                                        </p:tav>
                                      </p:tavLst>
                                    </p:anim>
                                    <p:anim calcmode="lin" valueType="num">
                                      <p:cBhvr additive="base">
                                        <p:cTn id="8" dur="500" fill="hold"/>
                                        <p:tgtEl>
                                          <p:spTgt spid="61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lvl="0" defTabSz="457200">
              <a:defRPr/>
            </a:pPr>
            <a:r>
              <a:rPr lang="ar-JO" sz="7200">
                <a:solidFill>
                  <a:srgbClr val="FFFFFF"/>
                </a:solidFill>
                <a:effectLst>
                  <a:glow rad="127000">
                    <a:srgbClr val="000000"/>
                  </a:glow>
                </a:effectLst>
                <a:ea typeface="ＭＳ Ｐゴシック" charset="0"/>
                <a:cs typeface="Arial" panose="020B0604020202020204" pitchFamily="34" charset="0"/>
              </a:rPr>
              <a:t>البِرّ</a:t>
            </a:r>
            <a:endParaRPr lang="en-US" sz="5400" kern="1200" dirty="0">
              <a:solidFill>
                <a:srgbClr val="FFFFFF"/>
              </a:solidFill>
              <a:effectLst>
                <a:glow rad="127000">
                  <a:srgbClr val="000000"/>
                </a:glow>
              </a:effectLst>
              <a:ea typeface="ＭＳ Ｐゴシック" charset="0"/>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1328704328"/>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a:t>
                      </a:r>
                      <a:br>
                        <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b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Rectangle 2">
            <a:extLst>
              <a:ext uri="{FF2B5EF4-FFF2-40B4-BE49-F238E27FC236}">
                <a16:creationId xmlns:a16="http://schemas.microsoft.com/office/drawing/2014/main" id="{D2420DB6-B457-2B4D-B983-E76E7A99CF8A}"/>
              </a:ext>
            </a:extLst>
          </p:cNvPr>
          <p:cNvSpPr txBox="1">
            <a:spLocks noChangeArrowheads="1"/>
          </p:cNvSpPr>
          <p:nvPr/>
        </p:nvSpPr>
        <p:spPr bwMode="auto">
          <a:xfrm>
            <a:off x="57960" y="-27384"/>
            <a:ext cx="1993759"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8519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a:solidFill>
                  <a:schemeClr val="bg1"/>
                </a:solidFill>
                <a:ea typeface="ＭＳ Ｐゴシック" charset="-128"/>
                <a:cs typeface="Arial" panose="020B0604020202020204" pitchFamily="34" charset="0"/>
              </a:rPr>
              <a:t>البر في رومية</a:t>
            </a:r>
            <a:endParaRPr lang="en-US" sz="400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3240334007"/>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910104187"/>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A7DD8F-9F0B-0DED-FBFE-340C8B366157}"/>
            </a:ext>
          </a:extLst>
        </p:cNvPr>
        <p:cNvGrpSpPr/>
        <p:nvPr/>
      </p:nvGrpSpPr>
      <p:grpSpPr>
        <a:xfrm>
          <a:off x="0" y="0"/>
          <a:ext cx="0" cy="0"/>
          <a:chOff x="0" y="0"/>
          <a:chExt cx="0" cy="0"/>
        </a:xfrm>
      </p:grpSpPr>
      <p:sp>
        <p:nvSpPr>
          <p:cNvPr id="11427" name="Rectangle 5">
            <a:extLst>
              <a:ext uri="{FF2B5EF4-FFF2-40B4-BE49-F238E27FC236}">
                <a16:creationId xmlns:a16="http://schemas.microsoft.com/office/drawing/2014/main" id="{FB214884-0516-511E-1B39-1326589D17FD}"/>
              </a:ext>
            </a:extLst>
          </p:cNvPr>
          <p:cNvSpPr txBox="1">
            <a:spLocks noGrp="1"/>
          </p:cNvSpPr>
          <p:nvPr>
            <p:ph type="title" idx="4294967295"/>
          </p:nvPr>
        </p:nvSpPr>
        <p:spPr>
          <a:xfrm>
            <a:off x="685800" y="609600"/>
            <a:ext cx="7772400" cy="1143000"/>
          </a:xfrm>
          <a:prstGeom prst="rect">
            <a:avLst/>
          </a:prstGeom>
        </p:spPr>
        <p:txBody>
          <a:bodyPr anchor="ctr"/>
          <a:lstStyle>
            <a:lvl1pPr algn="ctr">
              <a:defRPr sz="4000">
                <a:solidFill>
                  <a:srgbClr val="000000"/>
                </a:solidFill>
                <a:latin typeface="Arial"/>
                <a:ea typeface="Arial"/>
                <a:cs typeface="Arial"/>
                <a:sym typeface="Arial"/>
              </a:defRPr>
            </a:lvl1pPr>
          </a:lstStyle>
          <a:p>
            <a:r>
              <a:rPr b="1">
                <a:latin typeface="Arial" panose="020B0604020202020204" pitchFamily="34" charset="0"/>
                <a:cs typeface="Arial" panose="020B0604020202020204" pitchFamily="34" charset="0"/>
              </a:rPr>
              <a:t>Epistolary Form</a:t>
            </a:r>
          </a:p>
        </p:txBody>
      </p:sp>
      <p:sp>
        <p:nvSpPr>
          <p:cNvPr id="11428" name="Rectangle 2">
            <a:extLst>
              <a:ext uri="{FF2B5EF4-FFF2-40B4-BE49-F238E27FC236}">
                <a16:creationId xmlns:a16="http://schemas.microsoft.com/office/drawing/2014/main" id="{586DA3FE-33B8-D841-B719-AABCBD6D9202}"/>
              </a:ext>
            </a:extLst>
          </p:cNvPr>
          <p:cNvSpPr/>
          <p:nvPr/>
        </p:nvSpPr>
        <p:spPr>
          <a:xfrm>
            <a:off x="0" y="0"/>
            <a:ext cx="9144000" cy="6858000"/>
          </a:xfrm>
          <a:prstGeom prst="rect">
            <a:avLst/>
          </a:prstGeom>
          <a:gradFill>
            <a:gsLst>
              <a:gs pos="0">
                <a:srgbClr val="292929"/>
              </a:gs>
              <a:gs pos="50000">
                <a:srgbClr val="000000"/>
              </a:gs>
              <a:gs pos="100000">
                <a:srgbClr val="292929"/>
              </a:gs>
            </a:gsLst>
            <a:lin ang="2700000"/>
          </a:gra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2000">
                <a:latin typeface="Arial"/>
                <a:ea typeface="Arial"/>
                <a:cs typeface="Arial"/>
                <a:sym typeface="Arial"/>
              </a:defRPr>
            </a:pPr>
            <a:endParaRPr kumimoji="0" sz="20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429" name="Picture 3" descr="Picture 3">
            <a:extLst>
              <a:ext uri="{FF2B5EF4-FFF2-40B4-BE49-F238E27FC236}">
                <a16:creationId xmlns:a16="http://schemas.microsoft.com/office/drawing/2014/main" id="{B2A7AB64-9703-F56B-4515-3FEDC8C789DC}"/>
              </a:ext>
            </a:extLst>
          </p:cNvPr>
          <p:cNvPicPr>
            <a:picLocks noChangeAspect="1"/>
          </p:cNvPicPr>
          <p:nvPr/>
        </p:nvPicPr>
        <p:blipFill>
          <a:blip r:embed="rId3" cstate="print"/>
          <a:stretch>
            <a:fillRect/>
          </a:stretch>
        </p:blipFill>
        <p:spPr>
          <a:xfrm>
            <a:off x="4060825" y="0"/>
            <a:ext cx="5083175" cy="6858000"/>
          </a:xfrm>
          <a:prstGeom prst="rect">
            <a:avLst/>
          </a:prstGeom>
          <a:ln w="12700">
            <a:miter lim="400000"/>
          </a:ln>
        </p:spPr>
      </p:pic>
      <p:sp>
        <p:nvSpPr>
          <p:cNvPr id="11430" name="Text Box 4">
            <a:extLst>
              <a:ext uri="{FF2B5EF4-FFF2-40B4-BE49-F238E27FC236}">
                <a16:creationId xmlns:a16="http://schemas.microsoft.com/office/drawing/2014/main" id="{6F05A357-4F62-B2E7-5C05-7D3FECBD483E}"/>
              </a:ext>
            </a:extLst>
          </p:cNvPr>
          <p:cNvSpPr txBox="1"/>
          <p:nvPr/>
        </p:nvSpPr>
        <p:spPr>
          <a:xfrm>
            <a:off x="0" y="132829"/>
            <a:ext cx="7020273" cy="11951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Tx/>
              <a:buNone/>
              <a:tabLst/>
              <a:defRPr sz="3600">
                <a:solidFill>
                  <a:srgbClr val="8F8F8F">
                    <a:lumOff val="44000"/>
                  </a:srgbClr>
                </a:solidFill>
                <a:latin typeface="Arial"/>
                <a:ea typeface="Arial"/>
                <a:cs typeface="Arial"/>
                <a:sym typeface="Arial"/>
              </a:defRPr>
            </a:pP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نموذج</a:t>
            </a:r>
            <a:r>
              <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a:t>
            </a: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رسائلي</a:t>
            </a:r>
            <a:endPar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a:p>
            <a:pPr marL="228600" marR="0" lvl="0" indent="-228600" algn="r" defTabSz="914400" rtl="1" eaLnBrk="1" fontAlgn="auto" latinLnBrk="0" hangingPunct="0">
              <a:lnSpc>
                <a:spcPct val="100000"/>
              </a:lnSpc>
              <a:spcBef>
                <a:spcPts val="1400"/>
              </a:spcBef>
              <a:spcAft>
                <a:spcPts val="0"/>
              </a:spcAft>
              <a:buClrTx/>
              <a:buSzTx/>
              <a:buFontTx/>
              <a:buNone/>
              <a:tabLst/>
              <a:defRPr sz="1200">
                <a:solidFill>
                  <a:srgbClr val="8F8F8F">
                    <a:lumOff val="44000"/>
                  </a:srgbClr>
                </a:solidFill>
                <a:latin typeface="Arial"/>
                <a:ea typeface="Arial"/>
                <a:cs typeface="Arial"/>
                <a:sym typeface="Arial"/>
              </a:defRPr>
            </a:pPr>
            <a:endParaRPr kumimoji="0" sz="16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p:txBody>
      </p:sp>
      <p:sp>
        <p:nvSpPr>
          <p:cNvPr id="4" name="Text Box 4">
            <a:extLst>
              <a:ext uri="{FF2B5EF4-FFF2-40B4-BE49-F238E27FC236}">
                <a16:creationId xmlns:a16="http://schemas.microsoft.com/office/drawing/2014/main" id="{5AA7307D-A574-11BB-18D2-A7FACD382057}"/>
              </a:ext>
            </a:extLst>
          </p:cNvPr>
          <p:cNvSpPr txBox="1"/>
          <p:nvPr/>
        </p:nvSpPr>
        <p:spPr>
          <a:xfrm>
            <a:off x="35496" y="1340768"/>
            <a:ext cx="6516217" cy="309315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a:t>
            </a:r>
            <a:r>
              <a:rPr kumimoji="0" lang="ar-SA" sz="3200" b="1" u="none" strike="noStrike" kern="0" cap="none" spc="0" normalizeH="0" baseline="0" noProof="0" err="1">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الإفتتاحية</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يهتم بشكل أساسي بتعزيز </a:t>
            </a:r>
            <a:r>
              <a:rPr kumimoji="0" lang="ar-SA" sz="32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الإتصال</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الشخصي مع مستلم الرسالة </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المحتوى</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يتعامل مع السياق التاريخي المحدد والهدف ( الأهداف) من الرسالة. </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الخاتمة</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يُعيد تأسيس علاقة المرسل بالمستلم </a:t>
            </a:r>
          </a:p>
        </p:txBody>
      </p:sp>
    </p:spTree>
    <p:extLst>
      <p:ext uri="{BB962C8B-B14F-4D97-AF65-F5344CB8AC3E}">
        <p14:creationId xmlns:p14="http://schemas.microsoft.com/office/powerpoint/2010/main" val="2384284044"/>
      </p:ext>
    </p:extLst>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 name="Rectangle 5"/>
          <p:cNvSpPr txBox="1">
            <a:spLocks noGrp="1"/>
          </p:cNvSpPr>
          <p:nvPr>
            <p:ph type="title" idx="4294967295"/>
          </p:nvPr>
        </p:nvSpPr>
        <p:spPr>
          <a:xfrm>
            <a:off x="685800" y="609600"/>
            <a:ext cx="7772400" cy="1143000"/>
          </a:xfrm>
          <a:prstGeom prst="rect">
            <a:avLst/>
          </a:prstGeom>
        </p:spPr>
        <p:txBody>
          <a:bodyPr anchor="ctr"/>
          <a:lstStyle>
            <a:lvl1pPr algn="ctr">
              <a:defRPr sz="4000">
                <a:solidFill>
                  <a:srgbClr val="000000"/>
                </a:solidFill>
                <a:latin typeface="Arial"/>
                <a:ea typeface="Arial"/>
                <a:cs typeface="Arial"/>
                <a:sym typeface="Arial"/>
              </a:defRPr>
            </a:lvl1pPr>
          </a:lstStyle>
          <a:p>
            <a:r>
              <a:rPr b="1">
                <a:latin typeface="Arial" panose="020B0604020202020204" pitchFamily="34" charset="0"/>
                <a:cs typeface="Arial" panose="020B0604020202020204" pitchFamily="34" charset="0"/>
              </a:rPr>
              <a:t>Epistolary Form</a:t>
            </a:r>
          </a:p>
        </p:txBody>
      </p:sp>
      <p:sp>
        <p:nvSpPr>
          <p:cNvPr id="11428" name="Rectangle 2"/>
          <p:cNvSpPr/>
          <p:nvPr/>
        </p:nvSpPr>
        <p:spPr>
          <a:xfrm>
            <a:off x="0" y="0"/>
            <a:ext cx="9144000" cy="6858000"/>
          </a:xfrm>
          <a:prstGeom prst="rect">
            <a:avLst/>
          </a:prstGeom>
          <a:gradFill>
            <a:gsLst>
              <a:gs pos="0">
                <a:srgbClr val="292929"/>
              </a:gs>
              <a:gs pos="50000">
                <a:srgbClr val="000000"/>
              </a:gs>
              <a:gs pos="100000">
                <a:srgbClr val="292929"/>
              </a:gs>
            </a:gsLst>
            <a:lin ang="2700000"/>
          </a:gra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2000">
                <a:latin typeface="Arial"/>
                <a:ea typeface="Arial"/>
                <a:cs typeface="Arial"/>
                <a:sym typeface="Arial"/>
              </a:defRPr>
            </a:pPr>
            <a:endParaRPr kumimoji="0" sz="20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429" name="Picture 3" descr="Picture 3"/>
          <p:cNvPicPr>
            <a:picLocks noChangeAspect="1"/>
          </p:cNvPicPr>
          <p:nvPr/>
        </p:nvPicPr>
        <p:blipFill>
          <a:blip r:embed="rId3" cstate="print"/>
          <a:stretch>
            <a:fillRect/>
          </a:stretch>
        </p:blipFill>
        <p:spPr>
          <a:xfrm>
            <a:off x="4060825" y="0"/>
            <a:ext cx="5083175" cy="6858000"/>
          </a:xfrm>
          <a:prstGeom prst="rect">
            <a:avLst/>
          </a:prstGeom>
          <a:ln w="12700">
            <a:miter lim="400000"/>
          </a:ln>
        </p:spPr>
      </p:pic>
      <p:sp>
        <p:nvSpPr>
          <p:cNvPr id="11430" name="Text Box 4"/>
          <p:cNvSpPr txBox="1"/>
          <p:nvPr/>
        </p:nvSpPr>
        <p:spPr>
          <a:xfrm>
            <a:off x="0" y="132829"/>
            <a:ext cx="7020273" cy="11951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Tx/>
              <a:buNone/>
              <a:tabLst/>
              <a:defRPr sz="3600">
                <a:solidFill>
                  <a:srgbClr val="8F8F8F">
                    <a:lumOff val="44000"/>
                  </a:srgbClr>
                </a:solidFill>
                <a:latin typeface="Arial"/>
                <a:ea typeface="Arial"/>
                <a:cs typeface="Arial"/>
                <a:sym typeface="Arial"/>
              </a:defRPr>
            </a:pP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نموذج</a:t>
            </a:r>
            <a:r>
              <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a:t>
            </a: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رسائلي</a:t>
            </a:r>
            <a:endPar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a:p>
            <a:pPr marL="228600" marR="0" lvl="0" indent="-228600" algn="r" defTabSz="914400" rtl="1" eaLnBrk="1" fontAlgn="auto" latinLnBrk="0" hangingPunct="0">
              <a:lnSpc>
                <a:spcPct val="100000"/>
              </a:lnSpc>
              <a:spcBef>
                <a:spcPts val="1400"/>
              </a:spcBef>
              <a:spcAft>
                <a:spcPts val="0"/>
              </a:spcAft>
              <a:buClrTx/>
              <a:buSzTx/>
              <a:buFontTx/>
              <a:buNone/>
              <a:tabLst/>
              <a:defRPr sz="1200">
                <a:solidFill>
                  <a:srgbClr val="8F8F8F">
                    <a:lumOff val="44000"/>
                  </a:srgbClr>
                </a:solidFill>
                <a:latin typeface="Arial"/>
                <a:ea typeface="Arial"/>
                <a:cs typeface="Arial"/>
                <a:sym typeface="Arial"/>
              </a:defRPr>
            </a:pPr>
            <a:endParaRPr kumimoji="0" sz="16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p:txBody>
      </p:sp>
      <p:sp>
        <p:nvSpPr>
          <p:cNvPr id="4" name="Text Box 4">
            <a:extLst>
              <a:ext uri="{FF2B5EF4-FFF2-40B4-BE49-F238E27FC236}">
                <a16:creationId xmlns:a16="http://schemas.microsoft.com/office/drawing/2014/main" id="{3C580053-BF46-5643-5683-4B66EBA8EC5C}"/>
              </a:ext>
            </a:extLst>
          </p:cNvPr>
          <p:cNvSpPr txBox="1"/>
          <p:nvPr/>
        </p:nvSpPr>
        <p:spPr>
          <a:xfrm>
            <a:off x="35496" y="1340768"/>
            <a:ext cx="6516217" cy="107721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a:t>
            </a:r>
            <a:r>
              <a:rPr kumimoji="0" lang="ar-SA" sz="3200" b="1" u="none" strike="noStrike" kern="0" cap="none" spc="0" normalizeH="0" baseline="0" noProof="0" err="1">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الإفتتاحية</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يهتم بشكل أساسي بتعزيز </a:t>
            </a:r>
            <a:r>
              <a:rPr kumimoji="0" lang="ar-SA" sz="32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الإتصال</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الشخصي مع مستلم الرسالة </a:t>
            </a:r>
          </a:p>
        </p:txBody>
      </p:sp>
      <p:sp>
        <p:nvSpPr>
          <p:cNvPr id="5" name="Text Box 4">
            <a:extLst>
              <a:ext uri="{FF2B5EF4-FFF2-40B4-BE49-F238E27FC236}">
                <a16:creationId xmlns:a16="http://schemas.microsoft.com/office/drawing/2014/main" id="{4EA94705-4AE1-11EF-8E16-1B1D63FDFCB6}"/>
              </a:ext>
            </a:extLst>
          </p:cNvPr>
          <p:cNvSpPr txBox="1"/>
          <p:nvPr/>
        </p:nvSpPr>
        <p:spPr>
          <a:xfrm>
            <a:off x="24479" y="2794994"/>
            <a:ext cx="3899449" cy="28700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مؤلف</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القراء</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تحيات</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عيد الشكر</a:t>
            </a:r>
          </a:p>
        </p:txBody>
      </p:sp>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AF69B98-70FC-50A7-8480-D814DB66388C}"/>
            </a:ext>
          </a:extLst>
        </p:cNvPr>
        <p:cNvGrpSpPr/>
        <p:nvPr/>
      </p:nvGrpSpPr>
      <p:grpSpPr>
        <a:xfrm>
          <a:off x="0" y="0"/>
          <a:ext cx="0" cy="0"/>
          <a:chOff x="0" y="0"/>
          <a:chExt cx="0" cy="0"/>
        </a:xfrm>
      </p:grpSpPr>
      <p:sp>
        <p:nvSpPr>
          <p:cNvPr id="8" name="Rectangle 2">
            <a:extLst>
              <a:ext uri="{FF2B5EF4-FFF2-40B4-BE49-F238E27FC236}">
                <a16:creationId xmlns:a16="http://schemas.microsoft.com/office/drawing/2014/main" id="{DAE6E6F2-9630-B967-D0CF-FD07A502724D}"/>
              </a:ext>
            </a:extLst>
          </p:cNvPr>
          <p:cNvSpPr txBox="1">
            <a:spLocks noChangeArrowheads="1"/>
          </p:cNvSpPr>
          <p:nvPr/>
        </p:nvSpPr>
        <p:spPr bwMode="auto">
          <a:xfrm>
            <a:off x="3900107" y="3140968"/>
            <a:ext cx="5160079" cy="21602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الموضوع الرئيسي في رومية يعتمد على رومية 15: 7</a:t>
            </a:r>
            <a:endParaRPr kumimoji="0" lang="en-US"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a:extLst>
              <a:ext uri="{FF2B5EF4-FFF2-40B4-BE49-F238E27FC236}">
                <a16:creationId xmlns:a16="http://schemas.microsoft.com/office/drawing/2014/main" id="{CDC98D26-B6B8-867A-A811-393C802B546B}"/>
              </a:ext>
            </a:extLst>
          </p:cNvPr>
          <p:cNvSpPr>
            <a:spLocks noGrp="1" noChangeArrowheads="1"/>
          </p:cNvSpPr>
          <p:nvPr>
            <p:ph type="ctrTitle"/>
          </p:nvPr>
        </p:nvSpPr>
        <p:spPr>
          <a:xfrm>
            <a:off x="3825435" y="1046826"/>
            <a:ext cx="5294752" cy="1553507"/>
          </a:xfrm>
          <a:effectLst>
            <a:outerShdw blurRad="63500" dist="35921" dir="2700000" algn="ctr" rotWithShape="0">
              <a:schemeClr val="tx2">
                <a:alpha val="74998"/>
              </a:schemeClr>
            </a:outerShdw>
          </a:effectLst>
        </p:spPr>
        <p:txBody>
          <a:bodyPr/>
          <a:lstStyle/>
          <a:p>
            <a:pPr>
              <a:defRPr/>
            </a:pPr>
            <a:r>
              <a:rPr lang="ar-JO">
                <a:solidFill>
                  <a:srgbClr val="FFFFFF"/>
                </a:solidFill>
                <a:effectLst>
                  <a:glow rad="127000">
                    <a:srgbClr val="000000"/>
                  </a:glow>
                </a:effectLst>
                <a:ea typeface="ＭＳ Ｐゴシック" charset="0"/>
              </a:rPr>
              <a:t>اقبلوا بعضكم البعض      كما قبلكم المسيح</a:t>
            </a:r>
            <a:endParaRPr lang="en-US" sz="6600">
              <a:effectLst>
                <a:glow rad="127000">
                  <a:schemeClr val="tx1"/>
                </a:glow>
              </a:effectLst>
              <a:ea typeface="ＭＳ Ｐゴシック" charset="0"/>
            </a:endParaRPr>
          </a:p>
        </p:txBody>
      </p:sp>
      <p:sp>
        <p:nvSpPr>
          <p:cNvPr id="6" name="Rectangle 5">
            <a:extLst>
              <a:ext uri="{FF2B5EF4-FFF2-40B4-BE49-F238E27FC236}">
                <a16:creationId xmlns:a16="http://schemas.microsoft.com/office/drawing/2014/main" id="{DCB73815-2BD4-2517-89DA-86F1FD5DDDA8}"/>
              </a:ext>
            </a:extLst>
          </p:cNvPr>
          <p:cNvSpPr>
            <a:spLocks noChangeArrowheads="1"/>
          </p:cNvSpPr>
          <p:nvPr/>
        </p:nvSpPr>
        <p:spPr bwMode="auto">
          <a:xfrm>
            <a:off x="-23813" y="5325117"/>
            <a:ext cx="9252520" cy="153288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آندرو سبرجن</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أستاذ العهد الجديد، كلية سنغافورة للكتاب المقدس</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a:extLst>
              <a:ext uri="{FF2B5EF4-FFF2-40B4-BE49-F238E27FC236}">
                <a16:creationId xmlns:a16="http://schemas.microsoft.com/office/drawing/2014/main" id="{8F0254F9-C0E8-E491-5215-552D932CA187}"/>
              </a:ext>
            </a:extLst>
          </p:cNvPr>
          <p:cNvPicPr>
            <a:picLocks noChangeAspect="1"/>
          </p:cNvPicPr>
          <p:nvPr/>
        </p:nvPicPr>
        <p:blipFill>
          <a:blip r:embed="rId3"/>
          <a:stretch>
            <a:fillRect/>
          </a:stretch>
        </p:blipFill>
        <p:spPr>
          <a:xfrm>
            <a:off x="0" y="0"/>
            <a:ext cx="3825435" cy="5357061"/>
          </a:xfrm>
          <a:prstGeom prst="rect">
            <a:avLst/>
          </a:prstGeom>
        </p:spPr>
      </p:pic>
    </p:spTree>
    <p:extLst>
      <p:ext uri="{BB962C8B-B14F-4D97-AF65-F5344CB8AC3E}">
        <p14:creationId xmlns:p14="http://schemas.microsoft.com/office/powerpoint/2010/main" val="2759948384"/>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What Is the Gospel">
            <a:hlinkClick r:id="" action="ppaction://media"/>
          </p:cNvPr>
          <p:cNvPicPr>
            <a:picLocks noChangeAspect="1"/>
          </p:cNvPicPr>
          <p:nvPr>
            <a:videoFile r:link="rId3"/>
            <p:extLst>
              <p:ext uri="{DAA4B4D4-6D71-4841-9C94-3DE7FCFB9230}">
                <p14:media xmlns:p14="http://schemas.microsoft.com/office/powerpoint/2010/main" r:embed="rId2"/>
              </p:ext>
            </p:extLst>
          </p:nvPr>
        </p:nvPicPr>
        <p:blipFill>
          <a:blip r:embed="rId5"/>
          <a:stretch>
            <a:fillRect/>
          </a:stretch>
        </p:blipFill>
        <p:spPr>
          <a:xfrm>
            <a:off x="217842" y="747042"/>
            <a:ext cx="6414247" cy="4810685"/>
          </a:xfrm>
          <a:prstGeom prst="rect">
            <a:avLst/>
          </a:prstGeom>
        </p:spPr>
      </p:pic>
      <p:sp>
        <p:nvSpPr>
          <p:cNvPr id="3" name="TextBox 2"/>
          <p:cNvSpPr txBox="1"/>
          <p:nvPr/>
        </p:nvSpPr>
        <p:spPr>
          <a:xfrm>
            <a:off x="6750184" y="540054"/>
            <a:ext cx="2186731" cy="2862322"/>
          </a:xfrm>
          <a:prstGeom prst="rect">
            <a:avLst/>
          </a:prstGeom>
          <a:noFill/>
        </p:spPr>
        <p:txBody>
          <a:bodyPr wrap="square" rtlCol="0">
            <a:spAutoFit/>
          </a:bodyPr>
          <a:lstStyle/>
          <a:p>
            <a:pPr algn="ctr" fontAlgn="auto">
              <a:spcBef>
                <a:spcPts val="0"/>
              </a:spcBef>
              <a:spcAft>
                <a:spcPts val="0"/>
              </a:spcAft>
            </a:pPr>
            <a:r>
              <a:rPr lang="ar-JO" sz="2000" b="1">
                <a:solidFill>
                  <a:srgbClr val="FFFFFF"/>
                </a:solidFill>
                <a:latin typeface="Arial" panose="020B0604020202020204" pitchFamily="34" charset="0"/>
                <a:ea typeface="+mn-ea"/>
                <a:cs typeface="Arial" panose="020B0604020202020204" pitchFamily="34" charset="0"/>
              </a:rPr>
              <a:t>كلمة إنجيل تعني  الأخبار السارة.         لذا لكي تكون الأخبار جيدة علينا أن نعرف الأخبار السيئة أولاً.   وها هي: لقد أخطأت.  كل خطيئة هي تمرد علني ضد الله    والعقوبة هي الموت . . </a:t>
            </a:r>
            <a:endParaRPr lang="en-US" sz="2000" b="1">
              <a:solidFill>
                <a:srgbClr val="FFFFF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5443185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299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Dr. Ravi Zacharias What is the Gospel">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6440" y="1054570"/>
            <a:ext cx="5790552" cy="4342914"/>
          </a:xfrm>
          <a:prstGeom prst="rect">
            <a:avLst/>
          </a:prstGeom>
        </p:spPr>
      </p:pic>
      <p:sp>
        <p:nvSpPr>
          <p:cNvPr id="5" name="TextBox 4"/>
          <p:cNvSpPr txBox="1"/>
          <p:nvPr/>
        </p:nvSpPr>
        <p:spPr>
          <a:xfrm>
            <a:off x="5886992" y="120006"/>
            <a:ext cx="3257007" cy="3416320"/>
          </a:xfrm>
          <a:prstGeom prst="rect">
            <a:avLst/>
          </a:prstGeom>
          <a:noFill/>
        </p:spPr>
        <p:txBody>
          <a:bodyPr wrap="square" rtlCol="0">
            <a:spAutoFit/>
          </a:bodyPr>
          <a:lstStyle/>
          <a:p>
            <a:pPr algn="r"/>
            <a:r>
              <a:rPr lang="ar-JO" sz="1800" b="1">
                <a:solidFill>
                  <a:schemeClr val="bg1"/>
                </a:solidFill>
                <a:latin typeface="Arial" panose="020B0604020202020204" pitchFamily="34" charset="0"/>
                <a:cs typeface="Arial" panose="020B0604020202020204" pitchFamily="34" charset="0"/>
              </a:rPr>
              <a:t>الإنجيل . . . يعني الخبر السار. وهو خبر سار من الله. وما هو هذا الخبر السار؟ . . . إنه يتناول حقيقة أن القلب البشري في سعيه الخاص سينتهي به الأمر فارغاً ووحيداً ومعوزاً . . . الحياة لا تجلب لك الرضا في نهاية المطاف. . . نحن غرباء عن الله . . . منفصلون عن الله . . . الخبر السار للإنجيل هو أنه بتأثيرك الشخصي وبأعمالك الصالحة، لا يمكنك إعادة بناء هذا الجسر. إن الله هو الذي مد يده إليَّ وإليكم في تدبير ابنه يسوع المسيح القادر على التقديم. . . لإعادة بناء حياتنا. .</a:t>
            </a:r>
            <a:endParaRPr lang="en-US" sz="1800" b="1">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45434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2919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6803"/>
            <a:ext cx="9144000" cy="1325563"/>
          </a:xfrm>
        </p:spPr>
        <p:txBody>
          <a:bodyPr/>
          <a:lstStyle/>
          <a:p>
            <a:r>
              <a:rPr lang="ar-JO" sz="4000">
                <a:solidFill>
                  <a:schemeClr val="bg1"/>
                </a:solidFill>
                <a:cs typeface="Arial" panose="020B0604020202020204" pitchFamily="34" charset="0"/>
              </a:rPr>
              <a:t>ما المعنى المقصود للسامعين الأوائل؟</a:t>
            </a:r>
            <a:endParaRPr lang="en-US" sz="4000">
              <a:solidFill>
                <a:schemeClr val="bg1"/>
              </a:solidFill>
              <a:cs typeface="Arial" panose="020B0604020202020204" pitchFamily="34" charset="0"/>
            </a:endParaRPr>
          </a:p>
        </p:txBody>
      </p:sp>
      <p:sp>
        <p:nvSpPr>
          <p:cNvPr id="3" name="Content Placeholder 2"/>
          <p:cNvSpPr>
            <a:spLocks noGrp="1"/>
          </p:cNvSpPr>
          <p:nvPr>
            <p:ph idx="1"/>
          </p:nvPr>
        </p:nvSpPr>
        <p:spPr/>
        <p:txBody>
          <a:bodyPr/>
          <a:lstStyle/>
          <a:p>
            <a:pPr algn="r" rtl="1"/>
            <a:r>
              <a:rPr lang="ar-JO">
                <a:solidFill>
                  <a:schemeClr val="bg1"/>
                </a:solidFill>
                <a:cs typeface="Arial" panose="020B0604020202020204" pitchFamily="34" charset="0"/>
              </a:rPr>
              <a:t>الإنجيل</a:t>
            </a:r>
            <a:endParaRPr lang="en-US">
              <a:solidFill>
                <a:schemeClr val="bg1"/>
              </a:solidFill>
              <a:cs typeface="Arial" panose="020B0604020202020204" pitchFamily="34" charset="0"/>
            </a:endParaRPr>
          </a:p>
          <a:p>
            <a:pPr lvl="1" algn="r" rtl="1"/>
            <a:r>
              <a:rPr lang="ar-JO" sz="2800">
                <a:solidFill>
                  <a:schemeClr val="bg1"/>
                </a:solidFill>
                <a:cs typeface="Arial" panose="020B0604020202020204" pitchFamily="34" charset="0"/>
              </a:rPr>
              <a:t>إعلان ولادة</a:t>
            </a:r>
            <a:endParaRPr lang="en-US" sz="2800">
              <a:solidFill>
                <a:schemeClr val="bg1"/>
              </a:solidFill>
              <a:cs typeface="Arial" panose="020B0604020202020204" pitchFamily="34" charset="0"/>
            </a:endParaRPr>
          </a:p>
          <a:p>
            <a:pPr lvl="2" algn="r" rtl="1"/>
            <a:r>
              <a:rPr lang="ar-JO" sz="2400">
                <a:solidFill>
                  <a:schemeClr val="bg1"/>
                </a:solidFill>
                <a:cs typeface="Arial" panose="020B0604020202020204" pitchFamily="34" charset="0"/>
              </a:rPr>
              <a:t>الإمبراطور أغسطس</a:t>
            </a:r>
            <a:endParaRPr lang="en-US" sz="2400">
              <a:solidFill>
                <a:schemeClr val="bg1"/>
              </a:solidFill>
              <a:cs typeface="Arial" panose="020B0604020202020204" pitchFamily="34" charset="0"/>
            </a:endParaRPr>
          </a:p>
          <a:p>
            <a:pPr lvl="1" algn="r" rtl="1"/>
            <a:r>
              <a:rPr lang="ar-JO" sz="2800">
                <a:solidFill>
                  <a:schemeClr val="bg1"/>
                </a:solidFill>
                <a:cs typeface="Arial" panose="020B0604020202020204" pitchFamily="34" charset="0"/>
              </a:rPr>
              <a:t>إعلان انتصار</a:t>
            </a:r>
            <a:endParaRPr lang="en-US" sz="2800">
              <a:solidFill>
                <a:schemeClr val="bg1"/>
              </a:solidFill>
              <a:cs typeface="Arial" panose="020B0604020202020204" pitchFamily="34" charset="0"/>
            </a:endParaRPr>
          </a:p>
          <a:p>
            <a:pPr lvl="2" algn="r" rtl="1"/>
            <a:r>
              <a:rPr lang="ar-JO" sz="2400">
                <a:solidFill>
                  <a:schemeClr val="bg1"/>
                </a:solidFill>
                <a:cs typeface="Arial" panose="020B0604020202020204" pitchFamily="34" charset="0"/>
              </a:rPr>
              <a:t>الإمبراطور فاسباسيان على فيتاليوس</a:t>
            </a:r>
            <a:endParaRPr lang="en-US" sz="2400">
              <a:solidFill>
                <a:schemeClr val="bg1"/>
              </a:solidFill>
              <a:cs typeface="Arial" panose="020B0604020202020204" pitchFamily="34" charset="0"/>
            </a:endParaRPr>
          </a:p>
        </p:txBody>
      </p:sp>
    </p:spTree>
    <p:extLst>
      <p:ext uri="{BB962C8B-B14F-4D97-AF65-F5344CB8AC3E}">
        <p14:creationId xmlns:p14="http://schemas.microsoft.com/office/powerpoint/2010/main" val="2209456471"/>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256"/>
            <a:ext cx="9144000" cy="1143000"/>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a:xfrm>
            <a:off x="251521" y="1021878"/>
            <a:ext cx="8758726" cy="5836122"/>
          </a:xfrm>
        </p:spPr>
        <p:txBody>
          <a:bodyPr/>
          <a:lstStyle/>
          <a:p>
            <a:pPr algn="r" rtl="1"/>
            <a:r>
              <a:rPr lang="ar-JO">
                <a:solidFill>
                  <a:srgbClr val="FFFFFF"/>
                </a:solidFill>
                <a:cs typeface="Arial" panose="020B0604020202020204" pitchFamily="34" charset="0"/>
              </a:rPr>
              <a:t>الإنجيل</a:t>
            </a:r>
            <a:endParaRPr lang="en-US">
              <a:solidFill>
                <a:srgbClr val="FFFFFF"/>
              </a:solidFill>
              <a:cs typeface="Arial" panose="020B0604020202020204" pitchFamily="34" charset="0"/>
            </a:endParaRPr>
          </a:p>
          <a:p>
            <a:pPr marL="457200" lvl="1" indent="0" algn="r">
              <a:buNone/>
            </a:pPr>
            <a:r>
              <a:rPr lang="ar-JO">
                <a:solidFill>
                  <a:srgbClr val="FFFFFF"/>
                </a:solidFill>
                <a:cs typeface="Arial" panose="020B0604020202020204" pitchFamily="34" charset="0"/>
              </a:rPr>
              <a:t>2 الإنجيل ... عن ابنه الذي صار من نسل داود من جهة الجسد 4 وتعين ابن الله بقوة من جهة روح القداسة بالقيامة من الأموات: يسوع المسيح ربنا.</a:t>
            </a:r>
            <a:br>
              <a:rPr lang="en-US">
                <a:solidFill>
                  <a:srgbClr val="FFFFFF"/>
                </a:solidFill>
                <a:cs typeface="Arial" panose="020B0604020202020204" pitchFamily="34" charset="0"/>
              </a:rPr>
            </a:br>
            <a:r>
              <a:rPr lang="en-US">
                <a:solidFill>
                  <a:srgbClr val="FFFFFF"/>
                </a:solidFill>
                <a:cs typeface="Arial" panose="020B0604020202020204" pitchFamily="34" charset="0"/>
              </a:rPr>
              <a:t>(</a:t>
            </a:r>
            <a:r>
              <a:rPr lang="ar-JO">
                <a:solidFill>
                  <a:srgbClr val="FFFFFF"/>
                </a:solidFill>
                <a:cs typeface="Arial" panose="020B0604020202020204" pitchFamily="34" charset="0"/>
              </a:rPr>
              <a:t>رو 1: 2-4</a:t>
            </a:r>
            <a:r>
              <a:rPr lang="en-US">
                <a:solidFill>
                  <a:srgbClr val="FFFFFF"/>
                </a:solidFill>
                <a:cs typeface="Arial" panose="020B0604020202020204" pitchFamily="34" charset="0"/>
              </a:rPr>
              <a:t>)</a:t>
            </a:r>
          </a:p>
          <a:p>
            <a:pPr marL="717550" lvl="1" indent="0">
              <a:buNone/>
            </a:pPr>
            <a:endParaRPr lang="en-US">
              <a:solidFill>
                <a:srgbClr val="FFFFFF"/>
              </a:solidFill>
              <a:cs typeface="Arial" panose="020B0604020202020204" pitchFamily="34" charset="0"/>
            </a:endParaRPr>
          </a:p>
          <a:p>
            <a:pPr marL="717550" lvl="1" indent="0" algn="r">
              <a:buNone/>
            </a:pPr>
            <a:r>
              <a:rPr lang="ar-JO">
                <a:solidFill>
                  <a:srgbClr val="FFFFFF"/>
                </a:solidFill>
                <a:cs typeface="Arial" panose="020B0604020202020204" pitchFamily="34" charset="0"/>
              </a:rPr>
              <a:t>1. حسب الجسد ... (ولادة) ... من نسل داود</a:t>
            </a:r>
            <a:endParaRPr lang="en-US">
              <a:solidFill>
                <a:srgbClr val="FFFFFF"/>
              </a:solidFill>
              <a:cs typeface="Arial" panose="020B0604020202020204" pitchFamily="34" charset="0"/>
            </a:endParaRPr>
          </a:p>
          <a:p>
            <a:pPr marL="717550" lvl="1" indent="0" algn="r">
              <a:buNone/>
            </a:pPr>
            <a:r>
              <a:rPr lang="ar-JO">
                <a:solidFill>
                  <a:srgbClr val="FFFFFF"/>
                </a:solidFill>
                <a:cs typeface="Arial" panose="020B0604020202020204" pitchFamily="34" charset="0"/>
              </a:rPr>
              <a:t>2. النصرة ... بقوة قيامته ابن الله</a:t>
            </a:r>
            <a:endParaRPr lang="en-US">
              <a:solidFill>
                <a:srgbClr val="FFFFFF"/>
              </a:solidFill>
              <a:cs typeface="Arial" panose="020B0604020202020204" pitchFamily="34" charset="0"/>
            </a:endParaRPr>
          </a:p>
          <a:p>
            <a:pPr lvl="1"/>
            <a:endParaRPr lang="en-US">
              <a:solidFill>
                <a:srgbClr val="FFFFFF"/>
              </a:solidFill>
              <a:cs typeface="Arial" panose="020B0604020202020204" pitchFamily="34" charset="0"/>
            </a:endParaRPr>
          </a:p>
        </p:txBody>
      </p:sp>
    </p:spTree>
    <p:extLst>
      <p:ext uri="{BB962C8B-B14F-4D97-AF65-F5344CB8AC3E}">
        <p14:creationId xmlns:p14="http://schemas.microsoft.com/office/powerpoint/2010/main" val="1265040314"/>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624"/>
            <a:ext cx="9144000" cy="1325563"/>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p:txBody>
          <a:bodyPr/>
          <a:lstStyle/>
          <a:p>
            <a:pPr algn="r" rtl="1"/>
            <a:r>
              <a:rPr lang="ar-JO">
                <a:solidFill>
                  <a:srgbClr val="FFFFFF"/>
                </a:solidFill>
                <a:cs typeface="Arial" panose="020B0604020202020204" pitchFamily="34" charset="0"/>
              </a:rPr>
              <a:t>الإنجيل</a:t>
            </a:r>
            <a:endParaRPr lang="en-US">
              <a:solidFill>
                <a:srgbClr val="FFFFFF"/>
              </a:solidFill>
              <a:cs typeface="Arial" panose="020B0604020202020204" pitchFamily="34" charset="0"/>
            </a:endParaRPr>
          </a:p>
          <a:p>
            <a:pPr lvl="1" algn="r" rtl="1"/>
            <a:r>
              <a:rPr lang="ar-JO" sz="2800">
                <a:solidFill>
                  <a:srgbClr val="FFFFFF"/>
                </a:solidFill>
                <a:cs typeface="Arial" panose="020B0604020202020204" pitchFamily="34" charset="0"/>
              </a:rPr>
              <a:t>إعلان ولادة</a:t>
            </a:r>
            <a:endParaRPr lang="en-US" sz="2800">
              <a:solidFill>
                <a:srgbClr val="FFFFFF"/>
              </a:solidFill>
              <a:cs typeface="Arial" panose="020B0604020202020204" pitchFamily="34" charset="0"/>
            </a:endParaRPr>
          </a:p>
          <a:p>
            <a:pPr lvl="2" algn="r" rtl="1"/>
            <a:r>
              <a:rPr lang="ar-JO" sz="2400">
                <a:solidFill>
                  <a:srgbClr val="FFFFFF"/>
                </a:solidFill>
                <a:cs typeface="Arial" panose="020B0604020202020204" pitchFamily="34" charset="0"/>
              </a:rPr>
              <a:t>الإمبراطور أغسطس</a:t>
            </a:r>
            <a:endParaRPr lang="en-US" sz="2400">
              <a:solidFill>
                <a:srgbClr val="FFFFFF"/>
              </a:solidFill>
              <a:cs typeface="Arial" panose="020B0604020202020204" pitchFamily="34" charset="0"/>
            </a:endParaRPr>
          </a:p>
          <a:p>
            <a:pPr lvl="1" algn="r" rtl="1"/>
            <a:r>
              <a:rPr lang="ar-JO" sz="2800">
                <a:solidFill>
                  <a:srgbClr val="FFFFFF"/>
                </a:solidFill>
                <a:cs typeface="Arial" panose="020B0604020202020204" pitchFamily="34" charset="0"/>
              </a:rPr>
              <a:t>إعلان انتصار</a:t>
            </a:r>
            <a:endParaRPr lang="en-US" sz="2400">
              <a:solidFill>
                <a:srgbClr val="FFFFFF"/>
              </a:solidFill>
              <a:effectLst/>
              <a:cs typeface="Arial" panose="020B0604020202020204" pitchFamily="34" charset="0"/>
            </a:endParaRPr>
          </a:p>
          <a:p>
            <a:pPr lvl="2" algn="r" rtl="1"/>
            <a:r>
              <a:rPr lang="ar-JO">
                <a:solidFill>
                  <a:srgbClr val="FFFFFF"/>
                </a:solidFill>
                <a:cs typeface="Arial" panose="020B0604020202020204" pitchFamily="34" charset="0"/>
              </a:rPr>
              <a:t>الإمبراطور فاسباسيان على فيتاليوس</a:t>
            </a:r>
            <a:endParaRPr lang="en-US" sz="2400">
              <a:solidFill>
                <a:srgbClr val="FFFFFF"/>
              </a:solidFill>
              <a:effectLst/>
              <a:cs typeface="Arial" panose="020B0604020202020204" pitchFamily="34" charset="0"/>
            </a:endParaRPr>
          </a:p>
          <a:p>
            <a:pPr lvl="1" algn="r" rtl="1"/>
            <a:r>
              <a:rPr lang="ar-JO" sz="2800">
                <a:solidFill>
                  <a:srgbClr val="FFFFFF"/>
                </a:solidFill>
                <a:cs typeface="Arial" panose="020B0604020202020204" pitchFamily="34" charset="0"/>
              </a:rPr>
              <a:t>يتطلب تجاوباً</a:t>
            </a:r>
            <a:endParaRPr lang="en-US" sz="2800">
              <a:solidFill>
                <a:srgbClr val="FFFFFF"/>
              </a:solidFill>
              <a:cs typeface="Arial" panose="020B0604020202020204" pitchFamily="34" charset="0"/>
            </a:endParaRPr>
          </a:p>
          <a:p>
            <a:pPr lvl="2" algn="r" rtl="1"/>
            <a:r>
              <a:rPr lang="ar-JO" sz="2400">
                <a:solidFill>
                  <a:srgbClr val="FFFFFF"/>
                </a:solidFill>
                <a:cs typeface="Arial" panose="020B0604020202020204" pitchFamily="34" charset="0"/>
              </a:rPr>
              <a:t>الطاعة/الولاء/الخضوع</a:t>
            </a:r>
            <a:endParaRPr lang="en-US" sz="2400">
              <a:solidFill>
                <a:srgbClr val="FFFFFF"/>
              </a:solidFill>
              <a:cs typeface="Arial" panose="020B0604020202020204" pitchFamily="34" charset="0"/>
            </a:endParaRPr>
          </a:p>
        </p:txBody>
      </p:sp>
    </p:spTree>
    <p:extLst>
      <p:ext uri="{BB962C8B-B14F-4D97-AF65-F5344CB8AC3E}">
        <p14:creationId xmlns:p14="http://schemas.microsoft.com/office/powerpoint/2010/main" val="3072897846"/>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624"/>
            <a:ext cx="9144000" cy="1143000"/>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p:txBody>
          <a:bodyPr/>
          <a:lstStyle/>
          <a:p>
            <a:pPr algn="r" rtl="1"/>
            <a:r>
              <a:rPr lang="ar-JO">
                <a:solidFill>
                  <a:srgbClr val="FFFFFF"/>
                </a:solidFill>
                <a:cs typeface="Arial" panose="020B0604020202020204" pitchFamily="34" charset="0"/>
              </a:rPr>
              <a:t>الإنجيل</a:t>
            </a:r>
            <a:endParaRPr lang="en-US">
              <a:solidFill>
                <a:srgbClr val="FFFFFF"/>
              </a:solidFill>
              <a:cs typeface="Arial" panose="020B0604020202020204" pitchFamily="34" charset="0"/>
            </a:endParaRPr>
          </a:p>
          <a:p>
            <a:pPr lvl="1" algn="r" rtl="1"/>
            <a:r>
              <a:rPr lang="ar-JO">
                <a:solidFill>
                  <a:srgbClr val="FFFFFF"/>
                </a:solidFill>
                <a:cs typeface="Arial" panose="020B0604020202020204" pitchFamily="34" charset="0"/>
              </a:rPr>
              <a:t>16 لأني لست أستحي بإنجيل المسيح لأنه قوة الله للخلاص لكل من يؤمن: لليهودي أولا ثم لليوناني. لأن فيه معلن بر الله بإيمان لإيمان كما هو مكتوب: أما البار فبالإيمان يحيا.</a:t>
            </a:r>
          </a:p>
          <a:p>
            <a:pPr marL="457200" lvl="1" indent="0">
              <a:buNone/>
            </a:pPr>
            <a:r>
              <a:rPr lang="en-US">
                <a:solidFill>
                  <a:srgbClr val="FFFFFF"/>
                </a:solidFill>
                <a:cs typeface="Arial" panose="020B0604020202020204" pitchFamily="34" charset="0"/>
              </a:rPr>
              <a:t>   (</a:t>
            </a:r>
            <a:r>
              <a:rPr lang="ar-JO">
                <a:solidFill>
                  <a:srgbClr val="FFFFFF"/>
                </a:solidFill>
                <a:cs typeface="Arial" panose="020B0604020202020204" pitchFamily="34" charset="0"/>
              </a:rPr>
              <a:t>رو 1: 16-17</a:t>
            </a:r>
            <a:r>
              <a:rPr lang="en-US">
                <a:solidFill>
                  <a:srgbClr val="FFFFFF"/>
                </a:solidFill>
                <a:cs typeface="Arial" panose="020B0604020202020204" pitchFamily="34" charset="0"/>
              </a:rPr>
              <a:t>)</a:t>
            </a:r>
          </a:p>
        </p:txBody>
      </p:sp>
    </p:spTree>
    <p:extLst>
      <p:ext uri="{BB962C8B-B14F-4D97-AF65-F5344CB8AC3E}">
        <p14:creationId xmlns:p14="http://schemas.microsoft.com/office/powerpoint/2010/main" val="3978979901"/>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52C0B4-45FF-7C4C-8628-55172A774DF2}"/>
              </a:ext>
            </a:extLst>
          </p:cNvPr>
          <p:cNvGrpSpPr/>
          <p:nvPr/>
        </p:nvGrpSpPr>
        <p:grpSpPr>
          <a:xfrm>
            <a:off x="-1" y="426685"/>
            <a:ext cx="9111087" cy="6169868"/>
            <a:chOff x="-1" y="116632"/>
            <a:chExt cx="9111087" cy="6169868"/>
          </a:xfrm>
        </p:grpSpPr>
        <p:pic>
          <p:nvPicPr>
            <p:cNvPr id="12" name="Picture 11"/>
            <p:cNvPicPr/>
            <p:nvPr/>
          </p:nvPicPr>
          <p:blipFill rotWithShape="1">
            <a:blip r:embed="rId3">
              <a:extLst>
                <a:ext uri="{28A0092B-C50C-407E-A947-70E740481C1C}">
                  <a14:useLocalDpi xmlns:a14="http://schemas.microsoft.com/office/drawing/2010/main" val="0"/>
                </a:ext>
              </a:extLst>
            </a:blip>
            <a:srcRect l="4692" t="31351" r="7641" b="11388"/>
            <a:stretch/>
          </p:blipFill>
          <p:spPr bwMode="auto">
            <a:xfrm>
              <a:off x="-1" y="1935856"/>
              <a:ext cx="9111087" cy="4350644"/>
            </a:xfrm>
            <a:prstGeom prst="rect">
              <a:avLst/>
            </a:prstGeom>
            <a:noFill/>
            <a:ln>
              <a:noFill/>
            </a:ln>
          </p:spPr>
        </p:pic>
        <p:sp>
          <p:nvSpPr>
            <p:cNvPr id="3" name="Rectangle 2">
              <a:extLst>
                <a:ext uri="{FF2B5EF4-FFF2-40B4-BE49-F238E27FC236}">
                  <a16:creationId xmlns:a16="http://schemas.microsoft.com/office/drawing/2014/main" id="{5B9B2807-31F6-AB4C-A9E4-DEC3E1E2E9CD}"/>
                </a:ext>
              </a:extLst>
            </p:cNvPr>
            <p:cNvSpPr/>
            <p:nvPr/>
          </p:nvSpPr>
          <p:spPr bwMode="auto">
            <a:xfrm>
              <a:off x="1475656" y="116632"/>
              <a:ext cx="1512168"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ar-JO" sz="2400" b="1" kern="0">
                <a:solidFill>
                  <a:srgbClr val="FFFFFF"/>
                </a:solidFill>
                <a:latin typeface="Arial" panose="020B0604020202020204" pitchFamily="34" charset="0"/>
                <a:cs typeface="Arial" panose="020B0604020202020204" pitchFamily="34" charset="0"/>
              </a:rPr>
              <a:t>باري هدلستون، الكتاب المقدس المتوازن</a:t>
            </a:r>
            <a:endParaRPr lang="en-US" sz="2400" b="1" kern="0"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1" y="-48606"/>
            <a:ext cx="5184576" cy="504056"/>
          </a:xfrm>
          <a:solidFill>
            <a:schemeClr val="tx1"/>
          </a:solidFill>
        </p:spPr>
        <p:txBody>
          <a:bodyPr/>
          <a:lstStyle/>
          <a:p>
            <a:r>
              <a:rPr lang="ar-SA" sz="3200" dirty="0"/>
              <a:t>رومية</a:t>
            </a:r>
            <a:endParaRPr lang="en-US" sz="3200" dirty="0"/>
          </a:p>
        </p:txBody>
      </p:sp>
      <p:sp>
        <p:nvSpPr>
          <p:cNvPr id="6" name="Rectangle 5">
            <a:extLst>
              <a:ext uri="{FF2B5EF4-FFF2-40B4-BE49-F238E27FC236}">
                <a16:creationId xmlns:a16="http://schemas.microsoft.com/office/drawing/2014/main" id="{082CC6BC-044F-4AA7-BFB8-9727C560CC0B}"/>
              </a:ext>
            </a:extLst>
          </p:cNvPr>
          <p:cNvSpPr/>
          <p:nvPr/>
        </p:nvSpPr>
        <p:spPr bwMode="auto">
          <a:xfrm>
            <a:off x="-36512" y="548680"/>
            <a:ext cx="2952328" cy="925511"/>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r" rtl="1" eaLnBrk="0" hangingPunct="0"/>
            <a:r>
              <a:rPr lang="ar-JO" sz="1800" b="1">
                <a:latin typeface="Arial" panose="020B0604020202020204" pitchFamily="34" charset="0"/>
                <a:cs typeface="Arial" panose="020B0604020202020204" pitchFamily="34" charset="0"/>
              </a:rPr>
              <a:t>1- </a:t>
            </a: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شهادة عن خطيئة الإنسان</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2- دينونة الإنسان على الخطية</a:t>
            </a:r>
          </a:p>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3- أدلة على تبرير الله</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CC555FFD-3438-490F-BC91-020BB10666F0}"/>
              </a:ext>
            </a:extLst>
          </p:cNvPr>
          <p:cNvSpPr/>
          <p:nvPr/>
        </p:nvSpPr>
        <p:spPr bwMode="auto">
          <a:xfrm>
            <a:off x="2483767" y="548680"/>
            <a:ext cx="3171019" cy="1756508"/>
          </a:xfrm>
          <a:prstGeom prst="rect">
            <a:avLst/>
          </a:prstGeom>
          <a:no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4- الله يحسب إبراهيم باراً</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5- نوال البر بالمسيح</a:t>
            </a:r>
          </a:p>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6- صلب الطبيعة الخاطئة</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7- مشكلة الخطية المستمرة</a:t>
            </a:r>
          </a:p>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8- اختبار الحرية في المسيح</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9- إظهار الحب لإسرائيل</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429CF0DD-839D-4A04-9C28-76370BB8C3B3}"/>
              </a:ext>
            </a:extLst>
          </p:cNvPr>
          <p:cNvSpPr/>
          <p:nvPr/>
        </p:nvSpPr>
        <p:spPr bwMode="auto">
          <a:xfrm>
            <a:off x="5652120" y="44624"/>
            <a:ext cx="2952328" cy="648512"/>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10- فرصة لخلاص اليهود</a:t>
            </a:r>
          </a:p>
          <a:p>
            <a:pPr marL="0" marR="0" indent="0" algn="r" defTabSz="914400" rtl="0"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11- ملء الأمم</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F44564CA-C4C7-41C1-9161-D36D234A2ABA}"/>
              </a:ext>
            </a:extLst>
          </p:cNvPr>
          <p:cNvSpPr/>
          <p:nvPr/>
        </p:nvSpPr>
        <p:spPr bwMode="auto">
          <a:xfrm>
            <a:off x="5652120" y="796502"/>
            <a:ext cx="2952328" cy="1479509"/>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12- الفرح في ممارسة المواهب</a:t>
            </a:r>
          </a:p>
          <a:p>
            <a:pPr marL="0" marR="0" indent="0" algn="r" defTabSz="914400" rtl="0"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13- تأسيس سلطات الله</a:t>
            </a:r>
          </a:p>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14- الأخوة الأقوياء والضعفاء</a:t>
            </a:r>
          </a:p>
          <a:p>
            <a:pPr marL="0" marR="0" indent="0" algn="r" defTabSz="914400" rtl="0"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15- الوحدة مع الكنيسة</a:t>
            </a:r>
          </a:p>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16- التحيات المرسلة من بولس</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4319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3752"/>
            <a:ext cx="9144000" cy="1143000"/>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a:xfrm>
            <a:off x="628650" y="1825625"/>
            <a:ext cx="8161590" cy="4351338"/>
          </a:xfrm>
        </p:spPr>
        <p:txBody>
          <a:bodyPr>
            <a:normAutofit/>
          </a:bodyPr>
          <a:lstStyle/>
          <a:p>
            <a:pPr algn="r" rtl="1"/>
            <a:r>
              <a:rPr lang="ar-JO">
                <a:solidFill>
                  <a:srgbClr val="FFFFFF"/>
                </a:solidFill>
                <a:cs typeface="Arial" panose="020B0604020202020204" pitchFamily="34" charset="0"/>
              </a:rPr>
              <a:t>الإنجيل هو إعلان الولادة وإعلان الإنتصار، ويتطلب تجاوباً</a:t>
            </a:r>
            <a:endParaRPr lang="en-US">
              <a:solidFill>
                <a:srgbClr val="FFFFFF"/>
              </a:solidFill>
              <a:cs typeface="Arial" panose="020B0604020202020204" pitchFamily="34" charset="0"/>
            </a:endParaRPr>
          </a:p>
          <a:p>
            <a:pPr lvl="1" algn="r" rtl="1"/>
            <a:r>
              <a:rPr lang="ar-JO">
                <a:solidFill>
                  <a:srgbClr val="FFFFFF"/>
                </a:solidFill>
                <a:cs typeface="Arial" panose="020B0604020202020204" pitchFamily="34" charset="0"/>
              </a:rPr>
              <a:t>الإنجيل ... عن ابنه الذي صار من نسل داود من جهة الجسد وتعين ابن الله بقوة من جهة روح القداسة بالقيامة من الأموات يسوع المسيح ربنا (رو 1: 1-4)</a:t>
            </a:r>
            <a:endParaRPr lang="en-US">
              <a:solidFill>
                <a:srgbClr val="FFFFFF"/>
              </a:solidFill>
              <a:cs typeface="Arial" panose="020B0604020202020204" pitchFamily="34" charset="0"/>
            </a:endParaRPr>
          </a:p>
          <a:p>
            <a:pPr lvl="1" algn="r" rtl="1"/>
            <a:r>
              <a:rPr lang="ar-JO">
                <a:solidFill>
                  <a:srgbClr val="FFFFFF"/>
                </a:solidFill>
                <a:cs typeface="Arial" panose="020B0604020202020204" pitchFamily="34" charset="0"/>
              </a:rPr>
              <a:t>لأني لست أستحي بإنجيل المسيح لأنه قوة الله للخلاص لكل من يؤمن: لليهودي أولا ثم لليوناني. لأن فيه معلن بر الله بإيمان لإيمان كما هو مكتوب: أما البار فبالإيمان يحيا. (رو 1: 16-17)</a:t>
            </a:r>
            <a:endParaRPr lang="en-US">
              <a:solidFill>
                <a:srgbClr val="FFFFFF"/>
              </a:solidFill>
              <a:cs typeface="Arial" panose="020B0604020202020204" pitchFamily="34" charset="0"/>
            </a:endParaRPr>
          </a:p>
        </p:txBody>
      </p:sp>
    </p:spTree>
    <p:extLst>
      <p:ext uri="{BB962C8B-B14F-4D97-AF65-F5344CB8AC3E}">
        <p14:creationId xmlns:p14="http://schemas.microsoft.com/office/powerpoint/2010/main" val="44802782"/>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120650" y="-27384"/>
            <a:ext cx="9144000" cy="864096"/>
          </a:xfrm>
          <a:solidFill>
            <a:srgbClr val="660066"/>
          </a:solidFill>
          <a:effectLst>
            <a:outerShdw blurRad="63500" dist="35921" dir="2700000" algn="ctr" rotWithShape="0">
              <a:srgbClr val="000000">
                <a:alpha val="74998"/>
              </a:srgbClr>
            </a:outerShdw>
          </a:effectLst>
        </p:spPr>
        <p:txBody>
          <a:bodyPr/>
          <a:lstStyle/>
          <a:p>
            <a:pPr eaLnBrk="1" hangingPunct="1">
              <a:defRPr/>
            </a:pPr>
            <a:r>
              <a:rPr lang="ar-JO">
                <a:effectLst>
                  <a:outerShdw blurRad="38100" dist="38100" dir="2700000" algn="tl">
                    <a:srgbClr val="000000"/>
                  </a:outerShdw>
                </a:effectLst>
                <a:ea typeface="ＭＳ Ｐゴシック" charset="-128"/>
              </a:rPr>
              <a:t>موضوع رسالة رومية</a:t>
            </a:r>
            <a:endParaRPr lang="en-US">
              <a:effectLst>
                <a:outerShdw blurRad="38100" dist="38100" dir="2700000" algn="tl">
                  <a:srgbClr val="000000"/>
                </a:outerShdw>
              </a:effectLst>
              <a:ea typeface="ＭＳ Ｐゴシック" charset="-128"/>
            </a:endParaRPr>
          </a:p>
        </p:txBody>
      </p:sp>
      <p:sp>
        <p:nvSpPr>
          <p:cNvPr id="134147" name="Text Box 3"/>
          <p:cNvSpPr txBox="1">
            <a:spLocks noChangeArrowheads="1"/>
          </p:cNvSpPr>
          <p:nvPr/>
        </p:nvSpPr>
        <p:spPr bwMode="auto">
          <a:xfrm>
            <a:off x="1219200" y="1288328"/>
            <a:ext cx="6705600" cy="341632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16 لأني لست أستحي بإنجيل المسيح </a:t>
            </a:r>
          </a:p>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لأنه قوة الله للخلاص لكل من يؤمن </a:t>
            </a:r>
          </a:p>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لليهودي أولاً ثم لليوناني</a:t>
            </a:r>
            <a:br>
              <a:rPr kumimoji="0" lang="en-US"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br>
            <a:endParaRPr kumimoji="0" lang="en-US"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17 لأن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فيه معلن بر الله بإيمان</a:t>
            </a: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 لإيمان كما هو مكتوب أما البار فبالإيمان يحيا</a:t>
            </a:r>
            <a:endParaRPr kumimoji="0" lang="en-US"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27716"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403EB804-A58B-A24C-BF70-B4D9CA0D0F32}"/>
              </a:ext>
            </a:extLst>
          </p:cNvPr>
          <p:cNvSpPr txBox="1">
            <a:spLocks noChangeArrowheads="1"/>
          </p:cNvSpPr>
          <p:nvPr/>
        </p:nvSpPr>
        <p:spPr bwMode="auto">
          <a:xfrm>
            <a:off x="0" y="5503143"/>
            <a:ext cx="9144001" cy="1368425"/>
          </a:xfrm>
          <a:prstGeom prst="rect">
            <a:avLst/>
          </a:prstGeom>
          <a:solidFill>
            <a:srgbClr val="660066"/>
          </a:solidFill>
          <a:ln>
            <a:noFill/>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لا تستحي بالإنجيل لأنه يعمل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فهو وحده يجعلنا أبراراً</a:t>
            </a:r>
            <a:endParaRPr kumimoji="0" lang="en-US" sz="3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494728"/>
            <a:ext cx="9144000" cy="762000"/>
          </a:xfrm>
          <a:effectLst>
            <a:outerShdw blurRad="63500" dist="35921" dir="2700000" algn="ctr" rotWithShape="0">
              <a:srgbClr val="000000">
                <a:alpha val="74998"/>
              </a:srgbClr>
            </a:outerShdw>
          </a:effectLst>
        </p:spPr>
        <p:txBody>
          <a:bodyPr/>
          <a:lstStyle/>
          <a:p>
            <a:pPr eaLnBrk="1" hangingPunct="1">
              <a:defRPr/>
            </a:pPr>
            <a:r>
              <a:rPr lang="ar-JO" sz="4000" u="sng">
                <a:ea typeface="ＭＳ Ｐゴシック" charset="-128"/>
              </a:rPr>
              <a:t>البيان الموجز</a:t>
            </a:r>
            <a:endParaRPr lang="en-US" sz="4000">
              <a:ea typeface="ＭＳ Ｐゴシック" charset="-128"/>
            </a:endParaRPr>
          </a:p>
        </p:txBody>
      </p:sp>
      <p:sp>
        <p:nvSpPr>
          <p:cNvPr id="134147" name="Text Box 3"/>
          <p:cNvSpPr txBox="1">
            <a:spLocks noChangeArrowheads="1"/>
          </p:cNvSpPr>
          <p:nvPr/>
        </p:nvSpPr>
        <p:spPr bwMode="auto">
          <a:xfrm>
            <a:off x="457200" y="1328736"/>
            <a:ext cx="8305800" cy="145219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00"/>
                </a:solidFill>
                <a:effectLst/>
                <a:uLnTx/>
                <a:uFillTx/>
                <a:latin typeface="Arial Unicode MS"/>
                <a:ea typeface="Calibri" panose="020F0502020204030204" pitchFamily="34" charset="0"/>
                <a:cs typeface="Arial" panose="020B0604020202020204" pitchFamily="34" charset="0"/>
              </a:rPr>
              <a:t>إن بِرّ الله الذي يتطلب تبريراً يكون فقط بالإيمان </a:t>
            </a:r>
            <a:r>
              <a:rPr kumimoji="0" lang="ar-JO" sz="2800" b="1" u="none" strike="noStrike" kern="1200" cap="none" spc="0" normalizeH="0" baseline="0" noProof="0">
                <a:ln>
                  <a:noFill/>
                </a:ln>
                <a:solidFill>
                  <a:srgbClr val="EAEAEA"/>
                </a:solidFill>
                <a:effectLst/>
                <a:uLnTx/>
                <a:uFillTx/>
                <a:latin typeface="Arial Unicode MS"/>
                <a:ea typeface="Calibri" panose="020F0502020204030204" pitchFamily="34" charset="0"/>
                <a:cs typeface="Arial" panose="020B0604020202020204" pitchFamily="34" charset="0"/>
              </a:rPr>
              <a:t>بالمسيح وليس بأعمال الناموس يجب أن </a:t>
            </a:r>
            <a:r>
              <a:rPr kumimoji="0" lang="ar-JO" sz="2800" b="1" u="none" strike="noStrike" kern="1200" cap="none" spc="0" normalizeH="0" baseline="0" noProof="0">
                <a:ln>
                  <a:noFill/>
                </a:ln>
                <a:solidFill>
                  <a:srgbClr val="FFFF00"/>
                </a:solidFill>
                <a:effectLst/>
                <a:uLnTx/>
                <a:uFillTx/>
                <a:latin typeface="Arial Unicode MS"/>
                <a:ea typeface="Calibri" panose="020F0502020204030204" pitchFamily="34" charset="0"/>
                <a:cs typeface="Arial" panose="020B0604020202020204" pitchFamily="34" charset="0"/>
              </a:rPr>
              <a:t>يحل الصراعات بين المؤمنين من اليهود والأمم </a:t>
            </a:r>
            <a:r>
              <a:rPr kumimoji="0" lang="ar-JO" sz="2800" b="1" u="none" strike="noStrike" kern="1200" cap="none" spc="0" normalizeH="0" baseline="0" noProof="0">
                <a:ln>
                  <a:noFill/>
                </a:ln>
                <a:solidFill>
                  <a:srgbClr val="EAEAEA"/>
                </a:solidFill>
                <a:effectLst/>
                <a:uLnTx/>
                <a:uFillTx/>
                <a:latin typeface="Arial Unicode MS"/>
                <a:ea typeface="Calibri" panose="020F0502020204030204" pitchFamily="34" charset="0"/>
                <a:cs typeface="Arial" panose="020B0604020202020204" pitchFamily="34" charset="0"/>
              </a:rPr>
              <a:t>قبل وصول بولس قريبًا</a:t>
            </a:r>
            <a:endParaRPr kumimoji="0" lang="en-US" sz="1600" b="1" u="none" strike="noStrike" kern="1200" cap="none" spc="0" normalizeH="0" baseline="0" noProof="0">
              <a:ln>
                <a:noFill/>
              </a:ln>
              <a:solidFill>
                <a:srgbClr val="EAEAEA"/>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28740"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ext Box 3"/>
          <p:cNvSpPr txBox="1">
            <a:spLocks noChangeArrowheads="1"/>
          </p:cNvSpPr>
          <p:nvPr/>
        </p:nvSpPr>
        <p:spPr bwMode="auto">
          <a:xfrm>
            <a:off x="533400" y="4010472"/>
            <a:ext cx="8305800" cy="165737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Unicode MS"/>
                <a:ea typeface="Calibri" panose="020F0502020204030204" pitchFamily="34" charset="0"/>
                <a:cs typeface="Arial" panose="020B0604020202020204" pitchFamily="34" charset="0"/>
              </a:rPr>
              <a:t>هل تختبر </a:t>
            </a:r>
            <a:r>
              <a:rPr kumimoji="0" lang="ar-JO" sz="2800" b="1" u="none" strike="noStrike" kern="1200" cap="none" spc="0" normalizeH="0" baseline="0" noProof="0">
                <a:ln>
                  <a:noFill/>
                </a:ln>
                <a:solidFill>
                  <a:srgbClr val="FFFF00"/>
                </a:solidFill>
                <a:effectLst/>
                <a:uLnTx/>
                <a:uFillTx/>
                <a:latin typeface="Arial Unicode MS"/>
                <a:ea typeface="Calibri" panose="020F0502020204030204" pitchFamily="34" charset="0"/>
                <a:cs typeface="Arial" panose="020B0604020202020204" pitchFamily="34" charset="0"/>
              </a:rPr>
              <a:t>سلاماً مع مؤمنين آخرين</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Unicode MS"/>
                <a:ea typeface="Calibri" panose="020F0502020204030204" pitchFamily="34" charset="0"/>
                <a:cs typeface="Arial" panose="020B0604020202020204" pitchFamily="34" charset="0"/>
              </a:rPr>
              <a:t> كمستقبلين لبر الله بالإيمان؟ </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Unicode MS"/>
                <a:ea typeface="Calibri" panose="020F0502020204030204" pitchFamily="34" charset="0"/>
                <a:cs typeface="Arial" panose="020B0604020202020204" pitchFamily="34" charset="0"/>
              </a:rPr>
              <a:t>أم أن لديك صراعات معهم نابعة من الكبرياء؟</a:t>
            </a:r>
            <a:endParaRPr kumimoji="0" lang="en-US" sz="1600" b="1"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 name="Rectangle 2"/>
          <p:cNvSpPr txBox="1">
            <a:spLocks noChangeArrowheads="1"/>
          </p:cNvSpPr>
          <p:nvPr/>
        </p:nvSpPr>
        <p:spPr bwMode="auto">
          <a:xfrm>
            <a:off x="0" y="3212976"/>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تطبيق الرسالة</a:t>
            </a:r>
            <a:endParaRPr kumimoji="0" lang="en-US" sz="40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3764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omans Title Hands Grasping.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7739"/>
            <a:ext cx="6912768" cy="6899474"/>
          </a:xfrm>
          <a:prstGeom prst="rect">
            <a:avLst/>
          </a:prstGeom>
        </p:spPr>
      </p:pic>
      <p:sp>
        <p:nvSpPr>
          <p:cNvPr id="2" name="Title 1"/>
          <p:cNvSpPr>
            <a:spLocks noGrp="1"/>
          </p:cNvSpPr>
          <p:nvPr>
            <p:ph type="title"/>
          </p:nvPr>
        </p:nvSpPr>
        <p:spPr>
          <a:xfrm>
            <a:off x="5724128" y="260648"/>
            <a:ext cx="3401376" cy="3871267"/>
          </a:xfrm>
        </p:spPr>
        <p:txBody>
          <a:bodyPr/>
          <a:lstStyle/>
          <a:p>
            <a:r>
              <a:rPr lang="ar-JO">
                <a:cs typeface="Arial" panose="020B0604020202020204" pitchFamily="34" charset="0"/>
              </a:rPr>
              <a:t>نحتاج</a:t>
            </a:r>
            <a:br>
              <a:rPr lang="ar-JO">
                <a:cs typeface="Arial" panose="020B0604020202020204" pitchFamily="34" charset="0"/>
              </a:rPr>
            </a:br>
            <a:r>
              <a:rPr lang="ar-JO">
                <a:cs typeface="Arial" panose="020B0604020202020204" pitchFamily="34" charset="0"/>
              </a:rPr>
              <a:t>أن</a:t>
            </a:r>
            <a:br>
              <a:rPr lang="ar-JO">
                <a:cs typeface="Arial" panose="020B0604020202020204" pitchFamily="34" charset="0"/>
              </a:rPr>
            </a:br>
            <a:r>
              <a:rPr lang="ar-JO">
                <a:cs typeface="Arial" panose="020B0604020202020204" pitchFamily="34" charset="0"/>
              </a:rPr>
              <a:t>نخلص</a:t>
            </a:r>
            <a:endParaRPr lang="en-US">
              <a:cs typeface="Arial" panose="020B0604020202020204" pitchFamily="34" charset="0"/>
            </a:endParaRPr>
          </a:p>
        </p:txBody>
      </p:sp>
    </p:spTree>
    <p:extLst>
      <p:ext uri="{BB962C8B-B14F-4D97-AF65-F5344CB8AC3E}">
        <p14:creationId xmlns:p14="http://schemas.microsoft.com/office/powerpoint/2010/main" val="4055946969"/>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2"/>
          <p:cNvSpPr>
            <a:spLocks noGrp="1" noChangeArrowheads="1"/>
          </p:cNvSpPr>
          <p:nvPr>
            <p:ph type="body" sz="half" idx="1"/>
          </p:nvPr>
        </p:nvSpPr>
        <p:spPr>
          <a:xfrm>
            <a:off x="914400" y="2286000"/>
            <a:ext cx="7772400" cy="2286000"/>
          </a:xfrm>
        </p:spPr>
        <p:txBody>
          <a:bodyPr/>
          <a:lstStyle/>
          <a:p>
            <a:pPr algn="ctr" eaLnBrk="1" hangingPunct="1">
              <a:lnSpc>
                <a:spcPct val="90000"/>
              </a:lnSpc>
              <a:buFont typeface="Wingdings" charset="2"/>
              <a:buNone/>
            </a:pPr>
            <a:r>
              <a:rPr lang="ar-JO" sz="2000">
                <a:ea typeface="Times New Roman" charset="0"/>
                <a:cs typeface="Arial" panose="020B0604020202020204" pitchFamily="34" charset="0"/>
              </a:rPr>
              <a:t>الموضوع الرئيسي لبولس في رومية هو الإنجيل الأساسي، خطة الله للخلاص والبر لجميع البشر، اليهود والأمم على حد سواء (1: 16-17). على الرغم من أن البعض قد اقترح التبرير بالإيمان كموضوع، إلا أنه يبدو أن الموضوع الأوسع يوضح رسالة السفر بشكل أكثر ملاءمة. "البر من الله" (1: 17) يتضمن التبرير بالإيمان، ولكنه يتضمن أيضًا أفكارًا ذات صلة مثل الخطية والتقديس والضمان.</a:t>
            </a:r>
            <a:endParaRPr lang="en-US" sz="2000">
              <a:ea typeface="ＭＳ Ｐゴシック" charset="-128"/>
              <a:cs typeface="Arial" panose="020B0604020202020204" pitchFamily="34" charset="0"/>
            </a:endParaRPr>
          </a:p>
        </p:txBody>
      </p:sp>
      <p:pic>
        <p:nvPicPr>
          <p:cNvPr id="629763" name="Picture 3" descr="ag00109_"/>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7726436" y="533400"/>
            <a:ext cx="661988" cy="1265238"/>
          </a:xfrm>
          <a:prstGeom prst="rect">
            <a:avLst/>
          </a:prstGeom>
          <a:noFill/>
          <a:ln w="9525">
            <a:noFill/>
            <a:miter lim="800000"/>
            <a:headEnd/>
            <a:tailEnd/>
          </a:ln>
        </p:spPr>
      </p:pic>
      <p:sp>
        <p:nvSpPr>
          <p:cNvPr id="106500" name="Text Box 4" descr="Smokey Light"/>
          <p:cNvSpPr txBox="1">
            <a:spLocks noChangeArrowheads="1"/>
          </p:cNvSpPr>
          <p:nvPr/>
        </p:nvSpPr>
        <p:spPr bwMode="auto">
          <a:xfrm>
            <a:off x="323528" y="2276872"/>
            <a:ext cx="8441432" cy="2529923"/>
          </a:xfrm>
          <a:prstGeom prst="rect">
            <a:avLst/>
          </a:prstGeom>
          <a:blipFill dpi="0" rotWithShape="0">
            <a:blip r:embed="rId3">
              <a:extLst>
                <a:ext uri="{28A0092B-C50C-407E-A947-70E740481C1C}">
                  <a14:useLocalDpi xmlns:a14="http://schemas.microsoft.com/office/drawing/2010/main"/>
                </a:ext>
              </a:extLst>
            </a:blip>
            <a:srcRect/>
            <a:stretch>
              <a:fillRect/>
            </a:stretch>
          </a:blipFill>
          <a:ln w="38100">
            <a:noFill/>
            <a:miter lim="800000"/>
            <a:headEnd/>
            <a:tailEnd/>
          </a:ln>
        </p:spPr>
        <p:txBody>
          <a:bodyPr wrap="square">
            <a:prstTxWarp prst="textNoShape">
              <a:avLst/>
            </a:prstTxWarp>
            <a:spAutoFit/>
          </a:bodyPr>
          <a:lstStyle/>
          <a:p>
            <a:pPr algn="ctr">
              <a:lnSpc>
                <a:spcPct val="90000"/>
              </a:lnSpc>
              <a:spcBef>
                <a:spcPct val="50000"/>
              </a:spcBef>
              <a:buSzPct val="90000"/>
            </a:pPr>
            <a:r>
              <a:rPr lang="ar-JO" altLang="ja-JP" sz="8800" b="1">
                <a:effectLst>
                  <a:glow rad="266700">
                    <a:srgbClr val="000000">
                      <a:alpha val="93000"/>
                    </a:srgbClr>
                  </a:glow>
                </a:effectLst>
                <a:latin typeface="Arial" panose="020B0604020202020204" pitchFamily="34" charset="0"/>
                <a:ea typeface="Times New Roman" charset="0"/>
                <a:cs typeface="Arial" panose="020B0604020202020204" pitchFamily="34" charset="0"/>
              </a:rPr>
              <a:t>البر                     من الله</a:t>
            </a:r>
            <a:endParaRPr lang="en-US" sz="8800" b="1">
              <a:effectLst>
                <a:glow rad="266700">
                  <a:srgbClr val="000000">
                    <a:alpha val="93000"/>
                  </a:srgbClr>
                </a:glow>
              </a:effectLst>
              <a:latin typeface="Arial" panose="020B0604020202020204" pitchFamily="34" charset="0"/>
              <a:ea typeface="Times New Roman" charset="0"/>
              <a:cs typeface="Arial" panose="020B0604020202020204" pitchFamily="34" charset="0"/>
            </a:endParaRPr>
          </a:p>
        </p:txBody>
      </p:sp>
      <p:sp>
        <p:nvSpPr>
          <p:cNvPr id="106501" name="AutoShape 5"/>
          <p:cNvSpPr>
            <a:spLocks noChangeArrowheads="1"/>
          </p:cNvSpPr>
          <p:nvPr/>
        </p:nvSpPr>
        <p:spPr bwMode="auto">
          <a:xfrm>
            <a:off x="2895600" y="4800600"/>
            <a:ext cx="3657600" cy="1066800"/>
          </a:xfrm>
          <a:prstGeom prst="wedgeRoundRectCallout">
            <a:avLst>
              <a:gd name="adj1" fmla="val 61806"/>
              <a:gd name="adj2" fmla="val -32440"/>
              <a:gd name="adj3" fmla="val 16667"/>
            </a:avLst>
          </a:prstGeom>
          <a:solidFill>
            <a:srgbClr val="000000"/>
          </a:solidFill>
          <a:ln w="9525">
            <a:solidFill>
              <a:schemeClr val="tx1"/>
            </a:solidFill>
            <a:miter lim="800000"/>
            <a:headEnd/>
            <a:tailEnd/>
          </a:ln>
        </p:spPr>
        <p:txBody>
          <a:bodyPr>
            <a:prstTxWarp prst="textNoShape">
              <a:avLst/>
            </a:prstTxWarp>
          </a:bodyPr>
          <a:lstStyle/>
          <a:p>
            <a:pPr algn="ctr"/>
            <a:endParaRPr lang="en-US" b="1">
              <a:latin typeface="Arial" panose="020B0604020202020204" pitchFamily="34" charset="0"/>
              <a:cs typeface="Arial" panose="020B0604020202020204" pitchFamily="34" charset="0"/>
            </a:endParaRPr>
          </a:p>
        </p:txBody>
      </p:sp>
      <p:sp>
        <p:nvSpPr>
          <p:cNvPr id="106502" name="Text Box 6"/>
          <p:cNvSpPr txBox="1">
            <a:spLocks noChangeArrowheads="1"/>
          </p:cNvSpPr>
          <p:nvPr/>
        </p:nvSpPr>
        <p:spPr bwMode="auto">
          <a:xfrm>
            <a:off x="3200400" y="4876800"/>
            <a:ext cx="3048000" cy="762000"/>
          </a:xfrm>
          <a:prstGeom prst="rect">
            <a:avLst/>
          </a:prstGeom>
          <a:noFill/>
          <a:ln w="9525">
            <a:noFill/>
            <a:miter lim="800000"/>
            <a:headEnd/>
            <a:tailEnd/>
          </a:ln>
        </p:spPr>
        <p:txBody>
          <a:bodyPr>
            <a:prstTxWarp prst="textNoShape">
              <a:avLst/>
            </a:prstTxWarp>
            <a:spAutoFit/>
          </a:bodyPr>
          <a:lstStyle/>
          <a:p>
            <a:pPr algn="ctr">
              <a:spcBef>
                <a:spcPct val="50000"/>
              </a:spcBef>
            </a:pPr>
            <a:r>
              <a:rPr lang="ar-JO" sz="4400" b="1">
                <a:latin typeface="Arial" panose="020B0604020202020204" pitchFamily="34" charset="0"/>
                <a:cs typeface="Arial" panose="020B0604020202020204" pitchFamily="34" charset="0"/>
              </a:rPr>
              <a:t>تب</a:t>
            </a:r>
            <a:endParaRPr lang="en-US" sz="4400" b="1">
              <a:latin typeface="Arial" panose="020B0604020202020204" pitchFamily="34" charset="0"/>
              <a:cs typeface="Arial" panose="020B0604020202020204" pitchFamily="34" charset="0"/>
            </a:endParaRPr>
          </a:p>
        </p:txBody>
      </p:sp>
      <p:pic>
        <p:nvPicPr>
          <p:cNvPr id="629767" name="Picture 7" descr="ag00372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7086600" y="4495800"/>
            <a:ext cx="1074738" cy="2035175"/>
          </a:xfrm>
          <a:prstGeom prst="rect">
            <a:avLst/>
          </a:prstGeom>
          <a:noFill/>
          <a:ln w="9525">
            <a:noFill/>
            <a:miter lim="800000"/>
            <a:headEnd/>
            <a:tailEnd/>
          </a:ln>
        </p:spPr>
      </p:pic>
      <p:sp>
        <p:nvSpPr>
          <p:cNvPr id="629770" name="Rectangle 10"/>
          <p:cNvSpPr>
            <a:spLocks noGrp="1" noChangeArrowheads="1"/>
          </p:cNvSpPr>
          <p:nvPr>
            <p:ph type="title"/>
          </p:nvPr>
        </p:nvSpPr>
        <p:spPr>
          <a:xfrm>
            <a:off x="1475656" y="673224"/>
            <a:ext cx="6264696" cy="1099592"/>
          </a:xfrm>
        </p:spPr>
        <p:txBody>
          <a:bodyPr/>
          <a:lstStyle/>
          <a:p>
            <a:pPr algn="ctr"/>
            <a:r>
              <a:rPr lang="ar-JO" sz="5400" kern="10">
                <a:ln w="9525">
                  <a:solidFill>
                    <a:srgbClr val="000000"/>
                  </a:solidFill>
                  <a:round/>
                  <a:headEnd/>
                  <a:tailEnd/>
                </a:ln>
                <a:solidFill>
                  <a:srgbClr val="FFFFFF"/>
                </a:solidFill>
                <a:ea typeface="Arial Black"/>
                <a:cs typeface="Arial" panose="020B0604020202020204" pitchFamily="34" charset="0"/>
              </a:rPr>
              <a:t>موضوع رئيسي</a:t>
            </a:r>
            <a:endParaRPr lang="en-US" sz="5400" kern="10">
              <a:ln w="9525">
                <a:solidFill>
                  <a:srgbClr val="000000"/>
                </a:solidFill>
                <a:round/>
                <a:headEnd/>
                <a:tailEnd/>
              </a:ln>
              <a:solidFill>
                <a:srgbClr val="FFFFFF"/>
              </a:solidFill>
              <a:ea typeface="Arial Black"/>
              <a:cs typeface="Arial" panose="020B0604020202020204" pitchFamily="34" charset="0"/>
            </a:endParaRPr>
          </a:p>
        </p:txBody>
      </p:sp>
      <p:sp>
        <p:nvSpPr>
          <p:cNvPr id="11" name="Text Box 5"/>
          <p:cNvSpPr txBox="1">
            <a:spLocks noChangeArrowheads="1"/>
          </p:cNvSpPr>
          <p:nvPr/>
        </p:nvSpPr>
        <p:spPr bwMode="auto">
          <a:xfrm>
            <a:off x="8382000" y="76200"/>
            <a:ext cx="704039" cy="461665"/>
          </a:xfrm>
          <a:prstGeom prst="rect">
            <a:avLst/>
          </a:prstGeom>
          <a:solidFill>
            <a:schemeClr val="bg1"/>
          </a:solidFill>
          <a:ln w="9525">
            <a:noFill/>
            <a:miter lim="800000"/>
            <a:headEnd/>
            <a:tailEnd/>
          </a:ln>
        </p:spPr>
        <p:txBody>
          <a:bodyPr wrap="none">
            <a:prstTxWarp prst="textNoShape">
              <a:avLst/>
            </a:prstTxWarp>
            <a:spAutoFit/>
          </a:bodyPr>
          <a:lstStyle/>
          <a:p>
            <a:r>
              <a:rPr lang="ar-JO" b="1">
                <a:solidFill>
                  <a:schemeClr val="tx2"/>
                </a:solidFill>
                <a:latin typeface="Arial" panose="020B0604020202020204" pitchFamily="34" charset="0"/>
                <a:cs typeface="Arial" panose="020B0604020202020204" pitchFamily="34" charset="0"/>
              </a:rPr>
              <a:t>145</a:t>
            </a:r>
            <a:endParaRPr lang="en-US" b="1">
              <a:solidFill>
                <a:schemeClr val="tx2"/>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6500"/>
                                        </p:tgtEl>
                                        <p:attrNameLst>
                                          <p:attrName>style.visibility</p:attrName>
                                        </p:attrNameLst>
                                      </p:cBhvr>
                                      <p:to>
                                        <p:strVal val="visible"/>
                                      </p:to>
                                    </p:set>
                                    <p:anim calcmode="lin" valueType="num">
                                      <p:cBhvr additive="base">
                                        <p:cTn id="7" dur="500" fill="hold"/>
                                        <p:tgtEl>
                                          <p:spTgt spid="106500"/>
                                        </p:tgtEl>
                                        <p:attrNameLst>
                                          <p:attrName>ppt_x</p:attrName>
                                        </p:attrNameLst>
                                      </p:cBhvr>
                                      <p:tavLst>
                                        <p:tav tm="0">
                                          <p:val>
                                            <p:strVal val="0-#ppt_w/2"/>
                                          </p:val>
                                        </p:tav>
                                        <p:tav tm="100000">
                                          <p:val>
                                            <p:strVal val="#ppt_x"/>
                                          </p:val>
                                        </p:tav>
                                      </p:tavLst>
                                    </p:anim>
                                    <p:anim calcmode="lin" valueType="num">
                                      <p:cBhvr additive="base">
                                        <p:cTn id="8" dur="500" fill="hold"/>
                                        <p:tgtEl>
                                          <p:spTgt spid="1065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5000"/>
                                  </p:stCondLst>
                                  <p:childTnLst>
                                    <p:set>
                                      <p:cBhvr>
                                        <p:cTn id="11" dur="1" fill="hold">
                                          <p:stCondLst>
                                            <p:cond delay="0"/>
                                          </p:stCondLst>
                                        </p:cTn>
                                        <p:tgtEl>
                                          <p:spTgt spid="106501"/>
                                        </p:tgtEl>
                                        <p:attrNameLst>
                                          <p:attrName>style.visibility</p:attrName>
                                        </p:attrNameLst>
                                      </p:cBhvr>
                                      <p:to>
                                        <p:strVal val="visible"/>
                                      </p:to>
                                    </p:set>
                                    <p:anim calcmode="lin" valueType="num">
                                      <p:cBhvr additive="base">
                                        <p:cTn id="12" dur="500" fill="hold"/>
                                        <p:tgtEl>
                                          <p:spTgt spid="106501"/>
                                        </p:tgtEl>
                                        <p:attrNameLst>
                                          <p:attrName>ppt_x</p:attrName>
                                        </p:attrNameLst>
                                      </p:cBhvr>
                                      <p:tavLst>
                                        <p:tav tm="0">
                                          <p:val>
                                            <p:strVal val="0-#ppt_w/2"/>
                                          </p:val>
                                        </p:tav>
                                        <p:tav tm="100000">
                                          <p:val>
                                            <p:strVal val="#ppt_x"/>
                                          </p:val>
                                        </p:tav>
                                      </p:tavLst>
                                    </p:anim>
                                    <p:anim calcmode="lin" valueType="num">
                                      <p:cBhvr additive="base">
                                        <p:cTn id="13" dur="500" fill="hold"/>
                                        <p:tgtEl>
                                          <p:spTgt spid="106501"/>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6000"/>
                            </p:stCondLst>
                            <p:childTnLst>
                              <p:par>
                                <p:cTn id="15" presetID="1" presetClass="entr" presetSubtype="0" fill="hold" grpId="0" nodeType="afterEffect">
                                  <p:stCondLst>
                                    <p:cond delay="0"/>
                                  </p:stCondLst>
                                  <p:childTnLst>
                                    <p:set>
                                      <p:cBhvr>
                                        <p:cTn id="16" dur="1" fill="hold">
                                          <p:stCondLst>
                                            <p:cond delay="499"/>
                                          </p:stCondLst>
                                        </p:cTn>
                                        <p:tgtEl>
                                          <p:spTgt spid="1065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0" grpId="0" animBg="1" autoUpdateAnimBg="0"/>
      <p:bldP spid="106501" grpId="0" animBg="1" autoUpdateAnimBg="0"/>
      <p:bldP spid="106502"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7" name="Text Box 19">
            <a:extLst>
              <a:ext uri="{FF2B5EF4-FFF2-40B4-BE49-F238E27FC236}">
                <a16:creationId xmlns:a16="http://schemas.microsoft.com/office/drawing/2014/main" id="{8F88B5CD-F314-E346-9FF9-24A981809D3B}"/>
              </a:ext>
            </a:extLst>
          </p:cNvPr>
          <p:cNvSpPr txBox="1">
            <a:spLocks noChangeArrowheads="1"/>
          </p:cNvSpPr>
          <p:nvPr/>
        </p:nvSpPr>
        <p:spPr bwMode="auto">
          <a:xfrm>
            <a:off x="971600" y="41609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9" name="Text Box 20">
            <a:extLst>
              <a:ext uri="{FF2B5EF4-FFF2-40B4-BE49-F238E27FC236}">
                <a16:creationId xmlns:a16="http://schemas.microsoft.com/office/drawing/2014/main" id="{0917012F-A37A-CF40-9D1D-B993DFC5D9EF}"/>
              </a:ext>
            </a:extLst>
          </p:cNvPr>
          <p:cNvSpPr txBox="1">
            <a:spLocks noChangeArrowheads="1"/>
          </p:cNvSpPr>
          <p:nvPr/>
        </p:nvSpPr>
        <p:spPr bwMode="auto">
          <a:xfrm>
            <a:off x="2694032" y="416093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1">
            <a:extLst>
              <a:ext uri="{FF2B5EF4-FFF2-40B4-BE49-F238E27FC236}">
                <a16:creationId xmlns:a16="http://schemas.microsoft.com/office/drawing/2014/main" id="{78B030BA-DDD9-984D-A0F8-A29C25307CFB}"/>
              </a:ext>
            </a:extLst>
          </p:cNvPr>
          <p:cNvSpPr txBox="1">
            <a:spLocks noChangeArrowheads="1"/>
          </p:cNvSpPr>
          <p:nvPr/>
        </p:nvSpPr>
        <p:spPr bwMode="auto">
          <a:xfrm>
            <a:off x="2694032" y="461813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2">
            <a:extLst>
              <a:ext uri="{FF2B5EF4-FFF2-40B4-BE49-F238E27FC236}">
                <a16:creationId xmlns:a16="http://schemas.microsoft.com/office/drawing/2014/main" id="{199947D6-B9D8-D64D-8C3F-F57B88268B6E}"/>
              </a:ext>
            </a:extLst>
          </p:cNvPr>
          <p:cNvSpPr txBox="1">
            <a:spLocks noChangeArrowheads="1"/>
          </p:cNvSpPr>
          <p:nvPr/>
        </p:nvSpPr>
        <p:spPr bwMode="auto">
          <a:xfrm>
            <a:off x="3791000" y="41609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3">
            <a:extLst>
              <a:ext uri="{FF2B5EF4-FFF2-40B4-BE49-F238E27FC236}">
                <a16:creationId xmlns:a16="http://schemas.microsoft.com/office/drawing/2014/main" id="{97D8EF36-150D-B44B-9052-634A3F5BB326}"/>
              </a:ext>
            </a:extLst>
          </p:cNvPr>
          <p:cNvSpPr txBox="1">
            <a:spLocks noChangeArrowheads="1"/>
          </p:cNvSpPr>
          <p:nvPr/>
        </p:nvSpPr>
        <p:spPr bwMode="auto">
          <a:xfrm>
            <a:off x="3791000" y="46181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4">
            <a:extLst>
              <a:ext uri="{FF2B5EF4-FFF2-40B4-BE49-F238E27FC236}">
                <a16:creationId xmlns:a16="http://schemas.microsoft.com/office/drawing/2014/main" id="{3DA87A08-2CA9-014F-8E39-197640F17E54}"/>
              </a:ext>
            </a:extLst>
          </p:cNvPr>
          <p:cNvSpPr txBox="1">
            <a:spLocks noChangeArrowheads="1"/>
          </p:cNvSpPr>
          <p:nvPr/>
        </p:nvSpPr>
        <p:spPr bwMode="auto">
          <a:xfrm>
            <a:off x="3791000" y="50753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71600" y="41735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694032" y="4173536"/>
            <a:ext cx="792162" cy="369267"/>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694032" y="4630736"/>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791000" y="41735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791000" y="46307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الرسولية</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791000" y="50879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البر</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الملكوت</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9">
            <a:extLst>
              <a:ext uri="{FF2B5EF4-FFF2-40B4-BE49-F238E27FC236}">
                <a16:creationId xmlns:a16="http://schemas.microsoft.com/office/drawing/2014/main" id="{26CE014F-E6B4-294F-AEBB-1D8458F672A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9" name="Text Box 10">
            <a:extLst>
              <a:ext uri="{FF2B5EF4-FFF2-40B4-BE49-F238E27FC236}">
                <a16:creationId xmlns:a16="http://schemas.microsoft.com/office/drawing/2014/main" id="{BA34F525-E244-454C-B7CF-59C63EA1E5E9}"/>
              </a:ext>
            </a:extLst>
          </p:cNvPr>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20">
            <a:extLst>
              <a:ext uri="{FF2B5EF4-FFF2-40B4-BE49-F238E27FC236}">
                <a16:creationId xmlns:a16="http://schemas.microsoft.com/office/drawing/2014/main" id="{092FA48D-8720-0747-B8BA-0ADDBCCF0405}"/>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Pauline Missionary + Key Words</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 name="Title 33">
            <a:extLst>
              <a:ext uri="{FF2B5EF4-FFF2-40B4-BE49-F238E27FC236}">
                <a16:creationId xmlns:a16="http://schemas.microsoft.com/office/drawing/2014/main" id="{686870A5-DAE7-C04D-BA81-40E94468E89E}"/>
              </a:ext>
            </a:extLst>
          </p:cNvPr>
          <p:cNvSpPr txBox="1">
            <a:spLocks/>
          </p:cNvSpPr>
          <p:nvPr/>
        </p:nvSpPr>
        <p:spPr bwMode="auto">
          <a:xfrm>
            <a:off x="152400" y="21880"/>
            <a:ext cx="7772400" cy="1077153"/>
          </a:xfrm>
          <a:prstGeom prst="rect">
            <a:avLst/>
          </a:prstGeom>
          <a:gradFill flip="none" rotWithShape="1">
            <a:gsLst>
              <a:gs pos="0">
                <a:srgbClr val="008000"/>
              </a:gs>
              <a:gs pos="100000">
                <a:srgbClr val="000000"/>
              </a:gs>
            </a:gsLst>
            <a:path path="shape">
              <a:fillToRect l="50000" t="50000" r="50000" b="50000"/>
            </a:path>
            <a:tileRect/>
          </a:gradFill>
          <a:ln>
            <a:noFill/>
            <a:miter lim="800000"/>
            <a:headEnd/>
            <a:tailEnd/>
          </a:ln>
          <a:effectLst>
            <a:glow rad="101600">
              <a:srgbClr val="008000">
                <a:alpha val="75000"/>
              </a:srgbClr>
            </a:glow>
            <a:outerShdw blurRad="63500" dist="17961"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spAutoFit/>
          </a:bodyPr>
          <a:lstStyle>
            <a:lvl1pPr algn="ctr" rtl="0" eaLnBrk="0" fontAlgn="base" hangingPunct="0">
              <a:spcBef>
                <a:spcPct val="0"/>
              </a:spcBef>
              <a:spcAft>
                <a:spcPct val="0"/>
              </a:spcAft>
              <a:defRPr sz="2400">
                <a:solidFill>
                  <a:schemeClr val="tx1"/>
                </a:solidFill>
                <a:latin typeface="Times New Roman" charset="0"/>
                <a:ea typeface="ＭＳ Ｐゴシック" charset="0"/>
                <a:cs typeface="ＭＳ Ｐゴシック" charset="0"/>
              </a:defRPr>
            </a:lvl1pPr>
            <a:lvl2pPr marL="37931725" indent="-37474525"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2pPr>
            <a:lvl3pPr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3pPr>
            <a:lvl4pPr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4pPr>
            <a:lvl5pPr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5pPr>
            <a:lvl6pPr marL="4572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6pPr>
            <a:lvl7pPr marL="9144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7pPr>
            <a:lvl8pPr marL="13716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8pPr>
            <a:lvl9pPr marL="18288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نظرة عامة على العهد الجديد </a:t>
            </a:r>
            <a:br>
              <a:rPr kumimoji="0" lang="ar-JO"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28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(الكلمات المفتاحية)</a:t>
            </a:r>
            <a:endParaRPr kumimoji="0" lang="en-US"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Text Box 21">
            <a:extLst>
              <a:ext uri="{FF2B5EF4-FFF2-40B4-BE49-F238E27FC236}">
                <a16:creationId xmlns:a16="http://schemas.microsoft.com/office/drawing/2014/main" id="{7C2EC47A-814F-631F-41AC-94A2D19FD5C7}"/>
              </a:ext>
            </a:extLst>
          </p:cNvPr>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35</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48</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49</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50</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53</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57</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60</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62</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68</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95</a:t>
            </a: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1454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 grpId="0" animBg="1"/>
      <p:bldP spid="52" grpId="0" animBg="1"/>
      <p:bldP spid="54" grpId="0" animBg="1"/>
      <p:bldP spid="55" grpId="0" animBg="1"/>
      <p:bldP spid="56" grpId="0" animBg="1"/>
      <p:bldP spid="19" grpId="0" animBg="1"/>
      <p:bldP spid="20" grpId="0" animBg="1"/>
      <p:bldP spid="21" grpId="0" animBg="1"/>
      <p:bldP spid="22" grpId="0" animBg="1"/>
      <p:bldP spid="23" grpId="0" animBg="1"/>
      <p:bldP spid="24"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a:t>
            </a:r>
            <a:r>
              <a:rPr lang="ar-JO" sz="3600">
                <a:solidFill>
                  <a:srgbClr val="FFFF00"/>
                </a:solidFill>
                <a:effectLst>
                  <a:glow rad="101600">
                    <a:schemeClr val="tx1">
                      <a:alpha val="75000"/>
                    </a:schemeClr>
                  </a:glow>
                </a:effectLst>
                <a:cs typeface="Arial" panose="020B0604020202020204" pitchFamily="34" charset="0"/>
              </a:rPr>
              <a:t> نقبل </a:t>
            </a:r>
            <a:r>
              <a:rPr lang="ar-JO" sz="3600">
                <a:solidFill>
                  <a:schemeClr val="bg1"/>
                </a:solidFill>
                <a:effectLst>
                  <a:glow rad="101600">
                    <a:schemeClr val="tx1">
                      <a:alpha val="75000"/>
                    </a:schemeClr>
                  </a:glow>
                </a:effectLst>
                <a:cs typeface="Arial" panose="020B0604020202020204" pitchFamily="34" charset="0"/>
              </a:rPr>
              <a:t>بعضنا البعض؟</a:t>
            </a:r>
            <a:endParaRPr lang="en-US">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           </a:t>
            </a: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790578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97389"/>
                                        </p:tgtEl>
                                        <p:attrNameLst>
                                          <p:attrName>style.visibility</p:attrName>
                                        </p:attrNameLst>
                                      </p:cBhvr>
                                      <p:to>
                                        <p:strVal val="visible"/>
                                      </p:to>
                                    </p:set>
                                    <p:animEffect transition="in" filter="wipe(down)">
                                      <p:cBhvr>
                                        <p:cTn id="7" dur="500"/>
                                        <p:tgtEl>
                                          <p:spTgt spid="997389"/>
                                        </p:tgtEl>
                                      </p:cBhvr>
                                    </p:animEffect>
                                  </p:childTnLst>
                                </p:cTn>
                              </p:par>
                              <p:par>
                                <p:cTn id="8" presetID="1" presetClass="entr" presetSubtype="0" fill="hold" grpId="0" nodeType="withEffect">
                                  <p:stCondLst>
                                    <p:cond delay="0"/>
                                  </p:stCondLst>
                                  <p:childTnLst>
                                    <p:set>
                                      <p:cBhvr>
                                        <p:cTn id="9" dur="1" fill="hold">
                                          <p:stCondLst>
                                            <p:cond delay="499"/>
                                          </p:stCondLst>
                                        </p:cTn>
                                        <p:tgtEl>
                                          <p:spTgt spid="997391">
                                            <p:txEl>
                                              <p:pRg st="0" end="0"/>
                                            </p:txEl>
                                          </p:spTgt>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499"/>
                                          </p:stCondLst>
                                        </p:cTn>
                                        <p:tgtEl>
                                          <p:spTgt spid="997391">
                                            <p:txEl>
                                              <p:pRg st="1" end="1"/>
                                            </p:txEl>
                                          </p:spTgt>
                                        </p:tgtEl>
                                        <p:attrNameLst>
                                          <p:attrName>style.visibility</p:attrName>
                                        </p:attrNameLst>
                                      </p:cBhvr>
                                      <p:to>
                                        <p:strVal val="visible"/>
                                      </p:to>
                                    </p:set>
                                  </p:childTnLst>
                                </p:cTn>
                              </p:par>
                              <p:par>
                                <p:cTn id="12" presetID="22" presetClass="entr" presetSubtype="8" fill="hold" grpId="0" nodeType="withEffect">
                                  <p:stCondLst>
                                    <p:cond delay="0"/>
                                  </p:stCondLst>
                                  <p:childTnLst>
                                    <p:set>
                                      <p:cBhvr>
                                        <p:cTn id="13" dur="1" fill="hold">
                                          <p:stCondLst>
                                            <p:cond delay="0"/>
                                          </p:stCondLst>
                                        </p:cTn>
                                        <p:tgtEl>
                                          <p:spTgt spid="997390"/>
                                        </p:tgtEl>
                                        <p:attrNameLst>
                                          <p:attrName>style.visibility</p:attrName>
                                        </p:attrNameLst>
                                      </p:cBhvr>
                                      <p:to>
                                        <p:strVal val="visible"/>
                                      </p:to>
                                    </p:set>
                                    <p:animEffect transition="in" filter="wipe(left)">
                                      <p:cBhvr>
                                        <p:cTn id="14" dur="500"/>
                                        <p:tgtEl>
                                          <p:spTgt spid="997390"/>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997401">
                                            <p:txEl>
                                              <p:pRg st="0" end="0"/>
                                            </p:txEl>
                                          </p:spTgt>
                                        </p:tgtEl>
                                        <p:attrNameLst>
                                          <p:attrName>style.visibility</p:attrName>
                                        </p:attrNameLst>
                                      </p:cBhvr>
                                      <p:to>
                                        <p:strVal val="visible"/>
                                      </p:to>
                                    </p:set>
                                    <p:animEffect transition="in" filter="dissolve">
                                      <p:cBhvr>
                                        <p:cTn id="19" dur="500"/>
                                        <p:tgtEl>
                                          <p:spTgt spid="99740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401" grpId="0" build="p"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a:solidFill>
                  <a:schemeClr val="bg1"/>
                </a:solidFill>
                <a:ea typeface="ＭＳ Ｐゴシック" charset="-128"/>
                <a:cs typeface="Arial" panose="020B0604020202020204" pitchFamily="34" charset="0"/>
              </a:rPr>
              <a:t>البر في رومية</a:t>
            </a:r>
            <a:endParaRPr lang="en-US" sz="400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2370959214"/>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100000">
                          <a:schemeClr val="tx1"/>
                        </a:gs>
                        <a:gs pos="0">
                          <a:schemeClr val="accent2"/>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100000">
                          <a:schemeClr val="tx1"/>
                        </a:gs>
                        <a:gs pos="0">
                          <a:schemeClr val="accent2"/>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100000">
                          <a:schemeClr val="tx1"/>
                        </a:gs>
                        <a:gs pos="0">
                          <a:schemeClr val="accent2"/>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293799653"/>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5666" name="Rectangle 2"/>
          <p:cNvSpPr>
            <a:spLocks noGrp="1" noChangeArrowheads="1"/>
          </p:cNvSpPr>
          <p:nvPr>
            <p:ph type="ctrTitle"/>
          </p:nvPr>
        </p:nvSpPr>
        <p:spPr/>
        <p:txBody>
          <a:bodyPr/>
          <a:lstStyle/>
          <a:p>
            <a:pPr eaLnBrk="1" hangingPunct="1"/>
            <a:r>
              <a:rPr lang="en-US">
                <a:solidFill>
                  <a:schemeClr val="bg1"/>
                </a:solidFill>
              </a:rPr>
              <a:t>GRIFFITH in </a:t>
            </a:r>
            <a:r>
              <a:rPr lang="ar-SA">
                <a:solidFill>
                  <a:schemeClr val="bg1"/>
                </a:solidFill>
              </a:rPr>
              <a:t>رومية</a:t>
            </a:r>
            <a:r>
              <a:rPr lang="en-US">
                <a:solidFill>
                  <a:schemeClr val="bg1"/>
                </a:solidFill>
              </a:rPr>
              <a:t> 1:9-11</a:t>
            </a:r>
            <a:endParaRPr lang="en-US"/>
          </a:p>
        </p:txBody>
      </p:sp>
      <p:pic>
        <p:nvPicPr>
          <p:cNvPr id="2" name="Picture 1" descr="photo.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907585883"/>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a:xfrm>
            <a:off x="-108520" y="1046908"/>
            <a:ext cx="9361040" cy="762000"/>
          </a:xfrm>
          <a:ln>
            <a:solidFill>
              <a:srgbClr val="FFFFFF"/>
            </a:solidFill>
          </a:ln>
          <a:effectLst>
            <a:outerShdw blurRad="63500" dist="35921" dir="2700000" algn="ctr" rotWithShape="0">
              <a:srgbClr val="000000">
                <a:alpha val="74998"/>
              </a:srgbClr>
            </a:outerShdw>
          </a:effectLst>
        </p:spPr>
        <p:txBody>
          <a:bodyPr/>
          <a:lstStyle/>
          <a:p>
            <a:pPr eaLnBrk="1" hangingPunct="1">
              <a:defRPr/>
            </a:pPr>
            <a:r>
              <a:rPr lang="ar-JO">
                <a:solidFill>
                  <a:schemeClr val="bg1"/>
                </a:solidFill>
                <a:cs typeface="Arial" panose="020B0604020202020204" pitchFamily="34" charset="0"/>
              </a:rPr>
              <a:t>غضب الله (رومية 1: 18-20)</a:t>
            </a:r>
            <a:endParaRPr lang="en-US">
              <a:cs typeface="Arial" panose="020B0604020202020204" pitchFamily="34" charset="0"/>
            </a:endParaRPr>
          </a:p>
        </p:txBody>
      </p:sp>
      <p:sp>
        <p:nvSpPr>
          <p:cNvPr id="207875" name="Text Box 3"/>
          <p:cNvSpPr txBox="1">
            <a:spLocks noChangeArrowheads="1"/>
          </p:cNvSpPr>
          <p:nvPr/>
        </p:nvSpPr>
        <p:spPr bwMode="auto">
          <a:xfrm>
            <a:off x="736600" y="2165350"/>
            <a:ext cx="7693052" cy="212365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الحقيقة (18أ)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السبب (18ب-20أ)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النتيجة (20ب)</a:t>
            </a:r>
            <a:endParaRPr kumimoji="0" lang="en-US" sz="4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Text Box 5"/>
          <p:cNvSpPr txBox="1">
            <a:spLocks noChangeArrowheads="1"/>
          </p:cNvSpPr>
          <p:nvPr/>
        </p:nvSpPr>
        <p:spPr bwMode="auto">
          <a:xfrm>
            <a:off x="8245039" y="138113"/>
            <a:ext cx="902811"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جزء 1</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42938220"/>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592" r="11860"/>
          <a:stretch/>
        </p:blipFill>
        <p:spPr bwMode="auto">
          <a:xfrm>
            <a:off x="23813" y="-1"/>
            <a:ext cx="9180590" cy="610408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a:effectLst>
                  <a:glow rad="127000">
                    <a:schemeClr val="tx1"/>
                  </a:glow>
                </a:effectLst>
                <a:ea typeface="ＭＳ Ｐゴシック" charset="0"/>
              </a:rPr>
              <a:t>كن قابلاً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193083388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4" name="Rectangle 14"/>
          <p:cNvSpPr>
            <a:spLocks noChangeArrowheads="1"/>
          </p:cNvSpPr>
          <p:nvPr/>
        </p:nvSpPr>
        <p:spPr bwMode="auto">
          <a:xfrm>
            <a:off x="569913" y="2060575"/>
            <a:ext cx="86106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 typeface="Monotype Sorts" charset="2"/>
              <a:buNone/>
              <a:tabLst/>
              <a:defRPr/>
            </a:pPr>
            <a:r>
              <a:rPr kumimoji="0" lang="ar-JO" sz="6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endParaRPr kumimoji="0" lang="en-US" sz="6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78" name="Rectangle 14"/>
          <p:cNvSpPr>
            <a:spLocks noChangeArrowheads="1"/>
          </p:cNvSpPr>
          <p:nvPr/>
        </p:nvSpPr>
        <p:spPr bwMode="auto">
          <a:xfrm>
            <a:off x="493713" y="2033588"/>
            <a:ext cx="8686800" cy="4419600"/>
          </a:xfrm>
          <a:prstGeom prst="rect">
            <a:avLst/>
          </a:prstGeom>
          <a:noFill/>
          <a:ln w="9525">
            <a:noFill/>
            <a:miter lim="800000"/>
            <a:headEnd/>
            <a:tailEnd/>
          </a:ln>
        </p:spPr>
        <p:txBody>
          <a:bodyPr>
            <a:prstTxWarp prst="textNoShape">
              <a:avLst/>
            </a:prstTxWarp>
          </a:bodyPr>
          <a:lstStyle/>
          <a:p>
            <a:pPr marL="0" marR="0" lvl="0" indent="0" algn="l" defTabSz="914400" rtl="0" eaLnBrk="1" fontAlgn="base" latinLnBrk="0" hangingPunct="1">
              <a:lnSpc>
                <a:spcPct val="100000"/>
              </a:lnSpc>
              <a:spcBef>
                <a:spcPct val="20000"/>
              </a:spcBef>
              <a:spcAft>
                <a:spcPct val="0"/>
              </a:spcAft>
              <a:buClrTx/>
              <a:buSzPct val="95000"/>
              <a:buFont typeface="Monotype Sorts" charset="2"/>
              <a:buNone/>
              <a:tabLst/>
              <a:defRPr/>
            </a:pPr>
            <a:endParaRPr kumimoji="0" lang="en-US" sz="4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67" name="Rectangle 3"/>
          <p:cNvSpPr>
            <a:spLocks noGrp="1" noChangeArrowheads="1"/>
          </p:cNvSpPr>
          <p:nvPr>
            <p:ph type="title"/>
          </p:nvPr>
        </p:nvSpPr>
        <p:spPr>
          <a:xfrm>
            <a:off x="228600" y="0"/>
            <a:ext cx="4114800" cy="685800"/>
          </a:xfrm>
        </p:spPr>
        <p:txBody>
          <a:bodyPr/>
          <a:lstStyle/>
          <a:p>
            <a:pPr eaLnBrk="1" hangingPunct="1">
              <a:defRPr/>
            </a:pPr>
            <a:r>
              <a:rPr lang="ar-JO" b="1">
                <a:latin typeface="Arial" panose="020B0604020202020204" pitchFamily="34" charset="0"/>
                <a:cs typeface="Arial" panose="020B0604020202020204" pitchFamily="34" charset="0"/>
              </a:rPr>
              <a:t>رومية 1: 20</a:t>
            </a:r>
            <a:endParaRPr lang="en-US" b="1">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1144858" y="606257"/>
            <a:ext cx="3810000" cy="1446550"/>
          </a:xfrm>
          <a:prstGeom prst="rect">
            <a:avLst/>
          </a:prstGeom>
          <a:noFill/>
          <a:ln w="9525">
            <a:noFill/>
            <a:miter lim="800000"/>
            <a:headEnd/>
            <a:tailEnd/>
          </a:ln>
          <a:effectLst/>
        </p:spPr>
        <p:txBody>
          <a:bodyPr>
            <a:prstTxWarp prst="textNoShape">
              <a:avLst/>
            </a:prstTxWarp>
            <a:spAutoFit/>
          </a:bodyPr>
          <a:lstStyle/>
          <a:p>
            <a:pPr lvl="0" algn="ctr">
              <a:defRPr/>
            </a:pPr>
            <a:r>
              <a:rPr lang="ar-SA" sz="4400" b="1">
                <a:solidFill>
                  <a:srgbClr val="FFFFFF"/>
                </a:solidFill>
                <a:effectLst>
                  <a:glow rad="139700">
                    <a:srgbClr val="08101A"/>
                  </a:glow>
                </a:effectLst>
                <a:latin typeface="Arial" panose="020B0604020202020204" pitchFamily="34" charset="0"/>
                <a:ea typeface="ヒラギノ角ゴ Pro W3" charset="-128"/>
                <a:cs typeface="Arial" panose="020B0604020202020204" pitchFamily="34" charset="0"/>
              </a:rPr>
              <a:t>شخص                خارق للطبيعة</a:t>
            </a:r>
            <a:endParaRPr kumimoji="0" lang="en-US"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4343400" y="625475"/>
            <a:ext cx="4800600" cy="1446550"/>
          </a:xfrm>
          <a:prstGeom prst="rect">
            <a:avLst/>
          </a:prstGeom>
          <a:noFill/>
          <a:ln w="9525">
            <a:noFill/>
            <a:miter lim="800000"/>
            <a:headEnd/>
            <a:tailEnd/>
          </a:ln>
          <a:effectLst/>
        </p:spPr>
        <p:txBody>
          <a:bodyPr>
            <a:prstTxWarp prst="textNoShape">
              <a:avLst/>
            </a:prstTxWarp>
            <a:spAutoFit/>
          </a:bodyPr>
          <a:lstStyle/>
          <a:p>
            <a:pPr lvl="0" algn="ctr" rtl="1">
              <a:defRPr/>
            </a:pPr>
            <a:r>
              <a:rPr lang="ar-JO" sz="4400" b="1">
                <a:solidFill>
                  <a:srgbClr val="FFFFFF"/>
                </a:solidFill>
                <a:effectLst>
                  <a:glow rad="139700">
                    <a:srgbClr val="08101A"/>
                  </a:glow>
                </a:effectLst>
                <a:latin typeface="Arial" panose="020B0604020202020204" pitchFamily="34" charset="0"/>
                <a:ea typeface="ヒラギノ角ゴ Pro W3" charset="-128"/>
                <a:cs typeface="Arial" panose="020B0604020202020204" pitchFamily="34" charset="0"/>
              </a:rPr>
              <a:t>شخص</a:t>
            </a:r>
            <a:endParaRPr lang="ar-SA" sz="4400" b="1">
              <a:solidFill>
                <a:srgbClr val="FFFFFF"/>
              </a:solidFill>
              <a:effectLst>
                <a:glow rad="139700">
                  <a:srgbClr val="08101A"/>
                </a:glow>
              </a:effectLst>
              <a:latin typeface="Arial" panose="020B0604020202020204" pitchFamily="34" charset="0"/>
              <a:ea typeface="ヒラギノ角ゴ Pro W3" charset="-128"/>
              <a:cs typeface="Arial" panose="020B0604020202020204" pitchFamily="34" charset="0"/>
            </a:endParaRPr>
          </a:p>
          <a:p>
            <a:pPr lvl="0" algn="ctr" rtl="1">
              <a:defRPr/>
            </a:pPr>
            <a:r>
              <a:rPr lang="ar-JO" sz="4400" b="1">
                <a:solidFill>
                  <a:srgbClr val="FFFFFF"/>
                </a:solidFill>
                <a:effectLst>
                  <a:glow rad="139700">
                    <a:srgbClr val="08101A"/>
                  </a:glow>
                </a:effectLst>
                <a:latin typeface="Arial" panose="020B0604020202020204" pitchFamily="34" charset="0"/>
                <a:ea typeface="ヒラギノ角ゴ Pro W3" charset="-128"/>
                <a:cs typeface="Arial" panose="020B0604020202020204" pitchFamily="34" charset="0"/>
              </a:rPr>
              <a:t> غير محدود</a:t>
            </a:r>
          </a:p>
        </p:txBody>
      </p:sp>
      <p:grpSp>
        <p:nvGrpSpPr>
          <p:cNvPr id="2" name="Group 7"/>
          <p:cNvGrpSpPr>
            <a:grpSpLocks/>
          </p:cNvGrpSpPr>
          <p:nvPr/>
        </p:nvGrpSpPr>
        <p:grpSpPr bwMode="auto">
          <a:xfrm>
            <a:off x="2214546" y="2057400"/>
            <a:ext cx="1852629" cy="3086112"/>
            <a:chOff x="1008" y="1104"/>
            <a:chExt cx="2208" cy="1344"/>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V="1">
              <a:off x="2064" y="1104"/>
              <a:ext cx="528" cy="720"/>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10"/>
          <p:cNvGrpSpPr>
            <a:grpSpLocks/>
          </p:cNvGrpSpPr>
          <p:nvPr/>
        </p:nvGrpSpPr>
        <p:grpSpPr bwMode="auto">
          <a:xfrm flipH="1">
            <a:off x="4738688" y="2133600"/>
            <a:ext cx="4297362" cy="2938474"/>
            <a:chOff x="3648" y="1104"/>
            <a:chExt cx="2208" cy="1344"/>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848" y="1104"/>
              <a:ext cx="528" cy="768"/>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5" name="Text Box 13"/>
          <p:cNvSpPr txBox="1">
            <a:spLocks noChangeArrowheads="1"/>
          </p:cNvSpPr>
          <p:nvPr/>
        </p:nvSpPr>
        <p:spPr bwMode="auto">
          <a:xfrm>
            <a:off x="8172400" y="76200"/>
            <a:ext cx="902811" cy="461665"/>
          </a:xfrm>
          <a:prstGeom prst="rect">
            <a:avLst/>
          </a:prstGeom>
          <a:solidFill>
            <a:srgbClr val="000000"/>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155ي</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15425273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nodePh="1">
                                  <p:stCondLst>
                                    <p:cond delay="0"/>
                                  </p:stCondLst>
                                  <p:endCondLst>
                                    <p:cond evt="begin" delay="0">
                                      <p:tn val="10"/>
                                    </p:cond>
                                  </p:end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heckerboard(across)">
                                      <p:cBhvr>
                                        <p:cTn id="18" dur="500"/>
                                        <p:tgtEl>
                                          <p:spTgt spid="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checkerboard(across)">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88069"/>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88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88078" grpId="0" build="p"/>
      <p:bldP spid="88067" grpId="0"/>
      <p:bldP spid="88069" grpId="0"/>
      <p:bldP spid="88070"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635906" name="Picture 1" descr="Rom 1.20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5496" y="0"/>
            <a:ext cx="9144000" cy="6858000"/>
          </a:xfrm>
          <a:prstGeom prst="rect">
            <a:avLst/>
          </a:prstGeom>
          <a:noFill/>
          <a:ln w="9525">
            <a:noFill/>
            <a:miter lim="800000"/>
            <a:headEnd/>
            <a:tailEnd/>
          </a:ln>
        </p:spPr>
      </p:pic>
      <p:sp>
        <p:nvSpPr>
          <p:cNvPr id="635907" name="Title 2"/>
          <p:cNvSpPr>
            <a:spLocks noGrp="1"/>
          </p:cNvSpPr>
          <p:nvPr>
            <p:ph type="ctrTitle"/>
          </p:nvPr>
        </p:nvSpPr>
        <p:spPr>
          <a:xfrm>
            <a:off x="755650" y="-819150"/>
            <a:ext cx="11590338" cy="793750"/>
          </a:xfrm>
        </p:spPr>
        <p:txBody>
          <a:bodyPr/>
          <a:lstStyle/>
          <a:p>
            <a:pPr eaLnBrk="1" hangingPunct="1"/>
            <a:r>
              <a:rPr lang="en-US">
                <a:solidFill>
                  <a:srgbClr val="FFFFFF"/>
                </a:solidFill>
                <a:cs typeface="Arial" panose="020B0604020202020204" pitchFamily="34" charset="0"/>
              </a:rPr>
              <a:t>Why You Are Without Excuse (Romans 1:20)</a:t>
            </a:r>
          </a:p>
        </p:txBody>
      </p:sp>
      <p:sp>
        <p:nvSpPr>
          <p:cNvPr id="7" name="Title 2"/>
          <p:cNvSpPr txBox="1">
            <a:spLocks/>
          </p:cNvSpPr>
          <p:nvPr/>
        </p:nvSpPr>
        <p:spPr bwMode="auto">
          <a:xfrm>
            <a:off x="0" y="5517232"/>
            <a:ext cx="3563888"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رومية 1: 20</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8" name="Title 2"/>
          <p:cNvSpPr txBox="1">
            <a:spLocks/>
          </p:cNvSpPr>
          <p:nvPr/>
        </p:nvSpPr>
        <p:spPr bwMode="auto">
          <a:xfrm>
            <a:off x="107504" y="2563242"/>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لماذا أنت بدون</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9" name="Title 2"/>
          <p:cNvSpPr txBox="1">
            <a:spLocks/>
          </p:cNvSpPr>
          <p:nvPr/>
        </p:nvSpPr>
        <p:spPr bwMode="auto">
          <a:xfrm>
            <a:off x="4860032" y="2995290"/>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عذر</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713280713"/>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88078" name="Rectangle 14"/>
          <p:cNvSpPr>
            <a:spLocks noChangeArrowheads="1"/>
          </p:cNvSpPr>
          <p:nvPr/>
        </p:nvSpPr>
        <p:spPr bwMode="auto">
          <a:xfrm>
            <a:off x="279572" y="2020398"/>
            <a:ext cx="86868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Tx/>
              <a:buNone/>
              <a:tabLst/>
              <a:defRPr/>
            </a:pPr>
            <a:r>
              <a:rPr kumimoji="0" lang="ar-JO" sz="6600" b="1" u="none" strike="noStrike" kern="1200" cap="none" spc="0" normalizeH="0" baseline="0" noProof="0">
                <a:ln>
                  <a:noFill/>
                </a:ln>
                <a:solidFill>
                  <a:srgbClr val="FFFFFF"/>
                </a:solidFill>
                <a:effectLst>
                  <a:glow rad="228600">
                    <a:srgbClr val="08101A"/>
                  </a:glow>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p>
        </p:txBody>
      </p:sp>
      <p:sp>
        <p:nvSpPr>
          <p:cNvPr id="88067" name="Rectangle 3"/>
          <p:cNvSpPr>
            <a:spLocks noGrp="1" noChangeArrowheads="1"/>
          </p:cNvSpPr>
          <p:nvPr>
            <p:ph type="title"/>
          </p:nvPr>
        </p:nvSpPr>
        <p:spPr>
          <a:xfrm>
            <a:off x="228600" y="0"/>
            <a:ext cx="4114800" cy="685800"/>
          </a:xfrm>
          <a:solidFill>
            <a:srgbClr val="000066"/>
          </a:solidFill>
        </p:spPr>
        <p:txBody>
          <a:bodyPr/>
          <a:lstStyle/>
          <a:p>
            <a:pPr eaLnBrk="1" hangingPunct="1">
              <a:defRPr/>
            </a:pPr>
            <a:r>
              <a:rPr lang="ar-JO" b="1">
                <a:latin typeface="Arial" panose="020B0604020202020204" pitchFamily="34" charset="0"/>
                <a:cs typeface="Arial" panose="020B0604020202020204" pitchFamily="34" charset="0"/>
              </a:rPr>
              <a:t>رومية 1: 20</a:t>
            </a:r>
            <a:endParaRPr lang="en-US" b="1">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35496" y="625475"/>
            <a:ext cx="3810000" cy="646331"/>
          </a:xfrm>
          <a:prstGeom prst="rect">
            <a:avLst/>
          </a:prstGeom>
          <a:noFill/>
          <a:ln w="9525">
            <a:noFill/>
            <a:miter lim="800000"/>
            <a:headEnd/>
            <a:tailEnd/>
          </a:ln>
          <a:effectLst/>
        </p:spPr>
        <p:txBody>
          <a:bodyPr>
            <a:prstTxWarp prst="textNoShape">
              <a:avLst/>
            </a:prstTxWarp>
            <a:spAutoFit/>
          </a:bodyPr>
          <a:lstStyle/>
          <a:p>
            <a:pPr lvl="0" algn="ctr" rtl="1">
              <a:defRPr/>
            </a:pPr>
            <a:r>
              <a:rPr lang="ar-JO" sz="3600"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rPr>
              <a:t>يرى الناس الله </a:t>
            </a:r>
            <a:endParaRPr kumimoji="0" lang="en-US" sz="3600" b="1" u="none" strike="noStrike" kern="1200" cap="none" spc="0" normalizeH="0" baseline="0" noProof="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3234491" y="716431"/>
            <a:ext cx="3180928" cy="646331"/>
          </a:xfrm>
          <a:prstGeom prst="rect">
            <a:avLst/>
          </a:prstGeom>
          <a:noFill/>
          <a:ln w="9525">
            <a:noFill/>
            <a:miter lim="800000"/>
            <a:headEnd/>
            <a:tailEnd/>
          </a:ln>
          <a:effectLst/>
        </p:spPr>
        <p:txBody>
          <a:bodyPr wrap="square">
            <a:prstTxWarp prst="textNoShape">
              <a:avLst/>
            </a:prstTxWarp>
            <a:spAutoFit/>
          </a:bodyPr>
          <a:lstStyle/>
          <a:p>
            <a:pPr lvl="0" algn="ctr" rtl="1">
              <a:defRPr/>
            </a:pPr>
            <a:r>
              <a:rPr lang="ar-SA" sz="3600"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rPr>
              <a:t>منذ بداية الخليقة</a:t>
            </a:r>
          </a:p>
        </p:txBody>
      </p:sp>
      <p:grpSp>
        <p:nvGrpSpPr>
          <p:cNvPr id="2" name="Group 7"/>
          <p:cNvGrpSpPr>
            <a:grpSpLocks/>
          </p:cNvGrpSpPr>
          <p:nvPr/>
        </p:nvGrpSpPr>
        <p:grpSpPr bwMode="auto">
          <a:xfrm>
            <a:off x="3366052" y="1457599"/>
            <a:ext cx="5015948" cy="2597567"/>
            <a:chOff x="1008" y="773"/>
            <a:chExt cx="2208" cy="1675"/>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H="1" flipV="1">
              <a:off x="1739" y="773"/>
              <a:ext cx="325" cy="1051"/>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3" name="Group 10"/>
          <p:cNvGrpSpPr>
            <a:grpSpLocks/>
          </p:cNvGrpSpPr>
          <p:nvPr/>
        </p:nvGrpSpPr>
        <p:grpSpPr bwMode="auto">
          <a:xfrm flipH="1">
            <a:off x="279570" y="1266972"/>
            <a:ext cx="1660662" cy="1873735"/>
            <a:chOff x="3648" y="1119"/>
            <a:chExt cx="2208" cy="1329"/>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237" y="1119"/>
              <a:ext cx="1139" cy="753"/>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sp>
        <p:nvSpPr>
          <p:cNvPr id="636938" name="Text Box 1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ヒラギノ角ゴ Pro W3" charset="-128"/>
                <a:cs typeface="Arial" panose="020B0604020202020204" pitchFamily="34" charset="0"/>
              </a:rPr>
              <a:t>161</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ヒラギノ角ゴ Pro W3" charset="-128"/>
              <a:cs typeface="Arial" panose="020B0604020202020204" pitchFamily="34" charset="0"/>
            </a:endParaRPr>
          </a:p>
        </p:txBody>
      </p:sp>
      <p:sp>
        <p:nvSpPr>
          <p:cNvPr id="15" name="Text Box 6"/>
          <p:cNvSpPr txBox="1">
            <a:spLocks noChangeArrowheads="1"/>
          </p:cNvSpPr>
          <p:nvPr/>
        </p:nvSpPr>
        <p:spPr bwMode="auto">
          <a:xfrm>
            <a:off x="6634089" y="620641"/>
            <a:ext cx="2664296" cy="646331"/>
          </a:xfrm>
          <a:prstGeom prst="rect">
            <a:avLst/>
          </a:prstGeom>
          <a:noFill/>
          <a:ln w="9525">
            <a:noFill/>
            <a:miter lim="800000"/>
            <a:headEnd/>
            <a:tailEnd/>
          </a:ln>
          <a:effectLst/>
        </p:spPr>
        <p:txBody>
          <a:bodyPr wrap="squar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rPr>
              <a:t>24 يوم حرفي</a:t>
            </a:r>
            <a:endParaRPr kumimoji="0" lang="en-US" sz="3600" b="1" u="none" strike="noStrike" kern="1200" cap="none" spc="0" normalizeH="0" baseline="0" noProof="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5" name="TextBox 4">
            <a:extLst>
              <a:ext uri="{FF2B5EF4-FFF2-40B4-BE49-F238E27FC236}">
                <a16:creationId xmlns:a16="http://schemas.microsoft.com/office/drawing/2014/main" id="{4BF5D708-AF7F-F9E9-14EA-5FE5C2F80954}"/>
              </a:ext>
            </a:extLst>
          </p:cNvPr>
          <p:cNvSpPr txBox="1"/>
          <p:nvPr/>
        </p:nvSpPr>
        <p:spPr>
          <a:xfrm>
            <a:off x="6155600" y="794362"/>
            <a:ext cx="738308" cy="461665"/>
          </a:xfrm>
          <a:prstGeom prst="rect">
            <a:avLst/>
          </a:prstGeom>
          <a:noFill/>
        </p:spPr>
        <p:txBody>
          <a:bodyPr wrap="square">
            <a:spAutoFit/>
          </a:bodyPr>
          <a:lstStyle/>
          <a:p>
            <a:pPr lvl="0" algn="ctr" rtl="1">
              <a:defRPr/>
            </a:pPr>
            <a:r>
              <a:rPr lang="ar-SA"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rPr>
              <a:t>=</a:t>
            </a:r>
            <a:endParaRPr lang="ar-SA" sz="2400"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41583465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checkerboard(across)">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checkerboard(across)">
                                      <p:cBhvr>
                                        <p:cTn id="21" dur="5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806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8807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8" grpId="0" build="p"/>
      <p:bldP spid="88067" grpId="0" animBg="1"/>
      <p:bldP spid="88069" grpId="0"/>
      <p:bldP spid="88070" grpId="0"/>
      <p:bldP spid="15"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 name="Rounded Rectangle 2"/>
          <p:cNvSpPr/>
          <p:nvPr/>
        </p:nvSpPr>
        <p:spPr bwMode="auto">
          <a:xfrm>
            <a:off x="3779912" y="1844824"/>
            <a:ext cx="1584176" cy="2232248"/>
          </a:xfrm>
          <a:prstGeom prst="roundRect">
            <a:avLst/>
          </a:prstGeom>
          <a:solidFill>
            <a:schemeClr val="bg1"/>
          </a:solidFill>
          <a:ln w="57150" cmpd="sng">
            <a:solidFill>
              <a:srgbClr val="FF0000"/>
            </a:solidFill>
          </a:ln>
          <a:effec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779912" y="1916832"/>
            <a:ext cx="1656184" cy="1440160"/>
          </a:xfrm>
          <a:noFill/>
          <a:ln w="57150" cmpd="sng">
            <a:noFill/>
          </a:ln>
          <a:effectLst/>
        </p:spPr>
        <p:txBody>
          <a:bodyPr/>
          <a:lstStyle/>
          <a:p>
            <a:pPr>
              <a:defRPr/>
            </a:pPr>
            <a:r>
              <a:rPr lang="ar-JO" sz="2800">
                <a:solidFill>
                  <a:srgbClr val="FF0000"/>
                </a:solidFill>
                <a:effectLst/>
                <a:ea typeface="ＭＳ Ｐゴシック" charset="0"/>
              </a:rPr>
              <a:t>إنه     قرارك</a:t>
            </a:r>
            <a:endParaRPr lang="en-US" sz="2800">
              <a:solidFill>
                <a:srgbClr val="FF0000"/>
              </a:solidFill>
              <a:effectLst/>
              <a:ea typeface="ＭＳ Ｐゴシック" charset="0"/>
            </a:endParaRPr>
          </a:p>
        </p:txBody>
      </p:sp>
      <p:sp>
        <p:nvSpPr>
          <p:cNvPr id="6" name="Left-Right Arrow 5"/>
          <p:cNvSpPr/>
          <p:nvPr/>
        </p:nvSpPr>
        <p:spPr bwMode="auto">
          <a:xfrm>
            <a:off x="3995936" y="3501008"/>
            <a:ext cx="1224136" cy="921412"/>
          </a:xfrm>
          <a:prstGeom prst="leftRightArrow">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4918645"/>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a:solidFill>
                  <a:schemeClr val="bg1"/>
                </a:solidFill>
              </a:rPr>
              <a:t>لماذا الله غاضب على الأمم؟</a:t>
            </a:r>
            <a:br>
              <a:rPr lang="en-US" sz="3600">
                <a:solidFill>
                  <a:schemeClr val="bg1"/>
                </a:solidFill>
              </a:rPr>
            </a:br>
            <a:r>
              <a:rPr lang="en-US" sz="3600">
                <a:solidFill>
                  <a:schemeClr val="bg1"/>
                </a:solidFill>
              </a:rPr>
              <a:t>(</a:t>
            </a:r>
            <a:r>
              <a:rPr lang="ar-JO" sz="3600"/>
              <a:t>رو 1: 21-32</a:t>
            </a:r>
            <a:r>
              <a:rPr lang="en-US" sz="3600">
                <a:solidFill>
                  <a:schemeClr val="bg1"/>
                </a:solidFill>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a:t>رفضوا الله (21-23)</a:t>
            </a:r>
            <a:endParaRPr lang="en-US" sz="3600">
              <a:solidFill>
                <a:schemeClr val="bg1"/>
              </a:solidFill>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470308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6"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0002" name="Picture 2" descr="Rom 1.27 gay_wedding_cak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404813"/>
            <a:ext cx="9258300" cy="6480175"/>
          </a:xfrm>
          <a:prstGeom prst="rect">
            <a:avLst/>
          </a:prstGeom>
          <a:noFill/>
          <a:ln w="9525">
            <a:noFill/>
            <a:miter lim="800000"/>
            <a:headEnd/>
            <a:tailEnd/>
          </a:ln>
        </p:spPr>
      </p:pic>
      <p:sp>
        <p:nvSpPr>
          <p:cNvPr id="2" name="Title 1"/>
          <p:cNvSpPr>
            <a:spLocks noGrp="1"/>
          </p:cNvSpPr>
          <p:nvPr>
            <p:ph type="title"/>
          </p:nvPr>
        </p:nvSpPr>
        <p:spPr>
          <a:xfrm>
            <a:off x="25400" y="15875"/>
            <a:ext cx="9118600" cy="820738"/>
          </a:xfrm>
          <a:solidFill>
            <a:srgbClr val="000090"/>
          </a:solidFill>
        </p:spPr>
        <p:txBody>
          <a:bodyPr/>
          <a:lstStyle/>
          <a:p>
            <a:pPr>
              <a:defRPr/>
            </a:pPr>
            <a:r>
              <a:rPr lang="ar-JO">
                <a:ea typeface="ＭＳ Ｐゴシック" charset="-128"/>
                <a:cs typeface="Arial" panose="020B0604020202020204" pitchFamily="34" charset="0"/>
              </a:rPr>
              <a:t>ماذا عن المثلية الجنسية؟</a:t>
            </a:r>
            <a:endParaRPr lang="en-US">
              <a:ea typeface="ＭＳ Ｐゴシック" charset="-128"/>
              <a:cs typeface="Arial" panose="020B0604020202020204" pitchFamily="34" charset="0"/>
            </a:endParaRPr>
          </a:p>
        </p:txBody>
      </p:sp>
    </p:spTree>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FRC Marriage.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97353"/>
            <a:ext cx="9144000" cy="6360647"/>
          </a:xfrm>
          <a:prstGeom prst="rect">
            <a:avLst/>
          </a:prstGeom>
        </p:spPr>
      </p:pic>
      <p:sp>
        <p:nvSpPr>
          <p:cNvPr id="2" name="Title 1"/>
          <p:cNvSpPr>
            <a:spLocks noGrp="1"/>
          </p:cNvSpPr>
          <p:nvPr>
            <p:ph type="title"/>
          </p:nvPr>
        </p:nvSpPr>
        <p:spPr>
          <a:xfrm>
            <a:off x="25400" y="15875"/>
            <a:ext cx="9118600" cy="820738"/>
          </a:xfrm>
          <a:solidFill>
            <a:srgbClr val="000090"/>
          </a:solidFill>
        </p:spPr>
        <p:txBody>
          <a:bodyPr/>
          <a:lstStyle/>
          <a:p>
            <a:pPr>
              <a:defRPr/>
            </a:pPr>
            <a:r>
              <a:rPr lang="ar-JO">
                <a:effectLst/>
                <a:ea typeface="ＭＳ Ｐゴシック" charset="-128"/>
                <a:cs typeface="Arial" panose="020B0604020202020204" pitchFamily="34" charset="0"/>
              </a:rPr>
              <a:t>ماذا عن الزواج من نفس الجنس؟</a:t>
            </a:r>
            <a:endParaRPr lang="en-US">
              <a:effectLst/>
              <a:ea typeface="ＭＳ Ｐゴシック" charset="-128"/>
              <a:cs typeface="Arial" panose="020B0604020202020204" pitchFamily="34" charset="0"/>
            </a:endParaRPr>
          </a:p>
        </p:txBody>
      </p:sp>
      <p:sp>
        <p:nvSpPr>
          <p:cNvPr id="5" name="Title 1"/>
          <p:cNvSpPr txBox="1">
            <a:spLocks/>
          </p:cNvSpPr>
          <p:nvPr/>
        </p:nvSpPr>
        <p:spPr bwMode="auto">
          <a:xfrm>
            <a:off x="25400" y="764704"/>
            <a:ext cx="9118600" cy="576064"/>
          </a:xfrm>
          <a:prstGeom prst="rect">
            <a:avLst/>
          </a:prstGeom>
          <a:solidFill>
            <a:srgbClr val="00000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a:solidFill>
                  <a:srgbClr val="FFFFFF"/>
                </a:solidFill>
                <a:latin typeface="Arial" panose="020B0604020202020204" pitchFamily="34" charset="0"/>
                <a:ea typeface="ＭＳ Ｐゴシック" charset="-128"/>
                <a:cs typeface="Arial" panose="020B0604020202020204" pitchFamily="34" charset="0"/>
              </a:rPr>
              <a:t>أ</a:t>
            </a: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نظر مجلس أبحاث الأسرة على موقع يوتيوب</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677050562"/>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a:solidFill>
                  <a:schemeClr val="bg1"/>
                </a:solidFill>
              </a:rPr>
              <a:t>لماذا الله غاضب على الأمم؟</a:t>
            </a:r>
            <a:br>
              <a:rPr lang="en-US" sz="3600">
                <a:solidFill>
                  <a:schemeClr val="bg1"/>
                </a:solidFill>
              </a:rPr>
            </a:br>
            <a:r>
              <a:rPr lang="en-US" sz="3600">
                <a:solidFill>
                  <a:schemeClr val="bg1"/>
                </a:solidFill>
              </a:rPr>
              <a:t>(</a:t>
            </a:r>
            <a:r>
              <a:rPr lang="ar-JO" sz="3600"/>
              <a:t>رو 1: 21-32</a:t>
            </a:r>
            <a:r>
              <a:rPr lang="en-US" sz="3600">
                <a:solidFill>
                  <a:schemeClr val="bg1"/>
                </a:solidFill>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a:t>رفضوا الله (21-23)</a:t>
            </a:r>
            <a:endParaRPr lang="en-US" sz="3600">
              <a:solidFill>
                <a:schemeClr val="bg1"/>
              </a:solidFill>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209927" name="Text Box 7"/>
          <p:cNvSpPr txBox="1">
            <a:spLocks noChangeArrowheads="1"/>
          </p:cNvSpPr>
          <p:nvPr/>
        </p:nvSpPr>
        <p:spPr bwMode="auto">
          <a:xfrm>
            <a:off x="1981200" y="5759450"/>
            <a:ext cx="2719014"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الفساد (28-32)</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4" name="Group 16"/>
          <p:cNvGrpSpPr>
            <a:grpSpLocks/>
          </p:cNvGrpSpPr>
          <p:nvPr/>
        </p:nvGrpSpPr>
        <p:grpSpPr bwMode="auto">
          <a:xfrm>
            <a:off x="5930900" y="4953000"/>
            <a:ext cx="2984500" cy="1663700"/>
            <a:chOff x="3736" y="3120"/>
            <a:chExt cx="1880" cy="1048"/>
          </a:xfrm>
        </p:grpSpPr>
        <p:sp>
          <p:nvSpPr>
            <p:cNvPr id="209930" name="Text Box 10"/>
            <p:cNvSpPr txBox="1">
              <a:spLocks noChangeArrowheads="1"/>
            </p:cNvSpPr>
            <p:nvPr/>
          </p:nvSpPr>
          <p:spPr bwMode="auto">
            <a:xfrm>
              <a:off x="4176" y="3120"/>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7" name="AutoShape 13"/>
            <p:cNvSpPr>
              <a:spLocks noChangeArrowheads="1"/>
            </p:cNvSpPr>
            <p:nvPr/>
          </p:nvSpPr>
          <p:spPr bwMode="auto">
            <a:xfrm rot="2190869">
              <a:off x="3736" y="3312"/>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030258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checkerboard(across)">
                                      <p:cBhvr>
                                        <p:cTn id="32" dur="500"/>
                                        <p:tgtEl>
                                          <p:spTgt spid="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209927"/>
                                        </p:tgtEl>
                                        <p:attrNameLst>
                                          <p:attrName>style.visibility</p:attrName>
                                        </p:attrNameLst>
                                      </p:cBhvr>
                                      <p:to>
                                        <p:strVal val="visible"/>
                                      </p:to>
                                    </p:set>
                                    <p:animEffect transition="in" filter="checkerboard(across)">
                                      <p:cBhvr>
                                        <p:cTn id="37" dur="500"/>
                                        <p:tgtEl>
                                          <p:spTgt spid="209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7" grpId="0"/>
      <p:bldP spid="20992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JO" sz="4000"/>
              <a:t>ماذا عن الذين لم نصل إليهم بعد؟</a:t>
            </a:r>
            <a:endParaRPr lang="en-US" sz="4000"/>
          </a:p>
        </p:txBody>
      </p:sp>
      <p:sp>
        <p:nvSpPr>
          <p:cNvPr id="3" name="Text Box 5"/>
          <p:cNvSpPr txBox="1">
            <a:spLocks noChangeArrowheads="1"/>
          </p:cNvSpPr>
          <p:nvPr/>
        </p:nvSpPr>
        <p:spPr bwMode="auto">
          <a:xfrm>
            <a:off x="8539900" y="15007"/>
            <a:ext cx="530915"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4" name="Picture 3"/>
          <p:cNvPicPr>
            <a:picLocks noChangeAspect="1"/>
          </p:cNvPicPr>
          <p:nvPr/>
        </p:nvPicPr>
        <p:blipFill>
          <a:blip r:embed="rId2"/>
          <a:stretch>
            <a:fillRect/>
          </a:stretch>
        </p:blipFill>
        <p:spPr>
          <a:xfrm>
            <a:off x="0" y="1316935"/>
            <a:ext cx="9144000" cy="5143500"/>
          </a:xfrm>
          <a:prstGeom prst="rect">
            <a:avLst/>
          </a:prstGeom>
        </p:spPr>
      </p:pic>
      <p:pic>
        <p:nvPicPr>
          <p:cNvPr id="5" name="Picture 4"/>
          <p:cNvPicPr>
            <a:picLocks noChangeAspect="1"/>
          </p:cNvPicPr>
          <p:nvPr/>
        </p:nvPicPr>
        <p:blipFill>
          <a:blip r:embed="rId3"/>
          <a:stretch>
            <a:fillRect/>
          </a:stretch>
        </p:blipFill>
        <p:spPr>
          <a:xfrm>
            <a:off x="-20160" y="1273152"/>
            <a:ext cx="4261532" cy="2838180"/>
          </a:xfrm>
          <a:prstGeom prst="rect">
            <a:avLst/>
          </a:prstGeom>
        </p:spPr>
      </p:pic>
      <p:pic>
        <p:nvPicPr>
          <p:cNvPr id="6" name="Picture 5"/>
          <p:cNvPicPr>
            <a:picLocks noChangeAspect="1"/>
          </p:cNvPicPr>
          <p:nvPr/>
        </p:nvPicPr>
        <p:blipFill>
          <a:blip r:embed="rId4"/>
          <a:stretch>
            <a:fillRect/>
          </a:stretch>
        </p:blipFill>
        <p:spPr>
          <a:xfrm>
            <a:off x="38100" y="4144787"/>
            <a:ext cx="4135086" cy="2315648"/>
          </a:xfrm>
          <a:prstGeom prst="rect">
            <a:avLst/>
          </a:prstGeom>
          <a:ln w="57150" cmpd="sng">
            <a:solidFill>
              <a:schemeClr val="tx1"/>
            </a:solidFill>
          </a:ln>
        </p:spPr>
      </p:pic>
      <p:pic>
        <p:nvPicPr>
          <p:cNvPr id="7" name="Picture 6"/>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427357" y="1287744"/>
            <a:ext cx="2716644" cy="5172691"/>
          </a:xfrm>
          <a:prstGeom prst="rect">
            <a:avLst/>
          </a:prstGeom>
          <a:ln w="57150" cmpd="sng">
            <a:solidFill>
              <a:srgbClr val="000000"/>
            </a:solidFill>
          </a:ln>
        </p:spPr>
      </p:pic>
    </p:spTree>
    <p:extLst>
      <p:ext uri="{BB962C8B-B14F-4D97-AF65-F5344CB8AC3E}">
        <p14:creationId xmlns:p14="http://schemas.microsoft.com/office/powerpoint/2010/main" val="373912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233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152578" name="Rectangle 2"/>
          <p:cNvSpPr>
            <a:spLocks noGrp="1" noChangeArrowheads="1"/>
          </p:cNvSpPr>
          <p:nvPr>
            <p:ph type="ctrTitle"/>
          </p:nvPr>
        </p:nvSpPr>
        <p:spPr>
          <a:xfrm>
            <a:off x="3124200" y="4495800"/>
            <a:ext cx="5715000" cy="2057400"/>
          </a:xfrm>
          <a:solidFill>
            <a:schemeClr val="tx2"/>
          </a:solidFill>
          <a:effectLst>
            <a:outerShdw blurRad="63500" dist="107763" dir="13500000" algn="ctr" rotWithShape="0">
              <a:srgbClr val="000000">
                <a:alpha val="74998"/>
              </a:srgbClr>
            </a:outerShdw>
          </a:effectLst>
        </p:spPr>
        <p:txBody>
          <a:bodyPr/>
          <a:lstStyle/>
          <a:p>
            <a:pPr eaLnBrk="1" hangingPunct="1">
              <a:defRPr/>
            </a:pPr>
            <a:r>
              <a:rPr lang="ar-JO" sz="6000">
                <a:solidFill>
                  <a:srgbClr val="FFFF00"/>
                </a:solidFill>
                <a:cs typeface="Arial" panose="020B0604020202020204" pitchFamily="34" charset="0"/>
              </a:rPr>
              <a:t>الجحيم: ماذا لو </a:t>
            </a:r>
            <a:br>
              <a:rPr lang="ar-JO" sz="6000">
                <a:solidFill>
                  <a:srgbClr val="FFFF00"/>
                </a:solidFill>
                <a:cs typeface="Arial" panose="020B0604020202020204" pitchFamily="34" charset="0"/>
              </a:rPr>
            </a:br>
            <a:r>
              <a:rPr lang="ar-JO" sz="6000">
                <a:solidFill>
                  <a:srgbClr val="FFFF00"/>
                </a:solidFill>
                <a:cs typeface="Arial" panose="020B0604020202020204" pitchFamily="34" charset="0"/>
              </a:rPr>
              <a:t>كانت حقيقة؟</a:t>
            </a:r>
            <a:endParaRPr lang="en-US" sz="6000">
              <a:solidFill>
                <a:srgbClr val="FFFF00"/>
              </a:solidFill>
              <a:cs typeface="Arial" panose="020B0604020202020204" pitchFamily="34" charset="0"/>
            </a:endParaRPr>
          </a:p>
        </p:txBody>
      </p:sp>
    </p:spTree>
    <p:extLst>
      <p:ext uri="{BB962C8B-B14F-4D97-AF65-F5344CB8AC3E}">
        <p14:creationId xmlns:p14="http://schemas.microsoft.com/office/powerpoint/2010/main" val="20042845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ar-JO" sz="6000">
                <a:effectLst>
                  <a:glow rad="127000">
                    <a:schemeClr val="tx1"/>
                  </a:glow>
                </a:effectLst>
                <a:ea typeface="ＭＳ Ｐゴシック" charset="0"/>
              </a:rPr>
              <a:t>عادة لا نقبل</a:t>
            </a:r>
            <a:br>
              <a:rPr lang="ar-JO" sz="6000">
                <a:effectLst>
                  <a:glow rad="127000">
                    <a:schemeClr val="tx1"/>
                  </a:glow>
                </a:effectLst>
                <a:ea typeface="ＭＳ Ｐゴシック" charset="0"/>
              </a:rPr>
            </a:br>
            <a:r>
              <a:rPr lang="ar-JO" sz="6000">
                <a:effectLst>
                  <a:glow rad="127000">
                    <a:schemeClr val="tx1"/>
                  </a:glow>
                </a:effectLst>
                <a:ea typeface="ＭＳ Ｐゴシック" charset="0"/>
              </a:rPr>
              <a:t>الأشخاص المختلفين</a:t>
            </a:r>
            <a:endParaRPr lang="en-US" sz="60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B5CF63AB-DAC4-2B49-A474-A0EA462C971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1169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v15 thrown into lake of fire.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8751"/>
            <a:ext cx="9095778" cy="6829249"/>
          </a:xfrm>
          <a:prstGeom prst="rect">
            <a:avLst/>
          </a:prstGeom>
        </p:spPr>
      </p:pic>
      <p:sp>
        <p:nvSpPr>
          <p:cNvPr id="198659" name="Rectangle 3"/>
          <p:cNvSpPr>
            <a:spLocks noGrp="1" noChangeArrowheads="1"/>
          </p:cNvSpPr>
          <p:nvPr>
            <p:ph type="title"/>
          </p:nvPr>
        </p:nvSpPr>
        <p:spPr>
          <a:xfrm>
            <a:off x="123312" y="3255045"/>
            <a:ext cx="5570320" cy="3402327"/>
          </a:xfrm>
          <a:effectLst/>
        </p:spPr>
        <p:txBody>
          <a:bodyPr/>
          <a:lstStyle/>
          <a:p>
            <a:pPr eaLnBrk="1" hangingPunct="1">
              <a:lnSpc>
                <a:spcPct val="80000"/>
              </a:lnSpc>
              <a:defRPr/>
            </a:pPr>
            <a:r>
              <a:rPr lang="ar-SA" sz="3600">
                <a:solidFill>
                  <a:schemeClr val="tx1"/>
                </a:solidFill>
                <a:effectLst>
                  <a:glow rad="228600">
                    <a:schemeClr val="bg1"/>
                  </a:glow>
                </a:effectLst>
                <a:ea typeface="ＭＳ Ｐゴシック" charset="0"/>
              </a:rPr>
              <a:t>رؤيا ٢٠ : ١٥</a:t>
            </a:r>
            <a:br>
              <a:rPr lang="ar-SA" sz="3600">
                <a:solidFill>
                  <a:schemeClr val="tx1"/>
                </a:solidFill>
                <a:effectLst>
                  <a:glow rad="228600">
                    <a:schemeClr val="bg1"/>
                  </a:glow>
                </a:effectLst>
                <a:ea typeface="ＭＳ Ｐゴシック" charset="0"/>
              </a:rPr>
            </a:br>
            <a:br>
              <a:rPr lang="en-US" sz="3600">
                <a:solidFill>
                  <a:schemeClr val="tx1"/>
                </a:solidFill>
                <a:effectLst>
                  <a:glow rad="228600">
                    <a:schemeClr val="bg1"/>
                  </a:glow>
                </a:effectLst>
                <a:ea typeface="ＭＳ Ｐゴシック" charset="0"/>
              </a:rPr>
            </a:br>
            <a:r>
              <a:rPr lang="ar-SA" sz="4000">
                <a:solidFill>
                  <a:schemeClr val="tx1"/>
                </a:solidFill>
                <a:effectLst>
                  <a:glow rad="228600">
                    <a:schemeClr val="bg1"/>
                  </a:glow>
                </a:effectLst>
                <a:ea typeface="ＭＳ Ｐゴシック" charset="0"/>
              </a:rPr>
              <a:t> </a:t>
            </a:r>
            <a:br>
              <a:rPr lang="ar-JO" sz="4000">
                <a:solidFill>
                  <a:schemeClr val="tx1"/>
                </a:solidFill>
                <a:effectLst>
                  <a:glow rad="228600">
                    <a:schemeClr val="bg1"/>
                  </a:glow>
                </a:effectLst>
                <a:ea typeface="ＭＳ Ｐゴシック" charset="0"/>
              </a:rPr>
            </a:br>
            <a:r>
              <a:rPr lang="ar-JO" sz="4000">
                <a:solidFill>
                  <a:schemeClr val="tx1"/>
                </a:solidFill>
                <a:effectLst>
                  <a:glow rad="228600">
                    <a:schemeClr val="bg1"/>
                  </a:glow>
                </a:effectLst>
                <a:ea typeface="ＭＳ Ｐゴシック" charset="0"/>
              </a:rPr>
              <a:t>وكل من لم يوجد مكتوباً في سفر الحياة طرح في بحيرة النار</a:t>
            </a:r>
            <a:r>
              <a:rPr lang="ar-SA" sz="3600">
                <a:solidFill>
                  <a:schemeClr val="tx1"/>
                </a:solidFill>
                <a:effectLst>
                  <a:glow rad="228600">
                    <a:schemeClr val="bg1"/>
                  </a:glow>
                </a:effectLst>
                <a:ea typeface="ＭＳ Ｐゴシック" charset="0"/>
              </a:rPr>
              <a:t> </a:t>
            </a: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438</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950567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ctrTitle"/>
          </p:nvPr>
        </p:nvSpPr>
        <p:spPr>
          <a:xfrm>
            <a:off x="152400" y="590550"/>
            <a:ext cx="8610600" cy="1695450"/>
          </a:xfrm>
        </p:spPr>
        <p:txBody>
          <a:bodyPr/>
          <a:lstStyle/>
          <a:p>
            <a:pPr eaLnBrk="1" hangingPunct="1"/>
            <a:r>
              <a:rPr lang="ar-JO" sz="8000">
                <a:solidFill>
                  <a:srgbClr val="FFFF00"/>
                </a:solidFill>
                <a:ea typeface="ＭＳ Ｐゴシック" charset="0"/>
                <a:cs typeface="Arial" panose="020B0604020202020204" pitchFamily="34" charset="0"/>
              </a:rPr>
              <a:t>هجومات على الجحيم</a:t>
            </a:r>
            <a:endParaRPr lang="en-US" sz="6000">
              <a:solidFill>
                <a:srgbClr val="FFFF00"/>
              </a:solidFill>
              <a:ea typeface="ＭＳ Ｐゴシック" charset="0"/>
              <a:cs typeface="Arial" panose="020B0604020202020204" pitchFamily="34" charset="0"/>
            </a:endParaRPr>
          </a:p>
        </p:txBody>
      </p:sp>
      <p:pic>
        <p:nvPicPr>
          <p:cNvPr id="614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2481263"/>
            <a:ext cx="3462338" cy="34623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46436" name="Text Box 4"/>
          <p:cNvSpPr txBox="1">
            <a:spLocks noChangeArrowheads="1"/>
          </p:cNvSpPr>
          <p:nvPr/>
        </p:nvSpPr>
        <p:spPr bwMode="auto">
          <a:xfrm>
            <a:off x="4251325" y="2482850"/>
            <a:ext cx="1500732" cy="175432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الشمولية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الإبادة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المطهر</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9" name="Text Box 5"/>
          <p:cNvSpPr txBox="1">
            <a:spLocks noChangeArrowheads="1"/>
          </p:cNvSpPr>
          <p:nvPr/>
        </p:nvSpPr>
        <p:spPr bwMode="auto">
          <a:xfrm>
            <a:off x="8382000" y="138113"/>
            <a:ext cx="53091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4736515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ctrTitle"/>
          </p:nvPr>
        </p:nvSpPr>
        <p:spPr>
          <a:xfrm>
            <a:off x="304800" y="533400"/>
            <a:ext cx="8610600" cy="1695450"/>
          </a:xfrm>
        </p:spPr>
        <p:txBody>
          <a:bodyPr/>
          <a:lstStyle/>
          <a:p>
            <a:pPr eaLnBrk="1" hangingPunct="1"/>
            <a:r>
              <a:rPr lang="ar-JO" sz="8000">
                <a:solidFill>
                  <a:srgbClr val="FFFF00"/>
                </a:solidFill>
                <a:ea typeface="ＭＳ Ｐゴシック" charset="0"/>
                <a:cs typeface="Arial" panose="020B0604020202020204" pitchFamily="34" charset="0"/>
              </a:rPr>
              <a:t>الشمولية</a:t>
            </a:r>
            <a:endParaRPr lang="en-US" sz="6000">
              <a:solidFill>
                <a:srgbClr val="FFFF00"/>
              </a:solidFill>
              <a:ea typeface="ＭＳ Ｐゴシック" charset="0"/>
              <a:cs typeface="Arial" panose="020B0604020202020204" pitchFamily="34" charset="0"/>
            </a:endParaRPr>
          </a:p>
        </p:txBody>
      </p:sp>
      <p:pic>
        <p:nvPicPr>
          <p:cNvPr id="142339"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2100263"/>
            <a:ext cx="3462338" cy="34623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42340" name="Text Box 4"/>
          <p:cNvSpPr txBox="1">
            <a:spLocks noChangeArrowheads="1"/>
          </p:cNvSpPr>
          <p:nvPr/>
        </p:nvSpPr>
        <p:spPr bwMode="auto">
          <a:xfrm>
            <a:off x="4419600" y="2667000"/>
            <a:ext cx="4343400" cy="228917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الحجج المذكورة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الدحض</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2341" name="Text Box 5"/>
          <p:cNvSpPr txBox="1">
            <a:spLocks noChangeArrowheads="1"/>
          </p:cNvSpPr>
          <p:nvPr/>
        </p:nvSpPr>
        <p:spPr bwMode="auto">
          <a:xfrm>
            <a:off x="8230524" y="138113"/>
            <a:ext cx="915635"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b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الجزء أ</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35040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Scale>
                                      <p:cBhvr>
                                        <p:cTn id="7" dur="1000" decel="50000" fill="hold">
                                          <p:stCondLst>
                                            <p:cond delay="0"/>
                                          </p:stCondLst>
                                        </p:cTn>
                                        <p:tgtEl>
                                          <p:spTgt spid="14234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42340">
                                            <p:txEl>
                                              <p:pRg st="0" end="0"/>
                                            </p:txEl>
                                          </p:spTgt>
                                        </p:tgtEl>
                                        <p:attrNameLst>
                                          <p:attrName>ppt_x</p:attrName>
                                          <p:attrName>ppt_y</p:attrName>
                                        </p:attrNameLst>
                                      </p:cBhvr>
                                    </p:animMotion>
                                    <p:animEffect transition="in" filter="fade">
                                      <p:cBhvr>
                                        <p:cTn id="9" dur="1000"/>
                                        <p:tgtEl>
                                          <p:spTgt spid="142340">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142340">
                                            <p:txEl>
                                              <p:pRg st="1" end="1"/>
                                            </p:txEl>
                                          </p:spTgt>
                                        </p:tgtEl>
                                        <p:attrNameLst>
                                          <p:attrName>style.visibility</p:attrName>
                                        </p:attrNameLst>
                                      </p:cBhvr>
                                      <p:to>
                                        <p:strVal val="visible"/>
                                      </p:to>
                                    </p:set>
                                    <p:animScale>
                                      <p:cBhvr>
                                        <p:cTn id="14" dur="1000" decel="50000" fill="hold">
                                          <p:stCondLst>
                                            <p:cond delay="0"/>
                                          </p:stCondLst>
                                        </p:cTn>
                                        <p:tgtEl>
                                          <p:spTgt spid="14234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42340">
                                            <p:txEl>
                                              <p:pRg st="1" end="1"/>
                                            </p:txEl>
                                          </p:spTgt>
                                        </p:tgtEl>
                                        <p:attrNameLst>
                                          <p:attrName>ppt_x</p:attrName>
                                          <p:attrName>ppt_y</p:attrName>
                                        </p:attrNameLst>
                                      </p:cBhvr>
                                    </p:animMotion>
                                    <p:animEffect transition="in" filter="fade">
                                      <p:cBhvr>
                                        <p:cTn id="16" dur="1000"/>
                                        <p:tgtEl>
                                          <p:spTgt spid="142340">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142340">
                                            <p:txEl>
                                              <p:pRg st="2" end="2"/>
                                            </p:txEl>
                                          </p:spTgt>
                                        </p:tgtEl>
                                        <p:attrNameLst>
                                          <p:attrName>style.visibility</p:attrName>
                                        </p:attrNameLst>
                                      </p:cBhvr>
                                      <p:to>
                                        <p:strVal val="visible"/>
                                      </p:to>
                                    </p:set>
                                    <p:animScale>
                                      <p:cBhvr>
                                        <p:cTn id="21" dur="1000" decel="50000" fill="hold">
                                          <p:stCondLst>
                                            <p:cond delay="0"/>
                                          </p:stCondLst>
                                        </p:cTn>
                                        <p:tgtEl>
                                          <p:spTgt spid="14234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142340">
                                            <p:txEl>
                                              <p:pRg st="2" end="2"/>
                                            </p:txEl>
                                          </p:spTgt>
                                        </p:tgtEl>
                                        <p:attrNameLst>
                                          <p:attrName>ppt_x</p:attrName>
                                          <p:attrName>ppt_y</p:attrName>
                                        </p:attrNameLst>
                                      </p:cBhvr>
                                    </p:animMotion>
                                    <p:animEffect transition="in" filter="fade">
                                      <p:cBhvr>
                                        <p:cTn id="23" dur="1000"/>
                                        <p:tgtEl>
                                          <p:spTgt spid="14234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0530"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14600" y="-12700"/>
            <a:ext cx="6705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0531" name="Rectangle 2"/>
          <p:cNvSpPr>
            <a:spLocks noGrp="1" noChangeArrowheads="1"/>
          </p:cNvSpPr>
          <p:nvPr>
            <p:ph type="ctrTitle"/>
          </p:nvPr>
        </p:nvSpPr>
        <p:spPr>
          <a:xfrm>
            <a:off x="4648200" y="-76200"/>
            <a:ext cx="3635375" cy="1600200"/>
          </a:xfrm>
        </p:spPr>
        <p:txBody>
          <a:bodyPr/>
          <a:lstStyle/>
          <a:p>
            <a:r>
              <a:rPr lang="ar-JO" altLang="ja-JP" sz="3600" b="1">
                <a:latin typeface="Arial" panose="020B0604020202020204" pitchFamily="34" charset="0"/>
                <a:ea typeface="ＭＳ Ｐゴシック" charset="0"/>
                <a:cs typeface="Arial" panose="020B0604020202020204" pitchFamily="34" charset="0"/>
              </a:rPr>
              <a:t>الشمولية</a:t>
            </a:r>
            <a:br>
              <a:rPr lang="ar-JO" altLang="ja-JP" sz="3600" b="1">
                <a:latin typeface="Arial" panose="020B0604020202020204" pitchFamily="34" charset="0"/>
                <a:ea typeface="ＭＳ Ｐゴシック" charset="0"/>
                <a:cs typeface="Arial" panose="020B0604020202020204" pitchFamily="34" charset="0"/>
              </a:rPr>
            </a:br>
            <a:r>
              <a:rPr lang="ar-JO" altLang="ja-JP" sz="3600" b="1">
                <a:latin typeface="Arial" panose="020B0604020202020204" pitchFamily="34" charset="0"/>
                <a:ea typeface="ＭＳ Ｐゴシック" charset="0"/>
                <a:cs typeface="Arial" panose="020B0604020202020204" pitchFamily="34" charset="0"/>
              </a:rPr>
              <a:t>الحالية</a:t>
            </a:r>
            <a:endParaRPr lang="en-US" b="1">
              <a:latin typeface="Arial" panose="020B0604020202020204" pitchFamily="34" charset="0"/>
              <a:ea typeface="ＭＳ Ｐゴシック" charset="0"/>
              <a:cs typeface="Arial" panose="020B0604020202020204" pitchFamily="34" charset="0"/>
            </a:endParaRPr>
          </a:p>
        </p:txBody>
      </p:sp>
      <p:pic>
        <p:nvPicPr>
          <p:cNvPr id="15053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387456">
            <a:off x="66675" y="-236538"/>
            <a:ext cx="4583113"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0973960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578" name="Rectangle 2"/>
          <p:cNvSpPr>
            <a:spLocks noGrp="1" noChangeArrowheads="1"/>
          </p:cNvSpPr>
          <p:nvPr>
            <p:ph type="ctrTitle"/>
          </p:nvPr>
        </p:nvSpPr>
        <p:spPr>
          <a:xfrm>
            <a:off x="0" y="-76200"/>
            <a:ext cx="9144000" cy="2057400"/>
          </a:xfrm>
        </p:spPr>
        <p:txBody>
          <a:bodyPr/>
          <a:lstStyle/>
          <a:p>
            <a:r>
              <a:rPr lang="ar-JO" altLang="ja-JP" sz="2800" b="1">
                <a:solidFill>
                  <a:schemeClr val="bg1"/>
                </a:solidFill>
                <a:latin typeface="Arial" panose="020B0604020202020204" pitchFamily="34" charset="0"/>
                <a:ea typeface="ＭＳ Ｐゴシック" charset="0"/>
                <a:cs typeface="Arial" panose="020B0604020202020204" pitchFamily="34" charset="0"/>
              </a:rPr>
              <a:t>من بين 10000 عضو في كنيسة جراند رابيدز مارس هيل للكتاب المقدس غادر 3000 بعد نشر الكتاب ثم غادر بيل نفسه إلى كاليفورنيا </a:t>
            </a:r>
            <a:br>
              <a:rPr lang="ar-JO" altLang="ja-JP" sz="2800" b="1">
                <a:solidFill>
                  <a:schemeClr val="bg1"/>
                </a:solidFill>
                <a:latin typeface="Arial" panose="020B0604020202020204" pitchFamily="34" charset="0"/>
                <a:ea typeface="ＭＳ Ｐゴシック" charset="0"/>
                <a:cs typeface="Arial" panose="020B0604020202020204" pitchFamily="34" charset="0"/>
              </a:rPr>
            </a:br>
            <a:r>
              <a:rPr lang="ar-JO" altLang="ja-JP" sz="2800" b="1">
                <a:solidFill>
                  <a:schemeClr val="bg1"/>
                </a:solidFill>
                <a:latin typeface="Arial" panose="020B0604020202020204" pitchFamily="34" charset="0"/>
                <a:ea typeface="ＭＳ Ｐゴシック" charset="0"/>
                <a:cs typeface="Arial" panose="020B0604020202020204" pitchFamily="34" charset="0"/>
              </a:rPr>
              <a:t>لإدارة برنامج حواري متأثر بالإيمان</a:t>
            </a:r>
            <a:endParaRPr lang="en-US" sz="3600" b="1">
              <a:solidFill>
                <a:schemeClr val="bg1"/>
              </a:solidFill>
              <a:latin typeface="Arial" panose="020B0604020202020204" pitchFamily="34" charset="0"/>
              <a:ea typeface="ＭＳ Ｐゴシック" charset="0"/>
              <a:cs typeface="Arial" panose="020B0604020202020204" pitchFamily="34" charset="0"/>
            </a:endParaRPr>
          </a:p>
        </p:txBody>
      </p:sp>
      <p:pic>
        <p:nvPicPr>
          <p:cNvPr id="1525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2000250"/>
            <a:ext cx="7842250" cy="4705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8140035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32774" name="Text Box 6"/>
          <p:cNvSpPr txBox="1">
            <a:spLocks noChangeArrowheads="1"/>
          </p:cNvSpPr>
          <p:nvPr/>
        </p:nvSpPr>
        <p:spPr bwMode="auto">
          <a:xfrm>
            <a:off x="2484438" y="3524250"/>
            <a:ext cx="2725737" cy="956288"/>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الضيقة</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١-٢)</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403211"/>
            <a:ext cx="8185150" cy="2467489"/>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0" y="5412371"/>
            <a:ext cx="8101013"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إرميا ٣٠ : 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آهِ! لأَنَّ ذَلِكَ الْيَوْمَ عَظِيمٌ وَلَيْسَ مِثْلُهُ. وَهُوَ وَقْتُ ضِيقٍ عَلَى يَعْقُوبَ وَلَكِنَّهُ سَيُخَلَّصُ مِنْهُ.</a:t>
            </a:r>
            <a:r>
              <a:rPr kumimoji="0" lang="ar-SA" altLang="ja-JP" sz="24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chemeClr val="accent6">
              <a:lumMod val="75000"/>
            </a:schemeClr>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2775" name="Text Box 7"/>
          <p:cNvSpPr txBox="1">
            <a:spLocks noChangeArrowheads="1"/>
          </p:cNvSpPr>
          <p:nvPr/>
        </p:nvSpPr>
        <p:spPr bwMode="auto">
          <a:xfrm>
            <a:off x="5284940" y="3524250"/>
            <a:ext cx="2203145" cy="894733"/>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المُلْك الألفيّ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٦-٢١)</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759782"/>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الاختطاف</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(١</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تسالونيكي ٤: ١٣-١٨)</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78" name="Line 10"/>
          <p:cNvSpPr>
            <a:spLocks noChangeShapeType="1"/>
          </p:cNvSpPr>
          <p:nvPr/>
        </p:nvSpPr>
        <p:spPr bwMode="auto">
          <a:xfrm>
            <a:off x="5173663" y="2276475"/>
            <a:ext cx="1587" cy="1162050"/>
          </a:xfrm>
          <a:prstGeom prst="line">
            <a:avLst/>
          </a:prstGeom>
          <a:noFill/>
          <a:ln w="38100">
            <a:solidFill>
              <a:srgbClr val="000000"/>
            </a:solidFill>
            <a:miter lim="800000"/>
            <a:headEnd/>
            <a:tailEnd type="triangle" w="med" len="med"/>
          </a:ln>
        </p:spPr>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85056" y="1698487"/>
            <a:ext cx="1986739" cy="894733"/>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المجيء الثاني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٣-٥)</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0" name="Text Box 12"/>
          <p:cNvSpPr txBox="1">
            <a:spLocks noChangeArrowheads="1"/>
          </p:cNvSpPr>
          <p:nvPr/>
        </p:nvSpPr>
        <p:spPr bwMode="auto">
          <a:xfrm>
            <a:off x="3497264" y="4725144"/>
            <a:ext cx="2989262" cy="833178"/>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جوج وماجوج</a:t>
            </a:r>
            <a:r>
              <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 </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(هرمجدون)</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حزقيال ٣٨-٣٩)</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1" name="Text Box 13"/>
          <p:cNvSpPr txBox="1">
            <a:spLocks noChangeArrowheads="1"/>
          </p:cNvSpPr>
          <p:nvPr/>
        </p:nvSpPr>
        <p:spPr bwMode="auto">
          <a:xfrm>
            <a:off x="6313401" y="4726748"/>
            <a:ext cx="2680840" cy="833178"/>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العودة إلى جوج وماجوج</a:t>
            </a:r>
            <a:endPar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٧-١٠</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endPar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3" name="Line 15"/>
          <p:cNvSpPr>
            <a:spLocks noChangeShapeType="1"/>
          </p:cNvSpPr>
          <p:nvPr/>
        </p:nvSpPr>
        <p:spPr bwMode="auto">
          <a:xfrm flipV="1">
            <a:off x="5189538" y="3864719"/>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3883769"/>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789502"/>
          </a:xfrm>
          <a:solidFill>
            <a:srgbClr val="000000"/>
          </a:solidFill>
        </p:spPr>
        <p:txBody>
          <a:bodyPr/>
          <a:lstStyle/>
          <a:p>
            <a:r>
              <a:rPr lang="ar-JO" sz="3600" b="1" dirty="0">
                <a:solidFill>
                  <a:schemeClr val="bg1"/>
                </a:solidFill>
                <a:latin typeface="Arial" pitchFamily="34" charset="0"/>
                <a:cs typeface="Arial" pitchFamily="34" charset="0"/>
              </a:rPr>
              <a:t>نظرةٌ عامَّةٌ إلى المستقبَل</a:t>
            </a:r>
            <a:endParaRPr lang="en-US" sz="5400" b="1" dirty="0">
              <a:latin typeface="Arial" pitchFamily="34" charset="0"/>
              <a:cs typeface="Arial" pitchFamily="34" charset="0"/>
            </a:endParaRPr>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364416" y="836712"/>
            <a:ext cx="2865186" cy="1756508"/>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الأبيض</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١١-١٤</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158155"/>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89311" y="2681692"/>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يوم الرب</a:t>
            </a: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 </a:t>
            </a:r>
            <a:endParaRPr kumimoji="0" lang="en-GB"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3351361"/>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p:stCondLst>
                              <p:cond delay="8000"/>
                            </p:stCondLst>
                            <p:childTnLst>
                              <p:par>
                                <p:cTn id="24" presetID="42" presetClass="entr" fill="hold" nodeType="afterEffect">
                                  <p:stCondLst>
                                    <p:cond delay="0"/>
                                  </p:stCondLst>
                                  <p:childTnLst>
                                    <p:set>
                                      <p:cBhvr additive="repl">
                                        <p:cTn id="25" dur="1" fill="hold">
                                          <p:stCondLst>
                                            <p:cond delay="0"/>
                                          </p:stCondLst>
                                        </p:cTn>
                                        <p:tgtEl>
                                          <p:spTgt spid="20"/>
                                        </p:tgtEl>
                                        <p:attrNameLst>
                                          <p:attrName>style.visibility</p:attrName>
                                        </p:attrNameLst>
                                      </p:cBhvr>
                                      <p:to>
                                        <p:strVal val="visible"/>
                                      </p:to>
                                    </p:set>
                                    <p:animEffect transition="in" filter="fade">
                                      <p:cBhvr additive="repl">
                                        <p:cTn id="26" dur="2000"/>
                                        <p:tgtEl>
                                          <p:spTgt spid="20"/>
                                        </p:tgtEl>
                                      </p:cBhvr>
                                    </p:animEffect>
                                    <p:anim calcmode="lin" valueType="num">
                                      <p:cBhvr additive="repl">
                                        <p:cTn id="27" dur="2000" fill="hold"/>
                                        <p:tgtEl>
                                          <p:spTgt spid="20"/>
                                        </p:tgtEl>
                                        <p:attrNameLst>
                                          <p:attrName>ppt_x</p:attrName>
                                        </p:attrNameLst>
                                      </p:cBhvr>
                                      <p:tavLst>
                                        <p:tav tm="100000">
                                          <p:val>
                                            <p:strVal val="#ppt_x"/>
                                          </p:val>
                                        </p:tav>
                                        <p:tav>
                                          <p:val>
                                            <p:strVal val="#ppt_x"/>
                                          </p:val>
                                        </p:tav>
                                      </p:tavLst>
                                    </p:anim>
                                    <p:anim calcmode="lin" valueType="num">
                                      <p:cBhvr additive="repl">
                                        <p:cTn id="28" dur="2000" fill="hold"/>
                                        <p:tgtEl>
                                          <p:spTgt spid="20"/>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42" presetClass="entr" fill="hold" nodeType="afterEffect">
                                  <p:stCondLst>
                                    <p:cond delay="0"/>
                                  </p:stCondLst>
                                  <p:childTnLst>
                                    <p:set>
                                      <p:cBhvr additive="repl">
                                        <p:cTn id="31" dur="1" fill="hold">
                                          <p:stCondLst>
                                            <p:cond delay="0"/>
                                          </p:stCondLst>
                                        </p:cTn>
                                        <p:tgtEl>
                                          <p:spTgt spid="32776"/>
                                        </p:tgtEl>
                                        <p:attrNameLst>
                                          <p:attrName>style.visibility</p:attrName>
                                        </p:attrNameLst>
                                      </p:cBhvr>
                                      <p:to>
                                        <p:strVal val="visible"/>
                                      </p:to>
                                    </p:set>
                                    <p:animEffect transition="in" filter="fade">
                                      <p:cBhvr additive="repl">
                                        <p:cTn id="32" dur="2000"/>
                                        <p:tgtEl>
                                          <p:spTgt spid="32776"/>
                                        </p:tgtEl>
                                      </p:cBhvr>
                                    </p:animEffect>
                                    <p:anim calcmode="lin" valueType="num">
                                      <p:cBhvr additive="repl">
                                        <p:cTn id="33" dur="2000" fill="hold"/>
                                        <p:tgtEl>
                                          <p:spTgt spid="32776"/>
                                        </p:tgtEl>
                                        <p:attrNameLst>
                                          <p:attrName>ppt_x</p:attrName>
                                        </p:attrNameLst>
                                      </p:cBhvr>
                                      <p:tavLst>
                                        <p:tav tm="100000">
                                          <p:val>
                                            <p:strVal val="#ppt_x"/>
                                          </p:val>
                                        </p:tav>
                                        <p:tav>
                                          <p:val>
                                            <p:strVal val="#ppt_x"/>
                                          </p:val>
                                        </p:tav>
                                      </p:tavLst>
                                    </p:anim>
                                    <p:anim calcmode="lin" valueType="num">
                                      <p:cBhvr additive="repl">
                                        <p:cTn id="34" dur="2000" fill="hold"/>
                                        <p:tgtEl>
                                          <p:spTgt spid="32776"/>
                                        </p:tgtEl>
                                        <p:attrNameLst>
                                          <p:attrName>ppt_y</p:attrName>
                                        </p:attrNameLst>
                                      </p:cBhvr>
                                      <p:tavLst>
                                        <p:tav tm="100000">
                                          <p:val>
                                            <p:strVal val="#ppt_y+.1"/>
                                          </p:val>
                                        </p:tav>
                                        <p:tav>
                                          <p:val>
                                            <p:strVal val="#ppt_y"/>
                                          </p:val>
                                        </p:tav>
                                      </p:tavLst>
                                    </p:anim>
                                  </p:childTnLst>
                                </p:cTn>
                              </p:par>
                            </p:childTnLst>
                          </p:cTn>
                        </p:par>
                        <p:par>
                          <p:cTn id="35" fill="hold" nodeType="afterGroup">
                            <p:stCondLst>
                              <p:cond delay="12000"/>
                            </p:stCondLst>
                            <p:childTnLst>
                              <p:par>
                                <p:cTn id="36" presetID="9" presetClass="entr" fill="hold" nodeType="afterEffect">
                                  <p:stCondLst>
                                    <p:cond delay="0"/>
                                  </p:stCondLst>
                                  <p:childTnLst>
                                    <p:set>
                                      <p:cBhvr additive="repl">
                                        <p:cTn id="37" dur="1" fill="hold">
                                          <p:stCondLst>
                                            <p:cond delay="0"/>
                                          </p:stCondLst>
                                        </p:cTn>
                                        <p:tgtEl>
                                          <p:spTgt spid="32774"/>
                                        </p:tgtEl>
                                        <p:attrNameLst>
                                          <p:attrName>style.visibility</p:attrName>
                                        </p:attrNameLst>
                                      </p:cBhvr>
                                      <p:to>
                                        <p:strVal val="visible"/>
                                      </p:to>
                                    </p:set>
                                    <p:animEffect transition="in" filter="dissolve">
                                      <p:cBhvr additive="repl">
                                        <p:cTn id="38" dur="2000"/>
                                        <p:tgtEl>
                                          <p:spTgt spid="32774"/>
                                        </p:tgtEl>
                                      </p:cBhvr>
                                    </p:animEffect>
                                  </p:childTnLst>
                                </p:cTn>
                              </p:par>
                            </p:childTnLst>
                          </p:cTn>
                        </p:par>
                        <p:par>
                          <p:cTn id="39" fill="hold" nodeType="afterGroup">
                            <p:stCondLst>
                              <p:cond delay="14000"/>
                            </p:stCondLst>
                            <p:childTnLst>
                              <p:par>
                                <p:cTn id="40" presetID="22" presetClass="entr" presetSubtype="4"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par>
                          <p:cTn id="43" fill="hold">
                            <p:stCondLst>
                              <p:cond delay="14500"/>
                            </p:stCondLst>
                            <p:childTnLst>
                              <p:par>
                                <p:cTn id="44" presetID="22" presetClass="entr" presetSubtype="4"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childTnLst>
                          </p:cTn>
                        </p:par>
                        <p:par>
                          <p:cTn id="47" fill="hold">
                            <p:stCondLst>
                              <p:cond delay="15000"/>
                            </p:stCondLst>
                            <p:childTnLst>
                              <p:par>
                                <p:cTn id="48" presetID="9" presetClass="entr" fill="hold" nodeType="afterEffect">
                                  <p:stCondLst>
                                    <p:cond delay="0"/>
                                  </p:stCondLst>
                                  <p:childTnLst>
                                    <p:set>
                                      <p:cBhvr additive="repl">
                                        <p:cTn id="49" dur="1" fill="hold">
                                          <p:stCondLst>
                                            <p:cond delay="0"/>
                                          </p:stCondLst>
                                        </p:cTn>
                                        <p:tgtEl>
                                          <p:spTgt spid="32779"/>
                                        </p:tgtEl>
                                        <p:attrNameLst>
                                          <p:attrName>style.visibility</p:attrName>
                                        </p:attrNameLst>
                                      </p:cBhvr>
                                      <p:to>
                                        <p:strVal val="visible"/>
                                      </p:to>
                                    </p:set>
                                    <p:animEffect transition="in" filter="dissolve">
                                      <p:cBhvr additive="repl">
                                        <p:cTn id="50" dur="2000"/>
                                        <p:tgtEl>
                                          <p:spTgt spid="32779"/>
                                        </p:tgtEl>
                                      </p:cBhvr>
                                    </p:animEffect>
                                  </p:childTnLst>
                                </p:cTn>
                              </p:par>
                            </p:childTnLst>
                          </p:cTn>
                        </p:par>
                        <p:par>
                          <p:cTn id="51" fill="hold">
                            <p:stCondLst>
                              <p:cond delay="17000"/>
                            </p:stCondLst>
                            <p:childTnLst>
                              <p:par>
                                <p:cTn id="52" presetID="47" presetClass="entr" fill="hold" nodeType="afterEffect">
                                  <p:stCondLst>
                                    <p:cond delay="0"/>
                                  </p:stCondLst>
                                  <p:childTnLst>
                                    <p:set>
                                      <p:cBhvr additive="repl">
                                        <p:cTn id="53" dur="1" fill="hold">
                                          <p:stCondLst>
                                            <p:cond delay="0"/>
                                          </p:stCondLst>
                                        </p:cTn>
                                        <p:tgtEl>
                                          <p:spTgt spid="32778"/>
                                        </p:tgtEl>
                                        <p:attrNameLst>
                                          <p:attrName>style.visibility</p:attrName>
                                        </p:attrNameLst>
                                      </p:cBhvr>
                                      <p:to>
                                        <p:strVal val="visible"/>
                                      </p:to>
                                    </p:set>
                                    <p:animEffect transition="in" filter="fade">
                                      <p:cBhvr additive="repl">
                                        <p:cTn id="54" dur="2000"/>
                                        <p:tgtEl>
                                          <p:spTgt spid="32778"/>
                                        </p:tgtEl>
                                      </p:cBhvr>
                                    </p:animEffect>
                                    <p:anim calcmode="lin" valueType="num">
                                      <p:cBhvr additive="repl">
                                        <p:cTn id="55" dur="2000" fill="hold"/>
                                        <p:tgtEl>
                                          <p:spTgt spid="32778"/>
                                        </p:tgtEl>
                                        <p:attrNameLst>
                                          <p:attrName>ppt_x</p:attrName>
                                        </p:attrNameLst>
                                      </p:cBhvr>
                                      <p:tavLst>
                                        <p:tav tm="100000">
                                          <p:val>
                                            <p:strVal val="#ppt_x"/>
                                          </p:val>
                                        </p:tav>
                                        <p:tav>
                                          <p:val>
                                            <p:strVal val="#ppt_x"/>
                                          </p:val>
                                        </p:tav>
                                      </p:tavLst>
                                    </p:anim>
                                    <p:anim calcmode="lin" valueType="num">
                                      <p:cBhvr additive="repl">
                                        <p:cTn id="56" dur="2000" fill="hold"/>
                                        <p:tgtEl>
                                          <p:spTgt spid="32778"/>
                                        </p:tgtEl>
                                        <p:attrNameLst>
                                          <p:attrName>ppt_y</p:attrName>
                                        </p:attrNameLst>
                                      </p:cBhvr>
                                      <p:tavLst>
                                        <p:tav tm="100000">
                                          <p:val>
                                            <p:strVal val="#ppt_y-.1"/>
                                          </p:val>
                                        </p:tav>
                                        <p:tav>
                                          <p:val>
                                            <p:strVal val="#ppt_y"/>
                                          </p:val>
                                        </p:tav>
                                      </p:tavLst>
                                    </p:anim>
                                  </p:childTnLst>
                                </p:cTn>
                              </p:par>
                            </p:childTnLst>
                          </p:cTn>
                        </p:par>
                        <p:par>
                          <p:cTn id="57" fill="hold">
                            <p:stCondLst>
                              <p:cond delay="19000"/>
                            </p:stCondLst>
                            <p:childTnLst>
                              <p:par>
                                <p:cTn id="58" presetID="9" presetClass="entr" fill="hold" nodeType="afterEffect">
                                  <p:stCondLst>
                                    <p:cond delay="0"/>
                                  </p:stCondLst>
                                  <p:childTnLst>
                                    <p:set>
                                      <p:cBhvr additive="repl">
                                        <p:cTn id="59" dur="1" fill="hold">
                                          <p:stCondLst>
                                            <p:cond delay="0"/>
                                          </p:stCondLst>
                                        </p:cTn>
                                        <p:tgtEl>
                                          <p:spTgt spid="32780"/>
                                        </p:tgtEl>
                                        <p:attrNameLst>
                                          <p:attrName>style.visibility</p:attrName>
                                        </p:attrNameLst>
                                      </p:cBhvr>
                                      <p:to>
                                        <p:strVal val="visible"/>
                                      </p:to>
                                    </p:set>
                                    <p:animEffect transition="in" filter="dissolve">
                                      <p:cBhvr additive="repl">
                                        <p:cTn id="60" dur="2000"/>
                                        <p:tgtEl>
                                          <p:spTgt spid="32780"/>
                                        </p:tgtEl>
                                      </p:cBhvr>
                                    </p:animEffect>
                                  </p:childTnLst>
                                </p:cTn>
                              </p:par>
                            </p:childTnLst>
                          </p:cTn>
                        </p:par>
                        <p:par>
                          <p:cTn id="61" fill="hold">
                            <p:stCondLst>
                              <p:cond delay="21000"/>
                            </p:stCondLst>
                            <p:childTnLst>
                              <p:par>
                                <p:cTn id="62" presetID="9" presetClass="entr" fill="hold" nodeType="afterEffect">
                                  <p:stCondLst>
                                    <p:cond delay="0"/>
                                  </p:stCondLst>
                                  <p:iterate type="lt">
                                    <p:tmPct val="0"/>
                                  </p:iterate>
                                  <p:childTnLst>
                                    <p:set>
                                      <p:cBhvr additive="repl">
                                        <p:cTn id="63"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64" dur="2000"/>
                                        <p:tgtEl>
                                          <p:spTgt spid="32780">
                                            <p:txEl>
                                              <p:pRg st="0" end="0"/>
                                            </p:txEl>
                                          </p:spTgt>
                                        </p:tgtEl>
                                      </p:cBhvr>
                                    </p:animEffect>
                                  </p:childTnLst>
                                </p:cTn>
                              </p:par>
                            </p:childTnLst>
                          </p:cTn>
                        </p:par>
                        <p:par>
                          <p:cTn id="65" fill="hold">
                            <p:stCondLst>
                              <p:cond delay="23000"/>
                            </p:stCondLst>
                            <p:childTnLst>
                              <p:par>
                                <p:cTn id="66" presetID="42" presetClass="entr" fill="hold" nodeType="afterEffect">
                                  <p:stCondLst>
                                    <p:cond delay="0"/>
                                  </p:stCondLst>
                                  <p:childTnLst>
                                    <p:set>
                                      <p:cBhvr additive="repl">
                                        <p:cTn id="67" dur="1" fill="hold">
                                          <p:stCondLst>
                                            <p:cond delay="0"/>
                                          </p:stCondLst>
                                        </p:cTn>
                                        <p:tgtEl>
                                          <p:spTgt spid="32783"/>
                                        </p:tgtEl>
                                        <p:attrNameLst>
                                          <p:attrName>style.visibility</p:attrName>
                                        </p:attrNameLst>
                                      </p:cBhvr>
                                      <p:to>
                                        <p:strVal val="visible"/>
                                      </p:to>
                                    </p:set>
                                    <p:animEffect transition="in" filter="fade">
                                      <p:cBhvr additive="repl">
                                        <p:cTn id="68" dur="2000"/>
                                        <p:tgtEl>
                                          <p:spTgt spid="32783"/>
                                        </p:tgtEl>
                                      </p:cBhvr>
                                    </p:animEffect>
                                    <p:anim calcmode="lin" valueType="num">
                                      <p:cBhvr additive="repl">
                                        <p:cTn id="69" dur="2000" fill="hold"/>
                                        <p:tgtEl>
                                          <p:spTgt spid="32783"/>
                                        </p:tgtEl>
                                        <p:attrNameLst>
                                          <p:attrName>ppt_x</p:attrName>
                                        </p:attrNameLst>
                                      </p:cBhvr>
                                      <p:tavLst>
                                        <p:tav tm="100000">
                                          <p:val>
                                            <p:strVal val="#ppt_x"/>
                                          </p:val>
                                        </p:tav>
                                        <p:tav>
                                          <p:val>
                                            <p:strVal val="#ppt_x"/>
                                          </p:val>
                                        </p:tav>
                                      </p:tavLst>
                                    </p:anim>
                                    <p:anim calcmode="lin" valueType="num">
                                      <p:cBhvr additive="repl">
                                        <p:cTn id="70" dur="2000" fill="hold"/>
                                        <p:tgtEl>
                                          <p:spTgt spid="32783"/>
                                        </p:tgtEl>
                                        <p:attrNameLst>
                                          <p:attrName>ppt_y</p:attrName>
                                        </p:attrNameLst>
                                      </p:cBhvr>
                                      <p:tavLst>
                                        <p:tav tm="100000">
                                          <p:val>
                                            <p:strVal val="#ppt_y+.1"/>
                                          </p:val>
                                        </p:tav>
                                        <p:tav>
                                          <p:val>
                                            <p:strVal val="#ppt_y"/>
                                          </p:val>
                                        </p:tav>
                                      </p:tavLst>
                                    </p:anim>
                                  </p:childTnLst>
                                </p:cTn>
                              </p:par>
                            </p:childTnLst>
                          </p:cTn>
                        </p:par>
                        <p:par>
                          <p:cTn id="71" fill="hold" nodeType="afterGroup">
                            <p:stCondLst>
                              <p:cond delay="25000"/>
                            </p:stCondLst>
                            <p:childTnLst>
                              <p:par>
                                <p:cTn id="72" presetID="9" presetClass="entr" fill="hold" nodeType="afterEffect">
                                  <p:stCondLst>
                                    <p:cond delay="0"/>
                                  </p:stCondLst>
                                  <p:childTnLst>
                                    <p:set>
                                      <p:cBhvr additive="repl">
                                        <p:cTn id="73" dur="1" fill="hold">
                                          <p:stCondLst>
                                            <p:cond delay="0"/>
                                          </p:stCondLst>
                                        </p:cTn>
                                        <p:tgtEl>
                                          <p:spTgt spid="32775"/>
                                        </p:tgtEl>
                                        <p:attrNameLst>
                                          <p:attrName>style.visibility</p:attrName>
                                        </p:attrNameLst>
                                      </p:cBhvr>
                                      <p:to>
                                        <p:strVal val="visible"/>
                                      </p:to>
                                    </p:set>
                                    <p:animEffect transition="in" filter="dissolve">
                                      <p:cBhvr additive="repl">
                                        <p:cTn id="74" dur="2000"/>
                                        <p:tgtEl>
                                          <p:spTgt spid="32775"/>
                                        </p:tgtEl>
                                      </p:cBhvr>
                                    </p:animEffect>
                                  </p:childTnLst>
                                </p:cTn>
                              </p:par>
                            </p:childTnLst>
                          </p:cTn>
                        </p:par>
                        <p:par>
                          <p:cTn id="75" fill="hold" nodeType="afterGroup">
                            <p:stCondLst>
                              <p:cond delay="27000"/>
                            </p:stCondLst>
                            <p:childTnLst>
                              <p:par>
                                <p:cTn id="76" presetID="9" presetClass="entr" fill="hold" nodeType="afterEffect">
                                  <p:stCondLst>
                                    <p:cond delay="0"/>
                                  </p:stCondLst>
                                  <p:childTnLst>
                                    <p:set>
                                      <p:cBhvr additive="repl">
                                        <p:cTn id="77" dur="1" fill="hold">
                                          <p:stCondLst>
                                            <p:cond delay="0"/>
                                          </p:stCondLst>
                                        </p:cTn>
                                        <p:tgtEl>
                                          <p:spTgt spid="32781"/>
                                        </p:tgtEl>
                                        <p:attrNameLst>
                                          <p:attrName>style.visibility</p:attrName>
                                        </p:attrNameLst>
                                      </p:cBhvr>
                                      <p:to>
                                        <p:strVal val="visible"/>
                                      </p:to>
                                    </p:set>
                                    <p:animEffect transition="in" filter="dissolve">
                                      <p:cBhvr additive="repl">
                                        <p:cTn id="78" dur="2000"/>
                                        <p:tgtEl>
                                          <p:spTgt spid="32781"/>
                                        </p:tgtEl>
                                      </p:cBhvr>
                                    </p:animEffect>
                                  </p:childTnLst>
                                </p:cTn>
                              </p:par>
                            </p:childTnLst>
                          </p:cTn>
                        </p:par>
                        <p:par>
                          <p:cTn id="79" fill="hold" nodeType="afterGroup">
                            <p:stCondLst>
                              <p:cond delay="29000"/>
                            </p:stCondLst>
                            <p:childTnLst>
                              <p:par>
                                <p:cTn id="80" presetID="9" presetClass="entr" fill="hold" nodeType="afterEffect">
                                  <p:stCondLst>
                                    <p:cond delay="0"/>
                                  </p:stCondLst>
                                  <p:iterate type="lt">
                                    <p:tmPct val="0"/>
                                  </p:iterate>
                                  <p:childTnLst>
                                    <p:set>
                                      <p:cBhvr additive="repl">
                                        <p:cTn id="8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82" dur="2000"/>
                                        <p:tgtEl>
                                          <p:spTgt spid="32781">
                                            <p:txEl>
                                              <p:pRg st="0" end="0"/>
                                            </p:txEl>
                                          </p:spTgt>
                                        </p:tgtEl>
                                      </p:cBhvr>
                                    </p:animEffect>
                                  </p:childTnLst>
                                </p:cTn>
                              </p:par>
                              <p:par>
                                <p:cTn id="83" presetID="9" presetClass="entr" fill="hold" nodeType="withEffect">
                                  <p:stCondLst>
                                    <p:cond delay="0"/>
                                  </p:stCondLst>
                                  <p:iterate type="lt">
                                    <p:tmPct val="0"/>
                                  </p:iterate>
                                  <p:childTnLst>
                                    <p:set>
                                      <p:cBhvr additive="repl">
                                        <p:cTn id="84"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85" dur="2000"/>
                                        <p:tgtEl>
                                          <p:spTgt spid="32781">
                                            <p:txEl>
                                              <p:pRg st="1" end="1"/>
                                            </p:txEl>
                                          </p:spTgt>
                                        </p:tgtEl>
                                      </p:cBhvr>
                                    </p:animEffect>
                                  </p:childTnLst>
                                </p:cTn>
                              </p:par>
                            </p:childTnLst>
                          </p:cTn>
                        </p:par>
                        <p:par>
                          <p:cTn id="86" fill="hold" nodeType="afterGroup">
                            <p:stCondLst>
                              <p:cond delay="31000"/>
                            </p:stCondLst>
                            <p:childTnLst>
                              <p:par>
                                <p:cTn id="87" presetID="42" presetClass="entr" fill="hold" nodeType="afterEffect">
                                  <p:stCondLst>
                                    <p:cond delay="0"/>
                                  </p:stCondLst>
                                  <p:childTnLst>
                                    <p:set>
                                      <p:cBhvr additive="repl">
                                        <p:cTn id="88" dur="1" fill="hold">
                                          <p:stCondLst>
                                            <p:cond delay="0"/>
                                          </p:stCondLst>
                                        </p:cTn>
                                        <p:tgtEl>
                                          <p:spTgt spid="32784"/>
                                        </p:tgtEl>
                                        <p:attrNameLst>
                                          <p:attrName>style.visibility</p:attrName>
                                        </p:attrNameLst>
                                      </p:cBhvr>
                                      <p:to>
                                        <p:strVal val="visible"/>
                                      </p:to>
                                    </p:set>
                                    <p:animEffect transition="in" filter="fade">
                                      <p:cBhvr additive="repl">
                                        <p:cTn id="89" dur="2000"/>
                                        <p:tgtEl>
                                          <p:spTgt spid="32784"/>
                                        </p:tgtEl>
                                      </p:cBhvr>
                                    </p:animEffect>
                                    <p:anim calcmode="lin" valueType="num">
                                      <p:cBhvr additive="repl">
                                        <p:cTn id="90" dur="2000" fill="hold"/>
                                        <p:tgtEl>
                                          <p:spTgt spid="32784"/>
                                        </p:tgtEl>
                                        <p:attrNameLst>
                                          <p:attrName>ppt_x</p:attrName>
                                        </p:attrNameLst>
                                      </p:cBhvr>
                                      <p:tavLst>
                                        <p:tav tm="100000">
                                          <p:val>
                                            <p:strVal val="#ppt_x"/>
                                          </p:val>
                                        </p:tav>
                                        <p:tav>
                                          <p:val>
                                            <p:strVal val="#ppt_x"/>
                                          </p:val>
                                        </p:tav>
                                      </p:tavLst>
                                    </p:anim>
                                    <p:anim calcmode="lin" valueType="num">
                                      <p:cBhvr additive="repl">
                                        <p:cTn id="91" dur="2000" fill="hold"/>
                                        <p:tgtEl>
                                          <p:spTgt spid="32784"/>
                                        </p:tgtEl>
                                        <p:attrNameLst>
                                          <p:attrName>ppt_y</p:attrName>
                                        </p:attrNameLst>
                                      </p:cBhvr>
                                      <p:tavLst>
                                        <p:tav tm="100000">
                                          <p:val>
                                            <p:strVal val="#ppt_y+.1"/>
                                          </p:val>
                                        </p:tav>
                                        <p:tav>
                                          <p:val>
                                            <p:strVal val="#ppt_y"/>
                                          </p:val>
                                        </p:tav>
                                      </p:tavLst>
                                    </p:anim>
                                  </p:childTnLst>
                                </p:cTn>
                              </p:par>
                            </p:childTnLst>
                          </p:cTn>
                        </p:par>
                        <p:par>
                          <p:cTn id="92" fill="hold" nodeType="afterGroup">
                            <p:stCondLst>
                              <p:cond delay="33000"/>
                            </p:stCondLst>
                            <p:childTnLst>
                              <p:par>
                                <p:cTn id="93" presetID="9" presetClass="entr" fill="hold" nodeType="afterEffect">
                                  <p:stCondLst>
                                    <p:cond delay="0"/>
                                  </p:stCondLst>
                                  <p:childTnLst>
                                    <p:set>
                                      <p:cBhvr additive="repl">
                                        <p:cTn id="94" dur="1" fill="hold">
                                          <p:stCondLst>
                                            <p:cond delay="0"/>
                                          </p:stCondLst>
                                        </p:cTn>
                                        <p:tgtEl>
                                          <p:spTgt spid="32782"/>
                                        </p:tgtEl>
                                        <p:attrNameLst>
                                          <p:attrName>style.visibility</p:attrName>
                                        </p:attrNameLst>
                                      </p:cBhvr>
                                      <p:to>
                                        <p:strVal val="visible"/>
                                      </p:to>
                                    </p:set>
                                    <p:animEffect transition="in" filter="dissolve">
                                      <p:cBhvr additive="repl">
                                        <p:cTn id="95" dur="2000"/>
                                        <p:tgtEl>
                                          <p:spTgt spid="32782"/>
                                        </p:tgtEl>
                                      </p:cBhvr>
                                    </p:animEffect>
                                  </p:childTnLst>
                                </p:cTn>
                              </p:par>
                            </p:childTnLst>
                          </p:cTn>
                        </p:par>
                        <p:par>
                          <p:cTn id="96" fill="hold" nodeType="afterGroup">
                            <p:stCondLst>
                              <p:cond delay="35000"/>
                            </p:stCondLst>
                            <p:childTnLst>
                              <p:par>
                                <p:cTn id="97" presetID="47" presetClass="entr" fill="hold" nodeType="afterEffect">
                                  <p:stCondLst>
                                    <p:cond delay="0"/>
                                  </p:stCondLst>
                                  <p:childTnLst>
                                    <p:set>
                                      <p:cBhvr additive="repl">
                                        <p:cTn id="98" dur="1" fill="hold">
                                          <p:stCondLst>
                                            <p:cond delay="0"/>
                                          </p:stCondLst>
                                        </p:cTn>
                                        <p:tgtEl>
                                          <p:spTgt spid="19"/>
                                        </p:tgtEl>
                                        <p:attrNameLst>
                                          <p:attrName>style.visibility</p:attrName>
                                        </p:attrNameLst>
                                      </p:cBhvr>
                                      <p:to>
                                        <p:strVal val="visible"/>
                                      </p:to>
                                    </p:set>
                                    <p:animEffect transition="in" filter="fade">
                                      <p:cBhvr additive="repl">
                                        <p:cTn id="99" dur="2000"/>
                                        <p:tgtEl>
                                          <p:spTgt spid="19"/>
                                        </p:tgtEl>
                                      </p:cBhvr>
                                    </p:animEffect>
                                    <p:anim calcmode="lin" valueType="num">
                                      <p:cBhvr additive="repl">
                                        <p:cTn id="100" dur="2000" fill="hold"/>
                                        <p:tgtEl>
                                          <p:spTgt spid="19"/>
                                        </p:tgtEl>
                                        <p:attrNameLst>
                                          <p:attrName>ppt_x</p:attrName>
                                        </p:attrNameLst>
                                      </p:cBhvr>
                                      <p:tavLst>
                                        <p:tav tm="100000">
                                          <p:val>
                                            <p:strVal val="#ppt_x"/>
                                          </p:val>
                                        </p:tav>
                                        <p:tav>
                                          <p:val>
                                            <p:strVal val="#ppt_x"/>
                                          </p:val>
                                        </p:tav>
                                      </p:tavLst>
                                    </p:anim>
                                    <p:anim calcmode="lin" valueType="num">
                                      <p:cBhvr additive="repl">
                                        <p:cTn id="101" dur="2000" fill="hold"/>
                                        <p:tgtEl>
                                          <p:spTgt spid="19"/>
                                        </p:tgtEl>
                                        <p:attrNameLst>
                                          <p:attrName>ppt_y</p:attrName>
                                        </p:attrNameLst>
                                      </p:cBhvr>
                                      <p:tavLst>
                                        <p:tav tm="100000">
                                          <p:val>
                                            <p:strVal val="#ppt_y-.1"/>
                                          </p:val>
                                        </p:tav>
                                        <p:tav>
                                          <p:val>
                                            <p:strVal val="#ppt_y"/>
                                          </p:val>
                                        </p:tav>
                                      </p:tavLst>
                                    </p:anim>
                                  </p:childTnLst>
                                </p:cTn>
                              </p:par>
                            </p:childTnLst>
                          </p:cTn>
                        </p:par>
                        <p:par>
                          <p:cTn id="102" fill="hold">
                            <p:stCondLst>
                              <p:cond delay="37000"/>
                            </p:stCondLst>
                            <p:childTnLst>
                              <p:par>
                                <p:cTn id="103" presetID="22" presetClass="entr" presetSubtype="8" fill="hold" grpId="0" nodeType="after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wipe(left)">
                                      <p:cBhvr>
                                        <p:cTn id="10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2"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78977"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906242" name="Rectangle 2"/>
          <p:cNvSpPr>
            <a:spLocks noGrp="1" noChangeArrowheads="1"/>
          </p:cNvSpPr>
          <p:nvPr>
            <p:ph type="ctrTitle"/>
          </p:nvPr>
        </p:nvSpPr>
        <p:spPr>
          <a:xfrm>
            <a:off x="5508625" y="457200"/>
            <a:ext cx="3635375" cy="3810000"/>
          </a:xfrm>
          <a:effectLst>
            <a:outerShdw blurRad="63500" dist="35921" dir="2700000" algn="ctr" rotWithShape="0">
              <a:schemeClr val="tx2">
                <a:alpha val="74998"/>
              </a:schemeClr>
            </a:outerShdw>
          </a:effectLst>
        </p:spPr>
        <p:txBody>
          <a:bodyPr/>
          <a:lstStyle/>
          <a:p>
            <a:pPr>
              <a:defRPr/>
            </a:pPr>
            <a:r>
              <a:rPr lang="ar-SA" altLang="ja-JP" sz="3600" b="1">
                <a:solidFill>
                  <a:schemeClr val="bg1"/>
                </a:solidFill>
                <a:latin typeface="Arial" panose="020B0604020202020204" pitchFamily="34" charset="0"/>
                <a:ea typeface="ＭＳ Ｐゴシック" charset="0"/>
                <a:cs typeface="Arial" panose="020B0604020202020204" pitchFamily="34" charset="0"/>
              </a:rPr>
              <a:t>رؤيا ٢٠ : ١١</a:t>
            </a:r>
            <a:br>
              <a:rPr lang="ar-SA" altLang="ja-JP" sz="3600" b="1">
                <a:solidFill>
                  <a:schemeClr val="bg1"/>
                </a:solidFill>
                <a:latin typeface="Arial" panose="020B0604020202020204" pitchFamily="34" charset="0"/>
                <a:ea typeface="ＭＳ Ｐゴシック" charset="0"/>
                <a:cs typeface="Arial" panose="020B0604020202020204" pitchFamily="34" charset="0"/>
              </a:rPr>
            </a:br>
            <a:br>
              <a:rPr lang="en-US" altLang="ja-JP" sz="3600" b="1">
                <a:solidFill>
                  <a:schemeClr val="bg1"/>
                </a:solidFill>
                <a:latin typeface="Arial" panose="020B0604020202020204" pitchFamily="34" charset="0"/>
                <a:ea typeface="ＭＳ Ｐゴシック" charset="0"/>
                <a:cs typeface="Arial" panose="020B0604020202020204" pitchFamily="34" charset="0"/>
              </a:rPr>
            </a:br>
            <a:r>
              <a:rPr lang="ar-SA" altLang="ja-JP" sz="3600" b="1">
                <a:solidFill>
                  <a:schemeClr val="bg1"/>
                </a:solidFill>
                <a:latin typeface="Arial" panose="020B0604020202020204" pitchFamily="34" charset="0"/>
                <a:ea typeface="ＭＳ Ｐゴシック" charset="0"/>
                <a:cs typeface="Arial" panose="020B0604020202020204" pitchFamily="34" charset="0"/>
              </a:rPr>
              <a:t> </a:t>
            </a:r>
            <a:r>
              <a:rPr lang="ar-JO" altLang="ja-JP" b="1">
                <a:solidFill>
                  <a:schemeClr val="bg1"/>
                </a:solidFill>
                <a:latin typeface="Arial" panose="020B0604020202020204" pitchFamily="34" charset="0"/>
                <a:ea typeface="ＭＳ Ｐゴシック" charset="0"/>
                <a:cs typeface="Arial" panose="020B0604020202020204" pitchFamily="34" charset="0"/>
              </a:rPr>
              <a:t>ثم رأيت عرشاً عظيماً أبيض</a:t>
            </a:r>
            <a:endParaRPr lang="ar-SA" altLang="ja-JP" sz="3600" b="1">
              <a:solidFill>
                <a:schemeClr val="bg1"/>
              </a:solidFill>
              <a:latin typeface="Arial" panose="020B0604020202020204" pitchFamily="34" charset="0"/>
              <a:ea typeface="ＭＳ Ｐゴシック" charset="0"/>
              <a:cs typeface="Arial" panose="020B0604020202020204" pitchFamily="34" charset="0"/>
            </a:endParaRPr>
          </a:p>
        </p:txBody>
      </p:sp>
      <p:pic>
        <p:nvPicPr>
          <p:cNvPr id="1278979" name="Picture 1" descr="Rev 20.14 Big_Throne1.247160053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938"/>
            <a:ext cx="5476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438</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689843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31 The Books Are Open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36538"/>
            <a:ext cx="9144000" cy="709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1859280"/>
          </a:xfrm>
          <a:effectLst>
            <a:outerShdw blurRad="63500" dist="107763" dir="2700000" algn="ctr" rotWithShape="0">
              <a:srgbClr val="000000">
                <a:alpha val="74998"/>
              </a:srgbClr>
            </a:outerShdw>
          </a:effectLst>
        </p:spPr>
        <p:txBody>
          <a:bodyPr/>
          <a:lstStyle/>
          <a:p>
            <a:pPr eaLnBrk="1" hangingPunct="1">
              <a:defRPr/>
            </a:pPr>
            <a:r>
              <a:rPr lang="ar-SA">
                <a:ea typeface="ＭＳ Ｐゴシック" charset="0"/>
              </a:rPr>
              <a:t>رؤيا ٢٠ : ١٢</a:t>
            </a:r>
            <a:br>
              <a:rPr lang="ar-SA">
                <a:ea typeface="ＭＳ Ｐゴシック" charset="0"/>
              </a:rPr>
            </a:br>
            <a:br>
              <a:rPr lang="en-US" sz="2800">
                <a:ea typeface="ＭＳ Ｐゴシック" charset="0"/>
              </a:rPr>
            </a:br>
            <a:r>
              <a:rPr lang="ar-SA" sz="5400">
                <a:ea typeface="ＭＳ Ｐゴシック" charset="0"/>
              </a:rPr>
              <a:t> </a:t>
            </a:r>
            <a:r>
              <a:rPr lang="ar-JO" sz="5400">
                <a:ea typeface="ＭＳ Ｐゴシック" charset="0"/>
              </a:rPr>
              <a:t>وانفتحت أسفار</a:t>
            </a:r>
            <a:endParaRPr lang="ar-SA" sz="5400">
              <a:ea typeface="ＭＳ Ｐゴシック" charset="0"/>
            </a:endParaRPr>
          </a:p>
        </p:txBody>
      </p:sp>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a:ln>
                  <a:noFill/>
                </a:ln>
                <a:solidFill>
                  <a:srgbClr val="FF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Used with permission</a:t>
            </a:r>
          </a:p>
        </p:txBody>
      </p:sp>
    </p:spTree>
    <p:extLst>
      <p:ext uri="{BB962C8B-B14F-4D97-AF65-F5344CB8AC3E}">
        <p14:creationId xmlns:p14="http://schemas.microsoft.com/office/powerpoint/2010/main" val="298187231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0v15 Lake Of Fire.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98659" name="Rectangle 3"/>
          <p:cNvSpPr>
            <a:spLocks noGrp="1" noChangeArrowheads="1"/>
          </p:cNvSpPr>
          <p:nvPr>
            <p:ph type="title"/>
          </p:nvPr>
        </p:nvSpPr>
        <p:spPr>
          <a:xfrm>
            <a:off x="4758648" y="1066800"/>
            <a:ext cx="4385352" cy="2057400"/>
          </a:xfrm>
          <a:effectLst>
            <a:outerShdw blurRad="63500" dist="107763" dir="2700000" algn="ctr" rotWithShape="0">
              <a:srgbClr val="000000">
                <a:alpha val="74998"/>
              </a:srgbClr>
            </a:outerShdw>
          </a:effectLst>
        </p:spPr>
        <p:txBody>
          <a:bodyPr/>
          <a:lstStyle/>
          <a:p>
            <a:pPr rtl="1" eaLnBrk="1" hangingPunct="1">
              <a:lnSpc>
                <a:spcPct val="80000"/>
              </a:lnSpc>
              <a:defRPr/>
            </a:pPr>
            <a:r>
              <a:rPr lang="ar-JO" sz="5400">
                <a:solidFill>
                  <a:schemeClr val="tx1"/>
                </a:solidFill>
                <a:effectLst>
                  <a:glow rad="228600">
                    <a:schemeClr val="bg1"/>
                  </a:glow>
                </a:effectLst>
                <a:ea typeface="ＭＳ Ｐゴシック" charset="0"/>
              </a:rPr>
              <a:t>بحيرة النار</a:t>
            </a:r>
            <a:br>
              <a:rPr lang="en-US" sz="4000">
                <a:solidFill>
                  <a:schemeClr val="tx1"/>
                </a:solidFill>
                <a:effectLst>
                  <a:glow rad="228600">
                    <a:schemeClr val="bg1"/>
                  </a:glow>
                </a:effectLst>
                <a:ea typeface="ＭＳ Ｐゴシック" charset="0"/>
              </a:rPr>
            </a:br>
            <a:br>
              <a:rPr lang="en-US" sz="4000">
                <a:solidFill>
                  <a:schemeClr val="tx1"/>
                </a:solidFill>
                <a:effectLst>
                  <a:glow rad="228600">
                    <a:schemeClr val="bg1"/>
                  </a:glow>
                </a:effectLst>
                <a:ea typeface="ＭＳ Ｐゴシック" charset="0"/>
              </a:rPr>
            </a:br>
            <a:r>
              <a:rPr lang="ar-SA" sz="4000">
                <a:solidFill>
                  <a:schemeClr val="tx1"/>
                </a:solidFill>
                <a:effectLst>
                  <a:glow rad="228600">
                    <a:schemeClr val="bg1"/>
                  </a:glow>
                </a:effectLst>
                <a:ea typeface="ＭＳ Ｐゴシック" charset="0"/>
              </a:rPr>
              <a:t>رؤيا ٢٠ : ١٤-١٥</a:t>
            </a:r>
            <a:endParaRPr lang="ar-SA" sz="3600">
              <a:solidFill>
                <a:schemeClr val="tx1"/>
              </a:solidFill>
              <a:effectLst>
                <a:glow rad="228600">
                  <a:schemeClr val="bg1"/>
                </a:glow>
              </a:effectLst>
              <a:ea typeface="ＭＳ Ｐゴシック" charset="0"/>
            </a:endParaRP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438</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F8871776-3AD6-5942-83F3-34E6F81FAD53}"/>
              </a:ext>
            </a:extLst>
          </p:cNvPr>
          <p:cNvSpPr txBox="1">
            <a:spLocks noChangeArrowheads="1"/>
          </p:cNvSpPr>
          <p:nvPr/>
        </p:nvSpPr>
        <p:spPr bwMode="auto">
          <a:xfrm>
            <a:off x="123312" y="3255045"/>
            <a:ext cx="5570320" cy="340232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ar-SA" sz="3600" b="1" u="none" strike="noStrike" kern="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7347566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MS Pゴシック"/>
              <a:cs typeface="Arial" panose="020B0604020202020204" pitchFamily="34" charset="0"/>
            </a:endParaRPr>
          </a:p>
        </p:txBody>
      </p:sp>
      <p:sp>
        <p:nvSpPr>
          <p:cNvPr id="6" name="Footer Placeholder 5"/>
          <p:cNvSpPr>
            <a:spLocks noGrp="1" noChangeArrowheads="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MS Pゴシック"/>
              <a:cs typeface="Arial" panose="020B0604020202020204" pitchFamily="34" charset="0"/>
            </a:endParaRPr>
          </a:p>
        </p:txBody>
      </p:sp>
      <p:pic>
        <p:nvPicPr>
          <p:cNvPr id="173060" name="Picture 6" descr="Jesus second com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0" name="Rectangle 2"/>
          <p:cNvSpPr>
            <a:spLocks noGrp="1" noChangeArrowheads="1"/>
          </p:cNvSpPr>
          <p:nvPr>
            <p:ph type="ctrTitle"/>
          </p:nvPr>
        </p:nvSpPr>
        <p:spPr>
          <a:xfrm>
            <a:off x="685800" y="5905586"/>
            <a:ext cx="7772400" cy="930598"/>
          </a:xfrm>
          <a:solidFill>
            <a:schemeClr val="tx2"/>
          </a:solidFill>
          <a:effectLst>
            <a:outerShdw blurRad="88900" dist="38097" dir="2700000" algn="ctr" rotWithShape="0">
              <a:schemeClr val="tx1">
                <a:alpha val="99962"/>
              </a:schemeClr>
            </a:outerShdw>
          </a:effectLst>
        </p:spPr>
        <p:txBody>
          <a:bodyPr/>
          <a:lstStyle/>
          <a:p>
            <a:pPr eaLnBrk="1" hangingPunct="1"/>
            <a:r>
              <a:rPr lang="ar-SA" b="1">
                <a:solidFill>
                  <a:srgbClr val="000090"/>
                </a:solidFill>
                <a:latin typeface="Arial" panose="020B0604020202020204" pitchFamily="34" charset="0"/>
                <a:ea typeface="MS Pゴシック" charset="0"/>
                <a:cs typeface="Arial" panose="020B0604020202020204" pitchFamily="34" charset="0"/>
              </a:rPr>
              <a:t>المجيء الثاني</a:t>
            </a:r>
          </a:p>
        </p:txBody>
      </p:sp>
      <p:sp>
        <p:nvSpPr>
          <p:cNvPr id="252933" name="Text Box 5"/>
          <p:cNvSpPr txBox="1">
            <a:spLocks noChangeArrowheads="1"/>
          </p:cNvSpPr>
          <p:nvPr/>
        </p:nvSpPr>
        <p:spPr bwMode="auto">
          <a:xfrm>
            <a:off x="8404225" y="76200"/>
            <a:ext cx="704039" cy="461665"/>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MS Pゴシック" charset="0"/>
                <a:cs typeface="Arial" panose="020B0604020202020204" pitchFamily="34" charset="0"/>
              </a:rPr>
              <a:t>439</a:t>
            </a: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MS Pゴシック" charset="0"/>
              <a:cs typeface="Arial" panose="020B0604020202020204" pitchFamily="34" charset="0"/>
            </a:endParaRPr>
          </a:p>
        </p:txBody>
      </p:sp>
    </p:spTree>
    <p:extLst>
      <p:ext uri="{BB962C8B-B14F-4D97-AF65-F5344CB8AC3E}">
        <p14:creationId xmlns:p14="http://schemas.microsoft.com/office/powerpoint/2010/main" val="4073165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ctr"/>
          <a:lstStyle/>
          <a:p>
            <a:pPr>
              <a:defRPr/>
            </a:pPr>
            <a:r>
              <a:rPr lang="ar-JO" sz="5400">
                <a:effectLst>
                  <a:glow rad="127000">
                    <a:schemeClr val="tx1"/>
                  </a:glow>
                </a:effectLst>
                <a:ea typeface="ＭＳ Ｐゴシック" charset="0"/>
              </a:rPr>
              <a:t>لماذا </a:t>
            </a:r>
            <a:r>
              <a:rPr lang="ar-JO" sz="5400">
                <a:solidFill>
                  <a:srgbClr val="FFFF00"/>
                </a:solidFill>
                <a:effectLst>
                  <a:glow rad="127000">
                    <a:schemeClr val="tx1"/>
                  </a:glow>
                </a:effectLst>
                <a:ea typeface="ＭＳ Ｐゴシック" charset="0"/>
              </a:rPr>
              <a:t>نقبل</a:t>
            </a:r>
            <a:r>
              <a:rPr lang="ar-JO" sz="5400">
                <a:effectLst>
                  <a:glow rad="127000">
                    <a:schemeClr val="tx1"/>
                  </a:glow>
                </a:effectLst>
                <a:ea typeface="ＭＳ Ｐゴシック" charset="0"/>
              </a:rPr>
              <a:t> بعضنا البعض؟</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EE4E88A9-53A4-644B-9542-CB465789D4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95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6"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7" name="Rectangle 3"/>
          <p:cNvSpPr>
            <a:spLocks noGrp="1" noChangeArrowheads="1"/>
          </p:cNvSpPr>
          <p:nvPr>
            <p:ph type="title" idx="4294967295"/>
          </p:nvPr>
        </p:nvSpPr>
        <p:spPr>
          <a:xfrm>
            <a:off x="228600" y="1981200"/>
            <a:ext cx="3886200" cy="4267200"/>
          </a:xfrm>
        </p:spPr>
        <p:txBody>
          <a:bodyPr/>
          <a:lstStyle/>
          <a:p>
            <a:r>
              <a:rPr lang="ar-SA"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t>رؤيا ١٩ : ١٥</a:t>
            </a:r>
            <a:br>
              <a:rPr lang="ar-SA"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br>
            <a:br>
              <a:rPr lang="en-US"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br>
            <a:r>
              <a:rPr lang="ar-SA" altLang="ja-JP" sz="48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t> </a:t>
            </a:r>
            <a:r>
              <a:rPr lang="ar-JO" altLang="ja-JP" sz="48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t>ومن فمه يخرج سيف ماضٍ</a:t>
            </a:r>
            <a:endParaRPr lang="ar-SA"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endParaRPr>
          </a:p>
        </p:txBody>
      </p:sp>
      <p:sp>
        <p:nvSpPr>
          <p:cNvPr id="5" name="Text Box 6"/>
          <p:cNvSpPr txBox="1">
            <a:spLocks noChangeArrowheads="1"/>
          </p:cNvSpPr>
          <p:nvPr/>
        </p:nvSpPr>
        <p:spPr bwMode="auto">
          <a:xfrm>
            <a:off x="8404225" y="76200"/>
            <a:ext cx="665567"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rPr>
              <a:t>439</a:t>
            </a:r>
            <a:endParaRPr kumimoji="0" lang="en-US" sz="1800" b="1"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567467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64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2247900"/>
            <a:ext cx="3886200" cy="3695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57699" name="Rectangle 2"/>
          <p:cNvSpPr>
            <a:spLocks noGrp="1" noChangeArrowheads="1"/>
          </p:cNvSpPr>
          <p:nvPr>
            <p:ph type="ctrTitle"/>
          </p:nvPr>
        </p:nvSpPr>
        <p:spPr>
          <a:xfrm>
            <a:off x="838200" y="876300"/>
            <a:ext cx="7848600" cy="1085850"/>
          </a:xfrm>
        </p:spPr>
        <p:txBody>
          <a:bodyPr/>
          <a:lstStyle/>
          <a:p>
            <a:pPr eaLnBrk="1" hangingPunct="1"/>
            <a:r>
              <a:rPr lang="ar-JO" sz="8000">
                <a:solidFill>
                  <a:srgbClr val="FFFF00"/>
                </a:solidFill>
                <a:ea typeface="ＭＳ Ｐゴシック" charset="0"/>
                <a:cs typeface="Arial" panose="020B0604020202020204" pitchFamily="34" charset="0"/>
              </a:rPr>
              <a:t>الإبادة</a:t>
            </a:r>
            <a:endParaRPr lang="en-US" sz="3600">
              <a:solidFill>
                <a:srgbClr val="FFFF00"/>
              </a:solidFill>
              <a:ea typeface="ＭＳ Ｐゴシック" charset="0"/>
              <a:cs typeface="Arial" panose="020B0604020202020204" pitchFamily="34" charset="0"/>
            </a:endParaRPr>
          </a:p>
        </p:txBody>
      </p:sp>
      <p:sp>
        <p:nvSpPr>
          <p:cNvPr id="146436" name="Text Box 4"/>
          <p:cNvSpPr txBox="1">
            <a:spLocks noChangeArrowheads="1"/>
          </p:cNvSpPr>
          <p:nvPr/>
        </p:nvSpPr>
        <p:spPr bwMode="auto">
          <a:xfrm>
            <a:off x="4419600" y="2667000"/>
            <a:ext cx="4343400" cy="313932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الحجج المذكورة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الدحض</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6437" name="Text Box 5"/>
          <p:cNvSpPr txBox="1">
            <a:spLocks noChangeArrowheads="1"/>
          </p:cNvSpPr>
          <p:nvPr/>
        </p:nvSpPr>
        <p:spPr bwMode="auto">
          <a:xfrm>
            <a:off x="8382000" y="138113"/>
            <a:ext cx="53091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8389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146436">
                                            <p:txEl>
                                              <p:pRg st="0" end="0"/>
                                            </p:txEl>
                                          </p:spTgt>
                                        </p:tgtEl>
                                        <p:attrNameLst>
                                          <p:attrName>style.visibility</p:attrName>
                                        </p:attrNameLst>
                                      </p:cBhvr>
                                      <p:to>
                                        <p:strVal val="visible"/>
                                      </p:to>
                                    </p:set>
                                    <p:animScale>
                                      <p:cBhvr>
                                        <p:cTn id="7" dur="1000" decel="50000" fill="hold">
                                          <p:stCondLst>
                                            <p:cond delay="0"/>
                                          </p:stCondLst>
                                        </p:cTn>
                                        <p:tgtEl>
                                          <p:spTgt spid="14643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46436">
                                            <p:txEl>
                                              <p:pRg st="0" end="0"/>
                                            </p:txEl>
                                          </p:spTgt>
                                        </p:tgtEl>
                                        <p:attrNameLst>
                                          <p:attrName>ppt_x</p:attrName>
                                          <p:attrName>ppt_y</p:attrName>
                                        </p:attrNameLst>
                                      </p:cBhvr>
                                    </p:animMotion>
                                    <p:animEffect transition="in" filter="fade">
                                      <p:cBhvr>
                                        <p:cTn id="9" dur="1000"/>
                                        <p:tgtEl>
                                          <p:spTgt spid="146436">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146436">
                                            <p:txEl>
                                              <p:pRg st="1" end="1"/>
                                            </p:txEl>
                                          </p:spTgt>
                                        </p:tgtEl>
                                        <p:attrNameLst>
                                          <p:attrName>style.visibility</p:attrName>
                                        </p:attrNameLst>
                                      </p:cBhvr>
                                      <p:to>
                                        <p:strVal val="visible"/>
                                      </p:to>
                                    </p:set>
                                    <p:animScale>
                                      <p:cBhvr>
                                        <p:cTn id="14" dur="1000" decel="50000" fill="hold">
                                          <p:stCondLst>
                                            <p:cond delay="0"/>
                                          </p:stCondLst>
                                        </p:cTn>
                                        <p:tgtEl>
                                          <p:spTgt spid="146436">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46436">
                                            <p:txEl>
                                              <p:pRg st="1" end="1"/>
                                            </p:txEl>
                                          </p:spTgt>
                                        </p:tgtEl>
                                        <p:attrNameLst>
                                          <p:attrName>ppt_x</p:attrName>
                                          <p:attrName>ppt_y</p:attrName>
                                        </p:attrNameLst>
                                      </p:cBhvr>
                                    </p:animMotion>
                                    <p:animEffect transition="in" filter="fade">
                                      <p:cBhvr>
                                        <p:cTn id="16" dur="1000"/>
                                        <p:tgtEl>
                                          <p:spTgt spid="146436">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146436">
                                            <p:txEl>
                                              <p:pRg st="2" end="2"/>
                                            </p:txEl>
                                          </p:spTgt>
                                        </p:tgtEl>
                                        <p:attrNameLst>
                                          <p:attrName>style.visibility</p:attrName>
                                        </p:attrNameLst>
                                      </p:cBhvr>
                                      <p:to>
                                        <p:strVal val="visible"/>
                                      </p:to>
                                    </p:set>
                                    <p:animScale>
                                      <p:cBhvr>
                                        <p:cTn id="21" dur="1000" decel="50000" fill="hold">
                                          <p:stCondLst>
                                            <p:cond delay="0"/>
                                          </p:stCondLst>
                                        </p:cTn>
                                        <p:tgtEl>
                                          <p:spTgt spid="146436">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146436">
                                            <p:txEl>
                                              <p:pRg st="2" end="2"/>
                                            </p:txEl>
                                          </p:spTgt>
                                        </p:tgtEl>
                                        <p:attrNameLst>
                                          <p:attrName>ppt_x</p:attrName>
                                          <p:attrName>ppt_y</p:attrName>
                                        </p:attrNameLst>
                                      </p:cBhvr>
                                    </p:animMotion>
                                    <p:animEffect transition="in" filter="fade">
                                      <p:cBhvr>
                                        <p:cTn id="23" dur="1000"/>
                                        <p:tgtEl>
                                          <p:spTgt spid="14643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436"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a:xfrm>
            <a:off x="457200" y="228600"/>
            <a:ext cx="7467600" cy="914400"/>
          </a:xfrm>
          <a:solidFill>
            <a:srgbClr val="333399"/>
          </a:solidFill>
        </p:spPr>
        <p:txBody>
          <a:bodyPr/>
          <a:lstStyle/>
          <a:p>
            <a:pPr eaLnBrk="1" hangingPunct="1"/>
            <a:r>
              <a:rPr lang="ar-JO" sz="4000">
                <a:solidFill>
                  <a:srgbClr val="FFFFFF"/>
                </a:solidFill>
                <a:ea typeface="ＭＳ Ｐゴシック" charset="0"/>
                <a:cs typeface="Arial" panose="020B0604020202020204" pitchFamily="34" charset="0"/>
              </a:rPr>
              <a:t>مجموعات الإبادة</a:t>
            </a:r>
            <a:endParaRPr lang="en-US" sz="4000">
              <a:solidFill>
                <a:srgbClr val="FFFFFF"/>
              </a:solidFill>
              <a:ea typeface="ＭＳ Ｐゴシック" charset="0"/>
              <a:cs typeface="Arial" panose="020B0604020202020204" pitchFamily="34" charset="0"/>
            </a:endParaRPr>
          </a:p>
        </p:txBody>
      </p:sp>
      <p:sp>
        <p:nvSpPr>
          <p:cNvPr id="209923" name="Rectangle 3"/>
          <p:cNvSpPr>
            <a:spLocks noGrp="1" noChangeArrowheads="1"/>
          </p:cNvSpPr>
          <p:nvPr>
            <p:ph type="body" idx="1"/>
          </p:nvPr>
        </p:nvSpPr>
        <p:spPr>
          <a:xfrm>
            <a:off x="685800" y="1447800"/>
            <a:ext cx="7772400" cy="4114800"/>
          </a:xfrm>
        </p:spPr>
        <p:txBody>
          <a:bodyPr/>
          <a:lstStyle/>
          <a:p>
            <a:pPr algn="r" rtl="1" eaLnBrk="1" hangingPunct="1"/>
            <a:r>
              <a:rPr lang="ar-JO">
                <a:ea typeface="ＭＳ Ｐゴシック" charset="0"/>
                <a:cs typeface="Arial" panose="020B0604020202020204" pitchFamily="34" charset="0"/>
              </a:rPr>
              <a:t>الأدفنتست السبتيين</a:t>
            </a:r>
          </a:p>
          <a:p>
            <a:pPr algn="r" rtl="1" eaLnBrk="1" hangingPunct="1"/>
            <a:r>
              <a:rPr lang="ar-JO">
                <a:ea typeface="ＭＳ Ｐゴシック" charset="0"/>
                <a:cs typeface="Arial" panose="020B0604020202020204" pitchFamily="34" charset="0"/>
              </a:rPr>
              <a:t>شهود يهوه</a:t>
            </a:r>
          </a:p>
          <a:p>
            <a:pPr algn="r" rtl="1" eaLnBrk="1" hangingPunct="1"/>
            <a:r>
              <a:rPr lang="ar-JO">
                <a:ea typeface="ＭＳ Ｐゴシック" charset="0"/>
                <a:cs typeface="Arial" panose="020B0604020202020204" pitchFamily="34" charset="0"/>
              </a:rPr>
              <a:t>بعض الإنجيليين؟</a:t>
            </a:r>
            <a:endParaRPr lang="en-US">
              <a:ea typeface="ＭＳ Ｐゴシック" charset="0"/>
              <a:cs typeface="Arial" panose="020B0604020202020204" pitchFamily="34" charset="0"/>
            </a:endParaRPr>
          </a:p>
        </p:txBody>
      </p:sp>
      <p:sp>
        <p:nvSpPr>
          <p:cNvPr id="159748" name="Text Box 5"/>
          <p:cNvSpPr txBox="1">
            <a:spLocks noChangeArrowheads="1"/>
          </p:cNvSpPr>
          <p:nvPr/>
        </p:nvSpPr>
        <p:spPr bwMode="auto">
          <a:xfrm>
            <a:off x="8382000" y="138113"/>
            <a:ext cx="530915"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16981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09923">
                                            <p:txEl>
                                              <p:pRg st="0" end="0"/>
                                            </p:txEl>
                                          </p:spTgt>
                                        </p:tgtEl>
                                        <p:attrNameLst>
                                          <p:attrName>style.visibility</p:attrName>
                                        </p:attrNameLst>
                                      </p:cBhvr>
                                      <p:to>
                                        <p:strVal val="visible"/>
                                      </p:to>
                                    </p:set>
                                    <p:animEffect transition="in" filter="blinds(horizontal)">
                                      <p:cBhvr>
                                        <p:cTn id="7" dur="500"/>
                                        <p:tgtEl>
                                          <p:spTgt spid="2099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09923">
                                            <p:txEl>
                                              <p:pRg st="1" end="1"/>
                                            </p:txEl>
                                          </p:spTgt>
                                        </p:tgtEl>
                                        <p:attrNameLst>
                                          <p:attrName>style.visibility</p:attrName>
                                        </p:attrNameLst>
                                      </p:cBhvr>
                                      <p:to>
                                        <p:strVal val="visible"/>
                                      </p:to>
                                    </p:set>
                                    <p:animEffect transition="in" filter="blinds(horizontal)">
                                      <p:cBhvr>
                                        <p:cTn id="12" dur="500"/>
                                        <p:tgtEl>
                                          <p:spTgt spid="20992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09923">
                                            <p:txEl>
                                              <p:pRg st="2" end="2"/>
                                            </p:txEl>
                                          </p:spTgt>
                                        </p:tgtEl>
                                        <p:attrNameLst>
                                          <p:attrName>style.visibility</p:attrName>
                                        </p:attrNameLst>
                                      </p:cBhvr>
                                      <p:to>
                                        <p:strVal val="visible"/>
                                      </p:to>
                                    </p:set>
                                    <p:animEffect transition="in" filter="blinds(horizontal)">
                                      <p:cBhvr>
                                        <p:cTn id="17" dur="500"/>
                                        <p:tgtEl>
                                          <p:spTgt spid="20992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10626" name="Rectangle 2"/>
          <p:cNvSpPr>
            <a:spLocks noGrp="1" noChangeArrowheads="1"/>
          </p:cNvSpPr>
          <p:nvPr>
            <p:ph type="ctrTitle"/>
          </p:nvPr>
        </p:nvSpPr>
        <p:spPr>
          <a:xfrm>
            <a:off x="381000" y="381000"/>
            <a:ext cx="7162800" cy="685800"/>
          </a:xfrm>
          <a:solidFill>
            <a:schemeClr val="bg1"/>
          </a:solidFill>
          <a:effectLst>
            <a:outerShdw blurRad="63500" dist="35921" dir="2700000" algn="ctr" rotWithShape="0">
              <a:srgbClr val="000000">
                <a:alpha val="74998"/>
              </a:srgbClr>
            </a:outerShdw>
          </a:effectLst>
        </p:spPr>
        <p:txBody>
          <a:bodyPr/>
          <a:lstStyle/>
          <a:p>
            <a:pPr eaLnBrk="1" hangingPunct="1">
              <a:defRPr/>
            </a:pPr>
            <a:r>
              <a:rPr lang="ar-JO" sz="4000">
                <a:cs typeface="Arial" panose="020B0604020202020204" pitchFamily="34" charset="0"/>
              </a:rPr>
              <a:t>حجج الإبادة</a:t>
            </a:r>
            <a:endParaRPr lang="en-US" sz="4000">
              <a:cs typeface="Arial" panose="020B0604020202020204" pitchFamily="34" charset="0"/>
            </a:endParaRPr>
          </a:p>
        </p:txBody>
      </p:sp>
      <p:sp>
        <p:nvSpPr>
          <p:cNvPr id="410628" name="Rectangle 4"/>
          <p:cNvSpPr>
            <a:spLocks noChangeArrowheads="1"/>
          </p:cNvSpPr>
          <p:nvPr/>
        </p:nvSpPr>
        <p:spPr bwMode="auto">
          <a:xfrm>
            <a:off x="304800" y="4343400"/>
            <a:ext cx="4038600" cy="2057400"/>
          </a:xfrm>
          <a:prstGeom prst="rect">
            <a:avLst/>
          </a:prstGeom>
          <a:solidFill>
            <a:schemeClr val="tx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lstStyle/>
          <a:p>
            <a:pPr marL="334963" marR="0" lvl="0" indent="-334963" algn="r" defTabSz="914400" rtl="1" eaLnBrk="1" fontAlgn="base" latinLnBrk="0" hangingPunct="1">
              <a:lnSpc>
                <a:spcPct val="90000"/>
              </a:lnSpc>
              <a:spcBef>
                <a:spcPct val="20000"/>
              </a:spcBef>
              <a:spcAft>
                <a:spcPct val="0"/>
              </a:spcAft>
              <a:buClrTx/>
              <a:buSzTx/>
              <a:buFontTx/>
              <a:buChar char="•"/>
              <a:tabLst/>
              <a:defRPr/>
            </a:pPr>
            <a:r>
              <a:rPr kumimoji="0" lang="ar-JO" altLang="ja-JP"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الدمار يدل على الإبادة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29" name="Rectangle 5"/>
          <p:cNvSpPr>
            <a:spLocks noChangeArrowheads="1"/>
          </p:cNvSpPr>
          <p:nvPr/>
        </p:nvSpPr>
        <p:spPr bwMode="auto">
          <a:xfrm>
            <a:off x="304800" y="2057400"/>
            <a:ext cx="4038600" cy="2057400"/>
          </a:xfrm>
          <a:prstGeom prst="rect">
            <a:avLst/>
          </a:prstGeom>
          <a:solidFill>
            <a:schemeClr val="tx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lstStyle/>
          <a:p>
            <a:pPr marL="334963" marR="0" lvl="0" indent="-334963" algn="r" defTabSz="914400" rtl="1" eaLnBrk="1" fontAlgn="base" latinLnBrk="0" hangingPunct="1">
              <a:lnSpc>
                <a:spcPct val="90000"/>
              </a:lnSpc>
              <a:spcBef>
                <a:spcPct val="20000"/>
              </a:spcBef>
              <a:spcAft>
                <a:spcPct val="0"/>
              </a:spcAft>
              <a:buClrTx/>
              <a:buSzTx/>
              <a:buFontTx/>
              <a:buChar char="•"/>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لطيف جداً فلا يرسل الناس إلى الجحيم الأبدي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30" name="Rectangle 6"/>
          <p:cNvSpPr>
            <a:spLocks noChangeArrowheads="1"/>
          </p:cNvSpPr>
          <p:nvPr/>
        </p:nvSpPr>
        <p:spPr bwMode="auto">
          <a:xfrm>
            <a:off x="4648200" y="4343400"/>
            <a:ext cx="4038600" cy="2057400"/>
          </a:xfrm>
          <a:prstGeom prst="rect">
            <a:avLst/>
          </a:prstGeom>
          <a:solidFill>
            <a:schemeClr val="accent2"/>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lstStyle/>
          <a:p>
            <a:pPr marL="334963" marR="0" lvl="0" indent="0" algn="ctr" defTabSz="914400" rtl="0" eaLnBrk="1" fontAlgn="base" latinLnBrk="0" hangingPunct="1">
              <a:lnSpc>
                <a:spcPct val="90000"/>
              </a:lnSpc>
              <a:spcBef>
                <a:spcPct val="20000"/>
              </a:spcBef>
              <a:spcAft>
                <a:spcPct val="0"/>
              </a:spcAft>
              <a:buClrTx/>
              <a:buSzTx/>
              <a:buFontTx/>
              <a:buNone/>
              <a:tabLst/>
              <a:defRPr/>
            </a:pPr>
            <a:r>
              <a:rPr kumimoji="0" lang="ar-JO" altLang="ja-JP"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الدمار يشير إلى </a:t>
            </a:r>
          </a:p>
          <a:p>
            <a:pPr marL="334963" marR="0" lvl="0" indent="0" algn="ctr" defTabSz="914400" rtl="0" eaLnBrk="1" fontAlgn="base" latinLnBrk="0" hangingPunct="1">
              <a:lnSpc>
                <a:spcPct val="90000"/>
              </a:lnSpc>
              <a:spcBef>
                <a:spcPct val="20000"/>
              </a:spcBef>
              <a:spcAft>
                <a:spcPct val="0"/>
              </a:spcAft>
              <a:buClrTx/>
              <a:buSzTx/>
              <a:buFontTx/>
              <a:buNone/>
              <a:tabLst/>
              <a:defRPr/>
            </a:pPr>
            <a:r>
              <a:rPr kumimoji="0" lang="ar-JO" altLang="ja-JP"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الموت الجسدي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31" name="Rectangle 7"/>
          <p:cNvSpPr>
            <a:spLocks noChangeArrowheads="1"/>
          </p:cNvSpPr>
          <p:nvPr/>
        </p:nvSpPr>
        <p:spPr bwMode="auto">
          <a:xfrm>
            <a:off x="4648200" y="2057400"/>
            <a:ext cx="4038600" cy="2057400"/>
          </a:xfrm>
          <a:prstGeom prst="rect">
            <a:avLst/>
          </a:prstGeom>
          <a:solidFill>
            <a:schemeClr val="accent2"/>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lstStyle/>
          <a:p>
            <a:pPr marL="334963" marR="0" lvl="0" indent="0" algn="ctr" defTabSz="914400" rtl="0" eaLnBrk="1" fontAlgn="base" latinLnBrk="0" hangingPunct="1">
              <a:lnSpc>
                <a:spcPct val="9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عادل وقدوس جداً</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5"/>
          <p:cNvSpPr txBox="1">
            <a:spLocks noChangeArrowheads="1"/>
          </p:cNvSpPr>
          <p:nvPr/>
        </p:nvSpPr>
        <p:spPr bwMode="auto">
          <a:xfrm>
            <a:off x="8382000" y="138113"/>
            <a:ext cx="53091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70D629E2-E709-3CC7-64ED-9A0AFC6C48C4}"/>
              </a:ext>
            </a:extLst>
          </p:cNvPr>
          <p:cNvSpPr txBox="1"/>
          <p:nvPr/>
        </p:nvSpPr>
        <p:spPr>
          <a:xfrm rot="20102039">
            <a:off x="4467246" y="1146819"/>
            <a:ext cx="1519968" cy="92333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sz="5400" b="1" u="none" strike="noStrike" kern="1200" cap="none" spc="0" normalizeH="0" baseline="0" noProof="0">
                <a:ln>
                  <a:noFill/>
                </a:ln>
                <a:solidFill>
                  <a:srgbClr val="FFFFFF"/>
                </a:solidFill>
                <a:effectLst>
                  <a:glow rad="228600">
                    <a:srgbClr val="000000">
                      <a:satMod val="175000"/>
                      <a:alpha val="82813"/>
                    </a:srgbClr>
                  </a:glow>
                </a:effectLst>
                <a:uLnTx/>
                <a:uFillTx/>
                <a:latin typeface="Arial" panose="020B0604020202020204" pitchFamily="34" charset="0"/>
                <a:ea typeface="ＭＳ Ｐゴシック"/>
                <a:cs typeface="Arial" panose="020B0604020202020204" pitchFamily="34" charset="0"/>
              </a:rPr>
              <a:t>دحض</a:t>
            </a:r>
            <a:endParaRPr kumimoji="0" lang="en-US" sz="5400" b="1" u="none" strike="noStrike" kern="1200" cap="none" spc="0" normalizeH="0" baseline="0" noProof="0">
              <a:ln>
                <a:noFill/>
              </a:ln>
              <a:solidFill>
                <a:srgbClr val="FFFFFF"/>
              </a:solidFill>
              <a:effectLst>
                <a:glow rad="228600">
                  <a:srgbClr val="000000">
                    <a:satMod val="175000"/>
                    <a:alpha val="82813"/>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9844812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10629"/>
                                        </p:tgtEl>
                                        <p:attrNameLst>
                                          <p:attrName>style.visibility</p:attrName>
                                        </p:attrNameLst>
                                      </p:cBhvr>
                                      <p:to>
                                        <p:strVal val="visible"/>
                                      </p:to>
                                    </p:set>
                                    <p:animEffect transition="in" filter="fade">
                                      <p:cBhvr>
                                        <p:cTn id="7" dur="500"/>
                                        <p:tgtEl>
                                          <p:spTgt spid="4106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10628"/>
                                        </p:tgtEl>
                                        <p:attrNameLst>
                                          <p:attrName>style.visibility</p:attrName>
                                        </p:attrNameLst>
                                      </p:cBhvr>
                                      <p:to>
                                        <p:strVal val="visible"/>
                                      </p:to>
                                    </p:set>
                                    <p:animEffect transition="in" filter="fade">
                                      <p:cBhvr>
                                        <p:cTn id="12" dur="500"/>
                                        <p:tgtEl>
                                          <p:spTgt spid="41062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strVal val="#ppt_w*0.70"/>
                                          </p:val>
                                        </p:tav>
                                        <p:tav tm="100000">
                                          <p:val>
                                            <p:strVal val="#ppt_w"/>
                                          </p:val>
                                        </p:tav>
                                      </p:tavLst>
                                    </p:anim>
                                    <p:anim calcmode="lin" valueType="num">
                                      <p:cBhvr>
                                        <p:cTn id="18" dur="1000" fill="hold"/>
                                        <p:tgtEl>
                                          <p:spTgt spid="2"/>
                                        </p:tgtEl>
                                        <p:attrNameLst>
                                          <p:attrName>ppt_h</p:attrName>
                                        </p:attrNameLst>
                                      </p:cBhvr>
                                      <p:tavLst>
                                        <p:tav tm="0">
                                          <p:val>
                                            <p:strVal val="#ppt_h"/>
                                          </p:val>
                                        </p:tav>
                                        <p:tav tm="100000">
                                          <p:val>
                                            <p:strVal val="#ppt_h"/>
                                          </p:val>
                                        </p:tav>
                                      </p:tavLst>
                                    </p:anim>
                                    <p:animEffect transition="in" filter="fade">
                                      <p:cBhvr>
                                        <p:cTn id="19" dur="1000"/>
                                        <p:tgtEl>
                                          <p:spTgt spid="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10631"/>
                                        </p:tgtEl>
                                        <p:attrNameLst>
                                          <p:attrName>style.visibility</p:attrName>
                                        </p:attrNameLst>
                                      </p:cBhvr>
                                      <p:to>
                                        <p:strVal val="visible"/>
                                      </p:to>
                                    </p:set>
                                    <p:animEffect transition="in" filter="fade">
                                      <p:cBhvr>
                                        <p:cTn id="24" dur="500"/>
                                        <p:tgtEl>
                                          <p:spTgt spid="410631"/>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10630"/>
                                        </p:tgtEl>
                                        <p:attrNameLst>
                                          <p:attrName>style.visibility</p:attrName>
                                        </p:attrNameLst>
                                      </p:cBhvr>
                                      <p:to>
                                        <p:strVal val="visible"/>
                                      </p:to>
                                    </p:set>
                                    <p:animEffect transition="in" filter="fade">
                                      <p:cBhvr>
                                        <p:cTn id="29" dur="500"/>
                                        <p:tgtEl>
                                          <p:spTgt spid="4106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628" grpId="0" animBg="1" autoUpdateAnimBg="0"/>
      <p:bldP spid="410629" grpId="0" animBg="1" autoUpdateAnimBg="0"/>
      <p:bldP spid="410630" grpId="0" animBg="1" autoUpdateAnimBg="0"/>
      <p:bldP spid="410631" grpId="0" animBg="1" autoUpdateAnimBg="0"/>
      <p:bldP spid="2"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p:txBody>
          <a:bodyPr/>
          <a:lstStyle/>
          <a:p>
            <a:pPr algn="ctr" eaLnBrk="1" hangingPunct="1">
              <a:defRPr/>
            </a:pPr>
            <a:r>
              <a:rPr lang="ar-JO" sz="4000" b="1">
                <a:latin typeface="Arial" panose="020B0604020202020204" pitchFamily="34" charset="0"/>
                <a:cs typeface="Arial" panose="020B0604020202020204" pitchFamily="34" charset="0"/>
              </a:rPr>
              <a:t>تقرير كنيسة إنجلترا</a:t>
            </a:r>
            <a:br>
              <a:rPr lang="en-US" sz="4000" b="1">
                <a:latin typeface="Arial" panose="020B0604020202020204" pitchFamily="34" charset="0"/>
                <a:cs typeface="Arial" panose="020B0604020202020204" pitchFamily="34" charset="0"/>
              </a:rPr>
            </a:br>
            <a:r>
              <a:rPr lang="ar-JO" sz="4000" b="1">
                <a:latin typeface="Arial" panose="020B0604020202020204" pitchFamily="34" charset="0"/>
                <a:cs typeface="Arial" panose="020B0604020202020204" pitchFamily="34" charset="0"/>
              </a:rPr>
              <a:t>كانون ثاني 1996</a:t>
            </a:r>
            <a:endParaRPr lang="en-US" b="1">
              <a:latin typeface="Arial" panose="020B0604020202020204" pitchFamily="34" charset="0"/>
              <a:cs typeface="Arial" panose="020B0604020202020204" pitchFamily="34" charset="0"/>
            </a:endParaRPr>
          </a:p>
        </p:txBody>
      </p:sp>
      <p:sp>
        <p:nvSpPr>
          <p:cNvPr id="271363" name="Rectangle 3"/>
          <p:cNvSpPr>
            <a:spLocks noGrp="1" noChangeArrowheads="1"/>
          </p:cNvSpPr>
          <p:nvPr>
            <p:ph type="body" idx="1"/>
          </p:nvPr>
        </p:nvSpPr>
        <p:spPr>
          <a:xfrm>
            <a:off x="557213" y="1905000"/>
            <a:ext cx="8162925" cy="4191000"/>
          </a:xfrm>
        </p:spPr>
        <p:txBody>
          <a:bodyPr/>
          <a:lstStyle/>
          <a:p>
            <a:pPr algn="r" rtl="1" eaLnBrk="1" hangingPunct="1">
              <a:defRPr/>
            </a:pPr>
            <a:r>
              <a:rPr lang="ar-JO" altLang="ja-JP" b="1">
                <a:latin typeface="Arial" panose="020B0604020202020204" pitchFamily="34" charset="0"/>
                <a:cs typeface="Arial" panose="020B0604020202020204" pitchFamily="34" charset="0"/>
              </a:rPr>
              <a:t>الجحيم باعتباره اللاوجود المطلق هو الطريقة التي وضعناها بها. الشياطين الرهيبة هي خيال المخترعين وأهل العصور الوسطى</a:t>
            </a:r>
          </a:p>
          <a:p>
            <a:pPr marL="0" indent="0" algn="r" rtl="1" eaLnBrk="1" hangingPunct="1">
              <a:buNone/>
              <a:defRPr/>
            </a:pPr>
            <a:endParaRPr lang="en-US" b="1">
              <a:latin typeface="Arial" panose="020B0604020202020204" pitchFamily="34" charset="0"/>
              <a:cs typeface="Arial" panose="020B0604020202020204" pitchFamily="34" charset="0"/>
            </a:endParaRPr>
          </a:p>
          <a:p>
            <a:pPr algn="ctr" eaLnBrk="1" hangingPunct="1">
              <a:buFont typeface="Wingdings" charset="0"/>
              <a:buNone/>
              <a:defRPr/>
            </a:pPr>
            <a:r>
              <a:rPr lang="ar-JO" b="1">
                <a:latin typeface="Arial" panose="020B0604020202020204" pitchFamily="34" charset="0"/>
                <a:cs typeface="Arial" panose="020B0604020202020204" pitchFamily="34" charset="0"/>
              </a:rPr>
              <a:t>المطران جون تايلور</a:t>
            </a:r>
            <a:endParaRPr lang="en-US" b="1">
              <a:latin typeface="Arial" panose="020B0604020202020204" pitchFamily="34" charset="0"/>
              <a:cs typeface="Arial" panose="020B0604020202020204" pitchFamily="34" charset="0"/>
            </a:endParaRPr>
          </a:p>
          <a:p>
            <a:pPr algn="ctr" eaLnBrk="1" hangingPunct="1">
              <a:buFont typeface="Wingdings" charset="0"/>
              <a:buNone/>
              <a:defRPr/>
            </a:pPr>
            <a:r>
              <a:rPr lang="ar-JO" b="1">
                <a:latin typeface="Arial" panose="020B0604020202020204" pitchFamily="34" charset="0"/>
                <a:cs typeface="Arial" panose="020B0604020202020204" pitchFamily="34" charset="0"/>
              </a:rPr>
              <a:t>أحد مؤلفي التقرير</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6170189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5890" name="Picture 4" descr="persecution"/>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7" name="Text Box 3"/>
          <p:cNvSpPr txBox="1">
            <a:spLocks noChangeArrowheads="1"/>
          </p:cNvSpPr>
          <p:nvPr/>
        </p:nvSpPr>
        <p:spPr bwMode="auto">
          <a:xfrm>
            <a:off x="4419600" y="2667000"/>
            <a:ext cx="43434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ما هو؟</a:t>
            </a:r>
            <a:endParaRPr kumimoji="0" lang="en-US" sz="3600" b="1"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4389" name="Text Box 5"/>
          <p:cNvSpPr txBox="1">
            <a:spLocks noChangeArrowheads="1"/>
          </p:cNvSpPr>
          <p:nvPr/>
        </p:nvSpPr>
        <p:spPr bwMode="auto">
          <a:xfrm>
            <a:off x="8202304" y="138113"/>
            <a:ext cx="1228381"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4386" name="Rectangle 2"/>
          <p:cNvSpPr>
            <a:spLocks noGrp="1" noChangeArrowheads="1"/>
          </p:cNvSpPr>
          <p:nvPr>
            <p:ph type="ctrTitle"/>
          </p:nvPr>
        </p:nvSpPr>
        <p:spPr>
          <a:xfrm>
            <a:off x="533400" y="609600"/>
            <a:ext cx="7848600" cy="1905000"/>
          </a:xfrm>
          <a:effectLst>
            <a:outerShdw blurRad="63500" dist="35921" dir="2700000" algn="ctr" rotWithShape="0">
              <a:srgbClr val="000000">
                <a:alpha val="74998"/>
              </a:srgbClr>
            </a:outerShdw>
          </a:effectLst>
        </p:spPr>
        <p:txBody>
          <a:bodyPr/>
          <a:lstStyle/>
          <a:p>
            <a:pPr eaLnBrk="1" hangingPunct="1">
              <a:defRPr/>
            </a:pPr>
            <a:r>
              <a:rPr lang="ar-JO" sz="8800">
                <a:solidFill>
                  <a:schemeClr val="bg1"/>
                </a:solidFill>
                <a:cs typeface="Arial" panose="020B0604020202020204" pitchFamily="34" charset="0"/>
              </a:rPr>
              <a:t>المطهر</a:t>
            </a:r>
            <a:endParaRPr lang="en-US" sz="6000">
              <a:solidFill>
                <a:srgbClr val="CC0000"/>
              </a:solidFill>
              <a:cs typeface="Arial" panose="020B0604020202020204" pitchFamily="34" charset="0"/>
            </a:endParaRPr>
          </a:p>
        </p:txBody>
      </p:sp>
    </p:spTree>
    <p:extLst>
      <p:ext uri="{BB962C8B-B14F-4D97-AF65-F5344CB8AC3E}">
        <p14:creationId xmlns:p14="http://schemas.microsoft.com/office/powerpoint/2010/main" val="4242655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144387">
                                            <p:txEl>
                                              <p:pRg st="0" end="0"/>
                                            </p:txEl>
                                          </p:spTgt>
                                        </p:tgtEl>
                                        <p:attrNameLst>
                                          <p:attrName>style.visibility</p:attrName>
                                        </p:attrNameLst>
                                      </p:cBhvr>
                                      <p:to>
                                        <p:strVal val="visible"/>
                                      </p:to>
                                    </p:set>
                                    <p:animScale>
                                      <p:cBhvr>
                                        <p:cTn id="7" dur="1000" decel="50000" fill="hold">
                                          <p:stCondLst>
                                            <p:cond delay="0"/>
                                          </p:stCondLst>
                                        </p:cTn>
                                        <p:tgtEl>
                                          <p:spTgt spid="144387">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44387">
                                            <p:txEl>
                                              <p:pRg st="0" end="0"/>
                                            </p:txEl>
                                          </p:spTgt>
                                        </p:tgtEl>
                                        <p:attrNameLst>
                                          <p:attrName>ppt_x</p:attrName>
                                          <p:attrName>ppt_y</p:attrName>
                                        </p:attrNameLst>
                                      </p:cBhvr>
                                    </p:animMotion>
                                    <p:animEffect transition="in" filter="fade">
                                      <p:cBhvr>
                                        <p:cTn id="9" dur="1000"/>
                                        <p:tgtEl>
                                          <p:spTgt spid="14438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87"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7938" name="Picture 2" descr="persecution"/>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3523" name="Text Box 3"/>
          <p:cNvSpPr txBox="1">
            <a:spLocks noChangeArrowheads="1"/>
          </p:cNvSpPr>
          <p:nvPr/>
        </p:nvSpPr>
        <p:spPr bwMode="auto">
          <a:xfrm>
            <a:off x="4376057" y="2841765"/>
            <a:ext cx="4796583" cy="25853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defPPr>
              <a:defRPr lang="en-US"/>
            </a:defPPr>
            <a:lvl1pPr>
              <a:spcBef>
                <a:spcPct val="50000"/>
              </a:spcBef>
              <a:defRPr sz="3600" b="1">
                <a:solidFill>
                  <a:schemeClr val="bg1"/>
                </a:solidFill>
                <a:effectLst>
                  <a:glow rad="228600">
                    <a:schemeClr val="tx1"/>
                  </a:glow>
                  <a:outerShdw blurRad="50800" dist="38100" dir="2700000" algn="tl" rotWithShape="0">
                    <a:srgbClr val="000000">
                      <a:alpha val="43000"/>
                    </a:srgbClr>
                  </a:outerShdw>
                </a:effectLst>
              </a:defRPr>
            </a:lvl1pPr>
          </a:lstStyle>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ليس صالحاً كفاية للذهاب إلى السماء لكنه ليس شريراً كفاية للذهاب إلى جهنم</a:t>
            </a:r>
            <a:endParaRPr kumimoji="0" lang="en-US"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2 مكابيين</a:t>
            </a:r>
            <a:endParaRPr kumimoji="0" lang="en-US"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167941" name="Picture 5" descr="purgatorio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273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3526" name="Rectangle 6"/>
          <p:cNvSpPr>
            <a:spLocks noGrp="1" noChangeArrowheads="1"/>
          </p:cNvSpPr>
          <p:nvPr>
            <p:ph type="ctrTitle"/>
          </p:nvPr>
        </p:nvSpPr>
        <p:spPr>
          <a:xfrm>
            <a:off x="4273550" y="1153941"/>
            <a:ext cx="4940362" cy="1446550"/>
          </a:xfrm>
          <a:noFill/>
          <a:ln>
            <a:noFill/>
          </a:ln>
          <a:effectLst/>
        </p:spPr>
        <p:txBody>
          <a:bodyPr wrap="square">
            <a:spAutoFit/>
          </a:bodyPr>
          <a:lstStyle/>
          <a:p>
            <a:pPr>
              <a:spcBef>
                <a:spcPct val="50000"/>
              </a:spcBef>
            </a:pPr>
            <a:r>
              <a:rPr lang="ar-JO" kern="1200">
                <a:solidFill>
                  <a:srgbClr val="FFFFFF"/>
                </a:solidFill>
                <a:effectLst>
                  <a:glow rad="228600">
                    <a:srgbClr val="000000"/>
                  </a:glow>
                </a:effectLst>
                <a:ea typeface="ＭＳ Ｐゴシック" charset="0"/>
                <a:cs typeface="Arial" panose="020B0604020202020204" pitchFamily="34" charset="0"/>
              </a:rPr>
              <a:t>الحجج المذكورة</a:t>
            </a:r>
            <a:br>
              <a:rPr lang="ar-JO" kern="1200">
                <a:solidFill>
                  <a:srgbClr val="FFFFFF"/>
                </a:solidFill>
                <a:effectLst>
                  <a:glow rad="228600">
                    <a:srgbClr val="000000"/>
                  </a:glow>
                </a:effectLst>
                <a:ea typeface="ＭＳ Ｐゴシック" charset="0"/>
                <a:cs typeface="Arial" panose="020B0604020202020204" pitchFamily="34" charset="0"/>
              </a:rPr>
            </a:br>
            <a:r>
              <a:rPr lang="ar-JO" kern="1200">
                <a:solidFill>
                  <a:srgbClr val="FFFFFF"/>
                </a:solidFill>
                <a:effectLst>
                  <a:glow rad="228600">
                    <a:srgbClr val="000000"/>
                  </a:glow>
                </a:effectLst>
                <a:ea typeface="ＭＳ Ｐゴシック" charset="0"/>
                <a:cs typeface="Arial" panose="020B0604020202020204" pitchFamily="34" charset="0"/>
              </a:rPr>
              <a:t>للمطهر</a:t>
            </a:r>
            <a:endParaRPr lang="en-US" kern="1200">
              <a:solidFill>
                <a:srgbClr val="FFFFFF"/>
              </a:solidFill>
              <a:effectLst>
                <a:glow rad="228600">
                  <a:srgbClr val="000000"/>
                </a:glow>
              </a:effectLst>
              <a:ea typeface="ＭＳ Ｐゴシック" charset="0"/>
              <a:cs typeface="Arial" panose="020B0604020202020204" pitchFamily="34" charset="0"/>
            </a:endParaRPr>
          </a:p>
        </p:txBody>
      </p:sp>
      <p:sp>
        <p:nvSpPr>
          <p:cNvPr id="7" name="Text Box 5"/>
          <p:cNvSpPr txBox="1">
            <a:spLocks noChangeArrowheads="1"/>
          </p:cNvSpPr>
          <p:nvPr/>
        </p:nvSpPr>
        <p:spPr bwMode="auto">
          <a:xfrm>
            <a:off x="8188658" y="138113"/>
            <a:ext cx="1242028"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spTree>
    <p:extLst>
      <p:ext uri="{BB962C8B-B14F-4D97-AF65-F5344CB8AC3E}">
        <p14:creationId xmlns:p14="http://schemas.microsoft.com/office/powerpoint/2010/main" val="1931108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363523">
                                            <p:txEl>
                                              <p:pRg st="0" end="0"/>
                                            </p:txEl>
                                          </p:spTgt>
                                        </p:tgtEl>
                                        <p:attrNameLst>
                                          <p:attrName>style.visibility</p:attrName>
                                        </p:attrNameLst>
                                      </p:cBhvr>
                                      <p:to>
                                        <p:strVal val="visible"/>
                                      </p:to>
                                    </p:set>
                                    <p:animScale>
                                      <p:cBhvr>
                                        <p:cTn id="7" dur="1000" decel="50000" fill="hold">
                                          <p:stCondLst>
                                            <p:cond delay="0"/>
                                          </p:stCondLst>
                                        </p:cTn>
                                        <p:tgtEl>
                                          <p:spTgt spid="363523">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63523">
                                            <p:txEl>
                                              <p:pRg st="0" end="0"/>
                                            </p:txEl>
                                          </p:spTgt>
                                        </p:tgtEl>
                                        <p:attrNameLst>
                                          <p:attrName>ppt_x</p:attrName>
                                          <p:attrName>ppt_y</p:attrName>
                                        </p:attrNameLst>
                                      </p:cBhvr>
                                    </p:animMotion>
                                    <p:animEffect transition="in" filter="fade">
                                      <p:cBhvr>
                                        <p:cTn id="9" dur="1000"/>
                                        <p:tgtEl>
                                          <p:spTgt spid="36352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363523">
                                            <p:txEl>
                                              <p:pRg st="1" end="1"/>
                                            </p:txEl>
                                          </p:spTgt>
                                        </p:tgtEl>
                                        <p:attrNameLst>
                                          <p:attrName>style.visibility</p:attrName>
                                        </p:attrNameLst>
                                      </p:cBhvr>
                                      <p:to>
                                        <p:strVal val="visible"/>
                                      </p:to>
                                    </p:set>
                                    <p:animScale>
                                      <p:cBhvr>
                                        <p:cTn id="14" dur="1000" decel="50000" fill="hold">
                                          <p:stCondLst>
                                            <p:cond delay="0"/>
                                          </p:stCondLst>
                                        </p:cTn>
                                        <p:tgtEl>
                                          <p:spTgt spid="363523">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363523">
                                            <p:txEl>
                                              <p:pRg st="1" end="1"/>
                                            </p:txEl>
                                          </p:spTgt>
                                        </p:tgtEl>
                                        <p:attrNameLst>
                                          <p:attrName>ppt_x</p:attrName>
                                          <p:attrName>ppt_y</p:attrName>
                                        </p:attrNameLst>
                                      </p:cBhvr>
                                    </p:animMotion>
                                    <p:animEffect transition="in" filter="fade">
                                      <p:cBhvr>
                                        <p:cTn id="16" dur="1000"/>
                                        <p:tgtEl>
                                          <p:spTgt spid="3635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23"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9986" name="Picture 2" descr="persecution"/>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5571" name="Text Box 3"/>
          <p:cNvSpPr txBox="1">
            <a:spLocks noChangeArrowheads="1"/>
          </p:cNvSpPr>
          <p:nvPr/>
        </p:nvSpPr>
        <p:spPr bwMode="auto">
          <a:xfrm>
            <a:off x="4361544" y="2667000"/>
            <a:ext cx="4800600"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الخلاص بالأعمال</a:t>
            </a:r>
          </a:p>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سفر أبوكريفي</a:t>
            </a:r>
          </a:p>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لا يوجد فرصة ثانية</a:t>
            </a:r>
            <a:endParaRPr kumimoji="0" lang="en-US"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5574" name="Rectangle 6"/>
          <p:cNvSpPr>
            <a:spLocks noGrp="1" noChangeArrowheads="1"/>
          </p:cNvSpPr>
          <p:nvPr>
            <p:ph type="ctrTitle"/>
          </p:nvPr>
        </p:nvSpPr>
        <p:spPr>
          <a:xfrm>
            <a:off x="3962400" y="648325"/>
            <a:ext cx="5410200" cy="1446550"/>
          </a:xfrm>
          <a:noFill/>
          <a:ln>
            <a:noFill/>
          </a:ln>
          <a:effectLst/>
        </p:spPr>
        <p:txBody>
          <a:bodyPr vert="horz" wrap="square" lIns="91440" tIns="45720" rIns="91440" bIns="45720" numCol="1" anchor="ctr" anchorCtr="0" compatLnSpc="1">
            <a:prstTxWarp prst="textNoShape">
              <a:avLst/>
            </a:prstTxWarp>
            <a:spAutoFit/>
          </a:bodyPr>
          <a:lstStyle/>
          <a:p>
            <a:pPr>
              <a:spcBef>
                <a:spcPct val="50000"/>
              </a:spcBef>
            </a:pPr>
            <a:r>
              <a:rPr lang="ar-JO" kern="1200">
                <a:solidFill>
                  <a:srgbClr val="FFFFFF"/>
                </a:solidFill>
                <a:effectLst>
                  <a:glow rad="228600">
                    <a:srgbClr val="000000"/>
                  </a:glow>
                </a:effectLst>
                <a:ea typeface="ＭＳ Ｐゴシック" charset="0"/>
                <a:cs typeface="Arial" panose="020B0604020202020204" pitchFamily="34" charset="0"/>
              </a:rPr>
              <a:t>دحض فكرة</a:t>
            </a:r>
            <a:br>
              <a:rPr lang="ar-JO" kern="1200">
                <a:solidFill>
                  <a:srgbClr val="FFFFFF"/>
                </a:solidFill>
                <a:effectLst>
                  <a:glow rad="228600">
                    <a:srgbClr val="000000"/>
                  </a:glow>
                </a:effectLst>
                <a:ea typeface="ＭＳ Ｐゴシック" charset="0"/>
                <a:cs typeface="Arial" panose="020B0604020202020204" pitchFamily="34" charset="0"/>
              </a:rPr>
            </a:br>
            <a:r>
              <a:rPr lang="ar-JO" kern="1200">
                <a:solidFill>
                  <a:srgbClr val="FFFFFF"/>
                </a:solidFill>
                <a:effectLst>
                  <a:glow rad="228600">
                    <a:srgbClr val="000000"/>
                  </a:glow>
                </a:effectLst>
                <a:ea typeface="ＭＳ Ｐゴシック" charset="0"/>
                <a:cs typeface="Arial" panose="020B0604020202020204" pitchFamily="34" charset="0"/>
              </a:rPr>
              <a:t>المطهر</a:t>
            </a:r>
            <a:endParaRPr lang="en-US" kern="1200">
              <a:solidFill>
                <a:srgbClr val="FFFFFF"/>
              </a:solidFill>
              <a:effectLst>
                <a:glow rad="228600">
                  <a:srgbClr val="000000"/>
                </a:glow>
              </a:effectLst>
              <a:ea typeface="ＭＳ Ｐゴシック" charset="0"/>
              <a:cs typeface="Arial" panose="020B0604020202020204" pitchFamily="34" charset="0"/>
            </a:endParaRPr>
          </a:p>
        </p:txBody>
      </p:sp>
      <p:pic>
        <p:nvPicPr>
          <p:cNvPr id="169990" name="Picture 8" descr="virgen-pur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4180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5"/>
          <p:cNvSpPr txBox="1">
            <a:spLocks noChangeArrowheads="1"/>
          </p:cNvSpPr>
          <p:nvPr/>
        </p:nvSpPr>
        <p:spPr bwMode="auto">
          <a:xfrm>
            <a:off x="8243248" y="138113"/>
            <a:ext cx="118743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spTree>
    <p:extLst>
      <p:ext uri="{BB962C8B-B14F-4D97-AF65-F5344CB8AC3E}">
        <p14:creationId xmlns:p14="http://schemas.microsoft.com/office/powerpoint/2010/main" val="2711629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365571">
                                            <p:txEl>
                                              <p:pRg st="0" end="0"/>
                                            </p:txEl>
                                          </p:spTgt>
                                        </p:tgtEl>
                                        <p:attrNameLst>
                                          <p:attrName>style.visibility</p:attrName>
                                        </p:attrNameLst>
                                      </p:cBhvr>
                                      <p:to>
                                        <p:strVal val="visible"/>
                                      </p:to>
                                    </p:set>
                                    <p:animScale>
                                      <p:cBhvr>
                                        <p:cTn id="7" dur="1000" decel="50000" fill="hold">
                                          <p:stCondLst>
                                            <p:cond delay="0"/>
                                          </p:stCondLst>
                                        </p:cTn>
                                        <p:tgtEl>
                                          <p:spTgt spid="365571">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65571">
                                            <p:txEl>
                                              <p:pRg st="0" end="0"/>
                                            </p:txEl>
                                          </p:spTgt>
                                        </p:tgtEl>
                                        <p:attrNameLst>
                                          <p:attrName>ppt_x</p:attrName>
                                          <p:attrName>ppt_y</p:attrName>
                                        </p:attrNameLst>
                                      </p:cBhvr>
                                    </p:animMotion>
                                    <p:animEffect transition="in" filter="fade">
                                      <p:cBhvr>
                                        <p:cTn id="9" dur="1000"/>
                                        <p:tgtEl>
                                          <p:spTgt spid="36557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365571">
                                            <p:txEl>
                                              <p:pRg st="1" end="1"/>
                                            </p:txEl>
                                          </p:spTgt>
                                        </p:tgtEl>
                                        <p:attrNameLst>
                                          <p:attrName>style.visibility</p:attrName>
                                        </p:attrNameLst>
                                      </p:cBhvr>
                                      <p:to>
                                        <p:strVal val="visible"/>
                                      </p:to>
                                    </p:set>
                                    <p:animScale>
                                      <p:cBhvr>
                                        <p:cTn id="14" dur="1000" decel="50000" fill="hold">
                                          <p:stCondLst>
                                            <p:cond delay="0"/>
                                          </p:stCondLst>
                                        </p:cTn>
                                        <p:tgtEl>
                                          <p:spTgt spid="365571">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365571">
                                            <p:txEl>
                                              <p:pRg st="1" end="1"/>
                                            </p:txEl>
                                          </p:spTgt>
                                        </p:tgtEl>
                                        <p:attrNameLst>
                                          <p:attrName>ppt_x</p:attrName>
                                          <p:attrName>ppt_y</p:attrName>
                                        </p:attrNameLst>
                                      </p:cBhvr>
                                    </p:animMotion>
                                    <p:animEffect transition="in" filter="fade">
                                      <p:cBhvr>
                                        <p:cTn id="16" dur="1000"/>
                                        <p:tgtEl>
                                          <p:spTgt spid="365571">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365571">
                                            <p:txEl>
                                              <p:pRg st="2" end="2"/>
                                            </p:txEl>
                                          </p:spTgt>
                                        </p:tgtEl>
                                        <p:attrNameLst>
                                          <p:attrName>style.visibility</p:attrName>
                                        </p:attrNameLst>
                                      </p:cBhvr>
                                      <p:to>
                                        <p:strVal val="visible"/>
                                      </p:to>
                                    </p:set>
                                    <p:animScale>
                                      <p:cBhvr>
                                        <p:cTn id="21" dur="1000" decel="50000" fill="hold">
                                          <p:stCondLst>
                                            <p:cond delay="0"/>
                                          </p:stCondLst>
                                        </p:cTn>
                                        <p:tgtEl>
                                          <p:spTgt spid="365571">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365571">
                                            <p:txEl>
                                              <p:pRg st="2" end="2"/>
                                            </p:txEl>
                                          </p:spTgt>
                                        </p:tgtEl>
                                        <p:attrNameLst>
                                          <p:attrName>ppt_x</p:attrName>
                                          <p:attrName>ppt_y</p:attrName>
                                        </p:attrNameLst>
                                      </p:cBhvr>
                                    </p:animMotion>
                                    <p:animEffect transition="in" filter="fade">
                                      <p:cBhvr>
                                        <p:cTn id="23" dur="1000"/>
                                        <p:tgtEl>
                                          <p:spTgt spid="3655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571"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7744773" cy="1651024"/>
          </a:xfrm>
          <a:effectLst>
            <a:outerShdw blurRad="63500" dist="35921" dir="2700000" algn="ctr" rotWithShape="0">
              <a:schemeClr val="tx2">
                <a:alpha val="74998"/>
              </a:schemeClr>
            </a:outerShdw>
          </a:effectLst>
        </p:spPr>
        <p:txBody>
          <a:bodyPr anchor="t"/>
          <a:lstStyle/>
          <a:p>
            <a:pPr>
              <a:defRPr/>
            </a:pPr>
            <a:r>
              <a:rPr lang="ar-JO" sz="3200">
                <a:effectLst>
                  <a:glow rad="127000">
                    <a:schemeClr val="tx1"/>
                  </a:glow>
                </a:effectLst>
                <a:ea typeface="ＭＳ Ｐゴシック" charset="0"/>
              </a:rPr>
              <a:t>حجة الصدق هو الأهم.</a:t>
            </a:r>
            <a:endParaRPr lang="en-US" sz="3200">
              <a:effectLst>
                <a:glow rad="127000">
                  <a:schemeClr val="tx1"/>
                </a:glow>
              </a:effectLst>
              <a:ea typeface="ＭＳ Ｐゴシック" charset="0"/>
            </a:endParaRPr>
          </a:p>
        </p:txBody>
      </p:sp>
      <p:sp>
        <p:nvSpPr>
          <p:cNvPr id="4" name="Text Box 5"/>
          <p:cNvSpPr txBox="1">
            <a:spLocks noChangeArrowheads="1"/>
          </p:cNvSpPr>
          <p:nvPr/>
        </p:nvSpPr>
        <p:spPr bwMode="auto">
          <a:xfrm>
            <a:off x="8106771" y="138113"/>
            <a:ext cx="1186954"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pic>
        <p:nvPicPr>
          <p:cNvPr id="2" name="Picture 1"/>
          <p:cNvPicPr>
            <a:picLocks noChangeAspect="1"/>
          </p:cNvPicPr>
          <p:nvPr/>
        </p:nvPicPr>
        <p:blipFill>
          <a:blip r:embed="rId3"/>
          <a:stretch>
            <a:fillRect/>
          </a:stretch>
        </p:blipFill>
        <p:spPr>
          <a:xfrm>
            <a:off x="373542" y="1237886"/>
            <a:ext cx="6972785" cy="5229589"/>
          </a:xfrm>
          <a:prstGeom prst="rect">
            <a:avLst/>
          </a:prstGeom>
        </p:spPr>
      </p:pic>
    </p:spTree>
    <p:extLst>
      <p:ext uri="{BB962C8B-B14F-4D97-AF65-F5344CB8AC3E}">
        <p14:creationId xmlns:p14="http://schemas.microsoft.com/office/powerpoint/2010/main" val="2123749233"/>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2265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5167333" cy="1651024"/>
          </a:xfrm>
          <a:effectLst>
            <a:outerShdw blurRad="63500" dist="35921" dir="2700000" algn="ctr" rotWithShape="0">
              <a:schemeClr val="tx2">
                <a:alpha val="74998"/>
              </a:schemeClr>
            </a:outerShdw>
          </a:effectLst>
        </p:spPr>
        <p:txBody>
          <a:bodyPr anchor="t"/>
          <a:lstStyle/>
          <a:p>
            <a:pPr>
              <a:defRPr/>
            </a:pPr>
            <a:r>
              <a:rPr lang="ar-JO" sz="3200">
                <a:effectLst>
                  <a:glow rad="127000">
                    <a:schemeClr val="tx1"/>
                  </a:glow>
                </a:effectLst>
                <a:ea typeface="ＭＳ Ｐゴシック" charset="0"/>
              </a:rPr>
              <a:t>وجهة نظر أخرى ...</a:t>
            </a:r>
            <a:endParaRPr lang="en-US" sz="3200">
              <a:effectLst>
                <a:glow rad="127000">
                  <a:schemeClr val="tx1"/>
                </a:glow>
              </a:effectLst>
              <a:ea typeface="ＭＳ Ｐゴシック" charset="0"/>
            </a:endParaRPr>
          </a:p>
        </p:txBody>
      </p:sp>
      <p:sp>
        <p:nvSpPr>
          <p:cNvPr id="4" name="Text Box 5"/>
          <p:cNvSpPr txBox="1">
            <a:spLocks noChangeArrowheads="1"/>
          </p:cNvSpPr>
          <p:nvPr/>
        </p:nvSpPr>
        <p:spPr bwMode="auto">
          <a:xfrm>
            <a:off x="8065827" y="138113"/>
            <a:ext cx="1252799"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sp>
        <p:nvSpPr>
          <p:cNvPr id="8" name="Rectangle 2"/>
          <p:cNvSpPr txBox="1">
            <a:spLocks noChangeArrowheads="1"/>
          </p:cNvSpPr>
          <p:nvPr/>
        </p:nvSpPr>
        <p:spPr bwMode="auto">
          <a:xfrm>
            <a:off x="3996901" y="1948758"/>
            <a:ext cx="1170432" cy="7844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grpSp>
        <p:nvGrpSpPr>
          <p:cNvPr id="5" name="Group 4"/>
          <p:cNvGrpSpPr/>
          <p:nvPr/>
        </p:nvGrpSpPr>
        <p:grpSpPr>
          <a:xfrm>
            <a:off x="414231" y="1556517"/>
            <a:ext cx="4135393" cy="4769158"/>
            <a:chOff x="414231" y="1917625"/>
            <a:chExt cx="4135393" cy="4769158"/>
          </a:xfrm>
        </p:grpSpPr>
        <p:sp>
          <p:nvSpPr>
            <p:cNvPr id="6" name="Rectangle 2"/>
            <p:cNvSpPr txBox="1">
              <a:spLocks noChangeArrowheads="1"/>
            </p:cNvSpPr>
            <p:nvPr/>
          </p:nvSpPr>
          <p:spPr bwMode="auto">
            <a:xfrm>
              <a:off x="726279" y="1917625"/>
              <a:ext cx="3511296" cy="27643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التجاوب بالإيمان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النور الممنوح</a:t>
              </a:r>
              <a:endParaRPr kumimoji="0" lang="en-US"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414231" y="3934867"/>
              <a:ext cx="4135393" cy="2751916"/>
            </a:xfrm>
            <a:prstGeom prst="rect">
              <a:avLst/>
            </a:prstGeom>
          </p:spPr>
        </p:pic>
      </p:grpSp>
      <p:grpSp>
        <p:nvGrpSpPr>
          <p:cNvPr id="10" name="Group 9"/>
          <p:cNvGrpSpPr/>
          <p:nvPr/>
        </p:nvGrpSpPr>
        <p:grpSpPr>
          <a:xfrm>
            <a:off x="5329202" y="1556517"/>
            <a:ext cx="3511296" cy="5295257"/>
            <a:chOff x="5329202" y="1556517"/>
            <a:chExt cx="3511296" cy="5295257"/>
          </a:xfrm>
        </p:grpSpPr>
        <p:sp>
          <p:nvSpPr>
            <p:cNvPr id="7" name="Rectangle 2"/>
            <p:cNvSpPr txBox="1">
              <a:spLocks noChangeArrowheads="1"/>
            </p:cNvSpPr>
            <p:nvPr/>
          </p:nvSpPr>
          <p:spPr bwMode="auto">
            <a:xfrm>
              <a:off x="5329202" y="1556517"/>
              <a:ext cx="3511296" cy="27643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يخلصهم الله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بناء على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موت المسيح</a:t>
              </a:r>
              <a:endParaRPr kumimoji="0" lang="en-US"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9" name="Picture 8"/>
            <p:cNvPicPr>
              <a:picLocks noChangeAspect="1"/>
            </p:cNvPicPr>
            <p:nvPr/>
          </p:nvPicPr>
          <p:blipFill>
            <a:blip r:embed="rId4"/>
            <a:stretch>
              <a:fillRect/>
            </a:stretch>
          </p:blipFill>
          <p:spPr>
            <a:xfrm>
              <a:off x="5329202" y="3609740"/>
              <a:ext cx="3242034" cy="3242034"/>
            </a:xfrm>
            <a:prstGeom prst="rect">
              <a:avLst/>
            </a:prstGeom>
          </p:spPr>
        </p:pic>
      </p:grpSp>
    </p:spTree>
    <p:extLst>
      <p:ext uri="{BB962C8B-B14F-4D97-AF65-F5344CB8AC3E}">
        <p14:creationId xmlns:p14="http://schemas.microsoft.com/office/powerpoint/2010/main" val="30369582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 </a:t>
            </a:r>
            <a:r>
              <a:rPr lang="ar-JO" sz="3600">
                <a:solidFill>
                  <a:srgbClr val="FFFF00"/>
                </a:solidFill>
                <a:effectLst>
                  <a:glow rad="101600">
                    <a:schemeClr val="tx1">
                      <a:alpha val="75000"/>
                    </a:schemeClr>
                  </a:glow>
                </a:effectLst>
                <a:cs typeface="Arial" panose="020B0604020202020204" pitchFamily="34" charset="0"/>
              </a:rPr>
              <a:t>نقبل</a:t>
            </a:r>
            <a:r>
              <a:rPr lang="ar-JO" sz="360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التغير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25" name="Rectangle 2">
            <a:extLst>
              <a:ext uri="{FF2B5EF4-FFF2-40B4-BE49-F238E27FC236}">
                <a16:creationId xmlns:a16="http://schemas.microsoft.com/office/drawing/2014/main" id="{EF8A7416-DD4D-DA49-B48D-BBCDC0734D8D}"/>
              </a:ext>
            </a:extLst>
          </p:cNvPr>
          <p:cNvSpPr txBox="1">
            <a:spLocks noChangeArrowheads="1"/>
          </p:cNvSpPr>
          <p:nvPr/>
        </p:nvSpPr>
        <p:spPr bwMode="auto">
          <a:xfrm>
            <a:off x="323528" y="5920006"/>
            <a:ext cx="280831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390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709730" y="1270091"/>
            <a:ext cx="7744773" cy="3374546"/>
          </a:xfrm>
          <a:effectLst>
            <a:outerShdw blurRad="63500" dist="35921" dir="2700000" algn="ctr" rotWithShape="0">
              <a:schemeClr val="tx2">
                <a:alpha val="74998"/>
              </a:schemeClr>
            </a:outerShdw>
          </a:effectLst>
        </p:spPr>
        <p:txBody>
          <a:bodyPr anchor="t"/>
          <a:lstStyle/>
          <a:p>
            <a:pPr>
              <a:defRPr/>
            </a:pPr>
            <a:r>
              <a:rPr lang="ar-JO" sz="4000">
                <a:effectLst>
                  <a:glow rad="127000">
                    <a:schemeClr val="tx1"/>
                  </a:glow>
                </a:effectLst>
                <a:ea typeface="ＭＳ Ｐゴシック" charset="0"/>
              </a:rPr>
              <a:t>الرد المناسب الوحيد على حالة غير المبشرين هو أنهم بالفعل هالكون بدون المسيح. </a:t>
            </a:r>
            <a:br>
              <a:rPr lang="ar-JO" sz="4000">
                <a:effectLst>
                  <a:glow rad="127000">
                    <a:schemeClr val="tx1"/>
                  </a:glow>
                </a:effectLst>
                <a:ea typeface="ＭＳ Ｐゴシック" charset="0"/>
              </a:rPr>
            </a:br>
            <a:r>
              <a:rPr lang="ar-JO" sz="4000">
                <a:effectLst>
                  <a:glow rad="127000">
                    <a:schemeClr val="tx1"/>
                  </a:glow>
                </a:effectLst>
                <a:ea typeface="ＭＳ Ｐゴシック" charset="0"/>
              </a:rPr>
              <a:t>ويتم دعم ذلك بعدة طرق…</a:t>
            </a:r>
            <a:endParaRPr lang="en-US" sz="4000">
              <a:effectLst>
                <a:glow rad="127000">
                  <a:schemeClr val="tx1"/>
                </a:glow>
              </a:effectLst>
              <a:ea typeface="ＭＳ Ｐゴシック" charset="0"/>
            </a:endParaRPr>
          </a:p>
        </p:txBody>
      </p:sp>
      <p:sp>
        <p:nvSpPr>
          <p:cNvPr id="4" name="Text Box 5"/>
          <p:cNvSpPr txBox="1">
            <a:spLocks noChangeArrowheads="1"/>
          </p:cNvSpPr>
          <p:nvPr/>
        </p:nvSpPr>
        <p:spPr bwMode="auto">
          <a:xfrm>
            <a:off x="8079475" y="138113"/>
            <a:ext cx="119180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ج</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2825938"/>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a:xfrm>
            <a:off x="-108520" y="1046908"/>
            <a:ext cx="9361040" cy="762000"/>
          </a:xfrm>
          <a:ln>
            <a:solidFill>
              <a:srgbClr val="FFFFFF"/>
            </a:solidFill>
          </a:ln>
          <a:effectLst>
            <a:outerShdw blurRad="63500" dist="35921" dir="2700000" algn="ctr" rotWithShape="0">
              <a:srgbClr val="000000">
                <a:alpha val="74998"/>
              </a:srgbClr>
            </a:outerShdw>
          </a:effectLst>
        </p:spPr>
        <p:txBody>
          <a:bodyPr/>
          <a:lstStyle/>
          <a:p>
            <a:pPr eaLnBrk="1" hangingPunct="1">
              <a:defRPr/>
            </a:pPr>
            <a:r>
              <a:rPr lang="ar-JO">
                <a:solidFill>
                  <a:schemeClr val="bg1"/>
                </a:solidFill>
                <a:cs typeface="Arial" panose="020B0604020202020204" pitchFamily="34" charset="0"/>
              </a:rPr>
              <a:t>غضب الله (رومية 1: 18-20)</a:t>
            </a:r>
            <a:endParaRPr lang="en-US">
              <a:cs typeface="Arial" panose="020B0604020202020204" pitchFamily="34" charset="0"/>
            </a:endParaRPr>
          </a:p>
        </p:txBody>
      </p:sp>
      <p:sp>
        <p:nvSpPr>
          <p:cNvPr id="207875" name="Text Box 3"/>
          <p:cNvSpPr txBox="1">
            <a:spLocks noChangeArrowheads="1"/>
          </p:cNvSpPr>
          <p:nvPr/>
        </p:nvSpPr>
        <p:spPr bwMode="auto">
          <a:xfrm>
            <a:off x="736600" y="2165350"/>
            <a:ext cx="7693052" cy="212365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الحقيقة (18أ)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السبب (18ب-20أ)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النتيجة (20ب)</a:t>
            </a:r>
            <a:endParaRPr kumimoji="0" lang="en-US" sz="4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Text Box 5"/>
          <p:cNvSpPr txBox="1">
            <a:spLocks noChangeArrowheads="1"/>
          </p:cNvSpPr>
          <p:nvPr/>
        </p:nvSpPr>
        <p:spPr bwMode="auto">
          <a:xfrm>
            <a:off x="8245039" y="138113"/>
            <a:ext cx="902811"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جزء 1</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63608998"/>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4" name="Rectangle 14"/>
          <p:cNvSpPr>
            <a:spLocks noChangeArrowheads="1"/>
          </p:cNvSpPr>
          <p:nvPr/>
        </p:nvSpPr>
        <p:spPr bwMode="auto">
          <a:xfrm>
            <a:off x="569913" y="2060575"/>
            <a:ext cx="86106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 typeface="Monotype Sorts" charset="2"/>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78" name="Rectangle 14"/>
          <p:cNvSpPr>
            <a:spLocks noChangeArrowheads="1"/>
          </p:cNvSpPr>
          <p:nvPr/>
        </p:nvSpPr>
        <p:spPr bwMode="auto">
          <a:xfrm>
            <a:off x="493713" y="2033588"/>
            <a:ext cx="8686800" cy="4419600"/>
          </a:xfrm>
          <a:prstGeom prst="rect">
            <a:avLst/>
          </a:prstGeom>
          <a:noFill/>
          <a:ln w="9525">
            <a:noFill/>
            <a:miter lim="800000"/>
            <a:headEnd/>
            <a:tailEnd/>
          </a:ln>
        </p:spPr>
        <p:txBody>
          <a:bodyPr>
            <a:prstTxWarp prst="textNoShape">
              <a:avLst/>
            </a:prstTxWarp>
          </a:bodyPr>
          <a:lstStyle/>
          <a:p>
            <a:pPr marL="0" marR="0" lvl="0" indent="0" algn="l" defTabSz="914400" rtl="0" eaLnBrk="1" fontAlgn="base" latinLnBrk="0" hangingPunct="1">
              <a:lnSpc>
                <a:spcPct val="100000"/>
              </a:lnSpc>
              <a:spcBef>
                <a:spcPct val="20000"/>
              </a:spcBef>
              <a:spcAft>
                <a:spcPct val="0"/>
              </a:spcAft>
              <a:buClrTx/>
              <a:buSzPct val="95000"/>
              <a:buFont typeface="Monotype Sorts" charset="2"/>
              <a:buNone/>
              <a:tabLst/>
              <a:defRPr/>
            </a:pPr>
            <a:endParaRPr kumimoji="0" lang="en-US" sz="4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67" name="Rectangle 3"/>
          <p:cNvSpPr>
            <a:spLocks noGrp="1" noChangeArrowheads="1"/>
          </p:cNvSpPr>
          <p:nvPr>
            <p:ph type="title"/>
          </p:nvPr>
        </p:nvSpPr>
        <p:spPr>
          <a:xfrm>
            <a:off x="228600" y="0"/>
            <a:ext cx="4114800" cy="685800"/>
          </a:xfrm>
        </p:spPr>
        <p:txBody>
          <a:bodyPr/>
          <a:lstStyle/>
          <a:p>
            <a:pPr eaLnBrk="1" hangingPunct="1">
              <a:defRPr/>
            </a:pPr>
            <a:r>
              <a:rPr lang="ar-JO" b="1">
                <a:latin typeface="Arial" panose="020B0604020202020204" pitchFamily="34" charset="0"/>
                <a:cs typeface="Arial" panose="020B0604020202020204" pitchFamily="34" charset="0"/>
              </a:rPr>
              <a:t>رومية 1: 20</a:t>
            </a:r>
            <a:endParaRPr lang="en-US" b="1">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457200" y="625475"/>
            <a:ext cx="3810000" cy="1446550"/>
          </a:xfrm>
          <a:prstGeom prst="rect">
            <a:avLst/>
          </a:prstGeom>
          <a:noFill/>
          <a:ln w="9525">
            <a:noFill/>
            <a:miter lim="800000"/>
            <a:headEnd/>
            <a:tailEnd/>
          </a:ln>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rPr>
              <a:t>شخص           غير محدود</a:t>
            </a:r>
            <a:endParaRPr kumimoji="0" lang="en-US"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4343400" y="625475"/>
            <a:ext cx="4800600" cy="1446550"/>
          </a:xfrm>
          <a:prstGeom prst="rect">
            <a:avLst/>
          </a:prstGeom>
          <a:noFill/>
          <a:ln w="9525">
            <a:noFill/>
            <a:miter lim="800000"/>
            <a:headEnd/>
            <a:tailEnd/>
          </a:ln>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rPr>
              <a:t>شخص                خارق للطبيعة</a:t>
            </a:r>
            <a:endParaRPr kumimoji="0" lang="en-US"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grpSp>
        <p:nvGrpSpPr>
          <p:cNvPr id="2" name="Group 7"/>
          <p:cNvGrpSpPr>
            <a:grpSpLocks/>
          </p:cNvGrpSpPr>
          <p:nvPr/>
        </p:nvGrpSpPr>
        <p:grpSpPr bwMode="auto">
          <a:xfrm>
            <a:off x="2214546" y="2057400"/>
            <a:ext cx="1852629" cy="3086112"/>
            <a:chOff x="1008" y="1104"/>
            <a:chExt cx="2208" cy="1344"/>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V="1">
              <a:off x="2064" y="1104"/>
              <a:ext cx="528" cy="720"/>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10"/>
          <p:cNvGrpSpPr>
            <a:grpSpLocks/>
          </p:cNvGrpSpPr>
          <p:nvPr/>
        </p:nvGrpSpPr>
        <p:grpSpPr bwMode="auto">
          <a:xfrm flipH="1">
            <a:off x="4738688" y="2133600"/>
            <a:ext cx="4297362" cy="2938474"/>
            <a:chOff x="3648" y="1104"/>
            <a:chExt cx="2208" cy="1344"/>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848" y="1104"/>
              <a:ext cx="528" cy="768"/>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5" name="Text Box 13"/>
          <p:cNvSpPr txBox="1">
            <a:spLocks noChangeArrowheads="1"/>
          </p:cNvSpPr>
          <p:nvPr/>
        </p:nvSpPr>
        <p:spPr bwMode="auto">
          <a:xfrm>
            <a:off x="8172400" y="76200"/>
            <a:ext cx="902811" cy="461665"/>
          </a:xfrm>
          <a:prstGeom prst="rect">
            <a:avLst/>
          </a:prstGeom>
          <a:solidFill>
            <a:srgbClr val="000000"/>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155ي</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17758500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nodePh="1">
                                  <p:stCondLst>
                                    <p:cond delay="0"/>
                                  </p:stCondLst>
                                  <p:endCondLst>
                                    <p:cond evt="begin" delay="0">
                                      <p:tn val="10"/>
                                    </p:cond>
                                  </p:end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heckerboard(across)">
                                      <p:cBhvr>
                                        <p:cTn id="18" dur="500"/>
                                        <p:tgtEl>
                                          <p:spTgt spid="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checkerboard(across)">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88069"/>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88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88078" grpId="0" build="p"/>
      <p:bldP spid="88067" grpId="0"/>
      <p:bldP spid="88069" grpId="0"/>
      <p:bldP spid="88070" grpId="0"/>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635906" name="Picture 1" descr="Rom 1.20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5496" y="0"/>
            <a:ext cx="9144000" cy="6858000"/>
          </a:xfrm>
          <a:prstGeom prst="rect">
            <a:avLst/>
          </a:prstGeom>
          <a:noFill/>
          <a:ln w="9525">
            <a:noFill/>
            <a:miter lim="800000"/>
            <a:headEnd/>
            <a:tailEnd/>
          </a:ln>
        </p:spPr>
      </p:pic>
      <p:sp>
        <p:nvSpPr>
          <p:cNvPr id="635907" name="Title 2"/>
          <p:cNvSpPr>
            <a:spLocks noGrp="1"/>
          </p:cNvSpPr>
          <p:nvPr>
            <p:ph type="ctrTitle"/>
          </p:nvPr>
        </p:nvSpPr>
        <p:spPr>
          <a:xfrm>
            <a:off x="755650" y="-819150"/>
            <a:ext cx="11590338" cy="793750"/>
          </a:xfrm>
        </p:spPr>
        <p:txBody>
          <a:bodyPr/>
          <a:lstStyle/>
          <a:p>
            <a:pPr eaLnBrk="1" hangingPunct="1"/>
            <a:r>
              <a:rPr lang="en-US">
                <a:solidFill>
                  <a:srgbClr val="FFFFFF"/>
                </a:solidFill>
                <a:cs typeface="Arial" panose="020B0604020202020204" pitchFamily="34" charset="0"/>
              </a:rPr>
              <a:t>Why You Are Without Excuse (Romans 1:20)</a:t>
            </a:r>
          </a:p>
        </p:txBody>
      </p:sp>
      <p:sp>
        <p:nvSpPr>
          <p:cNvPr id="7" name="Title 2"/>
          <p:cNvSpPr txBox="1">
            <a:spLocks/>
          </p:cNvSpPr>
          <p:nvPr/>
        </p:nvSpPr>
        <p:spPr bwMode="auto">
          <a:xfrm>
            <a:off x="0" y="5517232"/>
            <a:ext cx="3563888"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رومية 1: 20</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8" name="Title 2"/>
          <p:cNvSpPr txBox="1">
            <a:spLocks/>
          </p:cNvSpPr>
          <p:nvPr/>
        </p:nvSpPr>
        <p:spPr bwMode="auto">
          <a:xfrm>
            <a:off x="107504" y="2563242"/>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لماذا أنت بدون</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9" name="Title 2"/>
          <p:cNvSpPr txBox="1">
            <a:spLocks/>
          </p:cNvSpPr>
          <p:nvPr/>
        </p:nvSpPr>
        <p:spPr bwMode="auto">
          <a:xfrm>
            <a:off x="4860032" y="2995290"/>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عذر</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381402463"/>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a:solidFill>
                  <a:schemeClr val="bg1"/>
                </a:solidFill>
              </a:rPr>
              <a:t>لماذ الله غاضب على الأمم</a:t>
            </a:r>
            <a:br>
              <a:rPr lang="en-US" sz="3600">
                <a:solidFill>
                  <a:schemeClr val="bg1"/>
                </a:solidFill>
              </a:rPr>
            </a:br>
            <a:r>
              <a:rPr lang="en-US" sz="3600">
                <a:solidFill>
                  <a:schemeClr val="bg1"/>
                </a:solidFill>
              </a:rPr>
              <a:t>(</a:t>
            </a:r>
            <a:r>
              <a:rPr lang="ar-JO" sz="3600"/>
              <a:t>رو 1: 21-32</a:t>
            </a:r>
            <a:r>
              <a:rPr lang="en-US" sz="3600">
                <a:solidFill>
                  <a:schemeClr val="bg1"/>
                </a:solidFill>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a:t>رفضوا الله (21-23)</a:t>
            </a:r>
            <a:endParaRPr lang="en-US" sz="3600">
              <a:solidFill>
                <a:schemeClr val="bg1"/>
              </a:solidFill>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209927" name="Text Box 7"/>
          <p:cNvSpPr txBox="1">
            <a:spLocks noChangeArrowheads="1"/>
          </p:cNvSpPr>
          <p:nvPr/>
        </p:nvSpPr>
        <p:spPr bwMode="auto">
          <a:xfrm>
            <a:off x="1981200" y="5759450"/>
            <a:ext cx="2719014"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الفساد (28-32)</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4" name="Group 16"/>
          <p:cNvGrpSpPr>
            <a:grpSpLocks/>
          </p:cNvGrpSpPr>
          <p:nvPr/>
        </p:nvGrpSpPr>
        <p:grpSpPr bwMode="auto">
          <a:xfrm>
            <a:off x="5930900" y="4953000"/>
            <a:ext cx="2984500" cy="1663700"/>
            <a:chOff x="3736" y="3120"/>
            <a:chExt cx="1880" cy="1048"/>
          </a:xfrm>
        </p:grpSpPr>
        <p:sp>
          <p:nvSpPr>
            <p:cNvPr id="209930" name="Text Box 10"/>
            <p:cNvSpPr txBox="1">
              <a:spLocks noChangeArrowheads="1"/>
            </p:cNvSpPr>
            <p:nvPr/>
          </p:nvSpPr>
          <p:spPr bwMode="auto">
            <a:xfrm>
              <a:off x="4176" y="3120"/>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7" name="AutoShape 13"/>
            <p:cNvSpPr>
              <a:spLocks noChangeArrowheads="1"/>
            </p:cNvSpPr>
            <p:nvPr/>
          </p:nvSpPr>
          <p:spPr bwMode="auto">
            <a:xfrm rot="2190869">
              <a:off x="3736" y="3312"/>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34539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checkerboard(across)">
                                      <p:cBhvr>
                                        <p:cTn id="32" dur="500"/>
                                        <p:tgtEl>
                                          <p:spTgt spid="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209927"/>
                                        </p:tgtEl>
                                        <p:attrNameLst>
                                          <p:attrName>style.visibility</p:attrName>
                                        </p:attrNameLst>
                                      </p:cBhvr>
                                      <p:to>
                                        <p:strVal val="visible"/>
                                      </p:to>
                                    </p:set>
                                    <p:animEffect transition="in" filter="checkerboard(across)">
                                      <p:cBhvr>
                                        <p:cTn id="37" dur="500"/>
                                        <p:tgtEl>
                                          <p:spTgt spid="209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7" grpId="0"/>
      <p:bldP spid="20992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5778" name="Picture 3" descr="Rom 1.20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338"/>
            <a:ext cx="9144000" cy="6858000"/>
          </a:xfrm>
          <a:prstGeom prst="rect">
            <a:avLst/>
          </a:prstGeom>
          <a:noFill/>
          <a:ln w="9525">
            <a:noFill/>
            <a:miter lim="800000"/>
            <a:headEnd/>
            <a:tailEnd/>
          </a:ln>
        </p:spPr>
      </p:pic>
      <p:sp>
        <p:nvSpPr>
          <p:cNvPr id="715779" name="Title 1"/>
          <p:cNvSpPr>
            <a:spLocks noGrp="1"/>
          </p:cNvSpPr>
          <p:nvPr>
            <p:ph type="title"/>
          </p:nvPr>
        </p:nvSpPr>
        <p:spPr>
          <a:xfrm rot="16200000">
            <a:off x="-2835275" y="2879725"/>
            <a:ext cx="6813550" cy="1143000"/>
          </a:xfrm>
          <a:solidFill>
            <a:schemeClr val="bg2"/>
          </a:solidFill>
        </p:spPr>
        <p:txBody>
          <a:bodyPr/>
          <a:lstStyle/>
          <a:p>
            <a:r>
              <a:rPr lang="ar-JO">
                <a:ea typeface="ＭＳ Ｐゴシック" charset="-128"/>
              </a:rPr>
              <a:t>الجميع تحت الخطية</a:t>
            </a:r>
            <a:endParaRPr lang="en-US">
              <a:ea typeface="ＭＳ Ｐゴシック" charset="-128"/>
            </a:endParaRPr>
          </a:p>
        </p:txBody>
      </p:sp>
      <p:sp>
        <p:nvSpPr>
          <p:cNvPr id="715780" name="Rectangle 2"/>
          <p:cNvSpPr>
            <a:spLocks noChangeArrowheads="1"/>
          </p:cNvSpPr>
          <p:nvPr/>
        </p:nvSpPr>
        <p:spPr bwMode="auto">
          <a:xfrm>
            <a:off x="1116013" y="714356"/>
            <a:ext cx="8027987" cy="4360168"/>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10ب أنه ليس بار ولا واحد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11 ليس من يفهم ليس من يطلب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12 الجميع زاغوا وفسدوا معاً ليس من يعمل صلاحاً ليس ولا واحد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13 حنجرتهم قبر مفتوح بألسنتهم قد مكروا سم الأصلال تحت شفاههم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14 وفمهم مملوء لعنة ومرارة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15 أرجلهم سريعة إلى سفك الدم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16 في طرقهم اغتصاب وسحق</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17 وطريق السلام لم يعرفوه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18 ليس خوف الله قدام عيونهم</a:t>
            </a:r>
            <a:endParaRPr kumimoji="0" lang="en-US" altLang="ja-JP" sz="4000" b="1" u="none" strike="noStrike" kern="1200" cap="none" spc="0" normalizeH="0" baseline="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endParaRPr>
          </a:p>
          <a:p>
            <a:pPr marL="457200" marR="0" lvl="1"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(رو 3: 10ب-18)</a:t>
            </a:r>
            <a:endParaRPr kumimoji="0" lang="en-US" sz="2400" b="1" u="none" strike="noStrike" kern="1200" cap="none" spc="0" normalizeH="0" baseline="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endParaRPr>
          </a:p>
        </p:txBody>
      </p:sp>
      <p:sp>
        <p:nvSpPr>
          <p:cNvPr id="5" name="Text Box 5"/>
          <p:cNvSpPr txBox="1">
            <a:spLocks noChangeArrowheads="1"/>
          </p:cNvSpPr>
          <p:nvPr/>
        </p:nvSpPr>
        <p:spPr bwMode="auto">
          <a:xfrm>
            <a:off x="8083176" y="138113"/>
            <a:ext cx="90281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6766754"/>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02" name="Picture 3" descr="Rom 1.20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338"/>
            <a:ext cx="9144000" cy="6858000"/>
          </a:xfrm>
          <a:prstGeom prst="rect">
            <a:avLst/>
          </a:prstGeom>
          <a:noFill/>
          <a:ln w="9525">
            <a:noFill/>
            <a:miter lim="800000"/>
            <a:headEnd/>
            <a:tailEnd/>
          </a:ln>
        </p:spPr>
      </p:pic>
      <p:sp>
        <p:nvSpPr>
          <p:cNvPr id="716803" name="Title 1"/>
          <p:cNvSpPr>
            <a:spLocks noGrp="1"/>
          </p:cNvSpPr>
          <p:nvPr>
            <p:ph type="title"/>
          </p:nvPr>
        </p:nvSpPr>
        <p:spPr>
          <a:xfrm rot="16200000">
            <a:off x="-2835275" y="2879725"/>
            <a:ext cx="6813550" cy="1143000"/>
          </a:xfrm>
          <a:solidFill>
            <a:schemeClr val="bg2"/>
          </a:solidFill>
        </p:spPr>
        <p:txBody>
          <a:bodyPr/>
          <a:lstStyle/>
          <a:p>
            <a:r>
              <a:rPr lang="ar-SA" baseline="30000">
                <a:solidFill>
                  <a:srgbClr val="EAEAEA"/>
                </a:solidFill>
                <a:effectLst>
                  <a:glow rad="228600">
                    <a:schemeClr val="bg2">
                      <a:alpha val="92000"/>
                    </a:schemeClr>
                  </a:glow>
                </a:effectLst>
              </a:rPr>
              <a:t>لأَنَّهُ بِأَعْمَالِ النَّامُوسِ كُلُّ ذِي جَسَدٍ لاَ يَتَبَرَّرُ أَمَامَهُ</a:t>
            </a:r>
            <a:endParaRPr lang="en-US">
              <a:ea typeface="ＭＳ Ｐゴシック" charset="-128"/>
            </a:endParaRPr>
          </a:p>
        </p:txBody>
      </p:sp>
      <p:sp>
        <p:nvSpPr>
          <p:cNvPr id="716804" name="Rectangle 2"/>
          <p:cNvSpPr>
            <a:spLocks noChangeArrowheads="1"/>
          </p:cNvSpPr>
          <p:nvPr/>
        </p:nvSpPr>
        <p:spPr bwMode="auto">
          <a:xfrm>
            <a:off x="1116013" y="327040"/>
            <a:ext cx="8027987" cy="2144177"/>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t>رومية ٣ : ١٩-٢٠</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t>١٩ وَنَحْنُ نَعْلَمُ أَنَّ كُلَّ مَا يَقُولُهُ النَّامُوسُ فَهُوَ يُكَلِّمُ بِهِ الَّذِينَ فِي النَّامُوسِ لِكَيْ يَسْتَدَّ كُلُّ فَمٍ وَيَصِيرَ كُلُّ الْعَالَمِ تَحْتَ قِصَاصٍ مِنَ اللهِ.</a:t>
            </a:r>
            <a:br>
              <a:rPr kumimoji="0" lang="en-US"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br>
            <a:r>
              <a:rPr kumimoji="0" lang="ar-SA"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t>٢٠ لأَنَّهُ بِأَعْمَالِ النَّامُوسِ كُلُّ ذِي جَسَدٍ لاَ يَتَبَرَّرُ أَمَامَهُ. لأَنَّ بِالنَّامُوسِ مَعْرِفَةَ الْخَطِيَّةِ. </a:t>
            </a:r>
          </a:p>
        </p:txBody>
      </p:sp>
    </p:spTree>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76199" y="304800"/>
            <a:ext cx="4495801" cy="990600"/>
          </a:xfrm>
          <a:effectLst>
            <a:outerShdw blurRad="63500" dist="35921" dir="2700000" algn="ctr" rotWithShape="0">
              <a:schemeClr val="tx2">
                <a:alpha val="74998"/>
              </a:schemeClr>
            </a:outerShdw>
          </a:effectLst>
        </p:spPr>
        <p:txBody>
          <a:bodyPr/>
          <a:lstStyle/>
          <a:p>
            <a:pPr eaLnBrk="1" hangingPunct="1">
              <a:defRPr/>
            </a:pPr>
            <a:r>
              <a:rPr lang="ar-JO" altLang="zh-CN" kern="1200">
                <a:solidFill>
                  <a:srgbClr val="FFFFFF"/>
                </a:solidFill>
                <a:effectLst>
                  <a:outerShdw blurRad="38100" dist="38100" dir="2700000" algn="tl">
                    <a:srgbClr val="000000"/>
                  </a:outerShdw>
                </a:effectLst>
              </a:rPr>
              <a:t>أعمال </a:t>
            </a:r>
            <a:r>
              <a:rPr lang="ar-JO" altLang="zh-CN">
                <a:solidFill>
                  <a:srgbClr val="FFFFFF"/>
                </a:solidFill>
                <a:effectLst>
                  <a:outerShdw blurRad="38100" dist="38100" dir="2700000" algn="tl">
                    <a:srgbClr val="000000"/>
                  </a:outerShdw>
                </a:effectLst>
              </a:rPr>
              <a:t>٨:١</a:t>
            </a:r>
            <a:endParaRPr lang="en-US" sz="1800">
              <a:ea typeface="ＭＳ Ｐゴシック" charset="0"/>
            </a:endParaRPr>
          </a:p>
        </p:txBody>
      </p:sp>
      <p:pic>
        <p:nvPicPr>
          <p:cNvPr id="241667" name="Picture 3" descr="Maps and Charts of Isra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1668" name="Text Box 4"/>
          <p:cNvSpPr txBox="1">
            <a:spLocks noChangeArrowheads="1"/>
          </p:cNvSpPr>
          <p:nvPr/>
        </p:nvSpPr>
        <p:spPr bwMode="auto">
          <a:xfrm>
            <a:off x="179388" y="1591846"/>
            <a:ext cx="4316413" cy="378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34" tIns="45667" rIns="91334" bIns="45667"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لكنكم ستنالون قوة متى حل الروح القدس عليكم وتكونون لي شهوداً في </a:t>
            </a:r>
            <a:r>
              <a:rPr kumimoji="0" lang="ar-SA" altLang="ja-JP" sz="4000" b="1" u="none" strike="noStrike" kern="1200" cap="none" spc="0" normalizeH="0" baseline="0" noProof="0" dirty="0">
                <a:ln>
                  <a:noFill/>
                </a:ln>
                <a:solidFill>
                  <a:srgbClr val="FF8000"/>
                </a:solidFill>
                <a:effectLst/>
                <a:uLnTx/>
                <a:uFillTx/>
                <a:latin typeface="Arial" panose="020B0604020202020204" pitchFamily="34" charset="0"/>
                <a:ea typeface="ＭＳ Ｐゴシック" charset="0"/>
                <a:cs typeface="Arial" panose="020B0604020202020204" pitchFamily="34" charset="0"/>
              </a:rPr>
              <a:t>أورشليم</a:t>
            </a: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وفي كل </a:t>
            </a:r>
            <a:r>
              <a:rPr kumimoji="0" lang="ar-SA" altLang="ja-JP" sz="4000" b="1" u="none" strike="noStrike" kern="1200" cap="none" spc="0" normalizeH="0" baseline="0" noProof="0" dirty="0">
                <a:ln>
                  <a:noFill/>
                </a:ln>
                <a:solidFill>
                  <a:srgbClr val="A3A3E0"/>
                </a:solidFill>
                <a:effectLst/>
                <a:uLnTx/>
                <a:uFillTx/>
                <a:latin typeface="Arial" panose="020B0604020202020204" pitchFamily="34" charset="0"/>
                <a:ea typeface="ＭＳ Ｐゴシック" charset="0"/>
                <a:cs typeface="Arial" panose="020B0604020202020204" pitchFamily="34" charset="0"/>
              </a:rPr>
              <a:t>اليهودية</a:t>
            </a: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SA" altLang="ja-JP" sz="4000" b="1" u="none" strike="noStrike" kern="1200" cap="none" spc="0" normalizeH="0" baseline="0" noProof="0" dirty="0">
                <a:ln>
                  <a:noFill/>
                </a:ln>
                <a:solidFill>
                  <a:srgbClr val="3333CC">
                    <a:lumMod val="60000"/>
                    <a:lumOff val="40000"/>
                  </a:srgbClr>
                </a:solidFill>
                <a:effectLst/>
                <a:uLnTx/>
                <a:uFillTx/>
                <a:latin typeface="Arial" panose="020B0604020202020204" pitchFamily="34" charset="0"/>
                <a:ea typeface="ＭＳ Ｐゴシック" charset="0"/>
                <a:cs typeface="Arial" panose="020B0604020202020204" pitchFamily="34" charset="0"/>
              </a:rPr>
              <a:t>السامرة</a:t>
            </a: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وإلى </a:t>
            </a:r>
            <a:r>
              <a:rPr kumimoji="0" lang="ar-SA" altLang="ja-JP"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أقصى الأرض</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81957" name="Freeform 5"/>
          <p:cNvSpPr>
            <a:spLocks/>
          </p:cNvSpPr>
          <p:nvPr/>
        </p:nvSpPr>
        <p:spPr bwMode="auto">
          <a:xfrm>
            <a:off x="6384927" y="2635252"/>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1958" name="Text Box 6"/>
          <p:cNvSpPr txBox="1">
            <a:spLocks noChangeArrowheads="1"/>
          </p:cNvSpPr>
          <p:nvPr/>
        </p:nvSpPr>
        <p:spPr bwMode="auto">
          <a:xfrm>
            <a:off x="6858000" y="3276600"/>
            <a:ext cx="1676400" cy="584668"/>
          </a:xfrm>
          <a:prstGeom prst="rect">
            <a:avLst/>
          </a:prstGeom>
          <a:noFill/>
          <a:ln w="9525">
            <a:noFill/>
            <a:miter lim="800000"/>
            <a:headEnd/>
            <a:tailEnd/>
          </a:ln>
          <a:effectLst/>
        </p:spPr>
        <p:txBody>
          <a:bodyPr lIns="91334" tIns="45667" rIns="91334" bIns="45667">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اليهودية</a:t>
            </a:r>
            <a:endParaRPr kumimoji="0" lang="en-US"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81959" name="Text Box 7"/>
          <p:cNvSpPr txBox="1">
            <a:spLocks noChangeArrowheads="1"/>
          </p:cNvSpPr>
          <p:nvPr/>
        </p:nvSpPr>
        <p:spPr bwMode="auto">
          <a:xfrm>
            <a:off x="4800600" y="228610"/>
            <a:ext cx="2286000" cy="584668"/>
          </a:xfrm>
          <a:prstGeom prst="rect">
            <a:avLst/>
          </a:prstGeom>
          <a:noFill/>
          <a:ln w="9525">
            <a:noFill/>
            <a:miter lim="800000"/>
            <a:headEnd/>
            <a:tailEnd/>
          </a:ln>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أقصى الأرض</a:t>
            </a:r>
            <a:endParaRPr kumimoji="0" lang="en-US" sz="32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81960" name="Freeform 8"/>
          <p:cNvSpPr>
            <a:spLocks/>
          </p:cNvSpPr>
          <p:nvPr/>
        </p:nvSpPr>
        <p:spPr bwMode="auto">
          <a:xfrm>
            <a:off x="7856550" y="2998791"/>
            <a:ext cx="238125" cy="187325"/>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8000"/>
          </a:solidFill>
          <a:ln w="9525">
            <a:solidFill>
              <a:schemeClr val="tx1"/>
            </a:solidFill>
            <a:round/>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1961" name="Freeform 9"/>
          <p:cNvSpPr>
            <a:spLocks/>
          </p:cNvSpPr>
          <p:nvPr/>
        </p:nvSpPr>
        <p:spPr bwMode="auto">
          <a:xfrm>
            <a:off x="7015179" y="1171576"/>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1962" name="Text Box 10"/>
          <p:cNvSpPr txBox="1">
            <a:spLocks noChangeArrowheads="1"/>
          </p:cNvSpPr>
          <p:nvPr/>
        </p:nvSpPr>
        <p:spPr bwMode="auto">
          <a:xfrm>
            <a:off x="6629400" y="1981200"/>
            <a:ext cx="1828800" cy="584668"/>
          </a:xfrm>
          <a:prstGeom prst="rect">
            <a:avLst/>
          </a:prstGeom>
          <a:noFill/>
          <a:ln w="9525">
            <a:noFill/>
            <a:miter lim="800000"/>
            <a:headEnd/>
            <a:tailEnd/>
          </a:ln>
          <a:effectLst/>
        </p:spPr>
        <p:txBody>
          <a:bodyPr lIns="91334" tIns="45667" rIns="91334" bIns="45667">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السامرة</a:t>
            </a:r>
            <a:endParaRPr kumimoji="0" lang="en-US"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81963" name="Text Box 11"/>
          <p:cNvSpPr txBox="1">
            <a:spLocks noChangeArrowheads="1"/>
          </p:cNvSpPr>
          <p:nvPr/>
        </p:nvSpPr>
        <p:spPr bwMode="auto">
          <a:xfrm>
            <a:off x="5148064" y="2628900"/>
            <a:ext cx="2667000" cy="584668"/>
          </a:xfrm>
          <a:prstGeom prst="rect">
            <a:avLst/>
          </a:prstGeom>
          <a:noFill/>
          <a:ln w="9525">
            <a:noFill/>
            <a:miter lim="800000"/>
            <a:headEnd/>
            <a:tailEnd/>
          </a:ln>
          <a:effectLst/>
        </p:spPr>
        <p:txBody>
          <a:bodyPr lIns="91334" tIns="45667" rIns="91334" bIns="45667">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a:ln>
                  <a:noFill/>
                </a:ln>
                <a:solidFill>
                  <a:srgbClr val="FF80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أورشليم</a:t>
            </a:r>
            <a:endParaRPr kumimoji="0" lang="en-US" sz="3200" b="1" u="none" strike="noStrike" kern="1200" cap="none" spc="0" normalizeH="0" baseline="0" noProof="0">
              <a:ln>
                <a:noFill/>
              </a:ln>
              <a:solidFill>
                <a:srgbClr val="FF80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20798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8196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19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381958">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1957"/>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81962">
                                            <p:txEl>
                                              <p:pRg st="0" end="0"/>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8196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81964"/>
                                        </p:tgtEl>
                                        <p:attrNameLst>
                                          <p:attrName>style.visibility</p:attrName>
                                        </p:attrNameLst>
                                      </p:cBhvr>
                                      <p:to>
                                        <p:strVal val="visible"/>
                                      </p:to>
                                    </p:set>
                                    <p:animEffect transition="in" filter="wipe(down)">
                                      <p:cBhvr>
                                        <p:cTn id="24" dur="500"/>
                                        <p:tgtEl>
                                          <p:spTgt spid="381964"/>
                                        </p:tgtEl>
                                      </p:cBhvr>
                                    </p:animEffect>
                                  </p:childTnLst>
                                </p:cTn>
                              </p:par>
                            </p:childTnLst>
                          </p:cTn>
                        </p:par>
                        <p:par>
                          <p:cTn id="25" fill="hold" nodeType="afterGroup">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8195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57" grpId="0" animBg="1"/>
      <p:bldP spid="381958" grpId="0" build="p" autoUpdateAnimBg="0"/>
      <p:bldP spid="381959" grpId="0" build="allAtOnce"/>
      <p:bldP spid="381960" grpId="0" animBg="1"/>
      <p:bldP spid="381961" grpId="0" animBg="1"/>
      <p:bldP spid="381962" grpId="0" build="p" autoUpdateAnimBg="0"/>
      <p:bldP spid="381963" grpId="0" build="p" autoUpdateAnimBg="0"/>
      <p:bldP spid="381964"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62" name="Picture 2" descr="Love Feast"/>
          <p:cNvPicPr>
            <a:picLocks noChangeAspect="1" noChangeArrowheads="1"/>
          </p:cNvPicPr>
          <p:nvPr/>
        </p:nvPicPr>
        <p:blipFill>
          <a:blip r:embed="rId3">
            <a:lum bright="-28000"/>
            <a:extLst>
              <a:ext uri="{28A0092B-C50C-407E-A947-70E740481C1C}">
                <a14:useLocalDpi xmlns:a14="http://schemas.microsoft.com/office/drawing/2010/main"/>
              </a:ext>
            </a:extLst>
          </a:blip>
          <a:srcRect/>
          <a:stretch>
            <a:fillRect/>
          </a:stretch>
        </p:blipFill>
        <p:spPr bwMode="auto">
          <a:xfrm>
            <a:off x="-76200" y="-50800"/>
            <a:ext cx="7924800" cy="6908800"/>
          </a:xfrm>
          <a:prstGeom prst="rect">
            <a:avLst/>
          </a:prstGeom>
          <a:noFill/>
          <a:ln w="9525">
            <a:noFill/>
            <a:miter lim="800000"/>
            <a:headEnd/>
            <a:tailEnd/>
          </a:ln>
        </p:spPr>
      </p:pic>
      <p:sp>
        <p:nvSpPr>
          <p:cNvPr id="492547" name="Rectangle 3"/>
          <p:cNvSpPr>
            <a:spLocks noGrp="1" noChangeArrowheads="1"/>
          </p:cNvSpPr>
          <p:nvPr>
            <p:ph type="title"/>
          </p:nvPr>
        </p:nvSpPr>
        <p:spPr>
          <a:xfrm>
            <a:off x="152400" y="4038600"/>
            <a:ext cx="5638800" cy="2819400"/>
          </a:xfrm>
          <a:effectLst>
            <a:outerShdw blurRad="63500" dist="35921" dir="2700000" algn="ctr" rotWithShape="0">
              <a:schemeClr val="bg2">
                <a:alpha val="74998"/>
              </a:schemeClr>
            </a:outerShdw>
          </a:effectLst>
        </p:spPr>
        <p:txBody>
          <a:bodyPr/>
          <a:lstStyle/>
          <a:p>
            <a:pPr eaLnBrk="1" hangingPunct="1">
              <a:defRPr/>
            </a:pPr>
            <a:r>
              <a:rPr lang="ar-JO">
                <a:solidFill>
                  <a:srgbClr val="FFFFFF"/>
                </a:solidFill>
                <a:ea typeface="ＭＳ Ｐゴシック" charset="-128"/>
                <a:cs typeface="Arial" panose="020B0604020202020204" pitchFamily="34" charset="0"/>
              </a:rPr>
              <a:t>دعوة بولس</a:t>
            </a:r>
            <a:br>
              <a:rPr lang="ar-JO">
                <a:solidFill>
                  <a:srgbClr val="FFFFFF"/>
                </a:solidFill>
                <a:ea typeface="ＭＳ Ｐゴシック" charset="-128"/>
                <a:cs typeface="Arial" panose="020B0604020202020204" pitchFamily="34" charset="0"/>
              </a:rPr>
            </a:br>
            <a:r>
              <a:rPr lang="ar-JO">
                <a:solidFill>
                  <a:srgbClr val="FFFFFF"/>
                </a:solidFill>
                <a:ea typeface="ＭＳ Ｐゴシック" charset="-128"/>
                <a:cs typeface="Arial" panose="020B0604020202020204" pitchFamily="34" charset="0"/>
              </a:rPr>
              <a:t>الأمم ضمن الجسد</a:t>
            </a:r>
            <a:endParaRPr lang="en-US">
              <a:solidFill>
                <a:srgbClr val="FFFFFF"/>
              </a:solidFill>
              <a:ea typeface="ＭＳ Ｐゴシック" charset="-128"/>
              <a:cs typeface="Arial" panose="020B0604020202020204" pitchFamily="34" charset="0"/>
            </a:endParaRPr>
          </a:p>
        </p:txBody>
      </p:sp>
      <p:sp>
        <p:nvSpPr>
          <p:cNvPr id="4" name="Text Box 5"/>
          <p:cNvSpPr txBox="1">
            <a:spLocks noChangeArrowheads="1"/>
          </p:cNvSpPr>
          <p:nvPr/>
        </p:nvSpPr>
        <p:spPr bwMode="auto">
          <a:xfrm>
            <a:off x="8083176" y="138113"/>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ج3</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0420528"/>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a:latin typeface="Arial" panose="020B0604020202020204" pitchFamily="34" charset="0"/>
                <a:ea typeface="ＭＳ Ｐゴシック" charset="-128"/>
                <a:cs typeface="Arial" panose="020B0604020202020204" pitchFamily="34" charset="0"/>
              </a:rPr>
              <a:t>خدمة بولس غرباً</a:t>
            </a:r>
            <a:endParaRPr lang="en-US" b="1">
              <a:latin typeface="Arial" panose="020B0604020202020204" pitchFamily="34" charset="0"/>
              <a:ea typeface="ＭＳ Ｐゴシック" charset="-128"/>
              <a:cs typeface="Arial" panose="020B0604020202020204" pitchFamily="34" charset="0"/>
            </a:endParaRPr>
          </a:p>
        </p:txBody>
      </p:sp>
      <p:sp>
        <p:nvSpPr>
          <p:cNvPr id="450565" name="Text Box 5"/>
          <p:cNvSpPr txBox="1">
            <a:spLocks noChangeArrowheads="1"/>
          </p:cNvSpPr>
          <p:nvPr/>
        </p:nvSpPr>
        <p:spPr bwMode="auto">
          <a:xfrm>
            <a:off x="7223000" y="4724400"/>
            <a:ext cx="978153"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450566" name="Text Box 6"/>
          <p:cNvSpPr txBox="1">
            <a:spLocks noChangeArrowheads="1"/>
          </p:cNvSpPr>
          <p:nvPr/>
        </p:nvSpPr>
        <p:spPr bwMode="auto">
          <a:xfrm>
            <a:off x="5177649" y="3124200"/>
            <a:ext cx="1112805"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إلليريكون</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Text Box 5"/>
          <p:cNvSpPr txBox="1">
            <a:spLocks noChangeArrowheads="1"/>
          </p:cNvSpPr>
          <p:nvPr/>
        </p:nvSpPr>
        <p:spPr bwMode="auto">
          <a:xfrm>
            <a:off x="8307294" y="138113"/>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ج3</a:t>
            </a:r>
          </a:p>
        </p:txBody>
      </p:sp>
    </p:spTree>
    <p:extLst>
      <p:ext uri="{BB962C8B-B14F-4D97-AF65-F5344CB8AC3E}">
        <p14:creationId xmlns:p14="http://schemas.microsoft.com/office/powerpoint/2010/main" val="23677326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a:t>
            </a:r>
            <a:r>
              <a:rPr lang="en-US" sz="2000" b="1" dirty="0">
                <a:solidFill>
                  <a:srgbClr val="FFFFFF"/>
                </a:solidFill>
                <a:latin typeface="Arial" panose="020B0604020202020204" pitchFamily="34" charset="0"/>
                <a:cs typeface="Arial" panose="020B0604020202020204" pitchFamily="34" charset="0"/>
              </a:rPr>
              <a:t>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spect="1" noChangeArrowheads="1"/>
          </p:cNvSpPr>
          <p:nvPr/>
        </p:nvSpPr>
        <p:spPr bwMode="auto">
          <a:xfrm>
            <a:off x="7315200" y="1965752"/>
            <a:ext cx="987552"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67 –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spect="1" noChangeArrowheads="1"/>
          </p:cNvSpPr>
          <p:nvPr/>
        </p:nvSpPr>
        <p:spPr bwMode="auto">
          <a:xfrm>
            <a:off x="6324600" y="1965752"/>
            <a:ext cx="987552"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Pauline Categories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الرعوية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52" name="Text Box 16">
            <a:extLst>
              <a:ext uri="{FF2B5EF4-FFF2-40B4-BE49-F238E27FC236}">
                <a16:creationId xmlns:a16="http://schemas.microsoft.com/office/drawing/2014/main" id="{C886AE25-5AE3-2649-8140-178E3C5C5DFA}"/>
              </a:ext>
            </a:extLst>
          </p:cNvPr>
          <p:cNvSpPr txBox="1">
            <a:spLocks noChangeArrowheads="1"/>
          </p:cNvSpPr>
          <p:nvPr/>
        </p:nvSpPr>
        <p:spPr bwMode="auto">
          <a:xfrm rot="21076536">
            <a:off x="1444136" y="650630"/>
            <a:ext cx="7123195" cy="1077218"/>
          </a:xfrm>
          <a:prstGeom prst="rect">
            <a:avLst/>
          </a:prstGeom>
          <a:solidFill>
            <a:srgbClr val="000090"/>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رومية هي الرسالة الأخيرة في الرسائل التبشيرية لكنها الأولى في ترتيب رسائل العهد الجديد</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p:cTn id="22" dur="1000" fill="hold"/>
                                        <p:tgtEl>
                                          <p:spTgt spid="52"/>
                                        </p:tgtEl>
                                        <p:attrNameLst>
                                          <p:attrName>ppt_w</p:attrName>
                                        </p:attrNameLst>
                                      </p:cBhvr>
                                      <p:tavLst>
                                        <p:tav tm="0">
                                          <p:val>
                                            <p:fltVal val="0"/>
                                          </p:val>
                                        </p:tav>
                                        <p:tav tm="100000">
                                          <p:val>
                                            <p:strVal val="#ppt_w"/>
                                          </p:val>
                                        </p:tav>
                                      </p:tavLst>
                                    </p:anim>
                                    <p:anim calcmode="lin" valueType="num">
                                      <p:cBhvr>
                                        <p:cTn id="23" dur="1000" fill="hold"/>
                                        <p:tgtEl>
                                          <p:spTgt spid="52"/>
                                        </p:tgtEl>
                                        <p:attrNameLst>
                                          <p:attrName>ppt_h</p:attrName>
                                        </p:attrNameLst>
                                      </p:cBhvr>
                                      <p:tavLst>
                                        <p:tav tm="0">
                                          <p:val>
                                            <p:fltVal val="0"/>
                                          </p:val>
                                        </p:tav>
                                        <p:tav tm="100000">
                                          <p:val>
                                            <p:strVal val="#ppt_h"/>
                                          </p:val>
                                        </p:tav>
                                      </p:tavLst>
                                    </p:anim>
                                    <p:anim calcmode="lin" valueType="num">
                                      <p:cBhvr>
                                        <p:cTn id="24" dur="1000" fill="hold"/>
                                        <p:tgtEl>
                                          <p:spTgt spid="52"/>
                                        </p:tgtEl>
                                        <p:attrNameLst>
                                          <p:attrName>style.rotation</p:attrName>
                                        </p:attrNameLst>
                                      </p:cBhvr>
                                      <p:tavLst>
                                        <p:tav tm="0">
                                          <p:val>
                                            <p:fltVal val="90"/>
                                          </p:val>
                                        </p:tav>
                                        <p:tav tm="100000">
                                          <p:val>
                                            <p:fltVal val="0"/>
                                          </p:val>
                                        </p:tav>
                                      </p:tavLst>
                                    </p:anim>
                                    <p:animEffect transition="in" filter="fade">
                                      <p:cBhvr>
                                        <p:cTn id="25"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8883" name="Picture 1" descr="3174207141_1dacdb9c98.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1764"/>
            <a:ext cx="9001125" cy="6696075"/>
          </a:xfrm>
          <a:prstGeom prst="rect">
            <a:avLst/>
          </a:prstGeom>
          <a:noFill/>
          <a:ln w="9525">
            <a:noFill/>
            <a:miter lim="800000"/>
            <a:headEnd/>
            <a:tailEnd/>
          </a:ln>
        </p:spPr>
      </p:pic>
      <p:sp>
        <p:nvSpPr>
          <p:cNvPr id="1018884" name="TextBox 4"/>
          <p:cNvSpPr txBox="1">
            <a:spLocks noChangeArrowheads="1"/>
          </p:cNvSpPr>
          <p:nvPr/>
        </p:nvSpPr>
        <p:spPr bwMode="auto">
          <a:xfrm>
            <a:off x="251520" y="158750"/>
            <a:ext cx="8763000" cy="4401205"/>
          </a:xfrm>
          <a:prstGeom prst="rect">
            <a:avLst/>
          </a:prstGeom>
          <a:noFill/>
          <a:ln w="9525">
            <a:noFill/>
            <a:miter lim="800000"/>
            <a:headEnd/>
            <a:tailEnd/>
          </a:ln>
        </p:spPr>
        <p:txBody>
          <a:bodyPr wrap="square">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رومية ١٥ : ٢٠-٢٢</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وَلَكِنْ كُنْتُ مُحْتَرِصاً أَنْ أُبَشِّرَ هَكَذَا: </a:t>
            </a:r>
            <a:r>
              <a:rPr kumimoji="0" lang="ar-SA" sz="4000" b="1" u="none" strike="noStrike" kern="1200" cap="none" spc="0" normalizeH="0" baseline="0" noProof="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لَيْسَ حَيْثُ سُمِّيَ </a:t>
            </a: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الْمَسِيحُ لِئَلاَّ أَبْنِيَ عَلَى أَسَاسٍ لِآخَرَ. ٢١ بَلْ كَمَا هُوَ مَكْتُوبٌ: «</a:t>
            </a:r>
            <a:r>
              <a:rPr kumimoji="0" lang="ar-SA" sz="4000" b="1" u="none" strike="noStrike" kern="1200" cap="none" spc="0" normalizeH="0" baseline="0" noProof="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يُخْبَرُوا بِه</a:t>
            </a: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سَيُبْصِرُونَ وَ</a:t>
            </a:r>
            <a:r>
              <a:rPr kumimoji="0" lang="ar-SA" sz="4000" b="1" u="none" strike="noStrike" kern="1200" cap="none" spc="0" normalizeH="0" baseline="0" noProof="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يَسْمَعُوا</a:t>
            </a: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سَيَفْهَمُونَ». ٢٢ لِذَلِكَ كُنْتُ أُعَاقُ الْمِرَارَ الْكَثِيرَةَ عَنِ الْمَجِيءِ إِلَيْكُمْ. </a:t>
            </a:r>
          </a:p>
        </p:txBody>
      </p:sp>
      <p:sp>
        <p:nvSpPr>
          <p:cNvPr id="1018882" name="Rectangle 2"/>
          <p:cNvSpPr>
            <a:spLocks noGrp="1" noChangeArrowheads="1"/>
          </p:cNvSpPr>
          <p:nvPr>
            <p:ph type="ctrTitle"/>
          </p:nvPr>
        </p:nvSpPr>
        <p:spPr>
          <a:xfrm>
            <a:off x="997484" y="-953358"/>
            <a:ext cx="7772400" cy="1143000"/>
          </a:xfrm>
        </p:spPr>
        <p:txBody>
          <a:bodyPr/>
          <a:lstStyle/>
          <a:p>
            <a:pPr eaLnBrk="1" hangingPunct="1"/>
            <a:r>
              <a:rPr lang="ar-SA" b="1">
                <a:solidFill>
                  <a:schemeClr val="bg1"/>
                </a:solidFill>
                <a:latin typeface="Arial" panose="020B0604020202020204" pitchFamily="34" charset="0"/>
                <a:ea typeface="ＭＳ Ｐゴシック" charset="-128"/>
                <a:cs typeface="Arial" panose="020B0604020202020204" pitchFamily="34" charset="0"/>
              </a:rPr>
              <a:t>رومية</a:t>
            </a:r>
            <a:r>
              <a:rPr lang="en-US" b="1">
                <a:solidFill>
                  <a:schemeClr val="bg1"/>
                </a:solidFill>
                <a:latin typeface="Arial" panose="020B0604020202020204" pitchFamily="34" charset="0"/>
                <a:ea typeface="ＭＳ Ｐゴシック" charset="-128"/>
                <a:cs typeface="Arial" panose="020B0604020202020204" pitchFamily="34" charset="0"/>
              </a:rPr>
              <a:t> 15:20-22</a:t>
            </a:r>
          </a:p>
        </p:txBody>
      </p:sp>
      <p:sp>
        <p:nvSpPr>
          <p:cNvPr id="5" name="Text Box 5"/>
          <p:cNvSpPr txBox="1">
            <a:spLocks noChangeArrowheads="1"/>
          </p:cNvSpPr>
          <p:nvPr/>
        </p:nvSpPr>
        <p:spPr bwMode="auto">
          <a:xfrm>
            <a:off x="9211334" y="158750"/>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ج3</a:t>
            </a:r>
          </a:p>
        </p:txBody>
      </p:sp>
    </p:spTree>
    <p:extLst>
      <p:ext uri="{BB962C8B-B14F-4D97-AF65-F5344CB8AC3E}">
        <p14:creationId xmlns:p14="http://schemas.microsoft.com/office/powerpoint/2010/main" val="3916476304"/>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JO"/>
              <a:t>الحجة المنطقية</a:t>
            </a:r>
            <a:endParaRPr lang="en-US"/>
          </a:p>
        </p:txBody>
      </p:sp>
      <p:sp>
        <p:nvSpPr>
          <p:cNvPr id="3" name="Title 1"/>
          <p:cNvSpPr txBox="1">
            <a:spLocks/>
          </p:cNvSpPr>
          <p:nvPr/>
        </p:nvSpPr>
        <p:spPr bwMode="auto">
          <a:xfrm>
            <a:off x="73025" y="1650771"/>
            <a:ext cx="6924664" cy="45877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إذا لم يكن الذين لم يتم الوصول إليهم متجهين إلى الجحيم، فأسوأ شيء يمكن أن يفعله المسيحي هو أن يخبرهم عن المسيح! لماذا؟ لأنهم إذا سمعوا الرسالة، هناك احتمال أن يرفضوها ويذهبوا إلى الجحيم؛ ومع ذلك، إذا لم يسمعوا الرسالة في المقام الأول، فإن الجحيم ليس احتمالًا. ولذلك فإن أفضل قرار هو إعادة استدعاء جميع المبشرين لدينا.</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pic>
        <p:nvPicPr>
          <p:cNvPr id="4" name="Picture 3"/>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997689" y="2423469"/>
            <a:ext cx="2146312" cy="2235200"/>
          </a:xfrm>
          <a:prstGeom prst="rect">
            <a:avLst/>
          </a:prstGeom>
        </p:spPr>
      </p:pic>
      <p:sp>
        <p:nvSpPr>
          <p:cNvPr id="5" name="Text Box 5"/>
          <p:cNvSpPr txBox="1">
            <a:spLocks noChangeArrowheads="1"/>
          </p:cNvSpPr>
          <p:nvPr/>
        </p:nvSpPr>
        <p:spPr bwMode="auto">
          <a:xfrm>
            <a:off x="8172400" y="138113"/>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ج4</a:t>
            </a:r>
          </a:p>
        </p:txBody>
      </p:sp>
    </p:spTree>
    <p:extLst>
      <p:ext uri="{BB962C8B-B14F-4D97-AF65-F5344CB8AC3E}">
        <p14:creationId xmlns:p14="http://schemas.microsoft.com/office/powerpoint/2010/main" val="1393193539"/>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9058"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r="15457"/>
          <a:stretch>
            <a:fillRect/>
          </a:stretch>
        </p:blipFill>
        <p:spPr bwMode="auto">
          <a:xfrm>
            <a:off x="0" y="0"/>
            <a:ext cx="44196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42905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72000" y="0"/>
            <a:ext cx="4572000" cy="687387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429060" name="Rectangle 4"/>
          <p:cNvSpPr>
            <a:spLocks noGrp="1" noChangeArrowheads="1"/>
          </p:cNvSpPr>
          <p:nvPr>
            <p:ph type="ctrTitle"/>
          </p:nvPr>
        </p:nvSpPr>
        <p:spPr>
          <a:xfrm>
            <a:off x="-382137" y="76200"/>
            <a:ext cx="9526137" cy="1066800"/>
          </a:xfrm>
          <a:effectLst>
            <a:outerShdw blurRad="63500" dist="35921" dir="2700000" algn="ctr" rotWithShape="0">
              <a:srgbClr val="000000">
                <a:alpha val="74998"/>
              </a:srgbClr>
            </a:outerShdw>
          </a:effectLst>
        </p:spPr>
        <p:txBody>
          <a:bodyPr/>
          <a:lstStyle/>
          <a:p>
            <a:pPr eaLnBrk="1" hangingPunct="1">
              <a:defRPr/>
            </a:pPr>
            <a:r>
              <a:rPr lang="ar-JO" sz="4800">
                <a:solidFill>
                  <a:schemeClr val="bg1"/>
                </a:solidFill>
                <a:cs typeface="Arial" panose="020B0604020202020204" pitchFamily="34" charset="0"/>
              </a:rPr>
              <a:t>ما هو الفرق؟</a:t>
            </a:r>
            <a:endParaRPr lang="en-US" sz="6000">
              <a:solidFill>
                <a:srgbClr val="CC0000"/>
              </a:solidFill>
              <a:cs typeface="Arial" panose="020B0604020202020204" pitchFamily="34" charset="0"/>
            </a:endParaRPr>
          </a:p>
        </p:txBody>
      </p:sp>
      <p:sp>
        <p:nvSpPr>
          <p:cNvPr id="429061" name="Rectangle 5"/>
          <p:cNvSpPr>
            <a:spLocks noChangeArrowheads="1"/>
          </p:cNvSpPr>
          <p:nvPr/>
        </p:nvSpPr>
        <p:spPr bwMode="auto">
          <a:xfrm>
            <a:off x="266700" y="1219200"/>
            <a:ext cx="3657600"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a:t>
            </a:r>
            <a:endParaRPr kumimoji="0" lang="en-US" sz="6000" b="1" u="sng" strike="noStrike" kern="1200" cap="none" spc="0" normalizeH="0" baseline="0" noProof="0">
              <a:ln>
                <a:noFill/>
              </a:ln>
              <a:solidFill>
                <a:srgbClr val="CC0000"/>
              </a:solidFill>
              <a:effectLst/>
              <a:uLnTx/>
              <a:uFillTx/>
              <a:latin typeface="Arial" panose="020B0604020202020204" pitchFamily="34" charset="0"/>
              <a:ea typeface="ＭＳ Ｐゴシック" charset="0"/>
              <a:cs typeface="Arial" panose="020B0604020202020204" pitchFamily="34" charset="0"/>
            </a:endParaRPr>
          </a:p>
        </p:txBody>
      </p:sp>
      <p:sp>
        <p:nvSpPr>
          <p:cNvPr id="429062" name="Rectangle 6"/>
          <p:cNvSpPr>
            <a:spLocks noChangeArrowheads="1"/>
          </p:cNvSpPr>
          <p:nvPr/>
        </p:nvSpPr>
        <p:spPr bwMode="auto">
          <a:xfrm>
            <a:off x="4953000" y="1219200"/>
            <a:ext cx="3657600"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الرحمة</a:t>
            </a:r>
            <a:endParaRPr kumimoji="0" lang="en-US" sz="6000" b="1" u="sng" strike="noStrike" kern="1200" cap="none" spc="0" normalizeH="0" baseline="0" noProof="0">
              <a:ln>
                <a:noFill/>
              </a:ln>
              <a:solidFill>
                <a:srgbClr val="CC0000"/>
              </a:solidFill>
              <a:effectLst/>
              <a:uLnTx/>
              <a:uFillTx/>
              <a:latin typeface="Arial" panose="020B0604020202020204" pitchFamily="34" charset="0"/>
              <a:ea typeface="ＭＳ Ｐゴシック" charset="0"/>
              <a:cs typeface="Arial" panose="020B0604020202020204" pitchFamily="34" charset="0"/>
            </a:endParaRPr>
          </a:p>
        </p:txBody>
      </p:sp>
      <p:sp>
        <p:nvSpPr>
          <p:cNvPr id="429063" name="Rectangle 7"/>
          <p:cNvSpPr>
            <a:spLocks noChangeArrowheads="1"/>
          </p:cNvSpPr>
          <p:nvPr/>
        </p:nvSpPr>
        <p:spPr bwMode="auto">
          <a:xfrm>
            <a:off x="228600" y="2362200"/>
            <a:ext cx="3733800" cy="3962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يعطينا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a:t>
            </a:r>
            <a:r>
              <a:rPr kumimoji="0" lang="ar-JO"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a:t>
            </a: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نستحقه</a:t>
            </a:r>
            <a:endParaRPr kumimoji="0" lang="en-US" sz="6000" b="1" u="none" strike="noStrike" kern="1200" cap="none" spc="0" normalizeH="0" baseline="0" noProof="0">
              <a:ln>
                <a:noFill/>
              </a:ln>
              <a:solidFill>
                <a:srgbClr val="CC0000"/>
              </a:solidFill>
              <a:effectLst/>
              <a:uLnTx/>
              <a:uFillTx/>
              <a:latin typeface="Arial" panose="020B0604020202020204" pitchFamily="34" charset="0"/>
              <a:ea typeface="ＭＳ Ｐゴシック" charset="0"/>
              <a:cs typeface="Arial" panose="020B0604020202020204" pitchFamily="34" charset="0"/>
            </a:endParaRPr>
          </a:p>
        </p:txBody>
      </p:sp>
      <p:sp>
        <p:nvSpPr>
          <p:cNvPr id="429064" name="Rectangle 8"/>
          <p:cNvSpPr>
            <a:spLocks noChangeArrowheads="1"/>
          </p:cNvSpPr>
          <p:nvPr/>
        </p:nvSpPr>
        <p:spPr bwMode="auto">
          <a:xfrm>
            <a:off x="4495800" y="2286000"/>
            <a:ext cx="4572000" cy="3962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ل</a:t>
            </a: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 يعطينا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نستحقه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بالفعل</a:t>
            </a:r>
            <a:endParaRPr kumimoji="0" lang="en-US"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8079476" y="138113"/>
            <a:ext cx="1174546" cy="830997"/>
          </a:xfrm>
          <a:prstGeom prst="rect">
            <a:avLst/>
          </a:prstGeom>
          <a:solidFill>
            <a:srgbClr val="000000"/>
          </a:solid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2</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0949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9063">
                                            <p:txEl>
                                              <p:pRg st="0" end="0"/>
                                            </p:txEl>
                                          </p:spTgt>
                                        </p:tgtEl>
                                        <p:attrNameLst>
                                          <p:attrName>style.visibility</p:attrName>
                                        </p:attrNameLst>
                                      </p:cBhvr>
                                      <p:to>
                                        <p:strVal val="visible"/>
                                      </p:to>
                                    </p:set>
                                    <p:animEffect transition="in" filter="dissolve">
                                      <p:cBhvr>
                                        <p:cTn id="7" dur="500"/>
                                        <p:tgtEl>
                                          <p:spTgt spid="4290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29063">
                                            <p:txEl>
                                              <p:pRg st="1" end="1"/>
                                            </p:txEl>
                                          </p:spTgt>
                                        </p:tgtEl>
                                        <p:attrNameLst>
                                          <p:attrName>style.visibility</p:attrName>
                                        </p:attrNameLst>
                                      </p:cBhvr>
                                      <p:to>
                                        <p:strVal val="visible"/>
                                      </p:to>
                                    </p:set>
                                    <p:animEffect transition="in" filter="dissolve">
                                      <p:cBhvr>
                                        <p:cTn id="12" dur="500"/>
                                        <p:tgtEl>
                                          <p:spTgt spid="42906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9063">
                                            <p:txEl>
                                              <p:pRg st="2" end="2"/>
                                            </p:txEl>
                                          </p:spTgt>
                                        </p:tgtEl>
                                        <p:attrNameLst>
                                          <p:attrName>style.visibility</p:attrName>
                                        </p:attrNameLst>
                                      </p:cBhvr>
                                      <p:to>
                                        <p:strVal val="visible"/>
                                      </p:to>
                                    </p:set>
                                    <p:animEffect transition="in" filter="dissolve">
                                      <p:cBhvr>
                                        <p:cTn id="17" dur="500"/>
                                        <p:tgtEl>
                                          <p:spTgt spid="42906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29063">
                                            <p:txEl>
                                              <p:pRg st="3" end="3"/>
                                            </p:txEl>
                                          </p:spTgt>
                                        </p:tgtEl>
                                        <p:attrNameLst>
                                          <p:attrName>style.visibility</p:attrName>
                                        </p:attrNameLst>
                                      </p:cBhvr>
                                      <p:to>
                                        <p:strVal val="visible"/>
                                      </p:to>
                                    </p:set>
                                    <p:animEffect transition="in" filter="dissolve">
                                      <p:cBhvr>
                                        <p:cTn id="22" dur="500"/>
                                        <p:tgtEl>
                                          <p:spTgt spid="42906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9064">
                                            <p:txEl>
                                              <p:pRg st="0" end="0"/>
                                            </p:txEl>
                                          </p:spTgt>
                                        </p:tgtEl>
                                        <p:attrNameLst>
                                          <p:attrName>style.visibility</p:attrName>
                                        </p:attrNameLst>
                                      </p:cBhvr>
                                      <p:to>
                                        <p:strVal val="visible"/>
                                      </p:to>
                                    </p:set>
                                    <p:animEffect transition="in" filter="dissolve">
                                      <p:cBhvr>
                                        <p:cTn id="27" dur="500"/>
                                        <p:tgtEl>
                                          <p:spTgt spid="429064">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29064">
                                            <p:txEl>
                                              <p:pRg st="1" end="1"/>
                                            </p:txEl>
                                          </p:spTgt>
                                        </p:tgtEl>
                                        <p:attrNameLst>
                                          <p:attrName>style.visibility</p:attrName>
                                        </p:attrNameLst>
                                      </p:cBhvr>
                                      <p:to>
                                        <p:strVal val="visible"/>
                                      </p:to>
                                    </p:set>
                                    <p:animEffect transition="in" filter="dissolve">
                                      <p:cBhvr>
                                        <p:cTn id="32" dur="500"/>
                                        <p:tgtEl>
                                          <p:spTgt spid="429064">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29064">
                                            <p:txEl>
                                              <p:pRg st="2" end="2"/>
                                            </p:txEl>
                                          </p:spTgt>
                                        </p:tgtEl>
                                        <p:attrNameLst>
                                          <p:attrName>style.visibility</p:attrName>
                                        </p:attrNameLst>
                                      </p:cBhvr>
                                      <p:to>
                                        <p:strVal val="visible"/>
                                      </p:to>
                                    </p:set>
                                    <p:animEffect transition="in" filter="dissolve">
                                      <p:cBhvr>
                                        <p:cTn id="37" dur="500"/>
                                        <p:tgtEl>
                                          <p:spTgt spid="429064">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29064">
                                            <p:txEl>
                                              <p:pRg st="3" end="3"/>
                                            </p:txEl>
                                          </p:spTgt>
                                        </p:tgtEl>
                                        <p:attrNameLst>
                                          <p:attrName>style.visibility</p:attrName>
                                        </p:attrNameLst>
                                      </p:cBhvr>
                                      <p:to>
                                        <p:strVal val="visible"/>
                                      </p:to>
                                    </p:set>
                                    <p:animEffect transition="in" filter="dissolve">
                                      <p:cBhvr>
                                        <p:cTn id="42" dur="500"/>
                                        <p:tgtEl>
                                          <p:spTgt spid="429064">
                                            <p:txEl>
                                              <p:pRg st="3" end="3"/>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429058"/>
                                        </p:tgtEl>
                                        <p:attrNameLst>
                                          <p:attrName>style.visibility</p:attrName>
                                        </p:attrNameLst>
                                      </p:cBhvr>
                                      <p:to>
                                        <p:strVal val="visible"/>
                                      </p:to>
                                    </p:set>
                                    <p:animEffect transition="in" filter="dissolve">
                                      <p:cBhvr>
                                        <p:cTn id="47" dur="500"/>
                                        <p:tgtEl>
                                          <p:spTgt spid="42905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429059"/>
                                        </p:tgtEl>
                                        <p:attrNameLst>
                                          <p:attrName>style.visibility</p:attrName>
                                        </p:attrNameLst>
                                      </p:cBhvr>
                                      <p:to>
                                        <p:strVal val="visible"/>
                                      </p:to>
                                    </p:set>
                                    <p:animEffect transition="in" filter="dissolve">
                                      <p:cBhvr>
                                        <p:cTn id="52" dur="500"/>
                                        <p:tgtEl>
                                          <p:spTgt spid="429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63" grpId="0" build="p" autoUpdateAnimBg="0"/>
      <p:bldP spid="429064" grpId="0" build="p"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200001" y="49784"/>
            <a:ext cx="4884171" cy="1086599"/>
          </a:xfrm>
          <a:effectLst>
            <a:outerShdw blurRad="63500" dist="35921" dir="2700000" algn="ctr" rotWithShape="0">
              <a:schemeClr val="tx2">
                <a:alpha val="74998"/>
              </a:schemeClr>
            </a:outerShdw>
          </a:effectLst>
        </p:spPr>
        <p:txBody>
          <a:bodyPr anchor="t"/>
          <a:lstStyle/>
          <a:p>
            <a:pPr>
              <a:defRPr/>
            </a:pPr>
            <a:r>
              <a:rPr lang="ar-JO" sz="3600">
                <a:effectLst>
                  <a:glow rad="127000">
                    <a:schemeClr val="tx1"/>
                  </a:glow>
                </a:effectLst>
                <a:ea typeface="ＭＳ Ｐゴシック" charset="0"/>
              </a:rPr>
              <a:t>ماذا عن الأطفال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الذين يموتون؟</a:t>
            </a:r>
            <a:endParaRPr lang="en-US" sz="3600">
              <a:effectLst>
                <a:glow rad="127000">
                  <a:schemeClr val="tx1"/>
                </a:glow>
              </a:effectLst>
              <a:ea typeface="ＭＳ Ｐゴシック" charset="0"/>
            </a:endParaRPr>
          </a:p>
        </p:txBody>
      </p:sp>
      <p:sp>
        <p:nvSpPr>
          <p:cNvPr id="4" name="Rectangle 2"/>
          <p:cNvSpPr txBox="1">
            <a:spLocks noChangeArrowheads="1"/>
          </p:cNvSpPr>
          <p:nvPr/>
        </p:nvSpPr>
        <p:spPr bwMode="auto">
          <a:xfrm>
            <a:off x="3200001" y="1469349"/>
            <a:ext cx="5727366" cy="11460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أؤمن أنهم يذهبون إلى السماء     بالإعتماد على نصين كتابيين</a:t>
            </a:r>
            <a:r>
              <a:rPr kumimoji="0" lang="en-US"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Rectangle 2"/>
          <p:cNvSpPr txBox="1">
            <a:spLocks noChangeArrowheads="1"/>
          </p:cNvSpPr>
          <p:nvPr/>
        </p:nvSpPr>
        <p:spPr bwMode="auto">
          <a:xfrm>
            <a:off x="286382" y="3003283"/>
            <a:ext cx="8857618" cy="23137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أظهر داود ثقته في رؤية ابنه الرضيع الذي مات (2 صم 12: 23)</a:t>
            </a:r>
            <a:endParaRPr kumimoji="0" lang="en-US"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ذكر يسوع أن ملكوت الله هو للأطفال (مر 10: 14-15)</a:t>
            </a:r>
            <a:endParaRPr kumimoji="0" lang="en-US"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0"/>
            <a:ext cx="3289300" cy="2463800"/>
          </a:xfrm>
          <a:prstGeom prst="rect">
            <a:avLst/>
          </a:prstGeom>
        </p:spPr>
      </p:pic>
      <p:sp>
        <p:nvSpPr>
          <p:cNvPr id="8" name="Text Box 5"/>
          <p:cNvSpPr txBox="1">
            <a:spLocks noChangeArrowheads="1"/>
          </p:cNvSpPr>
          <p:nvPr/>
        </p:nvSpPr>
        <p:spPr bwMode="auto">
          <a:xfrm>
            <a:off x="8084172" y="138113"/>
            <a:ext cx="1169849" cy="830997"/>
          </a:xfrm>
          <a:prstGeom prst="rect">
            <a:avLst/>
          </a:prstGeom>
          <a:solidFill>
            <a:srgbClr val="000000"/>
          </a:solid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2</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6424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checkerboard(across)">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checkerboard(across)">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409932" y="49784"/>
            <a:ext cx="4884171" cy="1086599"/>
          </a:xfrm>
          <a:effectLst>
            <a:outerShdw blurRad="63500" dist="35921" dir="2700000" algn="ctr" rotWithShape="0">
              <a:schemeClr val="tx2">
                <a:alpha val="74998"/>
              </a:schemeClr>
            </a:outerShdw>
          </a:effectLst>
        </p:spPr>
        <p:txBody>
          <a:bodyPr anchor="t"/>
          <a:lstStyle/>
          <a:p>
            <a:pPr>
              <a:defRPr/>
            </a:pPr>
            <a:r>
              <a:rPr lang="ar-JO" sz="3600">
                <a:effectLst>
                  <a:glow rad="127000">
                    <a:schemeClr val="tx1"/>
                  </a:glow>
                </a:effectLst>
                <a:ea typeface="ＭＳ Ｐゴシック" charset="0"/>
              </a:rPr>
              <a:t>كيف يمكنني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إيصال الجحيم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إلى غير المسيحيين؟</a:t>
            </a:r>
            <a:endParaRPr lang="en-US" sz="3600">
              <a:effectLst>
                <a:glow rad="127000">
                  <a:schemeClr val="tx1"/>
                </a:glow>
              </a:effectLst>
              <a:ea typeface="ＭＳ Ｐゴシック" charset="0"/>
            </a:endParaRPr>
          </a:p>
        </p:txBody>
      </p:sp>
      <p:sp>
        <p:nvSpPr>
          <p:cNvPr id="4" name="Rectangle 2"/>
          <p:cNvSpPr txBox="1">
            <a:spLocks noChangeArrowheads="1"/>
          </p:cNvSpPr>
          <p:nvPr/>
        </p:nvSpPr>
        <p:spPr bwMode="auto">
          <a:xfrm>
            <a:off x="2988334" y="1890783"/>
            <a:ext cx="5727366" cy="82377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بعض الإقتراحات:</a:t>
            </a:r>
            <a:endParaRPr kumimoji="0" lang="en-US"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61868" y="2612758"/>
            <a:ext cx="8982132" cy="38547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أ. لا تخف أن تتكلم عن الجحيم فيسوع لم يخف. تكلم يسوع عن الجحيم أكثر مما تكلم عن السماء.</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ب. تكلم عن الخطية في مشاركاتك للإنجيل. تكلم عن كون الله قدوساً وعادلاً ولهذا فإنه سيدين الخطية</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ت. ذكر غير المؤمنين أن الجحيم معد لإبليس وملائكته (مت 25: 41) والإنسان من خلال عصيانه سيدخل إلى هذا الإعداد</a:t>
            </a:r>
            <a:endParaRPr kumimoji="0" lang="en-US" sz="2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0"/>
            <a:ext cx="3492500" cy="2324100"/>
          </a:xfrm>
          <a:prstGeom prst="rect">
            <a:avLst/>
          </a:prstGeom>
        </p:spPr>
      </p:pic>
      <p:sp>
        <p:nvSpPr>
          <p:cNvPr id="2" name="Text Box 5">
            <a:extLst>
              <a:ext uri="{FF2B5EF4-FFF2-40B4-BE49-F238E27FC236}">
                <a16:creationId xmlns:a16="http://schemas.microsoft.com/office/drawing/2014/main" id="{18EF921C-EA0B-4F71-C268-8E5FA16BA315}"/>
              </a:ext>
            </a:extLst>
          </p:cNvPr>
          <p:cNvSpPr txBox="1">
            <a:spLocks noChangeArrowheads="1"/>
          </p:cNvSpPr>
          <p:nvPr/>
        </p:nvSpPr>
        <p:spPr bwMode="auto">
          <a:xfrm>
            <a:off x="8029388" y="138113"/>
            <a:ext cx="1021433" cy="830997"/>
          </a:xfrm>
          <a:prstGeom prst="rect">
            <a:avLst/>
          </a:prstGeom>
          <a:solidFill>
            <a:srgbClr val="000000"/>
          </a:solid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3</a:t>
            </a:r>
          </a:p>
        </p:txBody>
      </p:sp>
    </p:spTree>
    <p:extLst>
      <p:ext uri="{BB962C8B-B14F-4D97-AF65-F5344CB8AC3E}">
        <p14:creationId xmlns:p14="http://schemas.microsoft.com/office/powerpoint/2010/main" val="15174662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checkerboard(across)">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checkerboard(across)">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checkerboard(across)">
                                      <p:cBhvr>
                                        <p:cTn id="22"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uiExpand="1" build="p"/>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409932" y="49784"/>
            <a:ext cx="4884171" cy="1086599"/>
          </a:xfrm>
          <a:effectLst>
            <a:outerShdw blurRad="63500" dist="35921" dir="2700000" algn="ctr" rotWithShape="0">
              <a:schemeClr val="tx2">
                <a:alpha val="74998"/>
              </a:schemeClr>
            </a:outerShdw>
          </a:effectLst>
        </p:spPr>
        <p:txBody>
          <a:bodyPr anchor="t"/>
          <a:lstStyle/>
          <a:p>
            <a:pPr>
              <a:defRPr/>
            </a:pPr>
            <a:r>
              <a:rPr lang="ar-JO" sz="3600">
                <a:effectLst>
                  <a:glow rad="127000">
                    <a:schemeClr val="tx1"/>
                  </a:glow>
                </a:effectLst>
                <a:ea typeface="ＭＳ Ｐゴシック" charset="0"/>
              </a:rPr>
              <a:t>كيف يمكنني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إيصال الجحيم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إلى غير المسيحيين؟</a:t>
            </a:r>
            <a:endParaRPr lang="en-US" sz="3600">
              <a:effectLst>
                <a:glow rad="127000">
                  <a:schemeClr val="tx1"/>
                </a:glow>
              </a:effectLst>
              <a:ea typeface="ＭＳ Ｐゴシック" charset="0"/>
            </a:endParaRPr>
          </a:p>
        </p:txBody>
      </p:sp>
      <p:sp>
        <p:nvSpPr>
          <p:cNvPr id="4" name="Rectangle 2"/>
          <p:cNvSpPr txBox="1">
            <a:spLocks noChangeArrowheads="1"/>
          </p:cNvSpPr>
          <p:nvPr/>
        </p:nvSpPr>
        <p:spPr bwMode="auto">
          <a:xfrm>
            <a:off x="2988334" y="1890783"/>
            <a:ext cx="5727366" cy="82377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بعض الإقتراحات:</a:t>
            </a:r>
            <a:endParaRPr kumimoji="0" lang="en-US"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61868" y="2612758"/>
            <a:ext cx="8982132" cy="38547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ث. تجنب الحديث عن الجحيم والخطية كانفصال روحي عن الله. فغير المؤمنين أصلاً منفصلين عن الله وبسبب خطيتهم فقد أقنع الكثيرون أنفسهم أن الإنفصال عن الله هو أمر جيد – فلا يبدو ذلك لهم نوعاً من العقوبة</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ج. علّم عن الجحيم بتوازن مع المزيد من العقائد الأساسية</a:t>
            </a:r>
            <a:endParaRPr kumimoji="0" lang="en-US" sz="2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5"/>
          <p:cNvSpPr txBox="1">
            <a:spLocks noChangeArrowheads="1"/>
          </p:cNvSpPr>
          <p:nvPr/>
        </p:nvSpPr>
        <p:spPr bwMode="auto">
          <a:xfrm>
            <a:off x="8029388" y="138113"/>
            <a:ext cx="1021433" cy="830997"/>
          </a:xfrm>
          <a:prstGeom prst="rect">
            <a:avLst/>
          </a:prstGeom>
          <a:solidFill>
            <a:srgbClr val="000000"/>
          </a:solid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3</a:t>
            </a:r>
          </a:p>
        </p:txBody>
      </p:sp>
      <p:pic>
        <p:nvPicPr>
          <p:cNvPr id="3" name="Picture 2"/>
          <p:cNvPicPr>
            <a:picLocks noChangeAspect="1"/>
          </p:cNvPicPr>
          <p:nvPr/>
        </p:nvPicPr>
        <p:blipFill>
          <a:blip r:embed="rId3"/>
          <a:stretch>
            <a:fillRect/>
          </a:stretch>
        </p:blipFill>
        <p:spPr>
          <a:xfrm>
            <a:off x="0" y="0"/>
            <a:ext cx="3492500" cy="2324100"/>
          </a:xfrm>
          <a:prstGeom prst="rect">
            <a:avLst/>
          </a:prstGeom>
        </p:spPr>
      </p:pic>
    </p:spTree>
    <p:extLst>
      <p:ext uri="{BB962C8B-B14F-4D97-AF65-F5344CB8AC3E}">
        <p14:creationId xmlns:p14="http://schemas.microsoft.com/office/powerpoint/2010/main" val="12556951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checkerboard(across)">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3" end="3"/>
                                            </p:txEl>
                                          </p:spTgt>
                                        </p:tgtEl>
                                        <p:attrNameLst>
                                          <p:attrName>style.visibility</p:attrName>
                                        </p:attrNameLst>
                                      </p:cBhvr>
                                      <p:to>
                                        <p:strVal val="visible"/>
                                      </p:to>
                                    </p:set>
                                    <p:animEffect transition="in" filter="checkerboard(across)">
                                      <p:cBhvr>
                                        <p:cTn id="1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3813" y="26297"/>
            <a:ext cx="9144000" cy="5148072"/>
          </a:xfrm>
          <a:prstGeom prst="rect">
            <a:avLst/>
          </a:prstGeom>
        </p:spPr>
      </p:pic>
      <p:sp>
        <p:nvSpPr>
          <p:cNvPr id="8" name="Rectangle 2"/>
          <p:cNvSpPr txBox="1">
            <a:spLocks noChangeArrowheads="1"/>
          </p:cNvSpPr>
          <p:nvPr/>
        </p:nvSpPr>
        <p:spPr bwMode="auto">
          <a:xfrm>
            <a:off x="3825435" y="3391850"/>
            <a:ext cx="5294752" cy="13703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defRPr/>
            </a:pPr>
            <a:r>
              <a:rPr lang="ar-SA"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r>
              <a:rPr lang="en-US"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r>
              <a:rPr lang="ar-SA"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 18- 2: 16</a:t>
            </a:r>
            <a:endParaRPr lang="en-US"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25435" y="1046826"/>
            <a:ext cx="5294752" cy="1553507"/>
          </a:xfrm>
          <a:effectLst>
            <a:outerShdw blurRad="63500" dist="35921" dir="2700000" algn="ctr" rotWithShape="0">
              <a:schemeClr val="tx2">
                <a:alpha val="74998"/>
              </a:schemeClr>
            </a:outerShdw>
          </a:effectLst>
        </p:spPr>
        <p:txBody>
          <a:bodyPr/>
          <a:lstStyle/>
          <a:p>
            <a:pPr>
              <a:defRPr/>
            </a:pPr>
            <a:r>
              <a:rPr lang="ar-SA" sz="6600">
                <a:effectLst>
                  <a:glow rad="127000">
                    <a:schemeClr val="tx1"/>
                  </a:glow>
                </a:effectLst>
                <a:ea typeface="ＭＳ Ｐゴシック" charset="0"/>
              </a:rPr>
              <a:t>لكنني لست بحاجة إلى الإنجيل!</a:t>
            </a:r>
            <a:endParaRPr lang="en-US" sz="6600">
              <a:effectLst>
                <a:glow rad="127000">
                  <a:schemeClr val="tx1"/>
                </a:glow>
              </a:effectLst>
              <a:ea typeface="ＭＳ Ｐゴシック" charset="0"/>
            </a:endParaRPr>
          </a:p>
        </p:txBody>
      </p:sp>
      <p:sp>
        <p:nvSpPr>
          <p:cNvPr id="6" name="Rectangle 5"/>
          <p:cNvSpPr>
            <a:spLocks noChangeArrowheads="1"/>
          </p:cNvSpPr>
          <p:nvPr/>
        </p:nvSpPr>
        <p:spPr bwMode="auto">
          <a:xfrm>
            <a:off x="-23813" y="5325117"/>
            <a:ext cx="9252520" cy="153288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الوعظة بالدكتور أندرو ب. </a:t>
            </a:r>
            <a:r>
              <a:rPr lang="ar-SA" sz="2000" b="1" kern="0" err="1">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سبورجون</a:t>
            </a:r>
            <a:endPar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في كنيسة </a:t>
            </a:r>
            <a:r>
              <a:rPr lang="ar-SA" sz="2000" b="1" kern="0" err="1">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كروسرودز</a:t>
            </a: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الدولية سنغافورة • </a:t>
            </a:r>
            <a:r>
              <a:rPr lang="en-US"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cicfamily.com</a:t>
            </a:r>
          </a:p>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تم الرفع بواسطة الدكتور ريك </a:t>
            </a:r>
            <a:r>
              <a:rPr lang="ar-SA" sz="2000" b="1" kern="0" err="1">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جريفيث</a:t>
            </a: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 كلية الكتاب المقدس السنغافورية</a:t>
            </a:r>
          </a:p>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الآلاف من الملفات في 44 لغة مجانًا في </a:t>
            </a:r>
            <a:r>
              <a:rPr lang="en-US"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102849329"/>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3116651"/>
            <a:ext cx="7379746" cy="1200329"/>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خاطئا.</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68649845"/>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6513" y="3645024"/>
            <a:ext cx="6335688" cy="1143000"/>
          </a:xfrm>
        </p:spPr>
        <p:txBody>
          <a:bodyPr/>
          <a:lstStyle/>
          <a:p>
            <a:r>
              <a:rPr lang="ar-SA"/>
              <a:t>دفاع ملحد</a:t>
            </a:r>
            <a:endParaRPr lang="en-US"/>
          </a:p>
        </p:txBody>
      </p:sp>
      <p:sp>
        <p:nvSpPr>
          <p:cNvPr id="5" name="TextBox 4"/>
          <p:cNvSpPr txBox="1"/>
          <p:nvPr/>
        </p:nvSpPr>
        <p:spPr>
          <a:xfrm>
            <a:off x="6578417" y="1"/>
            <a:ext cx="2565583" cy="6001643"/>
          </a:xfrm>
          <a:prstGeom prst="rect">
            <a:avLst/>
          </a:prstGeom>
          <a:noFill/>
        </p:spPr>
        <p:txBody>
          <a:bodyPr wrap="square" rtlCol="0">
            <a:spAutoFit/>
          </a:bodyPr>
          <a:lstStyle/>
          <a:p>
            <a:pPr algn="r" defTabSz="457200" rtl="1" fontAlgn="auto">
              <a:spcBef>
                <a:spcPts val="0"/>
              </a:spcBef>
              <a:spcAft>
                <a:spcPts val="0"/>
              </a:spcAft>
            </a:pPr>
            <a:r>
              <a:rPr lang="ar-SA" b="1">
                <a:solidFill>
                  <a:srgbClr val="FFFFFF"/>
                </a:solidFill>
                <a:latin typeface="Arial" panose="020B0604020202020204" pitchFamily="34" charset="0"/>
                <a:ea typeface="+mn-ea"/>
                <a:cs typeface="Arial" panose="020B0604020202020204" pitchFamily="34" charset="0"/>
              </a:rPr>
              <a:t>. . . يمكنني أن أكون شخصًا صالحًا دون خوف من نار الجهنم. . . الملحدون الموجودون هناك، وجميع الملحدين الذين أعرفهم تقريبًا، لديهم بوصلة أخلاقية قوية جدًا. . . لذلك فإن الأشياء التي قد تعتبرها خطايا، لا نعتبرها خطايا. لكن بشكل عام فإن الملحدين الذين أعرفهم يفعلون الخير على الرغم من أنهم لا يؤمنون بالله. . . هل يمكنك أن تصدق ذلك؟ </a:t>
            </a:r>
          </a:p>
        </p:txBody>
      </p:sp>
      <p:pic>
        <p:nvPicPr>
          <p:cNvPr id="6" name="Picture 5">
            <a:extLst>
              <a:ext uri="{FF2B5EF4-FFF2-40B4-BE49-F238E27FC236}">
                <a16:creationId xmlns:a16="http://schemas.microsoft.com/office/drawing/2014/main" id="{F6D48350-5A1E-7241-9758-3EA4C200BBD0}"/>
              </a:ext>
            </a:extLst>
          </p:cNvPr>
          <p:cNvPicPr>
            <a:picLocks noChangeAspect="1"/>
          </p:cNvPicPr>
          <p:nvPr/>
        </p:nvPicPr>
        <p:blipFill>
          <a:blip r:embed="rId2"/>
          <a:stretch>
            <a:fillRect/>
          </a:stretch>
        </p:blipFill>
        <p:spPr>
          <a:xfrm>
            <a:off x="12700" y="32888"/>
            <a:ext cx="6473557" cy="3612136"/>
          </a:xfrm>
          <a:prstGeom prst="rect">
            <a:avLst/>
          </a:prstGeom>
        </p:spPr>
      </p:pic>
    </p:spTree>
    <p:extLst>
      <p:ext uri="{BB962C8B-B14F-4D97-AF65-F5344CB8AC3E}">
        <p14:creationId xmlns:p14="http://schemas.microsoft.com/office/powerpoint/2010/main" val="3045557451"/>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3116651"/>
            <a:ext cx="7379746" cy="1200329"/>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خاطئا.</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78626971"/>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القصد من كتابة هذه الرسالة هو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1.</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لأخبارهم أني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أريد أن آتي وأراهم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هذا سوف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يكمل الدعم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من كنيسة رومية للخدمة في إسبانيا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لأقدم عرض واضح وكامل لعقيدة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الخلاص بالإيمان</a:t>
            </a:r>
            <a:endParaRPr kumimoji="0" lang="en-US"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3.</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لشفاء الإنقسام بين اليهود والأمم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في المجتمع المسيحي في روما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4.</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شرح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بر</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الله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77613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Effect transition="in" filter="checkerboard(across)">
                                      <p:cBhvr>
                                        <p:cTn id="17" dur="500"/>
                                        <p:tgtEl>
                                          <p:spTgt spid="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2">
                                            <p:txEl>
                                              <p:pRg st="3" end="3"/>
                                            </p:txEl>
                                          </p:spTgt>
                                        </p:tgtEl>
                                        <p:attrNameLst>
                                          <p:attrName>style.visibility</p:attrName>
                                        </p:attrNameLst>
                                      </p:cBhvr>
                                      <p:to>
                                        <p:strVal val="visible"/>
                                      </p:to>
                                    </p:set>
                                    <p:animEffect transition="in" filter="checkerboard(across)">
                                      <p:cBhvr>
                                        <p:cTn id="22" dur="500"/>
                                        <p:tgtEl>
                                          <p:spTgt spid="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Effect transition="in" filter="checkerboard(across)">
                                      <p:cBhvr>
                                        <p:cTn id="27"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sym typeface="Arial"/>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008656"/>
            <a:ext cx="7379746" cy="2800767"/>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Times New Roman"/>
                <a:ea typeface="Arial"/>
                <a:cs typeface="Arial" panose="020B0604020202020204" pitchFamily="34" charset="0"/>
                <a:sym typeface="Arial"/>
              </a:rPr>
              <a:t>"لأَنَّ غَضَبَ اللهِ مُعْلَنٌ مِنَ السَّمَاءِ عَلَى جَمِيعِ فُجُورِ النَّاسِ وَإِثْمِهِمِ، الَّذِينَ يَحْجِزُونَ الْحَقَّ بِالإِثْمِ." </a:t>
            </a:r>
          </a:p>
          <a:p>
            <a:pPr algn="ctr" defTabSz="457200" rtl="1" fontAlgn="auto">
              <a:spcBef>
                <a:spcPts val="0"/>
              </a:spcBef>
              <a:spcAft>
                <a:spcPts val="0"/>
              </a:spcAft>
            </a:pPr>
            <a:r>
              <a:rPr lang="ar-SA" sz="4400" b="1">
                <a:solidFill>
                  <a:srgbClr val="000000"/>
                </a:solidFill>
                <a:latin typeface="Times New Roman"/>
                <a:ea typeface="Arial"/>
                <a:cs typeface="Arial" panose="020B0604020202020204" pitchFamily="34" charset="0"/>
                <a:sym typeface="Arial"/>
              </a:rPr>
              <a:t>(رو 1: 18).</a:t>
            </a:r>
            <a:endParaRPr lang="en-US" sz="4400" b="1">
              <a:solidFill>
                <a:srgbClr val="000000"/>
              </a:solidFill>
              <a:latin typeface="Times New Roman"/>
              <a:ea typeface="Arial"/>
              <a:cs typeface="Arial" panose="020B0604020202020204" pitchFamily="34" charset="0"/>
              <a:sym typeface="Arial"/>
            </a:endParaRPr>
          </a:p>
        </p:txBody>
      </p:sp>
    </p:spTree>
    <p:extLst>
      <p:ext uri="{BB962C8B-B14F-4D97-AF65-F5344CB8AC3E}">
        <p14:creationId xmlns:p14="http://schemas.microsoft.com/office/powerpoint/2010/main" val="934900005"/>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547813" y="2008656"/>
            <a:ext cx="7379746" cy="2308324"/>
          </a:xfrm>
          <a:prstGeom prst="rect">
            <a:avLst/>
          </a:prstGeom>
        </p:spPr>
        <p:txBody>
          <a:bodyPr wrap="square">
            <a:spAutoFit/>
          </a:bodyPr>
          <a:lstStyle/>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يظهر غضب الله </a:t>
            </a:r>
          </a:p>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 "غير المتقين لله"</a:t>
            </a:r>
          </a:p>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"غير المستقيمين"</a:t>
            </a:r>
          </a:p>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 الذين يقمعون الحق في عدم استقامتهم</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95802584"/>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304800" y="1918073"/>
            <a:ext cx="8480897" cy="3477875"/>
          </a:xfrm>
          <a:prstGeom prst="rect">
            <a:avLst/>
          </a:prstGeom>
        </p:spPr>
        <p:txBody>
          <a:bodyPr wrap="square">
            <a:spAutoFit/>
          </a:bodyPr>
          <a:lstStyle/>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ما هي الحقيقة التي يقمعونها؟</a:t>
            </a:r>
          </a:p>
          <a:p>
            <a:pPr algn="ctr" defTabSz="457200" fontAlgn="auto">
              <a:spcBef>
                <a:spcPts val="0"/>
              </a:spcBef>
              <a:spcAft>
                <a:spcPts val="0"/>
              </a:spcAft>
            </a:pPr>
            <a:r>
              <a:rPr lang="ar-SA" sz="4400" b="1">
                <a:solidFill>
                  <a:srgbClr val="FF0000"/>
                </a:solidFill>
                <a:latin typeface="Arial" panose="020B0604020202020204" pitchFamily="34" charset="0"/>
                <a:ea typeface="+mn-ea"/>
                <a:cs typeface="Arial" panose="020B0604020202020204" pitchFamily="34" charset="0"/>
              </a:rPr>
              <a:t>وجود الله (1: 19-23)</a:t>
            </a:r>
          </a:p>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"لأَنَّهُمْ لَمَّا عَرَفُوا اللهَ لَمْ يُمَجِّدُوهُ أَوْ يَشْكُرُوهُ كَإِلهٍ،" بدلاً من ذلك ، يعبدون الآلهة التي يخلقونها (الخطيئة).</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92743859"/>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1931096"/>
            <a:ext cx="9143998" cy="2554545"/>
          </a:xfrm>
          <a:prstGeom prst="rect">
            <a:avLst/>
          </a:prstGeom>
        </p:spPr>
        <p:txBody>
          <a:bodyPr wrap="square">
            <a:spAutoFit/>
          </a:bodyPr>
          <a:lstStyle/>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لذلك يظهر غضب الله عليهم. . . كيف؟</a:t>
            </a:r>
          </a:p>
          <a:p>
            <a:pPr algn="ctr" defTabSz="457200" rtl="1"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1. أعطاهم الله لرغباتهم في قلوبهم. يعبدون المخلوقات (1: 24-25)</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35385218"/>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1942747"/>
            <a:ext cx="9143999" cy="2800767"/>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لذلك يظهر غضب الله عليهم. . . كيف؟</a:t>
            </a:r>
          </a:p>
          <a:p>
            <a:pPr algn="ctr" defTabSz="457200" fontAlgn="auto">
              <a:spcBef>
                <a:spcPts val="0"/>
              </a:spcBef>
              <a:spcAft>
                <a:spcPts val="0"/>
              </a:spcAft>
            </a:pPr>
            <a:endParaRPr lang="en-US" sz="44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أسلمهم الله إلى أهواء الهوان. يخلطون بين الهويات الجنسية (1: 26-27).</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57030354"/>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1837888"/>
            <a:ext cx="9143999" cy="3477875"/>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لذلك يظهر غضب الله عليهم. . . كيف؟</a:t>
            </a:r>
          </a:p>
          <a:p>
            <a:pPr algn="ctr" defTabSz="457200" rtl="1" fontAlgn="auto">
              <a:spcBef>
                <a:spcPts val="0"/>
              </a:spcBef>
              <a:spcAft>
                <a:spcPts val="0"/>
              </a:spcAft>
            </a:pPr>
            <a:endParaRPr lang="en-US" sz="44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3.</a:t>
            </a:r>
            <a:r>
              <a:rPr lang="en-US" sz="4400" b="1">
                <a:solidFill>
                  <a:srgbClr val="000000"/>
                </a:solidFill>
                <a:latin typeface="Arial" panose="020B0604020202020204" pitchFamily="34" charset="0"/>
                <a:ea typeface="+mn-ea"/>
                <a:cs typeface="Arial" panose="020B0604020202020204" pitchFamily="34" charset="0"/>
              </a:rPr>
              <a:t> </a:t>
            </a:r>
            <a:r>
              <a:rPr lang="ar-SA" sz="4400" b="1">
                <a:solidFill>
                  <a:srgbClr val="000000"/>
                </a:solidFill>
                <a:latin typeface="Arial" panose="020B0604020202020204" pitchFamily="34" charset="0"/>
                <a:ea typeface="+mn-ea"/>
                <a:cs typeface="Arial" panose="020B0604020202020204" pitchFamily="34" charset="0"/>
              </a:rPr>
              <a:t>أعطاهم الله لعقول مرفوض. يرتكبون أعمال الشر ويوافقون على من يمارسونها </a:t>
            </a: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(1: 28-32)</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77569713"/>
      </p:ext>
    </p:extLst>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أنواع البشر</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3116651"/>
            <a:ext cx="9143998" cy="769441"/>
          </a:xfrm>
          <a:prstGeom prst="rect">
            <a:avLst/>
          </a:prstGeom>
        </p:spPr>
        <p:txBody>
          <a:bodyPr wrap="square">
            <a:spAutoFit/>
          </a:bodyPr>
          <a:lstStyle/>
          <a:p>
            <a:pPr algn="ctr" defTabSz="457200" fontAlgn="auto">
              <a:spcBef>
                <a:spcPts val="0"/>
              </a:spcBef>
              <a:spcAft>
                <a:spcPts val="0"/>
              </a:spcAft>
            </a:pPr>
            <a:r>
              <a:rPr lang="ar-SA" sz="4400" b="1" dirty="0">
                <a:solidFill>
                  <a:srgbClr val="000000"/>
                </a:solidFill>
                <a:latin typeface="Arial" panose="020B0604020202020204" pitchFamily="34" charset="0"/>
                <a:ea typeface="+mn-ea"/>
                <a:cs typeface="Arial" panose="020B0604020202020204" pitchFamily="34" charset="0"/>
              </a:rPr>
              <a:t>"غير موقرين لله" و"غير مستقيمين"</a:t>
            </a:r>
            <a:endParaRPr lang="en-US" sz="4400" b="1" dirty="0">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89411866"/>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2</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3116651"/>
            <a:ext cx="7379746" cy="1200329"/>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قديس!</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26711184"/>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2</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4" name="TextBox 3">
            <a:extLst>
              <a:ext uri="{FF2B5EF4-FFF2-40B4-BE49-F238E27FC236}">
                <a16:creationId xmlns:a16="http://schemas.microsoft.com/office/drawing/2014/main" id="{9B50E924-5163-BCE9-92D6-720E25D81B22}"/>
              </a:ext>
            </a:extLst>
          </p:cNvPr>
          <p:cNvSpPr txBox="1"/>
          <p:nvPr/>
        </p:nvSpPr>
        <p:spPr>
          <a:xfrm>
            <a:off x="1547813" y="2818285"/>
            <a:ext cx="6048523" cy="3170099"/>
          </a:xfrm>
          <a:prstGeom prst="rect">
            <a:avLst/>
          </a:prstGeom>
          <a:noFill/>
        </p:spPr>
        <p:txBody>
          <a:bodyPr wrap="square">
            <a:spAutoFit/>
          </a:bodyPr>
          <a:lstStyle/>
          <a:p>
            <a:pPr algn="ctr" rtl="1"/>
            <a:r>
              <a:rPr lang="ar-SA" sz="4000" b="1">
                <a:latin typeface="Arial" panose="020B0604020202020204" pitchFamily="34" charset="0"/>
                <a:cs typeface="Arial" panose="020B0604020202020204" pitchFamily="34" charset="0"/>
              </a:rPr>
              <a:t>" لِذلِكَ أَنْتَ بِلاَ عُذْرٍ أَيُّهَا الإِنْسَانُ، كُلُّ مَنْ يَدِينُ. لأَنَّكَ فِي مَا تَدِينُ غَيْرَكَ تَحْكُمُ عَلَى نَفْسِكَ. لأَنَّكَ أَنْتَ الَّذِي تَدِينُ تَفْعَلُ تِلْكَ الأُمُورَ بِعَيْنِهَا! "</a:t>
            </a:r>
          </a:p>
          <a:p>
            <a:pPr algn="ctr" rtl="1"/>
            <a:r>
              <a:rPr lang="ar-SA" sz="4000" b="1">
                <a:latin typeface="Arial" panose="020B0604020202020204" pitchFamily="34" charset="0"/>
                <a:cs typeface="Arial" panose="020B0604020202020204" pitchFamily="34" charset="0"/>
              </a:rPr>
              <a:t> (رو 2: 1)</a:t>
            </a:r>
            <a:endParaRPr lang="en-US" sz="4000"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37316918"/>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008656"/>
            <a:ext cx="7379746" cy="3785652"/>
          </a:xfrm>
          <a:prstGeom prst="rect">
            <a:avLst/>
          </a:prstGeom>
        </p:spPr>
        <p:txBody>
          <a:bodyPr wrap="square">
            <a:spAutoFit/>
          </a:bodyPr>
          <a:lstStyle/>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لكن "وَنَحْنُ نَعْلَمُ أَنَّ دَيْنُونَةَ اللهِ هِيَ حَسَبُ الْحَقِّ عَلَى الَّذِينَ يَفْعَلُونَ مِثْلَ هذِهِ." (2: 2).</a:t>
            </a:r>
          </a:p>
          <a:p>
            <a:pPr algn="ctr" defTabSz="457200"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لذلك، فإن الذين يدينون الآخرين، ولكنهم يفعلون نفس الفعل، لن يفلتوا من دينونة الله (3:2).</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23741287"/>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1"/>
            <a:ext cx="9144000" cy="1268760"/>
          </a:xfrm>
          <a:effectLst>
            <a:outerShdw blurRad="63500" dist="35921" dir="2700000" algn="ctr" rotWithShape="0">
              <a:schemeClr val="tx2">
                <a:alpha val="74998"/>
              </a:schemeClr>
            </a:outerShdw>
          </a:effectLst>
        </p:spPr>
        <p:txBody>
          <a:bodyPr/>
          <a:lstStyle/>
          <a:p>
            <a:pPr>
              <a:defRPr/>
            </a:pPr>
            <a:r>
              <a:rPr lang="ar-JO" sz="540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05116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23304" y="2025011"/>
            <a:ext cx="9042044" cy="4154984"/>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إذن، ما هي جريمتهم؟</a:t>
            </a:r>
          </a:p>
          <a:p>
            <a:pPr algn="ctr" defTabSz="457200" rtl="1" fontAlgn="auto">
              <a:spcBef>
                <a:spcPts val="0"/>
              </a:spcBef>
              <a:spcAft>
                <a:spcPts val="0"/>
              </a:spcAft>
            </a:pPr>
            <a:r>
              <a:rPr lang="ar-SA" sz="4400" b="1">
                <a:solidFill>
                  <a:srgbClr val="FF0000"/>
                </a:solidFill>
                <a:latin typeface="Arial" panose="020B0604020202020204" pitchFamily="34" charset="0"/>
                <a:ea typeface="+mn-ea"/>
                <a:cs typeface="Arial" panose="020B0604020202020204" pitchFamily="34" charset="0"/>
              </a:rPr>
              <a:t>إظهار الازدراء لطف الله </a:t>
            </a: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4).</a:t>
            </a:r>
          </a:p>
          <a:p>
            <a:pPr algn="ctr" defTabSz="457200" rtl="1" fontAlgn="auto">
              <a:spcBef>
                <a:spcPts val="0"/>
              </a:spcBef>
              <a:spcAft>
                <a:spcPts val="0"/>
              </a:spcAft>
            </a:pPr>
            <a:endParaRPr lang="ar-SA" sz="44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"الله يكافئ كل إنسان حسب عمله" </a:t>
            </a: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5-6).</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42516035"/>
      </p:ext>
    </p:extLst>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008656"/>
            <a:ext cx="7379746" cy="3170099"/>
          </a:xfrm>
          <a:prstGeom prst="rect">
            <a:avLst/>
          </a:prstGeom>
        </p:spPr>
        <p:txBody>
          <a:bodyPr wrap="square">
            <a:spAutoFit/>
          </a:bodyPr>
          <a:lstStyle/>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لأولئك الذين يسعون إلى الخلود، سوف يعطيهم الحياة (2: 7)</a:t>
            </a:r>
          </a:p>
          <a:p>
            <a:pPr algn="ctr" defTabSz="457200"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إلى أولئك الذين يبحثون عن أنفسهم ويرفضون الحق، العقاب (2: 8)</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64775303"/>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0" y="2008656"/>
            <a:ext cx="9144000" cy="4401205"/>
          </a:xfrm>
          <a:prstGeom prst="rect">
            <a:avLst/>
          </a:prstGeom>
        </p:spPr>
        <p:txBody>
          <a:bodyPr wrap="square">
            <a:spAutoFit/>
          </a:bodyPr>
          <a:lstStyle/>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بغض النظر عن اليهود أو الأمم </a:t>
            </a: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(2: 9-10)</a:t>
            </a:r>
          </a:p>
          <a:p>
            <a:pPr algn="ctr" defTabSz="457200" rtl="1"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"لأن الله لا يظهر محاباة"</a:t>
            </a:r>
            <a:br>
              <a:rPr lang="ar-SA" sz="4000" b="1">
                <a:solidFill>
                  <a:srgbClr val="000000"/>
                </a:solidFill>
                <a:latin typeface="Arial" panose="020B0604020202020204" pitchFamily="34" charset="0"/>
                <a:ea typeface="+mn-ea"/>
                <a:cs typeface="Arial" panose="020B0604020202020204" pitchFamily="34" charset="0"/>
              </a:rPr>
            </a:br>
            <a:r>
              <a:rPr lang="ar-SA" sz="4000" b="1">
                <a:solidFill>
                  <a:srgbClr val="000000"/>
                </a:solidFill>
                <a:latin typeface="Arial" panose="020B0604020202020204" pitchFamily="34" charset="0"/>
                <a:ea typeface="+mn-ea"/>
                <a:cs typeface="Arial" panose="020B0604020202020204" pitchFamily="34" charset="0"/>
              </a:rPr>
              <a:t> (2 :11)</a:t>
            </a:r>
          </a:p>
          <a:p>
            <a:pPr algn="ctr" defTabSz="457200" rtl="1"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مع أو بدون ناموس (2: 12-15)</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00774072"/>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540724"/>
            <a:ext cx="7379746" cy="2123658"/>
          </a:xfrm>
          <a:prstGeom prst="rect">
            <a:avLst/>
          </a:prstGeom>
        </p:spPr>
        <p:txBody>
          <a:bodyPr wrap="square">
            <a:spAutoFit/>
          </a:bodyPr>
          <a:lstStyle/>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يدين الله هذه الأعمال الخفية للبشر، اليوم، من خلال إنجيل المسيح يسوع. </a:t>
            </a:r>
          </a:p>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:16)</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1555494"/>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ملخص</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926306" y="2285655"/>
            <a:ext cx="7379746" cy="2862322"/>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خاطئا.</a:t>
            </a:r>
            <a:endParaRPr lang="en-US" sz="36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endParaRPr lang="en-US" sz="3600" b="1">
              <a:solidFill>
                <a:srgbClr val="000000"/>
              </a:solidFill>
              <a:latin typeface="Arial" panose="020B0604020202020204" pitchFamily="34" charset="0"/>
              <a:ea typeface="+mn-ea"/>
              <a:cs typeface="+mn-cs"/>
            </a:endParaRP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قديس!</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38204004"/>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ملخص</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926306" y="2285655"/>
            <a:ext cx="7379746" cy="2862322"/>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بحاجة إلى الإنجيل ،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خاطئ!</a:t>
            </a:r>
          </a:p>
          <a:p>
            <a:pPr algn="ctr" defTabSz="457200" fontAlgn="auto">
              <a:spcBef>
                <a:spcPts val="0"/>
              </a:spcBef>
              <a:spcAft>
                <a:spcPts val="0"/>
              </a:spcAft>
            </a:pPr>
            <a:endParaRPr lang="ar-SA" sz="36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بحاجة إلى الإنجيل ،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قديسا!</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90920254"/>
      </p:ext>
    </p:extLst>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a:solidFill>
                  <a:schemeClr val="tx1"/>
                </a:solidFill>
                <a:ea typeface="Osaka" charset="0"/>
                <a:cs typeface="Arial" panose="020B0604020202020204" pitchFamily="34" charset="0"/>
              </a:rPr>
              <a:t>Slides on </a:t>
            </a:r>
            <a:br>
              <a:rPr lang="en-US" sz="8800">
                <a:solidFill>
                  <a:schemeClr val="tx1"/>
                </a:solidFill>
                <a:ea typeface="Osaka" charset="0"/>
                <a:cs typeface="Arial" panose="020B0604020202020204" pitchFamily="34" charset="0"/>
              </a:rPr>
            </a:br>
            <a:r>
              <a:rPr lang="ar-SA" sz="8800">
                <a:solidFill>
                  <a:schemeClr val="bg1"/>
                </a:solidFill>
                <a:ea typeface="Osaka" charset="0"/>
                <a:cs typeface="Arial" panose="020B0604020202020204" pitchFamily="34" charset="0"/>
              </a:rPr>
              <a:t>رومية</a:t>
            </a:r>
            <a:r>
              <a:rPr lang="en-US" sz="8800">
                <a:solidFill>
                  <a:schemeClr val="bg1"/>
                </a:solidFill>
                <a:ea typeface="Osaka" charset="0"/>
                <a:cs typeface="Arial" panose="020B0604020202020204" pitchFamily="34" charset="0"/>
              </a:rPr>
              <a:t> 2 </a:t>
            </a:r>
          </a:p>
        </p:txBody>
      </p:sp>
    </p:spTree>
    <p:extLst>
      <p:ext uri="{BB962C8B-B14F-4D97-AF65-F5344CB8AC3E}">
        <p14:creationId xmlns:p14="http://schemas.microsoft.com/office/powerpoint/2010/main" val="4118752578"/>
      </p:ext>
    </p:extLst>
  </p:cSld>
  <p:clrMapOvr>
    <a:overrideClrMapping bg1="lt1" tx1="dk1" bg2="lt2" tx2="dk2" accent1="accent1" accent2="accent2" accent3="accent3" accent4="accent4" accent5="accent5" accent6="accent6" hlink="hlink" folHlink="folHlink"/>
  </p:clrMapOvr>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3074" name="Rectangle 2"/>
          <p:cNvSpPr>
            <a:spLocks noGrp="1" noChangeArrowheads="1"/>
          </p:cNvSpPr>
          <p:nvPr>
            <p:ph type="ctrTitle"/>
          </p:nvPr>
        </p:nvSpPr>
        <p:spPr/>
        <p:txBody>
          <a:bodyPr/>
          <a:lstStyle/>
          <a:p>
            <a:pPr eaLnBrk="1" hangingPunct="1"/>
            <a:r>
              <a:rPr lang="ar-JO">
                <a:solidFill>
                  <a:schemeClr val="bg1"/>
                </a:solidFill>
              </a:rPr>
              <a:t>رومية 2: 1-3: 8</a:t>
            </a:r>
            <a:endParaRPr lang="en-US"/>
          </a:p>
        </p:txBody>
      </p:sp>
      <p:sp>
        <p:nvSpPr>
          <p:cNvPr id="643075" name="Rectangle 3"/>
          <p:cNvSpPr>
            <a:spLocks noGrp="1" noChangeArrowheads="1"/>
          </p:cNvSpPr>
          <p:nvPr>
            <p:ph type="subTitle" idx="1"/>
          </p:nvPr>
        </p:nvSpPr>
        <p:spPr/>
        <p:txBody>
          <a:bodyPr/>
          <a:lstStyle/>
          <a:p>
            <a:pPr eaLnBrk="1" hangingPunct="1"/>
            <a:r>
              <a:rPr lang="ar-JO" dirty="0">
                <a:solidFill>
                  <a:schemeClr val="bg1"/>
                </a:solidFill>
              </a:rPr>
              <a:t>الله غاضب على أصحاب البر الذاتي</a:t>
            </a:r>
          </a:p>
          <a:p>
            <a:pPr eaLnBrk="1" hangingPunct="1"/>
            <a:r>
              <a:rPr lang="ar-JO" dirty="0">
                <a:solidFill>
                  <a:schemeClr val="bg1"/>
                </a:solidFill>
              </a:rPr>
              <a:t> واليهود أيضاً</a:t>
            </a:r>
            <a:endParaRPr lang="en-US" dirty="0">
              <a:solidFill>
                <a:schemeClr val="bg1"/>
              </a:solidFill>
            </a:endParaRPr>
          </a:p>
        </p:txBody>
      </p:sp>
    </p:spTree>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40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80579" name="AutoShape 3"/>
          <p:cNvSpPr>
            <a:spLocks noChangeArrowheads="1"/>
          </p:cNvSpPr>
          <p:nvPr/>
        </p:nvSpPr>
        <p:spPr bwMode="auto">
          <a:xfrm>
            <a:off x="0" y="2362200"/>
            <a:ext cx="3505200" cy="3276600"/>
          </a:xfrm>
          <a:prstGeom prst="irregularSeal1">
            <a:avLst/>
          </a:prstGeom>
          <a:solidFill>
            <a:srgbClr val="FFFF00"/>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280580" name="Rectangle 4"/>
          <p:cNvSpPr>
            <a:spLocks noGrp="1" noChangeArrowheads="1"/>
          </p:cNvSpPr>
          <p:nvPr>
            <p:ph type="title"/>
          </p:nvPr>
        </p:nvSpPr>
        <p:spPr>
          <a:xfrm>
            <a:off x="533400" y="3200400"/>
            <a:ext cx="2667000" cy="1371600"/>
          </a:xfrm>
        </p:spPr>
        <p:txBody>
          <a:bodyPr/>
          <a:lstStyle/>
          <a:p>
            <a:pPr eaLnBrk="1" hangingPunct="1"/>
            <a:r>
              <a:rPr lang="ar-JO" sz="2800">
                <a:ea typeface="ＭＳ Ｐゴシック" charset="-128"/>
                <a:cs typeface="Arial" panose="020B0604020202020204" pitchFamily="34" charset="0"/>
              </a:rPr>
              <a:t>يحتقر الله</a:t>
            </a:r>
            <a:br>
              <a:rPr lang="ar-JO" sz="2800">
                <a:ea typeface="ＭＳ Ｐゴシック" charset="-128"/>
                <a:cs typeface="Arial" panose="020B0604020202020204" pitchFamily="34" charset="0"/>
              </a:rPr>
            </a:br>
            <a:r>
              <a:rPr lang="ar-JO" sz="2800">
                <a:ea typeface="ＭＳ Ｐゴシック" charset="-128"/>
                <a:cs typeface="Arial" panose="020B0604020202020204" pitchFamily="34" charset="0"/>
              </a:rPr>
              <a:t>كبرياء الإنسان</a:t>
            </a:r>
            <a:endParaRPr lang="en-US" sz="320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0579"/>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05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79" grpId="0" animBg="1"/>
      <p:bldP spid="280580"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7" name="Picture 2" descr="supreme_decision_qx_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w="9525">
            <a:noFill/>
            <a:miter lim="800000"/>
            <a:headEnd/>
            <a:tailEnd/>
          </a:ln>
        </p:spPr>
      </p:pic>
      <p:sp>
        <p:nvSpPr>
          <p:cNvPr id="214022" name="Rectangle 6"/>
          <p:cNvSpPr>
            <a:spLocks noChangeArrowheads="1"/>
          </p:cNvSpPr>
          <p:nvPr/>
        </p:nvSpPr>
        <p:spPr bwMode="auto">
          <a:xfrm>
            <a:off x="0" y="0"/>
            <a:ext cx="9144000" cy="6858000"/>
          </a:xfrm>
          <a:prstGeom prst="rect">
            <a:avLst/>
          </a:prstGeom>
          <a:gradFill rotWithShape="0">
            <a:gsLst>
              <a:gs pos="0">
                <a:schemeClr val="tx2">
                  <a:alpha val="28000"/>
                </a:schemeClr>
              </a:gs>
              <a:gs pos="100000">
                <a:schemeClr val="tx2">
                  <a:gamma/>
                  <a:tint val="90196"/>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2" charset="0"/>
              <a:ea typeface="ＭＳ Ｐゴシック" charset="-128"/>
              <a:cs typeface="+mn-cs"/>
            </a:endParaRPr>
          </a:p>
        </p:txBody>
      </p:sp>
      <p:graphicFrame>
        <p:nvGraphicFramePr>
          <p:cNvPr id="2" name="Table 2">
            <a:extLst>
              <a:ext uri="{FF2B5EF4-FFF2-40B4-BE49-F238E27FC236}">
                <a16:creationId xmlns:a16="http://schemas.microsoft.com/office/drawing/2014/main" id="{D97BA2E6-D690-0040-A5EF-EFAD73530CED}"/>
              </a:ext>
            </a:extLst>
          </p:cNvPr>
          <p:cNvGraphicFramePr>
            <a:graphicFrameLocks noGrp="1"/>
          </p:cNvGraphicFramePr>
          <p:nvPr/>
        </p:nvGraphicFramePr>
        <p:xfrm>
          <a:off x="0" y="1"/>
          <a:ext cx="9144000" cy="6874261"/>
        </p:xfrm>
        <a:graphic>
          <a:graphicData uri="http://schemas.openxmlformats.org/drawingml/2006/table">
            <a:tbl>
              <a:tblPr firstRow="1" bandRow="1">
                <a:tableStyleId>{1FECB4D8-DB02-4DC6-A0A2-4F2EBAE1DC90}</a:tableStyleId>
              </a:tblPr>
              <a:tblGrid>
                <a:gridCol w="1763688">
                  <a:extLst>
                    <a:ext uri="{9D8B030D-6E8A-4147-A177-3AD203B41FA5}">
                      <a16:colId xmlns:a16="http://schemas.microsoft.com/office/drawing/2014/main" val="3561875551"/>
                    </a:ext>
                  </a:extLst>
                </a:gridCol>
                <a:gridCol w="2385738">
                  <a:extLst>
                    <a:ext uri="{9D8B030D-6E8A-4147-A177-3AD203B41FA5}">
                      <a16:colId xmlns:a16="http://schemas.microsoft.com/office/drawing/2014/main" val="735184917"/>
                    </a:ext>
                  </a:extLst>
                </a:gridCol>
                <a:gridCol w="2391768">
                  <a:extLst>
                    <a:ext uri="{9D8B030D-6E8A-4147-A177-3AD203B41FA5}">
                      <a16:colId xmlns:a16="http://schemas.microsoft.com/office/drawing/2014/main" val="3041532485"/>
                    </a:ext>
                  </a:extLst>
                </a:gridCol>
                <a:gridCol w="2602806">
                  <a:extLst>
                    <a:ext uri="{9D8B030D-6E8A-4147-A177-3AD203B41FA5}">
                      <a16:colId xmlns:a16="http://schemas.microsoft.com/office/drawing/2014/main" val="830296659"/>
                    </a:ext>
                  </a:extLst>
                </a:gridCol>
              </a:tblGrid>
              <a:tr h="1081788">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درجة </a:t>
                      </a:r>
                      <a:endParaRPr lang="en-US" sz="1800" b="1">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الحُكْم</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سبب</a:t>
                      </a:r>
                      <a:endParaRPr lang="en-US" sz="1800" b="1">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الإدانة</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المزايا التي</a:t>
                      </a:r>
                      <a:b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تَلَقَّتْها المجموعة</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المجموعة الـمُدانَة</a:t>
                      </a:r>
                      <a:endParaRPr lang="en-US" sz="1800" b="1">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(المحكوم عليها)</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798440386"/>
                  </a:ext>
                </a:extLst>
              </a:tr>
              <a:tr h="1445192">
                <a:tc>
                  <a:txBody>
                    <a:bodyPr/>
                    <a:lstStyle/>
                    <a:p>
                      <a:pPr marL="0" marR="0" algn="ctr" rtl="1">
                        <a:spcBef>
                          <a:spcPts val="0"/>
                        </a:spcBef>
                        <a:spcAft>
                          <a:spcPts val="0"/>
                        </a:spcAft>
                        <a:tabLst>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عظيم</a:t>
                      </a:r>
                      <a:b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(1: 20ب)</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رفْضُ النور الذي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كان لديهم  (1: 21-22)</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2743200" algn="ctr"/>
                          <a:tab pos="5486400" algn="r"/>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الخَلْق</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(1: 18-20)</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2743200" algn="ctr"/>
                          <a:tab pos="5486400" algn="r"/>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الأمم (الوثنيُّون)</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(1: 18-32)</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39723065"/>
                  </a:ext>
                </a:extLst>
              </a:tr>
              <a:tr h="1512589">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أعظم</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4)</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رفْضُهم أن يطيعوا</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الضمير  (2: 1)</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الضمير</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14-15)</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أصحاب البرِّ الذاتيِّ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1-16)</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51383685"/>
                  </a:ext>
                </a:extLst>
              </a:tr>
              <a:tr h="1304255">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الأعظم</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24)</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err="1">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المراءاة</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21-24)</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الناموس</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17-20؛ 3: 2)</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اليهود</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17 – 3: 8)</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29338162"/>
                  </a:ext>
                </a:extLst>
              </a:tr>
              <a:tr h="1512589">
                <a:tc>
                  <a:txBody>
                    <a:bodyPr/>
                    <a:lstStyle/>
                    <a:p>
                      <a:pPr marL="0" marR="0" algn="ctr" rtl="1">
                        <a:spcBef>
                          <a:spcPts val="0"/>
                        </a:spcBef>
                        <a:spcAft>
                          <a:spcPts val="0"/>
                        </a:spcAft>
                        <a:tabLst>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عدم الفهم والانحراف بعيدًا</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(الزيغان) (3: 11-18)</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الخَلْق و/أو الضمير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و/أو الناموس</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الإنسانيَّة جميعها</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(3: 9-20)</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55879569"/>
                  </a:ext>
                </a:extLst>
              </a:tr>
            </a:tbl>
          </a:graphicData>
        </a:graphic>
      </p:graphicFrame>
      <p:sp>
        <p:nvSpPr>
          <p:cNvPr id="646150" name="Text Box 5"/>
          <p:cNvSpPr txBox="1">
            <a:spLocks noChangeArrowheads="1"/>
          </p:cNvSpPr>
          <p:nvPr/>
        </p:nvSpPr>
        <p:spPr bwMode="auto">
          <a:xfrm>
            <a:off x="8461057" y="-53144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3">
            <a:extLst>
              <a:ext uri="{FF2B5EF4-FFF2-40B4-BE49-F238E27FC236}">
                <a16:creationId xmlns:a16="http://schemas.microsoft.com/office/drawing/2014/main" id="{8142280A-0A8E-B742-B785-2E0EC734A3CE}"/>
              </a:ext>
            </a:extLst>
          </p:cNvPr>
          <p:cNvSpPr>
            <a:spLocks noGrp="1" noChangeArrowheads="1"/>
          </p:cNvSpPr>
          <p:nvPr>
            <p:ph type="ctrTitle"/>
          </p:nvPr>
        </p:nvSpPr>
        <p:spPr>
          <a:xfrm rot="1768718">
            <a:off x="513680" y="2979931"/>
            <a:ext cx="8116641" cy="914400"/>
          </a:xfrm>
          <a:solidFill>
            <a:schemeClr val="tx1"/>
          </a:solidFill>
          <a:effectLst>
            <a:outerShdw blurRad="63500" dist="107763" dir="8100000" algn="ctr" rotWithShape="0">
              <a:schemeClr val="tx2">
                <a:alpha val="74998"/>
              </a:schemeClr>
            </a:outerShdw>
          </a:effectLst>
        </p:spPr>
        <p:txBody>
          <a:bodyPr/>
          <a:lstStyle/>
          <a:p>
            <a:pPr eaLnBrk="1" hangingPunct="1">
              <a:defRPr/>
            </a:pPr>
            <a:r>
              <a:rPr lang="ar-JO">
                <a:solidFill>
                  <a:schemeClr val="bg1"/>
                </a:solidFill>
                <a:ea typeface="ＭＳ Ｐゴシック" charset="-128"/>
                <a:cs typeface="Arial" panose="020B0604020202020204" pitchFamily="34" charset="0"/>
              </a:rPr>
              <a:t>الجميع مذنبين أمام الله</a:t>
            </a:r>
            <a:endParaRPr lang="en-US" sz="5400">
              <a:solidFill>
                <a:schemeClr val="bg1"/>
              </a:solidFill>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نقبل بعضنا البعض ... كيف؟</a:t>
            </a:r>
            <a:endParaRPr lang="en-US"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755576" y="1080120"/>
            <a:ext cx="835546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 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2. 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 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4. من هو الشخص المؤمن الذي لا تقبله؟ كيف يمكنك أن تقبل</a:t>
            </a:r>
          </a:p>
          <a:p>
            <a:pPr marL="522288" marR="0" lvl="3" indent="-522288" algn="r" defTabSz="914400" rtl="0" eaLnBrk="0" fontAlgn="base" latinLnBrk="0" hangingPunct="0">
              <a:lnSpc>
                <a:spcPct val="100000"/>
              </a:lnSpc>
              <a:spcBef>
                <a:spcPct val="0"/>
              </a:spcBef>
              <a:spcAft>
                <a:spcPct val="0"/>
              </a:spcAft>
              <a:buClrTx/>
              <a:buSzTx/>
              <a:buFontTx/>
              <a:buNone/>
              <a:tabLst/>
              <a:defRPr/>
            </a:pPr>
            <a:r>
              <a:rPr lang="ar-JO" sz="3200" b="1">
                <a:solidFill>
                  <a:srgbClr val="FFFF00"/>
                </a:solidFill>
                <a:latin typeface="Arial" panose="020B0604020202020204" pitchFamily="34" charset="0"/>
                <a:cs typeface="Arial" panose="020B0604020202020204" pitchFamily="34" charset="0"/>
              </a:rPr>
              <a:t>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99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83568" y="-27384"/>
            <a:ext cx="3960440" cy="6001643"/>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آيات عن الأعمال</a:t>
            </a:r>
            <a:endPar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6 الذي سيجازي كل واحد حسب أعماله</a:t>
            </a:r>
            <a:endPar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7 أما الذين بصبر </a:t>
            </a:r>
            <a:r>
              <a:rPr kumimoji="0" lang="ar-JO"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rPr>
              <a:t>في العمل الصالح </a:t>
            </a: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يطلبون المجد والكرامة والبقاء </a:t>
            </a:r>
            <a:r>
              <a:rPr kumimoji="0" lang="ar-JO"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rPr>
              <a:t>فبالحياة الأبدية </a:t>
            </a:r>
            <a:endParaRPr kumimoji="0" lang="en-US"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8 وأما الذين هم من أهل التحزب ولا يطاوعون للحق بل يطاوعون للإثم فسخط وغضب</a:t>
            </a:r>
            <a:endPar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13 لأن ليس الذين يسمعون الناموس هم أبرار عند الله بل </a:t>
            </a:r>
            <a:r>
              <a:rPr kumimoji="0" lang="ar-JO"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rPr>
              <a:t>الذين يعملون بالناموس هم يبررون</a:t>
            </a:r>
            <a:endParaRPr kumimoji="0" lang="en-US"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endParaRPr>
          </a:p>
        </p:txBody>
      </p:sp>
      <p:sp>
        <p:nvSpPr>
          <p:cNvPr id="648195" name="Rectangle 2"/>
          <p:cNvSpPr>
            <a:spLocks noGrp="1" noChangeArrowheads="1"/>
          </p:cNvSpPr>
          <p:nvPr>
            <p:ph type="ctrTitle"/>
          </p:nvPr>
        </p:nvSpPr>
        <p:spPr>
          <a:xfrm rot="16200000">
            <a:off x="-3056130" y="3046294"/>
            <a:ext cx="6858000" cy="765412"/>
          </a:xfrm>
          <a:solidFill>
            <a:schemeClr val="tx1"/>
          </a:solidFill>
        </p:spPr>
        <p:txBody>
          <a:bodyPr/>
          <a:lstStyle/>
          <a:p>
            <a:pPr rtl="1" eaLnBrk="1" hangingPunct="1"/>
            <a:r>
              <a:rPr lang="ar-SA">
                <a:solidFill>
                  <a:schemeClr val="bg1"/>
                </a:solidFill>
                <a:ea typeface="ＭＳ Ｐゴシック" charset="-128"/>
                <a:cs typeface="Arial" panose="020B0604020202020204" pitchFamily="34" charset="0"/>
              </a:rPr>
              <a:t>هل </a:t>
            </a:r>
            <a:r>
              <a:rPr lang="ar-JO">
                <a:solidFill>
                  <a:schemeClr val="bg1"/>
                </a:solidFill>
                <a:ea typeface="ＭＳ Ｐゴシック" charset="-128"/>
                <a:cs typeface="Arial" panose="020B0604020202020204" pitchFamily="34" charset="0"/>
              </a:rPr>
              <a:t>الخلاص بالأعمال</a:t>
            </a:r>
            <a:r>
              <a:rPr lang="ar-SA">
                <a:solidFill>
                  <a:schemeClr val="bg1"/>
                </a:solidFill>
                <a:ea typeface="ＭＳ Ｐゴシック" charset="-128"/>
                <a:cs typeface="Arial" panose="020B0604020202020204" pitchFamily="34" charset="0"/>
              </a:rPr>
              <a:t>؟</a:t>
            </a:r>
            <a:endParaRPr lang="en-US">
              <a:solidFill>
                <a:schemeClr val="bg1"/>
              </a:solidFill>
              <a:ea typeface="ＭＳ Ｐゴシック" charset="-128"/>
              <a:cs typeface="Arial" panose="020B0604020202020204" pitchFamily="34" charset="0"/>
            </a:endParaRPr>
          </a:p>
        </p:txBody>
      </p:sp>
      <p:sp>
        <p:nvSpPr>
          <p:cNvPr id="648196" name="Text Box 5"/>
          <p:cNvSpPr txBox="1">
            <a:spLocks noChangeArrowheads="1"/>
          </p:cNvSpPr>
          <p:nvPr/>
        </p:nvSpPr>
        <p:spPr bwMode="auto">
          <a:xfrm>
            <a:off x="8229600" y="76200"/>
            <a:ext cx="885825" cy="461963"/>
          </a:xfrm>
          <a:prstGeom prst="rect">
            <a:avLst/>
          </a:prstGeom>
          <a:solidFill>
            <a:schemeClr val="bg1"/>
          </a:solidFill>
          <a:ln w="9525">
            <a:noFill/>
            <a:miter lim="800000"/>
            <a:headEnd/>
            <a:tailEnd/>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charset="0"/>
                <a:cs typeface="Arial" panose="020B0604020202020204" pitchFamily="34" charset="0"/>
              </a:rPr>
              <a:t>155g</a:t>
            </a:r>
          </a:p>
        </p:txBody>
      </p:sp>
      <p:sp>
        <p:nvSpPr>
          <p:cNvPr id="6" name="TextBox 5"/>
          <p:cNvSpPr txBox="1"/>
          <p:nvPr/>
        </p:nvSpPr>
        <p:spPr>
          <a:xfrm>
            <a:off x="4644008" y="0"/>
            <a:ext cx="4576192" cy="6524863"/>
          </a:xfrm>
          <a:prstGeom prst="rect">
            <a:avLst/>
          </a:prstGeom>
          <a:solidFill>
            <a:srgbClr val="0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التفسير</a:t>
            </a: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يبدو أن هذه الآيات تعلم الخلاص بالأعمال بينما تعلم الآيات الأخرى الخلاص بالإيمان (على سبيل المثال، رومية 3: 20). ويبدو أن بولس يعلم الخلاص بالأعمال في أماكن أخرى (راجع ١ كورنثوس ٦: ٩-١١؛ ٢ كورنثوس ٥: ١٠؛ غلاطية ٥: ٢١) لكنه لم يرى أن هذه الأمور متناقضة.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00"/>
                </a:solidFill>
                <a:effectLst/>
                <a:uLnTx/>
                <a:uFillTx/>
                <a:latin typeface="Arial" panose="020B0604020202020204" pitchFamily="34" charset="0"/>
                <a:ea typeface="ＭＳ Ｐゴシック" charset="-128"/>
                <a:cs typeface="Arial" panose="020B0604020202020204" pitchFamily="34" charset="0"/>
              </a:rPr>
              <a:t>من الأفضل أن ننظر إلى رومية 2: 7، 13 على أنها افتراضية. </a:t>
            </a: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يقول بولس ببساطة أن الحياة الأبدية ستكون ممكنة إذا تمكن الإنسان من حفظ الناموس بالكامل، ولكن بما أنه لا يستطيع أحد أن يفعل ذلك، فالجميع على حد سواء تحت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هذا يتفق مع حجته أن كل البشر هم تحت الدينونة في رومية 1-3 وهذا يتناغم بشكل جيد مع 3: 19-20</a:t>
            </a: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Text Box 3"/>
          <p:cNvSpPr txBox="1">
            <a:spLocks noChangeArrowheads="1"/>
          </p:cNvSpPr>
          <p:nvPr/>
        </p:nvSpPr>
        <p:spPr bwMode="auto">
          <a:xfrm>
            <a:off x="8592400" y="76200"/>
            <a:ext cx="528006" cy="463846"/>
          </a:xfrm>
          <a:prstGeom prst="rect">
            <a:avLst/>
          </a:prstGeom>
          <a:solidFill>
            <a:srgbClr val="FFFFFF"/>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marL="0" marR="0" lvl="0" indent="0" algn="l" defTabSz="914400" rtl="0" eaLnBrk="0" fontAlgn="base" latinLnBrk="0" hangingPunct="0">
              <a:lnSpc>
                <a:spcPct val="100000"/>
              </a:lnSpc>
              <a:spcBef>
                <a:spcPct val="0"/>
              </a:spcBef>
              <a:spcAft>
                <a:spcPct val="0"/>
              </a:spcAft>
              <a:buClr>
                <a:srgbClr val="000000"/>
              </a:buClr>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endParaRPr kumimoji="0" lang="en-GB"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8330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218" name="Picture 7" descr="jews_with_torah_32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56163" cy="3657600"/>
          </a:xfrm>
          <a:prstGeom prst="rect">
            <a:avLst/>
          </a:prstGeom>
          <a:noFill/>
          <a:ln w="9525">
            <a:noFill/>
            <a:miter lim="800000"/>
            <a:headEnd/>
            <a:tailEnd/>
          </a:ln>
        </p:spPr>
      </p:pic>
      <p:sp>
        <p:nvSpPr>
          <p:cNvPr id="649219" name="Text Box 5"/>
          <p:cNvSpPr txBox="1">
            <a:spLocks noChangeArrowheads="1"/>
          </p:cNvSpPr>
          <p:nvPr/>
        </p:nvSpPr>
        <p:spPr bwMode="auto">
          <a:xfrm>
            <a:off x="8502650" y="0"/>
            <a:ext cx="641350" cy="457200"/>
          </a:xfrm>
          <a:prstGeom prst="rect">
            <a:avLst/>
          </a:prstGeom>
          <a:noFill/>
          <a:ln w="9525">
            <a:noFill/>
            <a:miter lim="800000"/>
            <a:headEnd/>
            <a:tailEnd/>
          </a:ln>
        </p:spPr>
        <p:txBody>
          <a:bodyPr wrap="none">
            <a:prstTxWarp prst="textNoShape">
              <a:avLst/>
            </a:prstTxWarp>
            <a:spAutoFit/>
          </a:bodyPr>
          <a:lstStyle/>
          <a:p>
            <a:pPr eaLnBrk="0" hangingPunct="0"/>
            <a:r>
              <a:rPr lang="en-US" b="1"/>
              <a:t>151</a:t>
            </a:r>
          </a:p>
        </p:txBody>
      </p:sp>
      <p:pic>
        <p:nvPicPr>
          <p:cNvPr id="649220" name="Picture 8" descr="westernwalljew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581400"/>
            <a:ext cx="4940300" cy="3276600"/>
          </a:xfrm>
          <a:prstGeom prst="rect">
            <a:avLst/>
          </a:prstGeom>
          <a:noFill/>
          <a:ln w="9525">
            <a:noFill/>
            <a:miter lim="800000"/>
            <a:headEnd/>
            <a:tailEnd/>
          </a:ln>
        </p:spPr>
      </p:pic>
      <p:pic>
        <p:nvPicPr>
          <p:cNvPr id="649221" name="Picture 9" descr="menorahatRom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800600" y="882650"/>
            <a:ext cx="4343400" cy="5975350"/>
          </a:xfrm>
          <a:prstGeom prst="rect">
            <a:avLst/>
          </a:prstGeom>
          <a:noFill/>
          <a:ln w="9525">
            <a:noFill/>
            <a:miter lim="800000"/>
            <a:headEnd/>
            <a:tailEnd/>
          </a:ln>
        </p:spPr>
      </p:pic>
      <p:sp>
        <p:nvSpPr>
          <p:cNvPr id="150530" name="Rectangle 2"/>
          <p:cNvSpPr>
            <a:spLocks noGrp="1" noChangeArrowheads="1"/>
          </p:cNvSpPr>
          <p:nvPr>
            <p:ph type="title"/>
          </p:nvPr>
        </p:nvSpPr>
        <p:spPr>
          <a:xfrm>
            <a:off x="0" y="0"/>
            <a:ext cx="9144000" cy="1676400"/>
          </a:xfrm>
          <a:effectLst>
            <a:outerShdw blurRad="63500" dist="35921" dir="2700000" algn="ctr" rotWithShape="0">
              <a:srgbClr val="000000">
                <a:alpha val="75000"/>
              </a:srgbClr>
            </a:outerShdw>
          </a:effectLst>
        </p:spPr>
        <p:txBody>
          <a:bodyPr/>
          <a:lstStyle/>
          <a:p>
            <a:pPr rtl="1" eaLnBrk="1" hangingPunct="1">
              <a:defRPr/>
            </a:pPr>
            <a:r>
              <a:rPr lang="ar-SA" sz="4000">
                <a:ea typeface="ＭＳ Ｐゴシック" charset="-128"/>
                <a:cs typeface="Arial" panose="020B0604020202020204" pitchFamily="34" charset="0"/>
              </a:rPr>
              <a:t>لماذا </a:t>
            </a:r>
            <a:r>
              <a:rPr lang="ar-SA" sz="4000">
                <a:solidFill>
                  <a:srgbClr val="FFFF00"/>
                </a:solidFill>
                <a:ea typeface="ＭＳ Ｐゴシック" charset="-128"/>
                <a:cs typeface="Arial" panose="020B0604020202020204" pitchFamily="34" charset="0"/>
              </a:rPr>
              <a:t>اليهود أيضا بلا عذر </a:t>
            </a:r>
            <a:r>
              <a:rPr lang="ar-SA" sz="4000">
                <a:ea typeface="ＭＳ Ｐゴシック" charset="-128"/>
                <a:cs typeface="Arial" panose="020B0604020202020204" pitchFamily="34" charset="0"/>
              </a:rPr>
              <a:t>أمام الله (2: 17-29)؟</a:t>
            </a:r>
            <a:endParaRPr lang="en-US">
              <a:ea typeface="ＭＳ Ｐゴシック" charset="-128"/>
              <a:cs typeface="Arial" panose="020B0604020202020204" pitchFamily="34" charset="0"/>
            </a:endParaRPr>
          </a:p>
        </p:txBody>
      </p:sp>
      <p:pic>
        <p:nvPicPr>
          <p:cNvPr id="649223" name="Picture 10" descr="yemenitejews.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616700" y="4838700"/>
            <a:ext cx="2527300" cy="2019300"/>
          </a:xfrm>
          <a:prstGeom prst="rect">
            <a:avLst/>
          </a:prstGeom>
          <a:noFill/>
          <a:ln w="9525">
            <a:noFill/>
            <a:miter lim="800000"/>
            <a:headEnd/>
            <a:tailEnd/>
          </a:ln>
        </p:spPr>
      </p:pic>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a:solidFill>
                  <a:schemeClr val="bg1"/>
                </a:solidFill>
                <a:ea typeface="ＭＳ Ｐゴシック" charset="0"/>
              </a:rPr>
              <a:t>أعياد سفر</a:t>
            </a:r>
            <a:br>
              <a:rPr kumimoji="1" lang="ar-JO" sz="3600">
                <a:solidFill>
                  <a:schemeClr val="bg1"/>
                </a:solidFill>
                <a:ea typeface="ＭＳ Ｐゴシック" charset="0"/>
              </a:rPr>
            </a:br>
            <a:r>
              <a:rPr kumimoji="1" lang="ar-JO" sz="3600">
                <a:solidFill>
                  <a:schemeClr val="bg1"/>
                </a:solidFill>
                <a:ea typeface="ＭＳ Ｐゴシック" charset="0"/>
              </a:rPr>
              <a:t>اللاويين 23</a:t>
            </a:r>
            <a:endParaRPr lang="en-US" sz="360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10502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2290"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w="9525">
            <a:noFill/>
            <a:miter lim="800000"/>
            <a:headEnd/>
            <a:tailEnd/>
          </a:ln>
        </p:spPr>
      </p:pic>
      <p:sp>
        <p:nvSpPr>
          <p:cNvPr id="172035" name="Rectangle 3"/>
          <p:cNvSpPr>
            <a:spLocks noGrp="1" noChangeArrowheads="1"/>
          </p:cNvSpPr>
          <p:nvPr>
            <p:ph type="title"/>
          </p:nvPr>
        </p:nvSpPr>
        <p:spPr>
          <a:xfrm>
            <a:off x="457200" y="-304800"/>
            <a:ext cx="3581400" cy="2160588"/>
          </a:xfrm>
        </p:spPr>
        <p:txBody>
          <a:bodyPr/>
          <a:lstStyle/>
          <a:p>
            <a:pPr eaLnBrk="1" hangingPunct="1">
              <a:defRPr/>
            </a:pPr>
            <a:r>
              <a:rPr lang="ar-SA" b="1">
                <a:latin typeface="Arial" panose="020B0604020202020204" pitchFamily="34" charset="0"/>
                <a:ea typeface="ＭＳ Ｐゴシック" charset="-128"/>
                <a:cs typeface="Arial" panose="020B0604020202020204" pitchFamily="34" charset="0"/>
              </a:rPr>
              <a:t>عيد الفصح الحديث</a:t>
            </a:r>
            <a:endParaRPr lang="en-US" b="1">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4338"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w="9525">
            <a:noFill/>
            <a:miter lim="800000"/>
            <a:headEnd/>
            <a:tailEnd/>
          </a:ln>
        </p:spPr>
      </p:pic>
      <p:sp>
        <p:nvSpPr>
          <p:cNvPr id="176131" name="Rectangle 3"/>
          <p:cNvSpPr>
            <a:spLocks noGrp="1" noChangeArrowheads="1"/>
          </p:cNvSpPr>
          <p:nvPr>
            <p:ph type="title"/>
          </p:nvPr>
        </p:nvSpPr>
        <p:spPr>
          <a:xfrm>
            <a:off x="457200" y="76200"/>
            <a:ext cx="8229600" cy="788988"/>
          </a:xfrm>
        </p:spPr>
        <p:txBody>
          <a:bodyPr/>
          <a:lstStyle/>
          <a:p>
            <a:pPr eaLnBrk="1" hangingPunct="1">
              <a:defRPr/>
            </a:pPr>
            <a:r>
              <a:rPr lang="ar-SA" b="1">
                <a:solidFill>
                  <a:schemeClr val="tx1"/>
                </a:solidFill>
                <a:latin typeface="Arial" panose="020B0604020202020204" pitchFamily="34" charset="0"/>
                <a:ea typeface="ＭＳ Ｐゴシック" charset="-128"/>
                <a:cs typeface="Arial" panose="020B0604020202020204" pitchFamily="34" charset="0"/>
              </a:rPr>
              <a:t>المساخر: الكثير من الانتصار</a:t>
            </a:r>
            <a:endParaRPr lang="en-US" b="1">
              <a:solidFill>
                <a:schemeClr val="tx1"/>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6" name="Picture 2" descr="sabbath">
            <a:hlinkClick r:id="" action="ppaction://noaction"/>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167313"/>
          </a:xfrm>
          <a:prstGeom prst="rect">
            <a:avLst/>
          </a:prstGeom>
          <a:noFill/>
          <a:ln w="9525">
            <a:noFill/>
            <a:miter lim="800000"/>
            <a:headEnd/>
            <a:tailEnd/>
          </a:ln>
        </p:spPr>
      </p:pic>
      <p:sp>
        <p:nvSpPr>
          <p:cNvPr id="169987" name="Rectangle 3"/>
          <p:cNvSpPr>
            <a:spLocks noGrp="1" noChangeArrowheads="1"/>
          </p:cNvSpPr>
          <p:nvPr>
            <p:ph type="title"/>
          </p:nvPr>
        </p:nvSpPr>
        <p:spPr>
          <a:xfrm>
            <a:off x="0" y="5181600"/>
            <a:ext cx="9144000" cy="1676400"/>
          </a:xfrm>
          <a:solidFill>
            <a:srgbClr val="060400"/>
          </a:solidFill>
        </p:spPr>
        <p:txBody>
          <a:bodyPr/>
          <a:lstStyle/>
          <a:p>
            <a:pPr eaLnBrk="1" hangingPunct="1">
              <a:defRPr/>
            </a:pPr>
            <a:r>
              <a:rPr lang="ar-SA" sz="8000" b="1">
                <a:effectLst>
                  <a:outerShdw blurRad="38100" dist="38100" dir="2700000" algn="tl">
                    <a:srgbClr val="FFFFFF"/>
                  </a:outerShdw>
                </a:effectLst>
                <a:latin typeface="Arial" panose="020B0604020202020204" pitchFamily="34" charset="0"/>
                <a:ea typeface="ＭＳ Ｐゴシック" charset="-128"/>
                <a:cs typeface="Arial" panose="020B0604020202020204" pitchFamily="34" charset="0"/>
              </a:rPr>
              <a:t>السبت</a:t>
            </a:r>
            <a:endParaRPr lang="en-US" b="1">
              <a:effectLst>
                <a:outerShdw blurRad="38100" dist="38100" dir="2700000" algn="tl">
                  <a:srgbClr val="FFFFFF"/>
                </a:outerShdw>
              </a:effectLst>
              <a:latin typeface="Arial" panose="020B0604020202020204" pitchFamily="34" charset="0"/>
              <a:ea typeface="ＭＳ Ｐゴシック" charset="-128"/>
              <a:cs typeface="Arial" panose="020B0604020202020204" pitchFamily="34" charset="0"/>
            </a:endParaRPr>
          </a:p>
        </p:txBody>
      </p:sp>
      <p:pic>
        <p:nvPicPr>
          <p:cNvPr id="656388" name="Picture 4" descr="sabbath">
            <a:hlinkClick r:id="" action="ppaction://noaction"/>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0" y="5253038"/>
            <a:ext cx="1600200" cy="1109662"/>
          </a:xfrm>
          <a:prstGeom prst="rect">
            <a:avLst/>
          </a:prstGeom>
          <a:noFill/>
          <a:ln w="9525">
            <a:noFill/>
            <a:miter lim="800000"/>
            <a:headEnd/>
            <a:tailEnd/>
          </a:ln>
        </p:spPr>
      </p:pic>
      <p:pic>
        <p:nvPicPr>
          <p:cNvPr id="656389" name="Picture 5" descr="LRHSE240">
            <a:hlinkClick r:id="" action="ppaction://noaction"/>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485900" y="4800600"/>
            <a:ext cx="1485900" cy="1666875"/>
          </a:xfrm>
          <a:prstGeom prst="rect">
            <a:avLst/>
          </a:prstGeom>
          <a:noFill/>
          <a:ln w="9525">
            <a:noFill/>
            <a:miter lim="800000"/>
            <a:headEnd/>
            <a:tailEnd/>
          </a:ln>
        </p:spPr>
      </p:pic>
    </p:spTree>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8434"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w="9525">
            <a:noFill/>
            <a:miter lim="800000"/>
            <a:headEnd/>
            <a:tailEnd/>
          </a:ln>
        </p:spPr>
      </p:pic>
      <p:sp>
        <p:nvSpPr>
          <p:cNvPr id="658435" name="Rectangle 3"/>
          <p:cNvSpPr>
            <a:spLocks noChangeArrowheads="1"/>
          </p:cNvSpPr>
          <p:nvPr/>
        </p:nvSpPr>
        <p:spPr bwMode="auto">
          <a:xfrm>
            <a:off x="7467600" y="0"/>
            <a:ext cx="1905000" cy="7086600"/>
          </a:xfrm>
          <a:prstGeom prst="rect">
            <a:avLst/>
          </a:prstGeom>
          <a:solidFill>
            <a:srgbClr val="060400"/>
          </a:solidFill>
          <a:ln w="9525">
            <a:noFill/>
            <a:miter lim="800000"/>
            <a:headEnd/>
            <a:tailEnd/>
          </a:ln>
        </p:spPr>
        <p:txBody>
          <a:bodyPr wrap="none" anchor="ctr">
            <a:prstTxWarp prst="textNoShape">
              <a:avLst/>
            </a:prstTxWarp>
          </a:bodyPr>
          <a:lstStyle/>
          <a:p>
            <a:endParaRPr lang="en-US"/>
          </a:p>
        </p:txBody>
      </p:sp>
      <p:sp>
        <p:nvSpPr>
          <p:cNvPr id="174084" name="Rectangle 4"/>
          <p:cNvSpPr>
            <a:spLocks noGrp="1" noChangeArrowheads="1"/>
          </p:cNvSpPr>
          <p:nvPr>
            <p:ph type="title"/>
          </p:nvPr>
        </p:nvSpPr>
        <p:spPr>
          <a:xfrm>
            <a:off x="1143000" y="5715000"/>
            <a:ext cx="8229600" cy="1143000"/>
          </a:xfrm>
          <a:solidFill>
            <a:srgbClr val="336600"/>
          </a:solidFill>
        </p:spPr>
        <p:txBody>
          <a:bodyPr/>
          <a:lstStyle/>
          <a:p>
            <a:pPr eaLnBrk="1" hangingPunct="1">
              <a:defRPr/>
            </a:pPr>
            <a:r>
              <a:rPr lang="ar-SA" sz="3200" b="1">
                <a:latin typeface="Arial" panose="020B0604020202020204" pitchFamily="34" charset="0"/>
                <a:ea typeface="ＭＳ Ｐゴシック" charset="-128"/>
                <a:cs typeface="Arial" panose="020B0604020202020204" pitchFamily="34" charset="0"/>
              </a:rPr>
              <a:t>دارت الحياة اليهودية حول هيكل سليمان لمدة 400 عام (959-586 ق.م)</a:t>
            </a:r>
            <a:endParaRPr lang="en-US" sz="3200" b="1">
              <a:latin typeface="Arial" panose="020B0604020202020204" pitchFamily="34" charset="0"/>
              <a:ea typeface="ＭＳ Ｐゴシック" charset="-128"/>
              <a:cs typeface="Arial" panose="020B0604020202020204" pitchFamily="34" charset="0"/>
            </a:endParaRPr>
          </a:p>
        </p:txBody>
      </p:sp>
      <p:sp>
        <p:nvSpPr>
          <p:cNvPr id="658437" name="Text Box 5"/>
          <p:cNvSpPr txBox="1">
            <a:spLocks noChangeArrowheads="1"/>
          </p:cNvSpPr>
          <p:nvPr/>
        </p:nvSpPr>
        <p:spPr bwMode="auto">
          <a:xfrm>
            <a:off x="76200" y="76200"/>
            <a:ext cx="2385589" cy="369332"/>
          </a:xfrm>
          <a:prstGeom prst="rect">
            <a:avLst/>
          </a:prstGeom>
          <a:noFill/>
          <a:ln w="9525">
            <a:noFill/>
            <a:miter lim="800000"/>
            <a:headEnd/>
            <a:tailEnd/>
          </a:ln>
        </p:spPr>
        <p:txBody>
          <a:bodyPr wrap="none">
            <a:prstTxWarp prst="textNoShape">
              <a:avLst/>
            </a:prstTxWarp>
            <a:spAutoFit/>
          </a:bodyPr>
          <a:lstStyle/>
          <a:p>
            <a:pPr eaLnBrk="0" hangingPunct="0"/>
            <a:r>
              <a:rPr lang="ar-SA" sz="1800" b="1">
                <a:solidFill>
                  <a:srgbClr val="060400"/>
                </a:solidFill>
                <a:latin typeface="Arial" panose="020B0604020202020204" pitchFamily="34" charset="0"/>
                <a:cs typeface="Arial" panose="020B0604020202020204" pitchFamily="34" charset="0"/>
              </a:rPr>
              <a:t>اليهودية في إسرائيل والشتات</a:t>
            </a:r>
            <a:endParaRPr lang="en-US" sz="1800" b="1">
              <a:solidFill>
                <a:srgbClr val="0604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1026" descr="Luke00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9296400"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947" name="Rectangle 1027"/>
          <p:cNvSpPr>
            <a:spLocks noGrp="1" noChangeArrowheads="1"/>
          </p:cNvSpPr>
          <p:nvPr>
            <p:ph type="title"/>
          </p:nvPr>
        </p:nvSpPr>
        <p:spPr>
          <a:xfrm>
            <a:off x="-152400" y="0"/>
            <a:ext cx="3733800" cy="1371600"/>
          </a:xfrm>
          <a:gradFill rotWithShape="1">
            <a:gsLst>
              <a:gs pos="0">
                <a:srgbClr val="006600">
                  <a:gamma/>
                  <a:shade val="46275"/>
                  <a:invGamma/>
                </a:srgbClr>
              </a:gs>
              <a:gs pos="100000">
                <a:srgbClr val="006600">
                  <a:alpha val="66000"/>
                </a:srgbClr>
              </a:gs>
            </a:gsLst>
            <a:lin ang="5400000" scaled="1"/>
          </a:gradFill>
        </p:spPr>
        <p:txBody>
          <a:bodyPr/>
          <a:lstStyle/>
          <a:p>
            <a:pPr eaLnBrk="1" hangingPunct="1">
              <a:defRPr/>
            </a:pPr>
            <a:r>
              <a:rPr lang="ar-JO" sz="3600" b="1">
                <a:latin typeface="Arial" panose="020B0604020202020204" pitchFamily="34" charset="0"/>
                <a:ea typeface="ＭＳ Ｐゴシック" charset="0"/>
                <a:cs typeface="Arial" panose="020B0604020202020204" pitchFamily="34" charset="0"/>
              </a:rPr>
              <a:t>صلوات من أجل   الهيكل الثالث</a:t>
            </a:r>
            <a:endParaRPr lang="en-US" sz="3600" b="1">
              <a:latin typeface="Arial" panose="020B0604020202020204" pitchFamily="34" charset="0"/>
              <a:ea typeface="ＭＳ Ｐゴシック" charset="0"/>
              <a:cs typeface="Arial" panose="020B0604020202020204" pitchFamily="34" charset="0"/>
            </a:endParaRPr>
          </a:p>
        </p:txBody>
      </p:sp>
      <p:pic>
        <p:nvPicPr>
          <p:cNvPr id="82948" name="Picture 1028" descr="Luke00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358900"/>
            <a:ext cx="3846513" cy="557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949" name="Text Box 1029" descr="Brown marble"/>
          <p:cNvSpPr txBox="1">
            <a:spLocks noChangeArrowheads="1"/>
          </p:cNvSpPr>
          <p:nvPr/>
        </p:nvSpPr>
        <p:spPr bwMode="auto">
          <a:xfrm>
            <a:off x="1619250" y="4567238"/>
            <a:ext cx="7483475" cy="1384995"/>
          </a:xfrm>
          <a:prstGeom prst="rect">
            <a:avLst/>
          </a:prstGeom>
          <a:blipFill dpi="0" rotWithShape="1">
            <a:blip r:embed="rId5"/>
            <a:srcRect/>
            <a:tile tx="0" ty="0" sx="100000" sy="100000" flip="none" algn="tl"/>
          </a:blipFill>
          <a:ln>
            <a:noFill/>
          </a:ln>
          <a:effectLst>
            <a:outerShdw blurRad="63500" dist="53882" dir="2700000" algn="ctr" rotWithShape="0">
              <a:srgbClr val="000000">
                <a:alpha val="74997"/>
              </a:srgbClr>
            </a:outerShdw>
          </a:effectLst>
        </p:spPr>
        <p:txBody>
          <a:bodyPr>
            <a:spAutoFit/>
          </a:bodyPr>
          <a:lstStyle>
            <a:defPPr>
              <a:defRPr lang="en-GB"/>
            </a:defPPr>
            <a:lvl1pPr eaLnBrk="0" hangingPunct="0">
              <a:defRPr b="1">
                <a:solidFill>
                  <a:srgbClr val="FFFFFF"/>
                </a:solidFill>
                <a:effectLst>
                  <a:glow rad="152400">
                    <a:srgbClr val="000000"/>
                  </a:glow>
                </a:effectLst>
                <a:latin typeface="Tahoma" charset="0"/>
                <a:ea typeface="SimSun" charset="0"/>
                <a:cs typeface="SimSun" charset="0"/>
              </a:defRPr>
            </a:lvl1pPr>
            <a:lvl2pPr marL="37931725" indent="-37474525">
              <a:defRPr sz="2800">
                <a:latin typeface="Tahoma" charset="0"/>
                <a:ea typeface="MS PGothic" charset="0"/>
                <a:cs typeface="MS PGothic" charset="0"/>
              </a:defRPr>
            </a:lvl2pPr>
            <a:lvl3pPr>
              <a:defRPr>
                <a:latin typeface="Tahoma" charset="0"/>
                <a:ea typeface="MS PGothic" charset="0"/>
                <a:cs typeface="MS PGothic" charset="0"/>
              </a:defRPr>
            </a:lvl3pPr>
            <a:lvl4pPr>
              <a:defRPr sz="2000">
                <a:latin typeface="Tahoma" charset="0"/>
                <a:ea typeface="MS PGothic" charset="0"/>
                <a:cs typeface="MS PGothic" charset="0"/>
              </a:defRPr>
            </a:lvl4pPr>
            <a:lvl5pPr>
              <a:defRPr sz="2000">
                <a:latin typeface="Tahoma" charset="0"/>
                <a:ea typeface="MS PGothic" charset="0"/>
                <a:cs typeface="MS PGothic" charset="0"/>
              </a:defRPr>
            </a:lvl5pPr>
            <a:lvl6pPr eaLnBrk="0" hangingPunct="0">
              <a:buFont typeface="Wingdings" charset="0"/>
              <a:defRPr sz="2000">
                <a:latin typeface="Tahoma" charset="0"/>
                <a:ea typeface="MS PGothic" charset="0"/>
                <a:cs typeface="MS PGothic" charset="0"/>
              </a:defRPr>
            </a:lvl6pPr>
            <a:lvl7pPr eaLnBrk="0" hangingPunct="0">
              <a:buFont typeface="Wingdings" charset="0"/>
              <a:defRPr sz="2000">
                <a:latin typeface="Tahoma" charset="0"/>
                <a:ea typeface="MS PGothic" charset="0"/>
                <a:cs typeface="MS PGothic" charset="0"/>
              </a:defRPr>
            </a:lvl7pPr>
            <a:lvl8pPr eaLnBrk="0" hangingPunct="0">
              <a:buFont typeface="Wingdings" charset="0"/>
              <a:defRPr sz="2000">
                <a:latin typeface="Tahoma" charset="0"/>
                <a:ea typeface="MS PGothic" charset="0"/>
                <a:cs typeface="MS PGothic" charset="0"/>
              </a:defRPr>
            </a:lvl8pPr>
            <a:lvl9pPr eaLnBrk="0" hangingPunct="0">
              <a:buFont typeface="Wingdings" charset="0"/>
              <a:defRPr sz="2000">
                <a:latin typeface="Tahoma" charset="0"/>
                <a:ea typeface="MS PGothic" charset="0"/>
                <a:cs typeface="MS PGothic"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52400">
                    <a:srgbClr val="000000"/>
                  </a:glow>
                </a:effectLst>
                <a:uLnTx/>
                <a:uFillTx/>
                <a:latin typeface="Tahoma" charset="0"/>
                <a:ea typeface="SimSun" charset="0"/>
              </a:rPr>
              <a:t>أثناء الصلاة لاسترداد الهيكل احتاج اليهود لمكان عام ليحضرهم معاً ليحافظوا على طريقة حياتهم . لهذا ولد المجمع</a:t>
            </a:r>
            <a:endParaRPr kumimoji="0" lang="en-US" sz="2800" b="1" i="0" u="none" strike="noStrike" kern="1200" cap="none" spc="0" normalizeH="0" baseline="0" noProof="0">
              <a:ln>
                <a:noFill/>
              </a:ln>
              <a:solidFill>
                <a:srgbClr val="FFFFFF"/>
              </a:solidFill>
              <a:effectLst>
                <a:glow rad="152400">
                  <a:srgbClr val="000000"/>
                </a:glow>
              </a:effectLst>
              <a:uLnTx/>
              <a:uFillTx/>
              <a:latin typeface="Tahoma" charset="0"/>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2947"/>
                                        </p:tgtEl>
                                        <p:attrNameLst>
                                          <p:attrName>style.visibility</p:attrName>
                                        </p:attrNameLst>
                                      </p:cBhvr>
                                      <p:to>
                                        <p:strVal val="visible"/>
                                      </p:to>
                                    </p:set>
                                    <p:animEffect transition="in" filter="dissolve">
                                      <p:cBhvr>
                                        <p:cTn id="7" dur="500"/>
                                        <p:tgtEl>
                                          <p:spTgt spid="82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2948"/>
                                        </p:tgtEl>
                                        <p:attrNameLst>
                                          <p:attrName>style.visibility</p:attrName>
                                        </p:attrNameLst>
                                      </p:cBhvr>
                                      <p:to>
                                        <p:strVal val="visible"/>
                                      </p:to>
                                    </p:set>
                                    <p:animEffect transition="in" filter="dissolve">
                                      <p:cBhvr>
                                        <p:cTn id="12" dur="500"/>
                                        <p:tgtEl>
                                          <p:spTgt spid="8294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82949"/>
                                        </p:tgtEl>
                                        <p:attrNameLst>
                                          <p:attrName>style.visibility</p:attrName>
                                        </p:attrNameLst>
                                      </p:cBhvr>
                                      <p:to>
                                        <p:strVal val="visible"/>
                                      </p:to>
                                    </p:set>
                                    <p:animEffect transition="in" filter="dissolve">
                                      <p:cBhvr>
                                        <p:cTn id="17" dur="500"/>
                                        <p:tgtEl>
                                          <p:spTgt spid="82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7"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2530" name="Picture 3" descr="traditional synagog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90800" y="1752600"/>
            <a:ext cx="6553200" cy="5349875"/>
          </a:xfrm>
          <a:prstGeom prst="rect">
            <a:avLst/>
          </a:prstGeom>
          <a:noFill/>
          <a:ln w="9525">
            <a:noFill/>
            <a:miter lim="800000"/>
            <a:headEnd/>
            <a:tailEnd/>
          </a:ln>
        </p:spPr>
      </p:pic>
      <p:sp>
        <p:nvSpPr>
          <p:cNvPr id="180240" name="Rectangle 16"/>
          <p:cNvSpPr>
            <a:spLocks noChangeArrowheads="1"/>
          </p:cNvSpPr>
          <p:nvPr/>
        </p:nvSpPr>
        <p:spPr bwMode="auto">
          <a:xfrm>
            <a:off x="-76200" y="3657600"/>
            <a:ext cx="3200400" cy="3200400"/>
          </a:xfrm>
          <a:prstGeom prst="rect">
            <a:avLst/>
          </a:prstGeom>
          <a:solidFill>
            <a:srgbClr val="060400"/>
          </a:solidFill>
          <a:ln w="9525">
            <a:noFill/>
            <a:miter lim="800000"/>
            <a:headEnd/>
            <a:tailEnd/>
          </a:ln>
          <a:effectLst/>
        </p:spPr>
        <p:txBody>
          <a:bodyPr>
            <a:prstTxWarp prst="textNoShape">
              <a:avLst/>
            </a:prstTxWarp>
          </a:bodyPr>
          <a:lstStyle/>
          <a:p>
            <a:pPr marL="609600" indent="-609600" algn="r" rtl="1">
              <a:spcBef>
                <a:spcPct val="20000"/>
              </a:spcBef>
              <a:buClr>
                <a:schemeClr val="hlink"/>
              </a:buClr>
              <a:buSzPct val="80000"/>
              <a:buFont typeface="Wingdings" charset="2"/>
              <a:buChar char="n"/>
              <a:defRPr/>
            </a:pPr>
            <a:r>
              <a:rPr lang="en-US" sz="3200" b="1">
                <a:effectLst>
                  <a:outerShdw blurRad="38100" dist="38100" dir="2700000" algn="tl">
                    <a:srgbClr val="8C0000"/>
                  </a:outerShdw>
                </a:effectLst>
                <a:latin typeface="Arial" panose="020B0604020202020204" pitchFamily="34" charset="0"/>
                <a:cs typeface="Arial" panose="020B0604020202020204" pitchFamily="34" charset="0"/>
              </a:rPr>
              <a:t>Chest </a:t>
            </a:r>
            <a:r>
              <a:rPr lang="ar-SA" sz="3200" b="1">
                <a:effectLst>
                  <a:outerShdw blurRad="38100" dist="38100" dir="2700000" algn="tl">
                    <a:srgbClr val="8C0000"/>
                  </a:outerShdw>
                </a:effectLst>
                <a:latin typeface="Arial" panose="020B0604020202020204" pitchFamily="34" charset="0"/>
                <a:cs typeface="Arial" panose="020B0604020202020204" pitchFamily="34" charset="0"/>
              </a:rPr>
              <a:t> (تابوت)</a:t>
            </a:r>
          </a:p>
          <a:p>
            <a:pPr marL="609600" indent="-609600" algn="r" rtl="1">
              <a:spcBef>
                <a:spcPct val="20000"/>
              </a:spcBef>
              <a:buClr>
                <a:schemeClr val="hlink"/>
              </a:buClr>
              <a:buSzPct val="80000"/>
              <a:buFont typeface="Wingdings" charset="2"/>
              <a:buChar char="n"/>
              <a:defRPr/>
            </a:pPr>
            <a:r>
              <a:rPr lang="ar-SA" sz="3200" b="1" err="1">
                <a:effectLst>
                  <a:outerShdw blurRad="38100" dist="38100" dir="2700000" algn="tl">
                    <a:srgbClr val="8C0000"/>
                  </a:outerShdw>
                </a:effectLst>
                <a:latin typeface="Arial" panose="020B0604020202020204" pitchFamily="34" charset="0"/>
                <a:cs typeface="Arial" panose="020B0604020202020204" pitchFamily="34" charset="0"/>
              </a:rPr>
              <a:t>بيما</a:t>
            </a:r>
            <a:r>
              <a:rPr lang="ar-SA" sz="3200" b="1">
                <a:effectLst>
                  <a:outerShdw blurRad="38100" dist="38100" dir="2700000" algn="tl">
                    <a:srgbClr val="8C0000"/>
                  </a:outerShdw>
                </a:effectLst>
                <a:latin typeface="Arial" panose="020B0604020202020204" pitchFamily="34" charset="0"/>
                <a:cs typeface="Arial" panose="020B0604020202020204" pitchFamily="34" charset="0"/>
              </a:rPr>
              <a:t> (مكتب)</a:t>
            </a:r>
          </a:p>
          <a:p>
            <a:pPr marL="609600" indent="-609600" algn="r" rtl="1">
              <a:spcBef>
                <a:spcPct val="20000"/>
              </a:spcBef>
              <a:buClr>
                <a:schemeClr val="hlink"/>
              </a:buClr>
              <a:buSzPct val="80000"/>
              <a:buFont typeface="Wingdings" charset="2"/>
              <a:buChar char="n"/>
              <a:defRPr/>
            </a:pPr>
            <a:r>
              <a:rPr lang="ar-SA" sz="3200" b="1">
                <a:effectLst>
                  <a:outerShdw blurRad="38100" dist="38100" dir="2700000" algn="tl">
                    <a:srgbClr val="8C0000"/>
                  </a:outerShdw>
                </a:effectLst>
                <a:latin typeface="Arial" panose="020B0604020202020204" pitchFamily="34" charset="0"/>
                <a:cs typeface="Arial" panose="020B0604020202020204" pitchFamily="34" charset="0"/>
              </a:rPr>
              <a:t>مقاعد</a:t>
            </a:r>
          </a:p>
          <a:p>
            <a:pPr marL="609600" indent="-609600" algn="r" rtl="1">
              <a:spcBef>
                <a:spcPct val="20000"/>
              </a:spcBef>
              <a:buClr>
                <a:schemeClr val="hlink"/>
              </a:buClr>
              <a:buSzPct val="80000"/>
              <a:buFont typeface="Wingdings" charset="2"/>
              <a:buChar char="n"/>
              <a:defRPr/>
            </a:pPr>
            <a:r>
              <a:rPr lang="ar-SA" sz="3200" b="1">
                <a:effectLst>
                  <a:outerShdw blurRad="38100" dist="38100" dir="2700000" algn="tl">
                    <a:srgbClr val="8C0000"/>
                  </a:outerShdw>
                </a:effectLst>
                <a:latin typeface="Arial" panose="020B0604020202020204" pitchFamily="34" charset="0"/>
                <a:cs typeface="Arial" panose="020B0604020202020204" pitchFamily="34" charset="0"/>
              </a:rPr>
              <a:t>المصابيح</a:t>
            </a:r>
          </a:p>
          <a:p>
            <a:pPr marL="609600" indent="-609600" algn="r" rtl="1">
              <a:spcBef>
                <a:spcPct val="20000"/>
              </a:spcBef>
              <a:buClr>
                <a:schemeClr val="hlink"/>
              </a:buClr>
              <a:buSzPct val="80000"/>
              <a:buFont typeface="Wingdings" charset="2"/>
              <a:buChar char="n"/>
              <a:defRPr/>
            </a:pPr>
            <a:r>
              <a:rPr lang="ar-SA" sz="3200" b="1">
                <a:effectLst>
                  <a:outerShdw blurRad="38100" dist="38100" dir="2700000" algn="tl">
                    <a:srgbClr val="8C0000"/>
                  </a:outerShdw>
                </a:effectLst>
                <a:latin typeface="Arial" panose="020B0604020202020204" pitchFamily="34" charset="0"/>
                <a:cs typeface="Arial" panose="020B0604020202020204" pitchFamily="34" charset="0"/>
              </a:rPr>
              <a:t>نساء</a:t>
            </a:r>
            <a:endParaRPr lang="en-US" sz="3200" b="1">
              <a:effectLst>
                <a:outerShdw blurRad="38100" dist="38100" dir="2700000" algn="tl">
                  <a:srgbClr val="8C0000"/>
                </a:outerShdw>
              </a:effectLst>
              <a:latin typeface="Arial" panose="020B0604020202020204" pitchFamily="34" charset="0"/>
              <a:cs typeface="Arial" panose="020B0604020202020204" pitchFamily="34" charset="0"/>
            </a:endParaRPr>
          </a:p>
        </p:txBody>
      </p:sp>
      <p:sp>
        <p:nvSpPr>
          <p:cNvPr id="180226" name="Rectangle 2"/>
          <p:cNvSpPr>
            <a:spLocks noGrp="1" noChangeArrowheads="1"/>
          </p:cNvSpPr>
          <p:nvPr>
            <p:ph type="title"/>
          </p:nvPr>
        </p:nvSpPr>
        <p:spPr>
          <a:xfrm>
            <a:off x="4114800" y="274638"/>
            <a:ext cx="4572000" cy="1017587"/>
          </a:xfrm>
        </p:spPr>
        <p:txBody>
          <a:bodyPr/>
          <a:lstStyle/>
          <a:p>
            <a:pPr eaLnBrk="1" hangingPunct="1">
              <a:defRPr/>
            </a:pPr>
            <a:r>
              <a:rPr lang="ar-SA" b="1">
                <a:latin typeface="Arial" panose="020B0604020202020204" pitchFamily="34" charset="0"/>
                <a:ea typeface="ＭＳ Ｐゴシック" charset="-128"/>
                <a:cs typeface="Arial" panose="020B0604020202020204" pitchFamily="34" charset="0"/>
              </a:rPr>
              <a:t>أثاث الهيكل والتصميم</a:t>
            </a:r>
            <a:endParaRPr lang="en-US" b="1">
              <a:latin typeface="Arial" panose="020B0604020202020204" pitchFamily="34" charset="0"/>
              <a:ea typeface="ＭＳ Ｐゴシック" charset="-128"/>
              <a:cs typeface="Arial" panose="020B0604020202020204" pitchFamily="34" charset="0"/>
            </a:endParaRPr>
          </a:p>
        </p:txBody>
      </p:sp>
      <p:pic>
        <p:nvPicPr>
          <p:cNvPr id="662533" name="Picture 4" descr="traditional synagogue floor pl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114800" cy="3659188"/>
          </a:xfrm>
          <a:prstGeom prst="rect">
            <a:avLst/>
          </a:prstGeom>
          <a:noFill/>
          <a:ln w="9525">
            <a:noFill/>
            <a:miter lim="800000"/>
            <a:headEnd/>
            <a:tailEnd/>
          </a:ln>
        </p:spPr>
      </p:pic>
      <p:sp>
        <p:nvSpPr>
          <p:cNvPr id="180230" name="AutoShape 6"/>
          <p:cNvSpPr>
            <a:spLocks noChangeArrowheads="1"/>
          </p:cNvSpPr>
          <p:nvPr/>
        </p:nvSpPr>
        <p:spPr bwMode="auto">
          <a:xfrm>
            <a:off x="4876800" y="1905000"/>
            <a:ext cx="1219200" cy="1905000"/>
          </a:xfrm>
          <a:prstGeom prst="wedgeRoundRectCallout">
            <a:avLst>
              <a:gd name="adj1" fmla="val -215106"/>
              <a:gd name="adj2" fmla="val 54917"/>
              <a:gd name="adj3" fmla="val 16667"/>
            </a:avLst>
          </a:prstGeom>
          <a:noFill/>
          <a:ln w="57150">
            <a:solidFill>
              <a:srgbClr val="FF0000"/>
            </a:solidFill>
            <a:miter lim="800000"/>
            <a:headEnd/>
            <a:tailEnd/>
          </a:ln>
        </p:spPr>
        <p:txBody>
          <a:bodyPr>
            <a:prstTxWarp prst="textNoShape">
              <a:avLst/>
            </a:prstTxWarp>
          </a:bodyPr>
          <a:lstStyle/>
          <a:p>
            <a:pPr algn="ctr" eaLnBrk="0" hangingPunct="0"/>
            <a:endParaRPr lang="en-US" sz="1800">
              <a:latin typeface="Tahoma" charset="-52"/>
            </a:endParaRPr>
          </a:p>
        </p:txBody>
      </p:sp>
      <p:sp>
        <p:nvSpPr>
          <p:cNvPr id="180231" name="AutoShape 7"/>
          <p:cNvSpPr>
            <a:spLocks noChangeArrowheads="1"/>
          </p:cNvSpPr>
          <p:nvPr/>
        </p:nvSpPr>
        <p:spPr bwMode="auto">
          <a:xfrm>
            <a:off x="3962400" y="3886200"/>
            <a:ext cx="3200400" cy="2971800"/>
          </a:xfrm>
          <a:prstGeom prst="wedgeRoundRectCallout">
            <a:avLst>
              <a:gd name="adj1" fmla="val -77181"/>
              <a:gd name="adj2" fmla="val -26333"/>
              <a:gd name="adj3" fmla="val 16667"/>
            </a:avLst>
          </a:prstGeom>
          <a:noFill/>
          <a:ln w="57150">
            <a:solidFill>
              <a:srgbClr val="FF0000"/>
            </a:solidFill>
            <a:miter lim="800000"/>
            <a:headEnd/>
            <a:tailEnd/>
          </a:ln>
        </p:spPr>
        <p:txBody>
          <a:bodyPr>
            <a:prstTxWarp prst="textNoShape">
              <a:avLst/>
            </a:prstTxWarp>
          </a:bodyPr>
          <a:lstStyle/>
          <a:p>
            <a:pPr algn="ctr" eaLnBrk="0" hangingPunct="0"/>
            <a:endParaRPr lang="en-US" sz="1800">
              <a:latin typeface="Tahoma" charset="-52"/>
            </a:endParaRPr>
          </a:p>
        </p:txBody>
      </p:sp>
      <p:sp>
        <p:nvSpPr>
          <p:cNvPr id="180232" name="AutoShape 8"/>
          <p:cNvSpPr>
            <a:spLocks noChangeArrowheads="1"/>
          </p:cNvSpPr>
          <p:nvPr/>
        </p:nvSpPr>
        <p:spPr bwMode="auto">
          <a:xfrm>
            <a:off x="7772400" y="2514600"/>
            <a:ext cx="990600" cy="2057400"/>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grpSp>
        <p:nvGrpSpPr>
          <p:cNvPr id="2" name="Group 9"/>
          <p:cNvGrpSpPr>
            <a:grpSpLocks/>
          </p:cNvGrpSpPr>
          <p:nvPr/>
        </p:nvGrpSpPr>
        <p:grpSpPr bwMode="auto">
          <a:xfrm>
            <a:off x="838200" y="152400"/>
            <a:ext cx="2362200" cy="2819400"/>
            <a:chOff x="528" y="96"/>
            <a:chExt cx="1488" cy="1776"/>
          </a:xfrm>
        </p:grpSpPr>
        <p:sp>
          <p:nvSpPr>
            <p:cNvPr id="662541" name="AutoShape 10"/>
            <p:cNvSpPr>
              <a:spLocks noChangeArrowheads="1"/>
            </p:cNvSpPr>
            <p:nvPr/>
          </p:nvSpPr>
          <p:spPr bwMode="auto">
            <a:xfrm>
              <a:off x="528" y="96"/>
              <a:ext cx="336" cy="177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sp>
          <p:nvSpPr>
            <p:cNvPr id="662542" name="AutoShape 11"/>
            <p:cNvSpPr>
              <a:spLocks noChangeArrowheads="1"/>
            </p:cNvSpPr>
            <p:nvPr/>
          </p:nvSpPr>
          <p:spPr bwMode="auto">
            <a:xfrm>
              <a:off x="1680" y="96"/>
              <a:ext cx="336" cy="177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grpSp>
      <p:grpSp>
        <p:nvGrpSpPr>
          <p:cNvPr id="3" name="Group 12"/>
          <p:cNvGrpSpPr>
            <a:grpSpLocks/>
          </p:cNvGrpSpPr>
          <p:nvPr/>
        </p:nvGrpSpPr>
        <p:grpSpPr bwMode="auto">
          <a:xfrm>
            <a:off x="3200400" y="3581400"/>
            <a:ext cx="4953000" cy="2133600"/>
            <a:chOff x="2016" y="2256"/>
            <a:chExt cx="3120" cy="1344"/>
          </a:xfrm>
        </p:grpSpPr>
        <p:sp>
          <p:nvSpPr>
            <p:cNvPr id="662539" name="AutoShape 13"/>
            <p:cNvSpPr>
              <a:spLocks noChangeArrowheads="1"/>
            </p:cNvSpPr>
            <p:nvPr/>
          </p:nvSpPr>
          <p:spPr bwMode="auto">
            <a:xfrm>
              <a:off x="4560" y="2304"/>
              <a:ext cx="576" cy="129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sp>
          <p:nvSpPr>
            <p:cNvPr id="662540" name="AutoShape 14"/>
            <p:cNvSpPr>
              <a:spLocks noChangeArrowheads="1"/>
            </p:cNvSpPr>
            <p:nvPr/>
          </p:nvSpPr>
          <p:spPr bwMode="auto">
            <a:xfrm>
              <a:off x="2016" y="2256"/>
              <a:ext cx="576" cy="129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0240"/>
                                        </p:tgtEl>
                                        <p:attrNameLst>
                                          <p:attrName>style.visibility</p:attrName>
                                        </p:attrNameLst>
                                      </p:cBhvr>
                                      <p:to>
                                        <p:strVal val="visible"/>
                                      </p:to>
                                    </p:set>
                                    <p:anim calcmode="lin" valueType="num">
                                      <p:cBhvr additive="base">
                                        <p:cTn id="7" dur="500" fill="hold"/>
                                        <p:tgtEl>
                                          <p:spTgt spid="180240"/>
                                        </p:tgtEl>
                                        <p:attrNameLst>
                                          <p:attrName>ppt_x</p:attrName>
                                        </p:attrNameLst>
                                      </p:cBhvr>
                                      <p:tavLst>
                                        <p:tav tm="0">
                                          <p:val>
                                            <p:strVal val="#ppt_x"/>
                                          </p:val>
                                        </p:tav>
                                        <p:tav tm="100000">
                                          <p:val>
                                            <p:strVal val="#ppt_x"/>
                                          </p:val>
                                        </p:tav>
                                      </p:tavLst>
                                    </p:anim>
                                    <p:anim calcmode="lin" valueType="num">
                                      <p:cBhvr additive="base">
                                        <p:cTn id="8" dur="500" fill="hold"/>
                                        <p:tgtEl>
                                          <p:spTgt spid="18024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180230"/>
                                        </p:tgtEl>
                                        <p:attrNameLst>
                                          <p:attrName>style.visibility</p:attrName>
                                        </p:attrNameLst>
                                      </p:cBhvr>
                                      <p:to>
                                        <p:strVal val="visible"/>
                                      </p:to>
                                    </p:set>
                                    <p:anim calcmode="lin" valueType="num">
                                      <p:cBhvr>
                                        <p:cTn id="13" dur="500" fill="hold"/>
                                        <p:tgtEl>
                                          <p:spTgt spid="180230"/>
                                        </p:tgtEl>
                                        <p:attrNameLst>
                                          <p:attrName>ppt_w</p:attrName>
                                        </p:attrNameLst>
                                      </p:cBhvr>
                                      <p:tavLst>
                                        <p:tav tm="0">
                                          <p:val>
                                            <p:fltVal val="0"/>
                                          </p:val>
                                        </p:tav>
                                        <p:tav tm="100000">
                                          <p:val>
                                            <p:strVal val="#ppt_w"/>
                                          </p:val>
                                        </p:tav>
                                      </p:tavLst>
                                    </p:anim>
                                    <p:anim calcmode="lin" valueType="num">
                                      <p:cBhvr>
                                        <p:cTn id="14" dur="500" fill="hold"/>
                                        <p:tgtEl>
                                          <p:spTgt spid="180230"/>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180231"/>
                                        </p:tgtEl>
                                        <p:attrNameLst>
                                          <p:attrName>style.visibility</p:attrName>
                                        </p:attrNameLst>
                                      </p:cBhvr>
                                      <p:to>
                                        <p:strVal val="visible"/>
                                      </p:to>
                                    </p:set>
                                    <p:anim calcmode="lin" valueType="num">
                                      <p:cBhvr>
                                        <p:cTn id="19" dur="500" fill="hold"/>
                                        <p:tgtEl>
                                          <p:spTgt spid="180231"/>
                                        </p:tgtEl>
                                        <p:attrNameLst>
                                          <p:attrName>ppt_w</p:attrName>
                                        </p:attrNameLst>
                                      </p:cBhvr>
                                      <p:tavLst>
                                        <p:tav tm="0">
                                          <p:val>
                                            <p:fltVal val="0"/>
                                          </p:val>
                                        </p:tav>
                                        <p:tav tm="100000">
                                          <p:val>
                                            <p:strVal val="#ppt_w"/>
                                          </p:val>
                                        </p:tav>
                                      </p:tavLst>
                                    </p:anim>
                                    <p:anim calcmode="lin" valueType="num">
                                      <p:cBhvr>
                                        <p:cTn id="20" dur="500" fill="hold"/>
                                        <p:tgtEl>
                                          <p:spTgt spid="180231"/>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1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180232"/>
                                        </p:tgtEl>
                                        <p:attrNameLst>
                                          <p:attrName>style.visibility</p:attrName>
                                        </p:attrNameLst>
                                      </p:cBhvr>
                                      <p:to>
                                        <p:strVal val="visible"/>
                                      </p:to>
                                    </p:set>
                                    <p:anim calcmode="lin" valueType="num">
                                      <p:cBhvr>
                                        <p:cTn id="31" dur="500" fill="hold"/>
                                        <p:tgtEl>
                                          <p:spTgt spid="180232"/>
                                        </p:tgtEl>
                                        <p:attrNameLst>
                                          <p:attrName>ppt_w</p:attrName>
                                        </p:attrNameLst>
                                      </p:cBhvr>
                                      <p:tavLst>
                                        <p:tav tm="0">
                                          <p:val>
                                            <p:fltVal val="0"/>
                                          </p:val>
                                        </p:tav>
                                        <p:tav tm="100000">
                                          <p:val>
                                            <p:strVal val="#ppt_w"/>
                                          </p:val>
                                        </p:tav>
                                      </p:tavLst>
                                    </p:anim>
                                    <p:anim calcmode="lin" valueType="num">
                                      <p:cBhvr>
                                        <p:cTn id="32" dur="500" fill="hold"/>
                                        <p:tgtEl>
                                          <p:spTgt spid="180232"/>
                                        </p:tgtEl>
                                        <p:attrNameLst>
                                          <p:attrName>ppt_h</p:attrName>
                                        </p:attrNameLst>
                                      </p:cBhvr>
                                      <p:tavLst>
                                        <p:tav tm="0">
                                          <p:val>
                                            <p:strVal val="#ppt_h"/>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p:cTn id="37" dur="500" fill="hold"/>
                                        <p:tgtEl>
                                          <p:spTgt spid="2"/>
                                        </p:tgtEl>
                                        <p:attrNameLst>
                                          <p:attrName>ppt_w</p:attrName>
                                        </p:attrNameLst>
                                      </p:cBhvr>
                                      <p:tavLst>
                                        <p:tav tm="0">
                                          <p:val>
                                            <p:fltVal val="0"/>
                                          </p:val>
                                        </p:tav>
                                        <p:tav tm="100000">
                                          <p:val>
                                            <p:strVal val="#ppt_w"/>
                                          </p:val>
                                        </p:tav>
                                      </p:tavLst>
                                    </p:anim>
                                    <p:anim calcmode="lin" valueType="num">
                                      <p:cBhvr>
                                        <p:cTn id="38" dur="5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40" grpId="0" animBg="1" autoUpdateAnimBg="0"/>
      <p:bldP spid="180230" grpId="0" animBg="1" autoUpdateAnimBg="0"/>
      <p:bldP spid="180231" grpId="0" animBg="1" autoUpdateAnimBg="0"/>
      <p:bldP spid="180232"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4578" name="Picture 2" descr="scribe correcting a torah scro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8329613"/>
          </a:xfrm>
          <a:prstGeom prst="rect">
            <a:avLst/>
          </a:prstGeom>
          <a:noFill/>
          <a:ln w="9525">
            <a:noFill/>
            <a:miter lim="800000"/>
            <a:headEnd/>
            <a:tailEnd/>
          </a:ln>
        </p:spPr>
      </p:pic>
      <p:sp>
        <p:nvSpPr>
          <p:cNvPr id="182275" name="Rectangle 3"/>
          <p:cNvSpPr>
            <a:spLocks noGrp="1" noChangeArrowheads="1"/>
          </p:cNvSpPr>
          <p:nvPr>
            <p:ph type="title"/>
          </p:nvPr>
        </p:nvSpPr>
        <p:spPr>
          <a:xfrm>
            <a:off x="0" y="76200"/>
            <a:ext cx="6324600" cy="914400"/>
          </a:xfrm>
        </p:spPr>
        <p:txBody>
          <a:bodyPr/>
          <a:lstStyle/>
          <a:p>
            <a:pPr algn="l" eaLnBrk="1" hangingPunct="1">
              <a:defRPr/>
            </a:pPr>
            <a:r>
              <a:rPr lang="ar-SA" sz="4800" b="1">
                <a:latin typeface="Arial" panose="020B0604020202020204" pitchFamily="34" charset="0"/>
                <a:ea typeface="ＭＳ Ｐゴシック" charset="-128"/>
                <a:cs typeface="Arial" panose="020B0604020202020204" pitchFamily="34" charset="0"/>
              </a:rPr>
              <a:t>قيادة المجمع</a:t>
            </a:r>
            <a:endParaRPr lang="en-US" sz="4800" b="1">
              <a:latin typeface="Arial" panose="020B0604020202020204" pitchFamily="34" charset="0"/>
              <a:ea typeface="ＭＳ Ｐゴシック" charset="-128"/>
              <a:cs typeface="Arial" panose="020B0604020202020204" pitchFamily="34" charset="0"/>
            </a:endParaRPr>
          </a:p>
        </p:txBody>
      </p:sp>
      <p:sp>
        <p:nvSpPr>
          <p:cNvPr id="182276" name="Text Box 4"/>
          <p:cNvSpPr txBox="1">
            <a:spLocks noChangeArrowheads="1"/>
          </p:cNvSpPr>
          <p:nvPr/>
        </p:nvSpPr>
        <p:spPr bwMode="auto">
          <a:xfrm>
            <a:off x="814633" y="4549676"/>
            <a:ext cx="1874231" cy="2308324"/>
          </a:xfrm>
          <a:prstGeom prst="rect">
            <a:avLst/>
          </a:prstGeom>
          <a:noFill/>
          <a:ln w="9525">
            <a:noFill/>
            <a:miter lim="800000"/>
            <a:headEnd/>
            <a:tailEnd/>
          </a:ln>
        </p:spPr>
        <p:txBody>
          <a:bodyPr wrap="none">
            <a:prstTxWarp prst="textNoShape">
              <a:avLst/>
            </a:prstTxWarp>
            <a:spAutoFit/>
          </a:bodyPr>
          <a:lstStyle/>
          <a:p>
            <a:pPr marL="342900" indent="-342900" algn="r" rtl="1" eaLnBrk="0" hangingPunct="0">
              <a:buFontTx/>
              <a:buAutoNum type="arabicPeriod"/>
            </a:pPr>
            <a:r>
              <a:rPr lang="ar-SA" sz="4800" b="1">
                <a:latin typeface="Arial" panose="020B0604020202020204" pitchFamily="34" charset="0"/>
                <a:cs typeface="Arial" panose="020B0604020202020204" pitchFamily="34" charset="0"/>
              </a:rPr>
              <a:t>شيوخ</a:t>
            </a:r>
          </a:p>
          <a:p>
            <a:pPr marL="342900" indent="-342900" algn="r" rtl="1" eaLnBrk="0" hangingPunct="0">
              <a:buFontTx/>
              <a:buAutoNum type="arabicPeriod"/>
            </a:pPr>
            <a:r>
              <a:rPr lang="ar-SA" sz="4800" b="1">
                <a:latin typeface="Arial" panose="020B0604020202020204" pitchFamily="34" charset="0"/>
                <a:cs typeface="Arial" panose="020B0604020202020204" pitchFamily="34" charset="0"/>
              </a:rPr>
              <a:t> حاكم</a:t>
            </a:r>
          </a:p>
          <a:p>
            <a:pPr marL="342900" indent="-342900" algn="r" rtl="1" eaLnBrk="0" hangingPunct="0">
              <a:buFontTx/>
              <a:buAutoNum type="arabicPeriod"/>
            </a:pPr>
            <a:r>
              <a:rPr lang="ar-SA" sz="4800" b="1">
                <a:latin typeface="Arial" panose="020B0604020202020204" pitchFamily="34" charset="0"/>
                <a:cs typeface="Arial" panose="020B0604020202020204" pitchFamily="34" charset="0"/>
              </a:rPr>
              <a:t> خادم</a:t>
            </a:r>
            <a:endParaRPr lang="en-US" sz="4800" b="1">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82276">
                                            <p:txEl>
                                              <p:pRg st="0" end="0"/>
                                            </p:txEl>
                                          </p:spTgt>
                                        </p:tgtEl>
                                        <p:attrNameLst>
                                          <p:attrName>style.visibility</p:attrName>
                                        </p:attrNameLst>
                                      </p:cBhvr>
                                      <p:to>
                                        <p:strVal val="visible"/>
                                      </p:to>
                                    </p:set>
                                    <p:animEffect transition="in" filter="fade">
                                      <p:cBhvr>
                                        <p:cTn id="7" dur="770" decel="100000"/>
                                        <p:tgtEl>
                                          <p:spTgt spid="182276">
                                            <p:txEl>
                                              <p:pRg st="0" end="0"/>
                                            </p:txEl>
                                          </p:spTgt>
                                        </p:tgtEl>
                                      </p:cBhvr>
                                    </p:animEffect>
                                    <p:animScale>
                                      <p:cBhvr>
                                        <p:cTn id="8" dur="770" decel="100000"/>
                                        <p:tgtEl>
                                          <p:spTgt spid="182276">
                                            <p:txEl>
                                              <p:pRg st="0" end="0"/>
                                            </p:txEl>
                                          </p:spTgt>
                                        </p:tgtEl>
                                      </p:cBhvr>
                                      <p:from x="10000" y="10000"/>
                                      <p:to x="200000" y="450000"/>
                                    </p:animScale>
                                    <p:animScale>
                                      <p:cBhvr>
                                        <p:cTn id="9" dur="1230" accel="100000" fill="hold">
                                          <p:stCondLst>
                                            <p:cond delay="770"/>
                                          </p:stCondLst>
                                        </p:cTn>
                                        <p:tgtEl>
                                          <p:spTgt spid="182276">
                                            <p:txEl>
                                              <p:pRg st="0" end="0"/>
                                            </p:txEl>
                                          </p:spTgt>
                                        </p:tgtEl>
                                      </p:cBhvr>
                                      <p:from x="200000" y="450000"/>
                                      <p:to x="100000" y="100000"/>
                                    </p:animScale>
                                    <p:set>
                                      <p:cBhvr>
                                        <p:cTn id="10" dur="770" fill="hold"/>
                                        <p:tgtEl>
                                          <p:spTgt spid="182276">
                                            <p:txEl>
                                              <p:pRg st="0" end="0"/>
                                            </p:txEl>
                                          </p:spTgt>
                                        </p:tgtEl>
                                        <p:attrNameLst>
                                          <p:attrName>ppt_x</p:attrName>
                                        </p:attrNameLst>
                                      </p:cBhvr>
                                      <p:to>
                                        <p:strVal val="(0.5)"/>
                                      </p:to>
                                    </p:set>
                                    <p:anim from="(0.5)" to="(#ppt_x)" calcmode="lin" valueType="num">
                                      <p:cBhvr>
                                        <p:cTn id="11" dur="1230" accel="100000" fill="hold">
                                          <p:stCondLst>
                                            <p:cond delay="770"/>
                                          </p:stCondLst>
                                        </p:cTn>
                                        <p:tgtEl>
                                          <p:spTgt spid="182276">
                                            <p:txEl>
                                              <p:pRg st="0" end="0"/>
                                            </p:txEl>
                                          </p:spTgt>
                                        </p:tgtEl>
                                        <p:attrNameLst>
                                          <p:attrName>ppt_x</p:attrName>
                                        </p:attrNameLst>
                                      </p:cBhvr>
                                    </p:anim>
                                    <p:set>
                                      <p:cBhvr>
                                        <p:cTn id="12" dur="770" fill="hold"/>
                                        <p:tgtEl>
                                          <p:spTgt spid="182276">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182276">
                                            <p:txEl>
                                              <p:pRg st="0" end="0"/>
                                            </p:txEl>
                                          </p:spTgt>
                                        </p:tgtEl>
                                        <p:attrNameLst>
                                          <p:attrName>ppt_y</p:attrName>
                                        </p:attrNameLst>
                                      </p:cBhvr>
                                    </p:anim>
                                  </p:childTnLst>
                                </p:cTn>
                              </p:par>
                            </p:childTnLst>
                          </p:cTn>
                        </p:par>
                      </p:childTnLst>
                    </p:cTn>
                  </p:par>
                  <p:par>
                    <p:cTn id="14" fill="hold">
                      <p:stCondLst>
                        <p:cond delay="indefinite"/>
                      </p:stCondLst>
                      <p:childTnLst>
                        <p:par>
                          <p:cTn id="15" fill="hold">
                            <p:stCondLst>
                              <p:cond delay="0"/>
                            </p:stCondLst>
                            <p:childTnLst>
                              <p:par>
                                <p:cTn id="16" presetID="51" presetClass="entr" presetSubtype="0" fill="hold" nodeType="clickEffect">
                                  <p:stCondLst>
                                    <p:cond delay="0"/>
                                  </p:stCondLst>
                                  <p:childTnLst>
                                    <p:set>
                                      <p:cBhvr>
                                        <p:cTn id="17" dur="1" fill="hold">
                                          <p:stCondLst>
                                            <p:cond delay="0"/>
                                          </p:stCondLst>
                                        </p:cTn>
                                        <p:tgtEl>
                                          <p:spTgt spid="182276">
                                            <p:txEl>
                                              <p:pRg st="1" end="1"/>
                                            </p:txEl>
                                          </p:spTgt>
                                        </p:tgtEl>
                                        <p:attrNameLst>
                                          <p:attrName>style.visibility</p:attrName>
                                        </p:attrNameLst>
                                      </p:cBhvr>
                                      <p:to>
                                        <p:strVal val="visible"/>
                                      </p:to>
                                    </p:set>
                                    <p:animEffect transition="in" filter="fade">
                                      <p:cBhvr>
                                        <p:cTn id="18" dur="770" decel="100000"/>
                                        <p:tgtEl>
                                          <p:spTgt spid="182276">
                                            <p:txEl>
                                              <p:pRg st="1" end="1"/>
                                            </p:txEl>
                                          </p:spTgt>
                                        </p:tgtEl>
                                      </p:cBhvr>
                                    </p:animEffect>
                                    <p:animScale>
                                      <p:cBhvr>
                                        <p:cTn id="19" dur="770" decel="100000"/>
                                        <p:tgtEl>
                                          <p:spTgt spid="182276">
                                            <p:txEl>
                                              <p:pRg st="1" end="1"/>
                                            </p:txEl>
                                          </p:spTgt>
                                        </p:tgtEl>
                                      </p:cBhvr>
                                      <p:from x="10000" y="10000"/>
                                      <p:to x="200000" y="450000"/>
                                    </p:animScale>
                                    <p:animScale>
                                      <p:cBhvr>
                                        <p:cTn id="20" dur="1230" accel="100000" fill="hold">
                                          <p:stCondLst>
                                            <p:cond delay="770"/>
                                          </p:stCondLst>
                                        </p:cTn>
                                        <p:tgtEl>
                                          <p:spTgt spid="182276">
                                            <p:txEl>
                                              <p:pRg st="1" end="1"/>
                                            </p:txEl>
                                          </p:spTgt>
                                        </p:tgtEl>
                                      </p:cBhvr>
                                      <p:from x="200000" y="450000"/>
                                      <p:to x="100000" y="100000"/>
                                    </p:animScale>
                                    <p:set>
                                      <p:cBhvr>
                                        <p:cTn id="21" dur="770" fill="hold"/>
                                        <p:tgtEl>
                                          <p:spTgt spid="182276">
                                            <p:txEl>
                                              <p:pRg st="1" end="1"/>
                                            </p:txEl>
                                          </p:spTgt>
                                        </p:tgtEl>
                                        <p:attrNameLst>
                                          <p:attrName>ppt_x</p:attrName>
                                        </p:attrNameLst>
                                      </p:cBhvr>
                                      <p:to>
                                        <p:strVal val="(0.5)"/>
                                      </p:to>
                                    </p:set>
                                    <p:anim from="(0.5)" to="(#ppt_x)" calcmode="lin" valueType="num">
                                      <p:cBhvr>
                                        <p:cTn id="22" dur="1230" accel="100000" fill="hold">
                                          <p:stCondLst>
                                            <p:cond delay="770"/>
                                          </p:stCondLst>
                                        </p:cTn>
                                        <p:tgtEl>
                                          <p:spTgt spid="182276">
                                            <p:txEl>
                                              <p:pRg st="1" end="1"/>
                                            </p:txEl>
                                          </p:spTgt>
                                        </p:tgtEl>
                                        <p:attrNameLst>
                                          <p:attrName>ppt_x</p:attrName>
                                        </p:attrNameLst>
                                      </p:cBhvr>
                                    </p:anim>
                                    <p:set>
                                      <p:cBhvr>
                                        <p:cTn id="23" dur="770" fill="hold"/>
                                        <p:tgtEl>
                                          <p:spTgt spid="182276">
                                            <p:txEl>
                                              <p:pRg st="1" end="1"/>
                                            </p:txEl>
                                          </p:spTgt>
                                        </p:tgtEl>
                                        <p:attrNameLst>
                                          <p:attrName>ppt_y</p:attrName>
                                        </p:attrNameLst>
                                      </p:cBhvr>
                                      <p:to>
                                        <p:strVal val="(#ppt_y+0.4)"/>
                                      </p:to>
                                    </p:set>
                                    <p:anim from="(#ppt_y+0.4)" to="(#ppt_y)" calcmode="lin" valueType="num">
                                      <p:cBhvr>
                                        <p:cTn id="24" dur="1230" accel="100000" fill="hold">
                                          <p:stCondLst>
                                            <p:cond delay="770"/>
                                          </p:stCondLst>
                                        </p:cTn>
                                        <p:tgtEl>
                                          <p:spTgt spid="182276">
                                            <p:txEl>
                                              <p:pRg st="1" end="1"/>
                                            </p:txEl>
                                          </p:spTgt>
                                        </p:tgtEl>
                                        <p:attrNameLst>
                                          <p:attrName>ppt_y</p:attrName>
                                        </p:attrNameLst>
                                      </p:cBhvr>
                                    </p:anim>
                                  </p:childTnLst>
                                </p:cTn>
                              </p:par>
                            </p:childTnLst>
                          </p:cTn>
                        </p:par>
                      </p:childTnLst>
                    </p:cTn>
                  </p:par>
                  <p:par>
                    <p:cTn id="25" fill="hold">
                      <p:stCondLst>
                        <p:cond delay="indefinite"/>
                      </p:stCondLst>
                      <p:childTnLst>
                        <p:par>
                          <p:cTn id="26" fill="hold">
                            <p:stCondLst>
                              <p:cond delay="0"/>
                            </p:stCondLst>
                            <p:childTnLst>
                              <p:par>
                                <p:cTn id="27" presetID="51" presetClass="entr" presetSubtype="0" fill="hold" nodeType="clickEffect">
                                  <p:stCondLst>
                                    <p:cond delay="0"/>
                                  </p:stCondLst>
                                  <p:childTnLst>
                                    <p:set>
                                      <p:cBhvr>
                                        <p:cTn id="28" dur="1" fill="hold">
                                          <p:stCondLst>
                                            <p:cond delay="0"/>
                                          </p:stCondLst>
                                        </p:cTn>
                                        <p:tgtEl>
                                          <p:spTgt spid="182276">
                                            <p:txEl>
                                              <p:pRg st="2" end="2"/>
                                            </p:txEl>
                                          </p:spTgt>
                                        </p:tgtEl>
                                        <p:attrNameLst>
                                          <p:attrName>style.visibility</p:attrName>
                                        </p:attrNameLst>
                                      </p:cBhvr>
                                      <p:to>
                                        <p:strVal val="visible"/>
                                      </p:to>
                                    </p:set>
                                    <p:animEffect transition="in" filter="fade">
                                      <p:cBhvr>
                                        <p:cTn id="29" dur="770" decel="100000"/>
                                        <p:tgtEl>
                                          <p:spTgt spid="182276">
                                            <p:txEl>
                                              <p:pRg st="2" end="2"/>
                                            </p:txEl>
                                          </p:spTgt>
                                        </p:tgtEl>
                                      </p:cBhvr>
                                    </p:animEffect>
                                    <p:animScale>
                                      <p:cBhvr>
                                        <p:cTn id="30" dur="770" decel="100000"/>
                                        <p:tgtEl>
                                          <p:spTgt spid="182276">
                                            <p:txEl>
                                              <p:pRg st="2" end="2"/>
                                            </p:txEl>
                                          </p:spTgt>
                                        </p:tgtEl>
                                      </p:cBhvr>
                                      <p:from x="10000" y="10000"/>
                                      <p:to x="200000" y="450000"/>
                                    </p:animScale>
                                    <p:animScale>
                                      <p:cBhvr>
                                        <p:cTn id="31" dur="1230" accel="100000" fill="hold">
                                          <p:stCondLst>
                                            <p:cond delay="770"/>
                                          </p:stCondLst>
                                        </p:cTn>
                                        <p:tgtEl>
                                          <p:spTgt spid="182276">
                                            <p:txEl>
                                              <p:pRg st="2" end="2"/>
                                            </p:txEl>
                                          </p:spTgt>
                                        </p:tgtEl>
                                      </p:cBhvr>
                                      <p:from x="200000" y="450000"/>
                                      <p:to x="100000" y="100000"/>
                                    </p:animScale>
                                    <p:set>
                                      <p:cBhvr>
                                        <p:cTn id="32" dur="770" fill="hold"/>
                                        <p:tgtEl>
                                          <p:spTgt spid="182276">
                                            <p:txEl>
                                              <p:pRg st="2" end="2"/>
                                            </p:txEl>
                                          </p:spTgt>
                                        </p:tgtEl>
                                        <p:attrNameLst>
                                          <p:attrName>ppt_x</p:attrName>
                                        </p:attrNameLst>
                                      </p:cBhvr>
                                      <p:to>
                                        <p:strVal val="(0.5)"/>
                                      </p:to>
                                    </p:set>
                                    <p:anim from="(0.5)" to="(#ppt_x)" calcmode="lin" valueType="num">
                                      <p:cBhvr>
                                        <p:cTn id="33" dur="1230" accel="100000" fill="hold">
                                          <p:stCondLst>
                                            <p:cond delay="770"/>
                                          </p:stCondLst>
                                        </p:cTn>
                                        <p:tgtEl>
                                          <p:spTgt spid="182276">
                                            <p:txEl>
                                              <p:pRg st="2" end="2"/>
                                            </p:txEl>
                                          </p:spTgt>
                                        </p:tgtEl>
                                        <p:attrNameLst>
                                          <p:attrName>ppt_x</p:attrName>
                                        </p:attrNameLst>
                                      </p:cBhvr>
                                    </p:anim>
                                    <p:set>
                                      <p:cBhvr>
                                        <p:cTn id="34" dur="770" fill="hold"/>
                                        <p:tgtEl>
                                          <p:spTgt spid="182276">
                                            <p:txEl>
                                              <p:pRg st="2" end="2"/>
                                            </p:txEl>
                                          </p:spTgt>
                                        </p:tgtEl>
                                        <p:attrNameLst>
                                          <p:attrName>ppt_y</p:attrName>
                                        </p:attrNameLst>
                                      </p:cBhvr>
                                      <p:to>
                                        <p:strVal val="(#ppt_y+0.4)"/>
                                      </p:to>
                                    </p:set>
                                    <p:anim from="(#ppt_y+0.4)" to="(#ppt_y)" calcmode="lin" valueType="num">
                                      <p:cBhvr>
                                        <p:cTn id="35" dur="1230" accel="100000" fill="hold">
                                          <p:stCondLst>
                                            <p:cond delay="770"/>
                                          </p:stCondLst>
                                        </p:cTn>
                                        <p:tgtEl>
                                          <p:spTgt spid="182276">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12795" y="22768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96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البِرّ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36325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384653777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1"/>
            <a:ext cx="9144000" cy="1268760"/>
          </a:xfrm>
          <a:effectLst>
            <a:outerShdw blurRad="63500" dist="35921" dir="2700000" algn="ctr" rotWithShape="0">
              <a:schemeClr val="tx2">
                <a:alpha val="74998"/>
              </a:schemeClr>
            </a:outerShdw>
          </a:effectLst>
        </p:spPr>
        <p:txBody>
          <a:bodyPr/>
          <a:lstStyle/>
          <a:p>
            <a:pPr>
              <a:defRPr/>
            </a:pPr>
            <a:r>
              <a:rPr lang="ar-JO" sz="540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4237401"/>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0" y="44624"/>
            <a:ext cx="9018240" cy="1080120"/>
          </a:xfrm>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تقبّل الآخرين.</a:t>
            </a:r>
            <a:endParaRPr lang="en-US">
              <a:effectLst>
                <a:glow rad="127000">
                  <a:schemeClr val="tx1"/>
                </a:glow>
              </a:effectLst>
              <a:ea typeface="ＭＳ Ｐゴシック" charset="0"/>
            </a:endParaRPr>
          </a:p>
        </p:txBody>
      </p:sp>
      <p:pic>
        <p:nvPicPr>
          <p:cNvPr id="3" name="Picture 2" descr="https://moneymanagement-prod.s3-ap-southeast-2.amazonaws.com/s3fs-public/styles/preset_383x347/public/field/image/banned%20300.jpg?itok=RrrTLzmx">
            <a:extLst>
              <a:ext uri="{FF2B5EF4-FFF2-40B4-BE49-F238E27FC236}">
                <a16:creationId xmlns:a16="http://schemas.microsoft.com/office/drawing/2014/main" id="{D315DAC6-FA42-5C4E-86DA-CE2068306F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336" y="1196752"/>
            <a:ext cx="4857328" cy="48573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0D73151-639A-4A45-BB43-635862D87DC5}"/>
              </a:ext>
            </a:extLst>
          </p:cNvPr>
          <p:cNvSpPr txBox="1">
            <a:spLocks noChangeArrowheads="1"/>
          </p:cNvSpPr>
          <p:nvPr/>
        </p:nvSpPr>
        <p:spPr bwMode="auto">
          <a:xfrm>
            <a:off x="0" y="60440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رسالة رومية.</a:t>
            </a:r>
            <a:endParaRPr kumimoji="0" lang="en-US"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7804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نقبل بعضنا البعض ... كيف؟</a:t>
            </a:r>
            <a:endParaRPr lang="en-US"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755576" y="1080120"/>
            <a:ext cx="835546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 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2. 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 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4. من هو الشخص المؤمن الذي لا تقبله؟ كيف يمكنك أن تقبل</a:t>
            </a:r>
          </a:p>
          <a:p>
            <a:pPr marL="522288" marR="0" lvl="3" indent="-522288" algn="r" defTabSz="914400" rtl="0" eaLnBrk="0" fontAlgn="base" latinLnBrk="0" hangingPunct="0">
              <a:lnSpc>
                <a:spcPct val="100000"/>
              </a:lnSpc>
              <a:spcBef>
                <a:spcPct val="0"/>
              </a:spcBef>
              <a:spcAft>
                <a:spcPct val="0"/>
              </a:spcAft>
              <a:buClrTx/>
              <a:buSzTx/>
              <a:buFontTx/>
              <a:buNone/>
              <a:tabLst/>
              <a:defRPr/>
            </a:pPr>
            <a:r>
              <a:rPr lang="ar-JO" sz="3200" b="1">
                <a:solidFill>
                  <a:srgbClr val="FFFF00"/>
                </a:solidFill>
                <a:latin typeface="Arial" panose="020B0604020202020204" pitchFamily="34" charset="0"/>
                <a:cs typeface="Arial" panose="020B0604020202020204" pitchFamily="34" charset="0"/>
              </a:rPr>
              <a:t>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6986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a:t>Black</a:t>
            </a:r>
          </a:p>
        </p:txBody>
      </p:sp>
    </p:spTree>
    <p:extLst>
      <p:ext uri="{BB962C8B-B14F-4D97-AF65-F5344CB8AC3E}">
        <p14:creationId xmlns:p14="http://schemas.microsoft.com/office/powerpoint/2010/main" val="4093490243"/>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a:solidFill>
                  <a:srgbClr val="FFFFFF"/>
                </a:solidFill>
                <a:ea typeface="ＭＳ Ｐゴシック" charset="0"/>
              </a:rPr>
              <a:t>مسح العهد القديم </a:t>
            </a:r>
            <a:r>
              <a:rPr lang="en-US" sz="2800">
                <a:solidFill>
                  <a:srgbClr val="FFFFFF"/>
                </a:solidFill>
                <a:ea typeface="ＭＳ Ｐゴシック" charset="0"/>
              </a:rPr>
              <a:t>  •  BibleStudyDownloads.org</a:t>
            </a:r>
            <a:endParaRPr lang="en-US" sz="105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EG"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احصل علي هذا العرض مجانا!</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a:t>Black</a:t>
            </a:r>
          </a:p>
        </p:txBody>
      </p:sp>
    </p:spTree>
    <p:extLst>
      <p:ext uri="{BB962C8B-B14F-4D97-AF65-F5344CB8AC3E}">
        <p14:creationId xmlns:p14="http://schemas.microsoft.com/office/powerpoint/2010/main" val="273881424"/>
      </p:ext>
    </p:extLst>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a:solidFill>
                  <a:srgbClr val="FFFFFF"/>
                </a:solidFill>
                <a:ea typeface="ＭＳ Ｐゴシック" charset="0"/>
              </a:rPr>
              <a:t>مسح العهد القديم</a:t>
            </a:r>
            <a:r>
              <a:rPr lang="en-US" sz="3200">
                <a:solidFill>
                  <a:srgbClr val="FFFFFF"/>
                </a:solidFill>
                <a:ea typeface="ＭＳ Ｐゴシック" charset="0"/>
              </a:rPr>
              <a:t> • BibleStudyDownloads.org</a:t>
            </a:r>
            <a:endParaRPr lang="en-US" sz="110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علي هذا العرض مجانا!</a:t>
            </a:r>
            <a:endParaRPr kumimoji="0" lang="en-US" sz="1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60130" name="Rectangle 2" descr="Paper bag"/>
          <p:cNvSpPr>
            <a:spLocks noChangeArrowheads="1"/>
          </p:cNvSpPr>
          <p:nvPr/>
        </p:nvSpPr>
        <p:spPr bwMode="auto">
          <a:xfrm>
            <a:off x="0" y="0"/>
            <a:ext cx="9144000" cy="6858000"/>
          </a:xfrm>
          <a:prstGeom prst="rect">
            <a:avLst/>
          </a:prstGeom>
          <a:blipFill dpi="0" rotWithShape="0">
            <a:blip r:embed="rId3">
              <a:extLst>
                <a:ext uri="{28A0092B-C50C-407E-A947-70E740481C1C}">
                  <a14:useLocalDpi xmlns:a14="http://schemas.microsoft.com/office/drawing/2010/main"/>
                </a:ext>
              </a:extLst>
            </a:blip>
            <a:srcRect/>
            <a:tile tx="0" ty="0" sx="100000" sy="100000" flip="none" algn="tl"/>
          </a:blipFill>
          <a:ln w="9525">
            <a:solidFill>
              <a:schemeClr val="tx1"/>
            </a:solidFill>
            <a:miter lim="800000"/>
            <a:headEnd/>
            <a:tailEnd/>
          </a:ln>
        </p:spPr>
        <p:txBody>
          <a:bodyPr wrap="none" anchor="ctr">
            <a:prstTxWarp prst="textNoShape">
              <a:avLst/>
            </a:prstTxWarp>
          </a:bodyPr>
          <a:lstStyle/>
          <a:p>
            <a:pPr eaLnBrk="0" hangingPunct="0"/>
            <a:endParaRPr lang="en-US" sz="1800" b="1" dirty="0">
              <a:solidFill>
                <a:srgbClr val="FFFFFF"/>
              </a:solidFill>
              <a:latin typeface="Arial" panose="020B0604020202020204" pitchFamily="34" charset="0"/>
              <a:cs typeface="Arial" panose="020B0604020202020204" pitchFamily="34" charset="0"/>
            </a:endParaRPr>
          </a:p>
        </p:txBody>
      </p:sp>
      <p:pic>
        <p:nvPicPr>
          <p:cNvPr id="560131" name="Picture 3" descr="DSS"/>
          <p:cNvPicPr>
            <a:picLocks noChangeAspect="1" noChangeArrowheads="1"/>
          </p:cNvPicPr>
          <p:nvPr/>
        </p:nvPicPr>
        <p:blipFill>
          <a:blip r:embed="rId4">
            <a:lum bright="-48000" contrast="30000"/>
            <a:extLst>
              <a:ext uri="{28A0092B-C50C-407E-A947-70E740481C1C}">
                <a14:useLocalDpi xmlns:a14="http://schemas.microsoft.com/office/drawing/2010/main"/>
              </a:ext>
            </a:extLst>
          </a:blip>
          <a:srcRect/>
          <a:stretch>
            <a:fillRect/>
          </a:stretch>
        </p:blipFill>
        <p:spPr bwMode="auto">
          <a:xfrm>
            <a:off x="533400" y="0"/>
            <a:ext cx="8001000" cy="6899275"/>
          </a:xfrm>
          <a:prstGeom prst="rect">
            <a:avLst/>
          </a:prstGeom>
          <a:noFill/>
          <a:ln w="9525">
            <a:noFill/>
            <a:miter lim="800000"/>
            <a:headEnd/>
            <a:tailEnd/>
          </a:ln>
        </p:spPr>
      </p:pic>
      <p:sp>
        <p:nvSpPr>
          <p:cNvPr id="62468" name="Rectangle 4"/>
          <p:cNvSpPr>
            <a:spLocks noGrp="1" noChangeArrowheads="1"/>
          </p:cNvSpPr>
          <p:nvPr>
            <p:ph type="title"/>
          </p:nvPr>
        </p:nvSpPr>
        <p:spPr>
          <a:xfrm>
            <a:off x="457200" y="457200"/>
            <a:ext cx="8686800" cy="1295400"/>
          </a:xfrm>
          <a:effectLst>
            <a:outerShdw blurRad="63500" dist="38099" dir="2700000" algn="ctr" rotWithShape="0">
              <a:srgbClr val="000000">
                <a:alpha val="74998"/>
              </a:srgbClr>
            </a:outerShdw>
          </a:effectLst>
        </p:spPr>
        <p:txBody>
          <a:bodyPr/>
          <a:lstStyle/>
          <a:p>
            <a:pPr algn="ctr" eaLnBrk="1" hangingPunct="1">
              <a:defRPr/>
            </a:pPr>
            <a:r>
              <a:rPr lang="ar-JO" sz="4700">
                <a:ea typeface="ＭＳ Ｐゴシック" pitchFamily="-112" charset="-128"/>
                <a:cs typeface="Arial" panose="020B0604020202020204" pitchFamily="34" charset="0"/>
              </a:rPr>
              <a:t>من أنا؟ (جذور العائلة)</a:t>
            </a:r>
            <a:endParaRPr lang="en-US" sz="4700" dirty="0">
              <a:ea typeface="ＭＳ Ｐゴシック" pitchFamily="-112" charset="-128"/>
              <a:cs typeface="Arial" panose="020B0604020202020204" pitchFamily="34" charset="0"/>
            </a:endParaRPr>
          </a:p>
        </p:txBody>
      </p:sp>
      <p:sp>
        <p:nvSpPr>
          <p:cNvPr id="62470" name="Text Box 6"/>
          <p:cNvSpPr txBox="1">
            <a:spLocks noChangeArrowheads="1"/>
          </p:cNvSpPr>
          <p:nvPr/>
        </p:nvSpPr>
        <p:spPr bwMode="auto">
          <a:xfrm>
            <a:off x="7832725" y="39688"/>
            <a:ext cx="355600" cy="461962"/>
          </a:xfrm>
          <a:prstGeom prst="rect">
            <a:avLst/>
          </a:prstGeom>
          <a:noFill/>
          <a:ln w="9525">
            <a:noFill/>
            <a:miter lim="800000"/>
            <a:headEnd/>
            <a:tailEnd/>
          </a:ln>
          <a:effectLst>
            <a:outerShdw blurRad="63500" dist="35921" dir="2700000" algn="ctr" rotWithShape="0">
              <a:srgbClr val="101100">
                <a:alpha val="74998"/>
              </a:srgbClr>
            </a:outerShdw>
          </a:effectLst>
        </p:spPr>
        <p:txBody>
          <a:bodyPr wrap="none">
            <a:prstTxWarp prst="textNoShape">
              <a:avLst/>
            </a:prstTxWarp>
            <a:spAutoFit/>
          </a:bodyPr>
          <a:lstStyle/>
          <a:p>
            <a:pPr eaLnBrk="0" hangingPunct="0">
              <a:defRPr/>
            </a:pPr>
            <a:r>
              <a:rPr lang="ar-JO" b="1">
                <a:solidFill>
                  <a:srgbClr val="FFFFFF"/>
                </a:solidFill>
                <a:latin typeface="Arial" panose="020B0604020202020204" pitchFamily="34" charset="0"/>
                <a:cs typeface="Arial" panose="020B0604020202020204" pitchFamily="34" charset="0"/>
              </a:rPr>
              <a:t>5</a:t>
            </a:r>
            <a:endParaRPr lang="en-US" sz="1800" b="1" dirty="0">
              <a:solidFill>
                <a:srgbClr val="FFFFFF"/>
              </a:solidFill>
              <a:latin typeface="Arial" panose="020B0604020202020204" pitchFamily="34" charset="0"/>
              <a:cs typeface="Arial" panose="020B0604020202020204" pitchFamily="34" charset="0"/>
            </a:endParaRPr>
          </a:p>
        </p:txBody>
      </p:sp>
      <p:sp>
        <p:nvSpPr>
          <p:cNvPr id="7" name="Rectangle 5"/>
          <p:cNvSpPr txBox="1">
            <a:spLocks noChangeArrowheads="1"/>
          </p:cNvSpPr>
          <p:nvPr/>
        </p:nvSpPr>
        <p:spPr bwMode="auto">
          <a:xfrm>
            <a:off x="609600" y="1981200"/>
            <a:ext cx="7924800" cy="4114800"/>
          </a:xfrm>
          <a:prstGeom prst="rect">
            <a:avLst/>
          </a:prstGeom>
          <a:noFill/>
          <a:ln w="9525">
            <a:noFill/>
            <a:miter lim="800000"/>
            <a:headEnd/>
            <a:tailEnd/>
          </a:ln>
          <a:effectLst>
            <a:outerShdw blurRad="63500" dist="38099" dir="2700000" algn="ctr" rotWithShape="0">
              <a:srgbClr val="000000">
                <a:alpha val="74998"/>
              </a:srgbClr>
            </a:outerShdw>
          </a:effectLst>
        </p:spPr>
        <p:txBody>
          <a:bodyPr/>
          <a:lstStyle/>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ولد في طوكيو بصفته </a:t>
            </a:r>
            <a:r>
              <a:rPr lang="en-US" sz="3200" b="1" kern="0" dirty="0">
                <a:solidFill>
                  <a:schemeClr val="tx2"/>
                </a:solidFill>
                <a:latin typeface="Arial" panose="020B0604020202020204" pitchFamily="34" charset="0"/>
                <a:ea typeface="ＭＳ Ｐゴシック" pitchFamily="-112" charset="-128"/>
                <a:cs typeface="Arial" panose="020B0604020202020204" pitchFamily="34" charset="0"/>
              </a:rPr>
              <a:t>(MK)</a:t>
            </a: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 1958.</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انتقل إلى كاليفورنيا (منطقة سان فرانسيسكو) بعمر 18 شهراً.</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طلاق الوالدين (عمر 4 سنوات)</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تزوجت أمي وتطلقت (بعمر 8-10 سنوات)</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الولادة الجديدة (عمر 13 سنة)</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تزوجت أمي للمرة الثالثة (عمر 14 سنة)</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8" name="Picture 2" descr="Scribes and scrolls"/>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926263"/>
          </a:xfrm>
          <a:prstGeom prst="rect">
            <a:avLst/>
          </a:prstGeom>
          <a:noFill/>
          <a:ln w="9525">
            <a:noFill/>
            <a:miter lim="800000"/>
            <a:headEnd/>
            <a:tailEnd/>
          </a:ln>
        </p:spPr>
      </p:pic>
      <p:sp>
        <p:nvSpPr>
          <p:cNvPr id="63491" name="Rectangle 3"/>
          <p:cNvSpPr>
            <a:spLocks noGrp="1" noChangeArrowheads="1"/>
          </p:cNvSpPr>
          <p:nvPr>
            <p:ph type="title"/>
          </p:nvPr>
        </p:nvSpPr>
        <p:spPr>
          <a:xfrm>
            <a:off x="1295400" y="457200"/>
            <a:ext cx="7467600" cy="1295400"/>
          </a:xfrm>
          <a:effectLst>
            <a:outerShdw blurRad="63500" dist="35921" dir="2700000" algn="ctr" rotWithShape="0">
              <a:srgbClr val="101100">
                <a:alpha val="74998"/>
              </a:srgbClr>
            </a:outerShdw>
          </a:effectLst>
        </p:spPr>
        <p:txBody>
          <a:bodyPr/>
          <a:lstStyle/>
          <a:p>
            <a:pPr algn="r" eaLnBrk="1" hangingPunct="1">
              <a:defRPr/>
            </a:pPr>
            <a:r>
              <a:rPr lang="ar-JO">
                <a:ea typeface="ＭＳ Ｐゴシック" pitchFamily="-112" charset="-128"/>
                <a:cs typeface="Arial" panose="020B0604020202020204" pitchFamily="34" charset="0"/>
              </a:rPr>
              <a:t>من أنا؟ (جذور التعليم).</a:t>
            </a:r>
            <a:endParaRPr lang="en-US" dirty="0">
              <a:ea typeface="ＭＳ Ｐゴシック" pitchFamily="-112" charset="-128"/>
              <a:cs typeface="Arial" panose="020B0604020202020204" pitchFamily="34" charset="0"/>
            </a:endParaRPr>
          </a:p>
        </p:txBody>
      </p:sp>
      <p:sp>
        <p:nvSpPr>
          <p:cNvPr id="5" name="Rectangle 4"/>
          <p:cNvSpPr txBox="1">
            <a:spLocks noChangeArrowheads="1"/>
          </p:cNvSpPr>
          <p:nvPr/>
        </p:nvSpPr>
        <p:spPr bwMode="auto">
          <a:xfrm>
            <a:off x="0" y="5334000"/>
            <a:ext cx="8382000" cy="1752600"/>
          </a:xfrm>
          <a:prstGeom prst="rect">
            <a:avLst/>
          </a:prstGeom>
          <a:noFill/>
          <a:ln w="9525">
            <a:noFill/>
            <a:miter lim="800000"/>
            <a:headEnd/>
            <a:tailEnd/>
          </a:ln>
          <a:effectLst>
            <a:outerShdw blurRad="63500" dist="35921" dir="2700000" algn="ctr" rotWithShape="0">
              <a:srgbClr val="101100">
                <a:alpha val="74998"/>
              </a:srgbClr>
            </a:outerShdw>
          </a:effectLst>
        </p:spPr>
        <p:txBody>
          <a:bodyPr/>
          <a:lstStyle/>
          <a:p>
            <a:pPr marL="342900" indent="-342900" algn="r" rtl="1">
              <a:spcBef>
                <a:spcPct val="20000"/>
              </a:spcBef>
              <a:buClr>
                <a:schemeClr val="accent1"/>
              </a:buClr>
              <a:buSzPct val="85000"/>
              <a:buFont typeface="Wingdings" pitchFamily="-112" charset="2"/>
              <a:buChar char="o"/>
              <a:defRPr/>
            </a:pPr>
            <a:r>
              <a:rPr lang="ar-JO" sz="2800" b="1" kern="0">
                <a:solidFill>
                  <a:schemeClr val="tx2"/>
                </a:solidFill>
                <a:latin typeface="Arial" panose="020B0604020202020204" pitchFamily="34" charset="0"/>
                <a:ea typeface="ＭＳ Ｐゴシック" pitchFamily="-112" charset="-128"/>
                <a:cs typeface="Arial" panose="020B0604020202020204" pitchFamily="34" charset="0"/>
              </a:rPr>
              <a:t>بكالوريوس في تسويق الأعمال (جامعة هاي، 1980).</a:t>
            </a:r>
            <a:endParaRPr lang="en-US" sz="28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2800" b="1" kern="0">
                <a:solidFill>
                  <a:schemeClr val="tx2"/>
                </a:solidFill>
                <a:latin typeface="Arial" panose="020B0604020202020204" pitchFamily="34" charset="0"/>
                <a:ea typeface="ＭＳ Ｐゴシック" pitchFamily="-112" charset="-128"/>
                <a:cs typeface="Arial" panose="020B0604020202020204" pitchFamily="34" charset="0"/>
              </a:rPr>
              <a:t>ماجستير عالي في اللاهوت في الخدمات الرعوية (دالاس، 1987).</a:t>
            </a:r>
            <a:endParaRPr lang="en-US" sz="28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2800" b="1" kern="0">
                <a:solidFill>
                  <a:schemeClr val="tx2"/>
                </a:solidFill>
                <a:latin typeface="Arial" panose="020B0604020202020204" pitchFamily="34" charset="0"/>
                <a:ea typeface="ＭＳ Ｐゴシック" pitchFamily="-112" charset="-128"/>
                <a:cs typeface="Arial" panose="020B0604020202020204" pitchFamily="34" charset="0"/>
              </a:rPr>
              <a:t>الدكتوراه في تفسير الكتاب المقدس (دالاس، 1990).</a:t>
            </a:r>
            <a:endParaRPr lang="en-US" sz="28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6" name="Picture 2" descr="Sha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564227" name="Rectangle 3"/>
          <p:cNvSpPr>
            <a:spLocks noGrp="1" noChangeArrowheads="1"/>
          </p:cNvSpPr>
          <p:nvPr>
            <p:ph type="title"/>
          </p:nvPr>
        </p:nvSpPr>
        <p:spPr>
          <a:xfrm>
            <a:off x="304800" y="-304800"/>
            <a:ext cx="7010400" cy="1295400"/>
          </a:xfrm>
        </p:spPr>
        <p:txBody>
          <a:bodyPr/>
          <a:lstStyle/>
          <a:p>
            <a:pPr algn="r" eaLnBrk="1" hangingPunct="1"/>
            <a:r>
              <a:rPr lang="ar-JO" sz="4300">
                <a:ea typeface="ＭＳ Ｐゴシック" charset="-128"/>
                <a:cs typeface="Arial" panose="020B0604020202020204" pitchFamily="34" charset="0"/>
              </a:rPr>
              <a:t>من أنا؟ (شغفي).</a:t>
            </a:r>
            <a:endParaRPr lang="en-US" sz="4300" dirty="0">
              <a:ea typeface="ＭＳ Ｐゴシック" charset="-128"/>
              <a:cs typeface="Arial" panose="020B0604020202020204" pitchFamily="34" charset="0"/>
            </a:endParaRPr>
          </a:p>
        </p:txBody>
      </p:sp>
      <p:sp>
        <p:nvSpPr>
          <p:cNvPr id="5" name="Rectangle 4"/>
          <p:cNvSpPr txBox="1">
            <a:spLocks noChangeArrowheads="1"/>
          </p:cNvSpPr>
          <p:nvPr/>
        </p:nvSpPr>
        <p:spPr bwMode="auto">
          <a:xfrm>
            <a:off x="457200" y="1066800"/>
            <a:ext cx="2314600" cy="4114800"/>
          </a:xfrm>
          <a:prstGeom prst="rect">
            <a:avLst/>
          </a:prstGeom>
          <a:noFill/>
          <a:ln w="9525">
            <a:noFill/>
            <a:miter lim="800000"/>
            <a:headEnd/>
            <a:tailEnd/>
          </a:ln>
        </p:spPr>
        <p:txBody>
          <a:bodyPr/>
          <a:lstStyle/>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إلهي</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عائلتي</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descr="IMG_000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576"/>
            <a:ext cx="9144000" cy="682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31750" y="5867400"/>
            <a:ext cx="9251951" cy="990600"/>
          </a:xfrm>
          <a:solidFill>
            <a:srgbClr val="000000"/>
          </a:solidFill>
        </p:spPr>
        <p:txBody>
          <a:bodyPr/>
          <a:lstStyle/>
          <a:p>
            <a:pPr eaLnBrk="1" hangingPunct="1">
              <a:defRPr/>
            </a:pPr>
            <a:r>
              <a:rPr lang="ar-JO" sz="3200">
                <a:cs typeface="Arial" panose="020B0604020202020204" pitchFamily="34" charset="0"/>
              </a:rPr>
              <a:t>تايلاند</a:t>
            </a:r>
            <a:r>
              <a:rPr lang="en-US" sz="3200" dirty="0">
                <a:cs typeface="Arial" panose="020B0604020202020204" pitchFamily="34" charset="0"/>
              </a:rPr>
              <a:t> • </a:t>
            </a:r>
            <a:r>
              <a:rPr lang="ar-JO" sz="3200">
                <a:cs typeface="Arial" panose="020B0604020202020204" pitchFamily="34" charset="0"/>
              </a:rPr>
              <a:t>منغوليا</a:t>
            </a:r>
            <a:r>
              <a:rPr lang="en-US" sz="3200" dirty="0">
                <a:cs typeface="Arial" panose="020B0604020202020204" pitchFamily="34" charset="0"/>
              </a:rPr>
              <a:t> • </a:t>
            </a:r>
            <a:r>
              <a:rPr lang="ar-JO" sz="3200">
                <a:cs typeface="Arial" panose="020B0604020202020204" pitchFamily="34" charset="0"/>
              </a:rPr>
              <a:t>مينامار</a:t>
            </a:r>
            <a:r>
              <a:rPr lang="en-US" sz="3200" dirty="0">
                <a:cs typeface="Arial" panose="020B0604020202020204" pitchFamily="34" charset="0"/>
              </a:rPr>
              <a:t> • </a:t>
            </a:r>
            <a:r>
              <a:rPr lang="ar-JO" sz="3200">
                <a:cs typeface="Arial" panose="020B0604020202020204" pitchFamily="34" charset="0"/>
              </a:rPr>
              <a:t>أندونيسيا</a:t>
            </a:r>
            <a:endParaRPr lang="en-US" sz="3200" dirty="0">
              <a:cs typeface="Arial" panose="020B0604020202020204" pitchFamily="34" charset="0"/>
            </a:endParaRPr>
          </a:p>
        </p:txBody>
      </p:sp>
    </p:spTree>
    <p:extLst>
      <p:ext uri="{BB962C8B-B14F-4D97-AF65-F5344CB8AC3E}">
        <p14:creationId xmlns:p14="http://schemas.microsoft.com/office/powerpoint/2010/main" val="4249068351"/>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a:srcRect l="6396" t="9381" r="11405" b="10049"/>
          <a:stretch/>
        </p:blipFill>
        <p:spPr>
          <a:xfrm>
            <a:off x="-108519" y="-27383"/>
            <a:ext cx="9252520" cy="6803017"/>
          </a:xfrm>
          <a:prstGeom prst="rect">
            <a:avLst/>
          </a:prstGeom>
        </p:spPr>
      </p:pic>
      <p:sp>
        <p:nvSpPr>
          <p:cNvPr id="355331" name="Rectangle 3"/>
          <p:cNvSpPr>
            <a:spLocks noGrp="1" noChangeArrowheads="1"/>
          </p:cNvSpPr>
          <p:nvPr>
            <p:ph type="ctrTitle"/>
          </p:nvPr>
        </p:nvSpPr>
        <p:spPr>
          <a:xfrm>
            <a:off x="9144000" y="5736273"/>
            <a:ext cx="2667000" cy="1124744"/>
          </a:xfrm>
          <a:effectLst>
            <a:outerShdw blurRad="63500" dist="35921" dir="2700000" algn="ctr" rotWithShape="0">
              <a:srgbClr val="000000">
                <a:alpha val="74998"/>
              </a:srgbClr>
            </a:outerShdw>
          </a:effectLst>
        </p:spPr>
        <p:txBody>
          <a:bodyPr/>
          <a:lstStyle/>
          <a:p>
            <a:pPr eaLnBrk="1" hangingPunct="1">
              <a:defRPr/>
            </a:pPr>
            <a:r>
              <a:rPr lang="ar-JO" sz="2800" b="1">
                <a:solidFill>
                  <a:schemeClr val="tx1"/>
                </a:solidFill>
                <a:effectLst>
                  <a:glow rad="254000">
                    <a:schemeClr val="bg1">
                      <a:alpha val="75000"/>
                    </a:schemeClr>
                  </a:glow>
                </a:effectLst>
                <a:latin typeface="Arial" panose="020B0604020202020204" pitchFamily="34" charset="0"/>
                <a:cs typeface="Arial" panose="020B0604020202020204" pitchFamily="34" charset="0"/>
              </a:rPr>
              <a:t>عائلة جريفيث</a:t>
            </a:r>
            <a:br>
              <a:rPr lang="en-US"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br>
            <a:r>
              <a:rPr lang="ar-JO" sz="2800" b="1">
                <a:solidFill>
                  <a:schemeClr val="tx1"/>
                </a:solidFill>
                <a:effectLst>
                  <a:glow rad="254000">
                    <a:schemeClr val="bg1">
                      <a:alpha val="75000"/>
                    </a:schemeClr>
                  </a:glow>
                </a:effectLst>
                <a:latin typeface="Arial" panose="020B0604020202020204" pitchFamily="34" charset="0"/>
                <a:cs typeface="Arial" panose="020B0604020202020204" pitchFamily="34" charset="0"/>
              </a:rPr>
              <a:t>28 تشرين ثاني 2019</a:t>
            </a:r>
            <a:endParaRPr lang="en-US"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كيرت </a:t>
            </a: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وكارا (34)</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4" name="Text Box 6"/>
          <p:cNvSpPr txBox="1">
            <a:spLocks noChangeArrowheads="1"/>
          </p:cNvSpPr>
          <p:nvPr/>
        </p:nvSpPr>
        <p:spPr bwMode="auto">
          <a:xfrm>
            <a:off x="39467" y="2895568"/>
            <a:ext cx="2088232"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جون </a:t>
            </a: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وكلوي (28)</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5" name="Text Box 7"/>
          <p:cNvSpPr txBox="1">
            <a:spLocks noChangeArrowheads="1"/>
          </p:cNvSpPr>
          <p:nvPr/>
        </p:nvSpPr>
        <p:spPr bwMode="auto">
          <a:xfrm>
            <a:off x="2653848" y="4077073"/>
            <a:ext cx="2555776"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ستيفن </a:t>
            </a: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 كيتي وجيسي (32)</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6" name="Text Box 8"/>
          <p:cNvSpPr txBox="1">
            <a:spLocks noChangeArrowheads="1"/>
          </p:cNvSpPr>
          <p:nvPr/>
        </p:nvSpPr>
        <p:spPr bwMode="auto">
          <a:xfrm>
            <a:off x="5233583" y="2233849"/>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ريك وسوزان</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0" cap="none" spc="0" normalizeH="0" baseline="0" noProof="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2020</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75239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2" y="7744"/>
            <a:ext cx="8944095" cy="6858000"/>
          </a:xfrm>
          <a:prstGeom prst="rect">
            <a:avLst/>
          </a:prstGeom>
        </p:spPr>
      </p:pic>
      <p:sp>
        <p:nvSpPr>
          <p:cNvPr id="2" name="Title 1"/>
          <p:cNvSpPr>
            <a:spLocks noGrp="1"/>
          </p:cNvSpPr>
          <p:nvPr>
            <p:ph type="title"/>
          </p:nvPr>
        </p:nvSpPr>
        <p:spPr>
          <a:xfrm>
            <a:off x="3344450" y="4481439"/>
            <a:ext cx="5573711" cy="2376562"/>
          </a:xfrm>
        </p:spPr>
        <p:txBody>
          <a:bodyPr/>
          <a:lstStyle/>
          <a:p>
            <a:pPr>
              <a:defRPr/>
            </a:pPr>
            <a:r>
              <a:rPr lang="ar-JO" b="1">
                <a:solidFill>
                  <a:schemeClr val="tx1"/>
                </a:solidFill>
                <a:effectLst>
                  <a:glow rad="266700">
                    <a:schemeClr val="bg1">
                      <a:alpha val="75000"/>
                    </a:schemeClr>
                  </a:glow>
                </a:effectLst>
                <a:latin typeface="Arial" panose="020B0604020202020204" pitchFamily="34" charset="0"/>
                <a:cs typeface="Arial" panose="020B0604020202020204" pitchFamily="34" charset="0"/>
              </a:rPr>
              <a:t>كيرت (34) وكارا يمتلكون شركة أعمال استشارية قرب مدينة سياتل</a:t>
            </a:r>
            <a:endParaRPr lang="en-US"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0432939"/>
      </p:ext>
    </p:extLst>
  </p:cSld>
  <p:clrMapOvr>
    <a:masterClrMapping/>
  </p:clrMapOvr>
  <p:transition spd="slow"/>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110472"/>
          </a:xfrm>
          <a:effectLst>
            <a:outerShdw blurRad="63500" dist="35921" dir="2700000" algn="ctr" rotWithShape="0">
              <a:schemeClr val="tx2">
                <a:alpha val="74998"/>
              </a:schemeClr>
            </a:outerShdw>
          </a:effectLst>
        </p:spPr>
        <p:txBody>
          <a:bodyPr anchor="ctr"/>
          <a:lstStyle/>
          <a:p>
            <a:pPr>
              <a:defRPr/>
            </a:pPr>
            <a:r>
              <a:rPr lang="ar-JO" sz="3600">
                <a:effectLst>
                  <a:glow rad="127000">
                    <a:schemeClr val="tx1"/>
                  </a:glow>
                </a:effectLst>
                <a:ea typeface="ＭＳ Ｐゴシック" charset="0"/>
              </a:rPr>
              <a:t>ستيفن، كيتي وجيسي في جيج هاربور</a:t>
            </a:r>
            <a:endParaRPr lang="en-US" sz="3600" dirty="0">
              <a:effectLst>
                <a:glow rad="127000">
                  <a:schemeClr val="tx1"/>
                </a:glow>
              </a:effectLst>
              <a:ea typeface="ＭＳ Ｐゴシック" charset="0"/>
            </a:endParaRPr>
          </a:p>
        </p:txBody>
      </p:sp>
      <p:pic>
        <p:nvPicPr>
          <p:cNvPr id="4" name="Picture 3">
            <a:extLst>
              <a:ext uri="{FF2B5EF4-FFF2-40B4-BE49-F238E27FC236}">
                <a16:creationId xmlns:a16="http://schemas.microsoft.com/office/drawing/2014/main" id="{9A830D49-CCA5-4640-94B0-970131952545}"/>
              </a:ext>
            </a:extLst>
          </p:cNvPr>
          <p:cNvPicPr>
            <a:picLocks noChangeAspect="1"/>
          </p:cNvPicPr>
          <p:nvPr/>
        </p:nvPicPr>
        <p:blipFill>
          <a:blip r:embed="rId3"/>
          <a:stretch>
            <a:fillRect/>
          </a:stretch>
        </p:blipFill>
        <p:spPr>
          <a:xfrm>
            <a:off x="0" y="1139942"/>
            <a:ext cx="9144000" cy="5718059"/>
          </a:xfrm>
          <a:prstGeom prst="rect">
            <a:avLst/>
          </a:prstGeom>
        </p:spPr>
      </p:pic>
      <p:grpSp>
        <p:nvGrpSpPr>
          <p:cNvPr id="6" name="Group 5">
            <a:extLst>
              <a:ext uri="{FF2B5EF4-FFF2-40B4-BE49-F238E27FC236}">
                <a16:creationId xmlns:a16="http://schemas.microsoft.com/office/drawing/2014/main" id="{82A00994-B4DA-DD47-960C-40CAA0C06EA3}"/>
              </a:ext>
            </a:extLst>
          </p:cNvPr>
          <p:cNvGrpSpPr/>
          <p:nvPr/>
        </p:nvGrpSpPr>
        <p:grpSpPr>
          <a:xfrm>
            <a:off x="5052053" y="4221089"/>
            <a:ext cx="4099296" cy="2634827"/>
            <a:chOff x="5052053" y="4193704"/>
            <a:chExt cx="4099296" cy="2634827"/>
          </a:xfrm>
        </p:grpSpPr>
        <p:pic>
          <p:nvPicPr>
            <p:cNvPr id="3" name="Picture 2">
              <a:extLst>
                <a:ext uri="{FF2B5EF4-FFF2-40B4-BE49-F238E27FC236}">
                  <a16:creationId xmlns:a16="http://schemas.microsoft.com/office/drawing/2014/main" id="{F8E61F73-D356-2B44-A369-B8E30A4F21CF}"/>
                </a:ext>
              </a:extLst>
            </p:cNvPr>
            <p:cNvPicPr>
              <a:picLocks noChangeAspect="1"/>
            </p:cNvPicPr>
            <p:nvPr/>
          </p:nvPicPr>
          <p:blipFill rotWithShape="1">
            <a:blip r:embed="rId4"/>
            <a:srcRect t="16424"/>
            <a:stretch/>
          </p:blipFill>
          <p:spPr>
            <a:xfrm>
              <a:off x="5052053" y="4193704"/>
              <a:ext cx="4091946" cy="2564904"/>
            </a:xfrm>
            <a:prstGeom prst="rect">
              <a:avLst/>
            </a:prstGeom>
          </p:spPr>
        </p:pic>
        <p:sp>
          <p:nvSpPr>
            <p:cNvPr id="5" name="Rectangle 2">
              <a:extLst>
                <a:ext uri="{FF2B5EF4-FFF2-40B4-BE49-F238E27FC236}">
                  <a16:creationId xmlns:a16="http://schemas.microsoft.com/office/drawing/2014/main" id="{E9A72B3A-DC0C-0E43-9DC5-4EF8B819FF68}"/>
                </a:ext>
              </a:extLst>
            </p:cNvPr>
            <p:cNvSpPr txBox="1">
              <a:spLocks noChangeArrowheads="1"/>
            </p:cNvSpPr>
            <p:nvPr/>
          </p:nvSpPr>
          <p:spPr bwMode="auto">
            <a:xfrm>
              <a:off x="5052053" y="6078099"/>
              <a:ext cx="4099296" cy="75043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ولدت نورا في 31 تموز</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612251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9636C41-F15D-954E-B99C-45AD147E40A5}"/>
              </a:ext>
            </a:extLst>
          </p:cNvPr>
          <p:cNvPicPr>
            <a:picLocks noChangeAspect="1"/>
          </p:cNvPicPr>
          <p:nvPr/>
        </p:nvPicPr>
        <p:blipFill>
          <a:blip r:embed="rId2"/>
          <a:stretch>
            <a:fillRect/>
          </a:stretch>
        </p:blipFill>
        <p:spPr>
          <a:xfrm>
            <a:off x="0" y="571500"/>
            <a:ext cx="9144000" cy="5715000"/>
          </a:xfrm>
          <a:prstGeom prst="rect">
            <a:avLst/>
          </a:prstGeom>
        </p:spPr>
      </p:pic>
      <p:sp>
        <p:nvSpPr>
          <p:cNvPr id="184322" name="Title 1"/>
          <p:cNvSpPr>
            <a:spLocks noGrp="1"/>
          </p:cNvSpPr>
          <p:nvPr>
            <p:ph type="title"/>
          </p:nvPr>
        </p:nvSpPr>
        <p:spPr>
          <a:xfrm>
            <a:off x="67377" y="5448491"/>
            <a:ext cx="9144000" cy="1008063"/>
          </a:xfrm>
        </p:spPr>
        <p:txBody>
          <a:bodyPr/>
          <a:lstStyle/>
          <a:p>
            <a:pPr>
              <a:defRPr/>
            </a:pPr>
            <a:r>
              <a:rPr lang="ar-JO" sz="5400">
                <a:effectLst>
                  <a:glow rad="139700">
                    <a:schemeClr val="tx1"/>
                  </a:glow>
                </a:effectLst>
                <a:ea typeface="ＭＳ Ｐゴシック" charset="0"/>
              </a:rPr>
              <a:t>حفيدنا ذو السنتين جيسي</a:t>
            </a:r>
            <a:endParaRPr lang="en-US" sz="5400" dirty="0">
              <a:effectLst>
                <a:glow rad="139700">
                  <a:schemeClr val="tx1"/>
                </a:glow>
              </a:effectLst>
              <a:ea typeface="ＭＳ Ｐゴシック" charset="0"/>
            </a:endParaRPr>
          </a:p>
        </p:txBody>
      </p:sp>
    </p:spTree>
    <p:extLst>
      <p:ext uri="{BB962C8B-B14F-4D97-AF65-F5344CB8AC3E}">
        <p14:creationId xmlns:p14="http://schemas.microsoft.com/office/powerpoint/2010/main" val="965162233"/>
      </p:ext>
    </p:extLst>
  </p:cSld>
  <p:clrMapOvr>
    <a:masterClrMapping/>
  </p:clrMapOvr>
  <p:transition spd="med">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29B2A7-A2B7-844D-B483-1A11A0C630E8}"/>
              </a:ext>
            </a:extLst>
          </p:cNvPr>
          <p:cNvPicPr>
            <a:picLocks noChangeAspect="1"/>
          </p:cNvPicPr>
          <p:nvPr/>
        </p:nvPicPr>
        <p:blipFill>
          <a:blip r:embed="rId2"/>
          <a:stretch>
            <a:fillRect/>
          </a:stretch>
        </p:blipFill>
        <p:spPr>
          <a:xfrm>
            <a:off x="1115616" y="-171400"/>
            <a:ext cx="6912768" cy="9217024"/>
          </a:xfrm>
          <a:prstGeom prst="rect">
            <a:avLst/>
          </a:prstGeom>
        </p:spPr>
      </p:pic>
      <p:sp>
        <p:nvSpPr>
          <p:cNvPr id="184322" name="Title 1"/>
          <p:cNvSpPr>
            <a:spLocks noGrp="1"/>
          </p:cNvSpPr>
          <p:nvPr>
            <p:ph type="title"/>
          </p:nvPr>
        </p:nvSpPr>
        <p:spPr>
          <a:xfrm>
            <a:off x="5076057" y="5373216"/>
            <a:ext cx="2952328" cy="1008063"/>
          </a:xfrm>
        </p:spPr>
        <p:txBody>
          <a:bodyPr/>
          <a:lstStyle/>
          <a:p>
            <a:pPr>
              <a:defRPr/>
            </a:pPr>
            <a:r>
              <a:rPr lang="ar-JO">
                <a:effectLst>
                  <a:glow rad="139700">
                    <a:schemeClr val="tx1"/>
                  </a:glow>
                </a:effectLst>
                <a:ea typeface="ＭＳ Ｐゴシック" charset="0"/>
              </a:rPr>
              <a:t>حفيدنا ذو السنتين جيسي</a:t>
            </a:r>
            <a:endParaRPr lang="en-US" dirty="0">
              <a:effectLst>
                <a:glow rad="139700">
                  <a:schemeClr val="tx1"/>
                </a:glow>
              </a:effectLst>
              <a:ea typeface="ＭＳ Ｐゴシック" charset="0"/>
            </a:endParaRPr>
          </a:p>
        </p:txBody>
      </p:sp>
      <p:sp>
        <p:nvSpPr>
          <p:cNvPr id="4" name="Title 1">
            <a:extLst>
              <a:ext uri="{FF2B5EF4-FFF2-40B4-BE49-F238E27FC236}">
                <a16:creationId xmlns:a16="http://schemas.microsoft.com/office/drawing/2014/main" id="{2999A057-978E-6746-BCC6-26C092BDCA7C}"/>
              </a:ext>
            </a:extLst>
          </p:cNvPr>
          <p:cNvSpPr txBox="1">
            <a:spLocks/>
          </p:cNvSpPr>
          <p:nvPr/>
        </p:nvSpPr>
        <p:spPr bwMode="auto">
          <a:xfrm>
            <a:off x="1115616" y="5445224"/>
            <a:ext cx="3282468" cy="100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ولدت نورا في 31 تموز</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99243116"/>
      </p:ext>
    </p:extLst>
  </p:cSld>
  <p:clrMapOvr>
    <a:masterClrMapping/>
  </p:clrMapOvr>
  <p:transition spd="med">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2060848"/>
            <a:ext cx="9144000" cy="33132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4400"/>
              <a:t>بِرّ الله من خلال الإيمان بالمسيح</a:t>
            </a:r>
            <a:br>
              <a:rPr lang="en-US" sz="4400" dirty="0"/>
            </a:br>
            <a:r>
              <a:rPr lang="ar-JO" sz="4400"/>
              <a:t> يساعدنا على قبول الآخرين</a:t>
            </a:r>
            <a:endParaRPr lang="en-SG" sz="4400"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022817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a:srcRect l="13316" t="10238" b="2940"/>
          <a:stretch/>
        </p:blipFill>
        <p:spPr>
          <a:xfrm>
            <a:off x="0" y="-27384"/>
            <a:ext cx="9144000" cy="6868864"/>
          </a:xfrm>
          <a:prstGeom prst="rect">
            <a:avLst/>
          </a:prstGeom>
        </p:spPr>
      </p:pic>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99"/>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6</a:t>
            </a:r>
            <a:endParaRPr kumimoji="0" lang="en-US" sz="2400" b="1" u="none" strike="noStrike" kern="1200" cap="none" spc="0" normalizeH="0" baseline="0" noProof="0" dirty="0">
              <a:ln>
                <a:noFill/>
              </a:ln>
              <a:solidFill>
                <a:srgbClr val="FFFF99"/>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Title 1"/>
          <p:cNvSpPr>
            <a:spLocks noGrp="1"/>
          </p:cNvSpPr>
          <p:nvPr>
            <p:ph type="title"/>
          </p:nvPr>
        </p:nvSpPr>
        <p:spPr>
          <a:xfrm>
            <a:off x="4788024" y="3501008"/>
            <a:ext cx="4249728" cy="3240360"/>
          </a:xfrm>
        </p:spPr>
        <p:txBody>
          <a:bodyPr/>
          <a:lstStyle/>
          <a:p>
            <a:pPr>
              <a:defRPr/>
            </a:pPr>
            <a:r>
              <a:rPr lang="ar-JO" b="1">
                <a:solidFill>
                  <a:schemeClr val="tx1"/>
                </a:solidFill>
                <a:effectLst>
                  <a:glow rad="266700">
                    <a:schemeClr val="bg1">
                      <a:alpha val="75000"/>
                    </a:schemeClr>
                  </a:glow>
                </a:effectLst>
                <a:latin typeface="Arial" panose="020B0604020202020204" pitchFamily="34" charset="0"/>
                <a:cs typeface="Arial" panose="020B0604020202020204" pitchFamily="34" charset="0"/>
              </a:rPr>
              <a:t>ستيفن (32) هو طيار في الشركة المتحدة يتنقل إلى سياتل من إس إف أو  </a:t>
            </a:r>
            <a:endParaRPr lang="en-US"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4304978"/>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49162661"/>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rotWithShape="1">
          <a:blip r:embed="rId3"/>
          <a:srcRect l="729"/>
          <a:stretch/>
        </p:blipFill>
        <p:spPr>
          <a:xfrm>
            <a:off x="107504" y="-1"/>
            <a:ext cx="9073008" cy="6873889"/>
          </a:xfrm>
          <a:prstGeom prst="rect">
            <a:avLst/>
          </a:prstGeom>
        </p:spPr>
      </p:pic>
      <p:sp>
        <p:nvSpPr>
          <p:cNvPr id="2" name="Title 1"/>
          <p:cNvSpPr>
            <a:spLocks noGrp="1"/>
          </p:cNvSpPr>
          <p:nvPr>
            <p:ph type="title"/>
          </p:nvPr>
        </p:nvSpPr>
        <p:spPr>
          <a:xfrm>
            <a:off x="-4416" y="5085184"/>
            <a:ext cx="9144000" cy="1772816"/>
          </a:xfrm>
        </p:spPr>
        <p:txBody>
          <a:bodyPr/>
          <a:lstStyle/>
          <a:p>
            <a:pPr>
              <a:defRPr/>
            </a:pPr>
            <a:r>
              <a:rPr lang="ar-JO" sz="4800" b="1">
                <a:solidFill>
                  <a:schemeClr val="tx1"/>
                </a:solidFill>
                <a:effectLst>
                  <a:glow rad="266700">
                    <a:schemeClr val="bg1">
                      <a:alpha val="75000"/>
                    </a:schemeClr>
                  </a:glow>
                </a:effectLst>
                <a:latin typeface="Arial" panose="020B0604020202020204" pitchFamily="34" charset="0"/>
                <a:cs typeface="Arial" panose="020B0604020202020204" pitchFamily="34" charset="0"/>
              </a:rPr>
              <a:t>جون (28) فنان تشكيلي في </a:t>
            </a:r>
            <a:r>
              <a:rPr lang="ar-JO" sz="4800" b="1" err="1">
                <a:solidFill>
                  <a:schemeClr val="tx1"/>
                </a:solidFill>
                <a:effectLst>
                  <a:glow rad="266700">
                    <a:schemeClr val="bg1">
                      <a:alpha val="75000"/>
                    </a:schemeClr>
                  </a:glow>
                </a:effectLst>
                <a:latin typeface="Arial" panose="020B0604020202020204" pitchFamily="34" charset="0"/>
                <a:cs typeface="Arial" panose="020B0604020202020204" pitchFamily="34" charset="0"/>
              </a:rPr>
              <a:t>ريدلاندز</a:t>
            </a:r>
            <a:r>
              <a:rPr lang="ar-JO" sz="4800" b="1">
                <a:solidFill>
                  <a:schemeClr val="tx1"/>
                </a:solidFill>
                <a:effectLst>
                  <a:glow rad="266700">
                    <a:schemeClr val="bg1">
                      <a:alpha val="75000"/>
                    </a:schemeClr>
                  </a:glow>
                </a:effectLst>
                <a:latin typeface="Arial" panose="020B0604020202020204" pitchFamily="34" charset="0"/>
                <a:cs typeface="Arial" panose="020B0604020202020204" pitchFamily="34" charset="0"/>
              </a:rPr>
              <a:t>، كاليفورنيا</a:t>
            </a:r>
            <a:endParaRPr lang="en-US" sz="48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8</a:t>
            </a:r>
            <a:endPar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673624972"/>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7" cy="593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7875" name="Rectangle 2"/>
          <p:cNvSpPr>
            <a:spLocks noGrp="1" noChangeArrowheads="1"/>
          </p:cNvSpPr>
          <p:nvPr>
            <p:ph type="ctrTitle"/>
          </p:nvPr>
        </p:nvSpPr>
        <p:spPr>
          <a:xfrm>
            <a:off x="0" y="-20638"/>
            <a:ext cx="9144000" cy="928688"/>
          </a:xfrm>
        </p:spPr>
        <p:txBody>
          <a:bodyPr/>
          <a:lstStyle/>
          <a:p>
            <a:pPr eaLnBrk="1" hangingPunct="1"/>
            <a:r>
              <a:rPr lang="ar-JO">
                <a:solidFill>
                  <a:schemeClr val="bg1"/>
                </a:solidFill>
                <a:ea typeface="ＭＳ Ｐゴシック" charset="0"/>
              </a:rPr>
              <a:t>مؤسستنا الإرسالية</a:t>
            </a:r>
            <a:endParaRPr lang="en-US" dirty="0">
              <a:solidFill>
                <a:schemeClr val="bg1"/>
              </a:solidFill>
              <a:ea typeface="ＭＳ Ｐゴシック" charset="0"/>
            </a:endParaRP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4" y="4406901"/>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385728105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5F85AE-CFE1-F447-8AB8-340234B18DF3}"/>
              </a:ext>
            </a:extLst>
          </p:cNvPr>
          <p:cNvPicPr>
            <a:picLocks noChangeAspect="1"/>
          </p:cNvPicPr>
          <p:nvPr/>
        </p:nvPicPr>
        <p:blipFill>
          <a:blip r:embed="rId3"/>
          <a:stretch>
            <a:fillRect/>
          </a:stretch>
        </p:blipFill>
        <p:spPr>
          <a:xfrm rot="10800000">
            <a:off x="7883" y="0"/>
            <a:ext cx="9128235" cy="6858000"/>
          </a:xfrm>
          <a:prstGeom prst="rect">
            <a:avLst/>
          </a:prstGeom>
        </p:spPr>
      </p:pic>
      <p:sp>
        <p:nvSpPr>
          <p:cNvPr id="75778" name="Rectangle 2"/>
          <p:cNvSpPr>
            <a:spLocks noGrp="1" noChangeArrowheads="1"/>
          </p:cNvSpPr>
          <p:nvPr>
            <p:ph type="ctrTitle"/>
          </p:nvPr>
        </p:nvSpPr>
        <p:spPr>
          <a:xfrm>
            <a:off x="-188168" y="-1478730"/>
            <a:ext cx="9144000" cy="1143000"/>
          </a:xfrm>
          <a:effectLst>
            <a:outerShdw blurRad="63500" dist="35921" dir="2700000" algn="ctr" rotWithShape="0">
              <a:srgbClr val="000000">
                <a:alpha val="74998"/>
              </a:srgbClr>
            </a:outerShdw>
          </a:effectLst>
        </p:spPr>
        <p:txBody>
          <a:bodyPr/>
          <a:lstStyle/>
          <a:p>
            <a:pPr eaLnBrk="1" hangingPunct="1">
              <a:defRPr/>
            </a:pPr>
            <a:r>
              <a:rPr lang="en-US" sz="6600" b="1" dirty="0">
                <a:solidFill>
                  <a:schemeClr val="bg1"/>
                </a:solidFill>
                <a:latin typeface="Arial" panose="020B0604020202020204" pitchFamily="34" charset="0"/>
                <a:ea typeface="ＭＳ Ｐゴシック" charset="0"/>
                <a:cs typeface="Arial" panose="020B0604020202020204" pitchFamily="34" charset="0"/>
              </a:rPr>
              <a:t>Our People</a:t>
            </a:r>
            <a:endParaRPr lang="en-US" sz="6600" b="1" dirty="0">
              <a:latin typeface="Arial" panose="020B0604020202020204" pitchFamily="34" charset="0"/>
              <a:ea typeface="ＭＳ Ｐゴシック" charset="0"/>
              <a:cs typeface="Arial" panose="020B0604020202020204" pitchFamily="34"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4"/>
            <a:ext cx="4826496" cy="1069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180528" y="558011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90 شخص من 16 أمة</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23783" y="4873723"/>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حزيران 2021</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9</a:t>
            </a:r>
            <a:endPar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550804121"/>
      </p:ext>
    </p:extLst>
  </p:cSld>
  <p:clrMapOvr>
    <a:masterClrMapping/>
  </p:clrMapOvr>
  <p:transition spd="slow"/>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6" y="1"/>
            <a:ext cx="9202739"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 name="Text Box 17"/>
          <p:cNvSpPr txBox="1">
            <a:spLocks noChangeArrowheads="1"/>
          </p:cNvSpPr>
          <p:nvPr/>
        </p:nvSpPr>
        <p:spPr bwMode="auto">
          <a:xfrm>
            <a:off x="7239000" y="3494088"/>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أمريكا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77" name="Rectangle 5"/>
          <p:cNvSpPr>
            <a:spLocks noGrp="1" noChangeArrowheads="1"/>
          </p:cNvSpPr>
          <p:nvPr>
            <p:ph type="title"/>
          </p:nvPr>
        </p:nvSpPr>
        <p:spPr>
          <a:xfrm>
            <a:off x="-71437" y="5943600"/>
            <a:ext cx="9251951" cy="990600"/>
          </a:xfrm>
          <a:solidFill>
            <a:srgbClr val="800000"/>
          </a:solidFill>
        </p:spPr>
        <p:txBody>
          <a:bodyPr/>
          <a:lstStyle/>
          <a:p>
            <a:pPr eaLnBrk="1" hangingPunct="1">
              <a:defRPr/>
            </a:pPr>
            <a:r>
              <a:rPr lang="ar-JO" b="1">
                <a:solidFill>
                  <a:schemeClr val="tx1"/>
                </a:solidFill>
                <a:latin typeface="Arial" panose="020B0604020202020204" pitchFamily="34" charset="0"/>
                <a:cs typeface="Arial" panose="020B0604020202020204" pitchFamily="34" charset="0"/>
              </a:rPr>
              <a:t> شعب الطرق المتقاطعة</a:t>
            </a:r>
            <a:r>
              <a:rPr lang="en-US" b="1" dirty="0">
                <a:solidFill>
                  <a:schemeClr val="tx1"/>
                </a:solidFill>
                <a:latin typeface="Arial" panose="020B0604020202020204" pitchFamily="34" charset="0"/>
                <a:cs typeface="Arial" panose="020B0604020202020204" pitchFamily="34" charset="0"/>
              </a:rPr>
              <a:t>• </a:t>
            </a:r>
            <a:r>
              <a:rPr lang="ar-JO" b="1">
                <a:solidFill>
                  <a:schemeClr val="tx1"/>
                </a:solidFill>
                <a:latin typeface="Arial" panose="020B0604020202020204" pitchFamily="34" charset="0"/>
                <a:cs typeface="Arial" panose="020B0604020202020204" pitchFamily="34" charset="0"/>
              </a:rPr>
              <a:t>حزيران 2021</a:t>
            </a:r>
            <a:endParaRPr lang="en-US" b="1" dirty="0">
              <a:solidFill>
                <a:schemeClr val="tx1"/>
              </a:solidFill>
              <a:latin typeface="Arial" panose="020B0604020202020204" pitchFamily="34" charset="0"/>
              <a:cs typeface="Arial" panose="020B0604020202020204" pitchFamily="34" charset="0"/>
            </a:endParaRPr>
          </a:p>
        </p:txBody>
      </p:sp>
      <p:grpSp>
        <p:nvGrpSpPr>
          <p:cNvPr id="2" name="Group 1"/>
          <p:cNvGrpSpPr>
            <a:grpSpLocks/>
          </p:cNvGrpSpPr>
          <p:nvPr/>
        </p:nvGrpSpPr>
        <p:grpSpPr bwMode="auto">
          <a:xfrm>
            <a:off x="769211" y="2348881"/>
            <a:ext cx="6157052" cy="3624701"/>
            <a:chOff x="769960" y="1620838"/>
            <a:chExt cx="6155516" cy="4338637"/>
          </a:xfrm>
        </p:grpSpPr>
        <p:sp>
          <p:nvSpPr>
            <p:cNvPr id="361476" name="AutoShape 4"/>
            <p:cNvSpPr>
              <a:spLocks noChangeArrowheads="1"/>
            </p:cNvSpPr>
            <p:nvPr/>
          </p:nvSpPr>
          <p:spPr bwMode="auto">
            <a:xfrm rot="18756690">
              <a:off x="3014439" y="990711"/>
              <a:ext cx="456043" cy="4945002"/>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grpSp>
      <p:sp>
        <p:nvSpPr>
          <p:cNvPr id="361485" name="Text Box 13"/>
          <p:cNvSpPr txBox="1">
            <a:spLocks noChangeArrowheads="1"/>
          </p:cNvSpPr>
          <p:nvPr/>
        </p:nvSpPr>
        <p:spPr bwMode="auto">
          <a:xfrm>
            <a:off x="169655" y="1214720"/>
            <a:ext cx="2087563"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فرنسا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91" name="Text Box 19"/>
          <p:cNvSpPr txBox="1">
            <a:spLocks noChangeArrowheads="1"/>
          </p:cNvSpPr>
          <p:nvPr/>
        </p:nvSpPr>
        <p:spPr bwMode="auto">
          <a:xfrm>
            <a:off x="1979613" y="3573464"/>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93" name="Text Box 21"/>
          <p:cNvSpPr txBox="1">
            <a:spLocks noChangeArrowheads="1"/>
          </p:cNvSpPr>
          <p:nvPr/>
        </p:nvSpPr>
        <p:spPr bwMode="auto">
          <a:xfrm>
            <a:off x="4762819" y="3672782"/>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57385" name="Text Box 28"/>
          <p:cNvSpPr txBox="1">
            <a:spLocks noChangeArrowheads="1"/>
          </p:cNvSpPr>
          <p:nvPr/>
        </p:nvSpPr>
        <p:spPr bwMode="auto">
          <a:xfrm>
            <a:off x="4291013" y="5410201"/>
            <a:ext cx="2180648" cy="36933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كنيسة الطرق المتقاطعة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1496" name="Text Box 24"/>
          <p:cNvSpPr txBox="1">
            <a:spLocks noChangeArrowheads="1"/>
          </p:cNvSpPr>
          <p:nvPr/>
        </p:nvSpPr>
        <p:spPr bwMode="auto">
          <a:xfrm>
            <a:off x="4572000" y="5075239"/>
            <a:ext cx="1655763"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سنغافورة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57387" name="Rounded Rectangle 1"/>
          <p:cNvSpPr>
            <a:spLocks noChangeArrowheads="1"/>
          </p:cNvSpPr>
          <p:nvPr/>
        </p:nvSpPr>
        <p:spPr bwMode="auto">
          <a:xfrm>
            <a:off x="2627313" y="90042"/>
            <a:ext cx="2160587" cy="2186831"/>
          </a:xfrm>
          <a:prstGeom prst="roundRect">
            <a:avLst>
              <a:gd name="adj" fmla="val 16667"/>
            </a:avLst>
          </a:prstGeom>
          <a:solidFill>
            <a:schemeClr val="tx1"/>
          </a:solidFill>
          <a:ln w="9525">
            <a:solidFill>
              <a:schemeClr val="tx1"/>
            </a:solidFill>
            <a:round/>
            <a:headEnd/>
            <a:tailEnd/>
          </a:ln>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13"/>
          <p:cNvSpPr txBox="1">
            <a:spLocks noChangeArrowheads="1"/>
          </p:cNvSpPr>
          <p:nvPr/>
        </p:nvSpPr>
        <p:spPr bwMode="auto">
          <a:xfrm>
            <a:off x="9468544" y="4708526"/>
            <a:ext cx="1906587"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الفلبين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2" name="Text Box 13"/>
          <p:cNvSpPr txBox="1">
            <a:spLocks noChangeArrowheads="1"/>
          </p:cNvSpPr>
          <p:nvPr/>
        </p:nvSpPr>
        <p:spPr bwMode="auto">
          <a:xfrm>
            <a:off x="-2340768" y="2780928"/>
            <a:ext cx="2089151"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ألمانيا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5" name="Text Box 13"/>
          <p:cNvSpPr txBox="1">
            <a:spLocks noChangeArrowheads="1"/>
          </p:cNvSpPr>
          <p:nvPr/>
        </p:nvSpPr>
        <p:spPr bwMode="auto">
          <a:xfrm>
            <a:off x="140331" y="706721"/>
            <a:ext cx="2087563"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هولندا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 name="Text Box 17"/>
          <p:cNvSpPr txBox="1">
            <a:spLocks noChangeArrowheads="1"/>
          </p:cNvSpPr>
          <p:nvPr/>
        </p:nvSpPr>
        <p:spPr bwMode="auto">
          <a:xfrm>
            <a:off x="6290303" y="1247855"/>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4" name="Text Box 17"/>
          <p:cNvSpPr txBox="1">
            <a:spLocks noChangeArrowheads="1"/>
          </p:cNvSpPr>
          <p:nvPr/>
        </p:nvSpPr>
        <p:spPr bwMode="auto">
          <a:xfrm>
            <a:off x="9481913" y="1200820"/>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هونغ كونغ</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7" name="Text Box 17"/>
          <p:cNvSpPr txBox="1">
            <a:spLocks noChangeArrowheads="1"/>
          </p:cNvSpPr>
          <p:nvPr/>
        </p:nvSpPr>
        <p:spPr bwMode="auto">
          <a:xfrm>
            <a:off x="6875623" y="2857583"/>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تايوان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9" name="Text Box 21"/>
          <p:cNvSpPr txBox="1">
            <a:spLocks noChangeArrowheads="1"/>
          </p:cNvSpPr>
          <p:nvPr/>
        </p:nvSpPr>
        <p:spPr bwMode="auto">
          <a:xfrm>
            <a:off x="6276976" y="4982096"/>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0" name="Text Box 21"/>
          <p:cNvSpPr txBox="1">
            <a:spLocks noChangeArrowheads="1"/>
          </p:cNvSpPr>
          <p:nvPr/>
        </p:nvSpPr>
        <p:spPr bwMode="auto">
          <a:xfrm>
            <a:off x="9621513" y="4067675"/>
            <a:ext cx="1655763"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ماليزيا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 name="Text Box 21"/>
          <p:cNvSpPr txBox="1">
            <a:spLocks noChangeArrowheads="1"/>
          </p:cNvSpPr>
          <p:nvPr/>
        </p:nvSpPr>
        <p:spPr bwMode="auto">
          <a:xfrm>
            <a:off x="9544023" y="5909837"/>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نيوزيلاندا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2" name="Text Box 13"/>
          <p:cNvSpPr txBox="1">
            <a:spLocks noChangeArrowheads="1"/>
          </p:cNvSpPr>
          <p:nvPr/>
        </p:nvSpPr>
        <p:spPr bwMode="auto">
          <a:xfrm>
            <a:off x="-2340768" y="1843644"/>
            <a:ext cx="2087563"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لبنان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3" name="Text Box 13"/>
          <p:cNvSpPr txBox="1">
            <a:spLocks noChangeArrowheads="1"/>
          </p:cNvSpPr>
          <p:nvPr/>
        </p:nvSpPr>
        <p:spPr bwMode="auto">
          <a:xfrm>
            <a:off x="-2327398" y="4789253"/>
            <a:ext cx="2089151"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زيمبابوي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346774" y="1183457"/>
            <a:ext cx="2089151"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إيطاليا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 name="Text Box 17"/>
          <p:cNvSpPr txBox="1">
            <a:spLocks noChangeArrowheads="1"/>
          </p:cNvSpPr>
          <p:nvPr/>
        </p:nvSpPr>
        <p:spPr bwMode="auto">
          <a:xfrm>
            <a:off x="9396536" y="5288"/>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روسيا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7" name="Text Box 21"/>
          <p:cNvSpPr txBox="1">
            <a:spLocks noChangeArrowheads="1"/>
          </p:cNvSpPr>
          <p:nvPr/>
        </p:nvSpPr>
        <p:spPr bwMode="auto">
          <a:xfrm>
            <a:off x="9583209" y="3050630"/>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كندا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8" name="Text Box 13"/>
          <p:cNvSpPr txBox="1">
            <a:spLocks noChangeArrowheads="1"/>
          </p:cNvSpPr>
          <p:nvPr/>
        </p:nvSpPr>
        <p:spPr bwMode="auto">
          <a:xfrm>
            <a:off x="-2364992" y="100334"/>
            <a:ext cx="2089151"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9" name="Text Box 13"/>
          <p:cNvSpPr txBox="1">
            <a:spLocks noChangeArrowheads="1"/>
          </p:cNvSpPr>
          <p:nvPr/>
        </p:nvSpPr>
        <p:spPr bwMode="auto">
          <a:xfrm>
            <a:off x="168861" y="1731780"/>
            <a:ext cx="2089151"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مصر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0" name="Text Box 17"/>
          <p:cNvSpPr txBox="1">
            <a:spLocks noChangeArrowheads="1"/>
          </p:cNvSpPr>
          <p:nvPr/>
        </p:nvSpPr>
        <p:spPr bwMode="auto">
          <a:xfrm>
            <a:off x="9252520" y="620689"/>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منغوليا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pic>
        <p:nvPicPr>
          <p:cNvPr id="4" name="Picture 3" descr="Crossroads-Logo-Only.gi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627785" y="116632"/>
            <a:ext cx="2117271" cy="2117270"/>
          </a:xfrm>
          <a:prstGeom prst="rect">
            <a:avLst/>
          </a:prstGeom>
        </p:spPr>
      </p:pic>
      <p:sp>
        <p:nvSpPr>
          <p:cNvPr id="41" name="Text Box 13">
            <a:extLst>
              <a:ext uri="{FF2B5EF4-FFF2-40B4-BE49-F238E27FC236}">
                <a16:creationId xmlns:a16="http://schemas.microsoft.com/office/drawing/2014/main" id="{8E09A645-542F-264D-886B-27BDC51F1814}"/>
              </a:ext>
            </a:extLst>
          </p:cNvPr>
          <p:cNvSpPr txBox="1">
            <a:spLocks noChangeArrowheads="1"/>
          </p:cNvSpPr>
          <p:nvPr/>
        </p:nvSpPr>
        <p:spPr bwMode="auto">
          <a:xfrm>
            <a:off x="-2342356" y="4185084"/>
            <a:ext cx="2089151"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أثيوبيا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2" name="Text Box 21">
            <a:extLst>
              <a:ext uri="{FF2B5EF4-FFF2-40B4-BE49-F238E27FC236}">
                <a16:creationId xmlns:a16="http://schemas.microsoft.com/office/drawing/2014/main" id="{FEFF8652-9E1E-1542-8990-6848F8DBDC00}"/>
              </a:ext>
            </a:extLst>
          </p:cNvPr>
          <p:cNvSpPr txBox="1">
            <a:spLocks noChangeArrowheads="1"/>
          </p:cNvSpPr>
          <p:nvPr/>
        </p:nvSpPr>
        <p:spPr bwMode="auto">
          <a:xfrm>
            <a:off x="9518852" y="2449686"/>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مينامار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3" name="Text Box 13">
            <a:extLst>
              <a:ext uri="{FF2B5EF4-FFF2-40B4-BE49-F238E27FC236}">
                <a16:creationId xmlns:a16="http://schemas.microsoft.com/office/drawing/2014/main" id="{6F33562E-4EBD-0741-880B-3B009E5F101D}"/>
              </a:ext>
            </a:extLst>
          </p:cNvPr>
          <p:cNvSpPr txBox="1">
            <a:spLocks noChangeArrowheads="1"/>
          </p:cNvSpPr>
          <p:nvPr/>
        </p:nvSpPr>
        <p:spPr bwMode="auto">
          <a:xfrm>
            <a:off x="34894" y="4760662"/>
            <a:ext cx="2089151"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جنوب أفريقيا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4" name="Text Box 21">
            <a:extLst>
              <a:ext uri="{FF2B5EF4-FFF2-40B4-BE49-F238E27FC236}">
                <a16:creationId xmlns:a16="http://schemas.microsoft.com/office/drawing/2014/main" id="{7E853FA9-D67E-7A44-BA57-90E422367ADD}"/>
              </a:ext>
            </a:extLst>
          </p:cNvPr>
          <p:cNvSpPr txBox="1">
            <a:spLocks noChangeArrowheads="1"/>
          </p:cNvSpPr>
          <p:nvPr/>
        </p:nvSpPr>
        <p:spPr bwMode="auto">
          <a:xfrm>
            <a:off x="6810000" y="5366154"/>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أستراليا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5" name="Text Box 13">
            <a:extLst>
              <a:ext uri="{FF2B5EF4-FFF2-40B4-BE49-F238E27FC236}">
                <a16:creationId xmlns:a16="http://schemas.microsoft.com/office/drawing/2014/main" id="{873F3133-8016-9B41-AD8F-F1A3CC46D5AA}"/>
              </a:ext>
            </a:extLst>
          </p:cNvPr>
          <p:cNvSpPr txBox="1">
            <a:spLocks noChangeArrowheads="1"/>
          </p:cNvSpPr>
          <p:nvPr/>
        </p:nvSpPr>
        <p:spPr bwMode="auto">
          <a:xfrm>
            <a:off x="46471" y="83087"/>
            <a:ext cx="2580843"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6" name="Text Box 17">
            <a:extLst>
              <a:ext uri="{FF2B5EF4-FFF2-40B4-BE49-F238E27FC236}">
                <a16:creationId xmlns:a16="http://schemas.microsoft.com/office/drawing/2014/main" id="{775E5FB2-085D-8647-B745-827D8BD9042A}"/>
              </a:ext>
            </a:extLst>
          </p:cNvPr>
          <p:cNvSpPr txBox="1">
            <a:spLocks noChangeArrowheads="1"/>
          </p:cNvSpPr>
          <p:nvPr/>
        </p:nvSpPr>
        <p:spPr bwMode="auto">
          <a:xfrm>
            <a:off x="9518852" y="1876448"/>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اليابان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7" name="Text Box 21">
            <a:extLst>
              <a:ext uri="{FF2B5EF4-FFF2-40B4-BE49-F238E27FC236}">
                <a16:creationId xmlns:a16="http://schemas.microsoft.com/office/drawing/2014/main" id="{29D47C9F-B167-7246-B1D7-E27E49629289}"/>
              </a:ext>
            </a:extLst>
          </p:cNvPr>
          <p:cNvSpPr txBox="1">
            <a:spLocks noChangeArrowheads="1"/>
          </p:cNvSpPr>
          <p:nvPr/>
        </p:nvSpPr>
        <p:spPr bwMode="auto">
          <a:xfrm>
            <a:off x="4010911" y="2387819"/>
            <a:ext cx="2240664"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الصين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8" name="Text Box 13">
            <a:extLst>
              <a:ext uri="{FF2B5EF4-FFF2-40B4-BE49-F238E27FC236}">
                <a16:creationId xmlns:a16="http://schemas.microsoft.com/office/drawing/2014/main" id="{A960F8FF-74F4-C747-A841-3179B9441AAF}"/>
              </a:ext>
            </a:extLst>
          </p:cNvPr>
          <p:cNvSpPr txBox="1">
            <a:spLocks noChangeArrowheads="1"/>
          </p:cNvSpPr>
          <p:nvPr/>
        </p:nvSpPr>
        <p:spPr bwMode="auto">
          <a:xfrm>
            <a:off x="-2268092" y="6094837"/>
            <a:ext cx="2089151"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كينيا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9589365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childTnLst>
                                </p:cTn>
                              </p:par>
                            </p:childTnLst>
                          </p:cTn>
                        </p:par>
                        <p:par>
                          <p:cTn id="38" fill="hold" nodeType="afterGroup">
                            <p:stCondLst>
                              <p:cond delay="1100"/>
                            </p:stCondLst>
                            <p:childTnLst>
                              <p:par>
                                <p:cTn id="39" presetID="1" presetClass="entr" presetSubtype="0" fill="hold" grpId="0" nodeType="afterEffect">
                                  <p:stCondLst>
                                    <p:cond delay="0"/>
                                  </p:stCondLst>
                                  <p:childTnLst>
                                    <p:set>
                                      <p:cBhvr>
                                        <p:cTn id="40" dur="1" fill="hold">
                                          <p:stCondLst>
                                            <p:cond delay="299"/>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2"/>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childTnLst>
                                </p:cTn>
                              </p:par>
                            </p:childTnLst>
                          </p:cTn>
                        </p:par>
                        <p:par>
                          <p:cTn id="63" fill="hold">
                            <p:stCondLst>
                              <p:cond delay="1400"/>
                            </p:stCondLst>
                            <p:childTnLst>
                              <p:par>
                                <p:cTn id="64" presetID="1" presetClass="entr" presetSubtype="0" fill="hold" grpId="0" nodeType="afterEffect">
                                  <p:stCondLst>
                                    <p:cond delay="0"/>
                                  </p:stCondLst>
                                  <p:childTnLst>
                                    <p:set>
                                      <p:cBhvr>
                                        <p:cTn id="65" dur="1" fill="hold">
                                          <p:stCondLst>
                                            <p:cond delay="299"/>
                                          </p:stCondLst>
                                        </p:cTn>
                                        <p:tgtEl>
                                          <p:spTgt spid="45"/>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9" grpId="0" animBg="1"/>
      <p:bldP spid="30" grpId="0" animBg="1"/>
      <p:bldP spid="31" grpId="0" animBg="1"/>
      <p:bldP spid="32" grpId="0" animBg="1"/>
      <p:bldP spid="33"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451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2225"/>
            <a:ext cx="9144000" cy="7216775"/>
          </a:xfrm>
          <a:prstGeom prst="rect">
            <a:avLst/>
          </a:prstGeom>
          <a:noFill/>
          <a:ln w="9525">
            <a:noFill/>
            <a:miter lim="800000"/>
            <a:headEnd/>
            <a:tailEnd/>
          </a:ln>
        </p:spPr>
      </p:pic>
      <p:sp>
        <p:nvSpPr>
          <p:cNvPr id="64515" name="Rectangle 3"/>
          <p:cNvSpPr>
            <a:spLocks noGrp="1" noChangeArrowheads="1"/>
          </p:cNvSpPr>
          <p:nvPr>
            <p:ph type="title"/>
          </p:nvPr>
        </p:nvSpPr>
        <p:spPr>
          <a:effectLst>
            <a:outerShdw blurRad="63500" dist="35921" dir="2700000" algn="ctr" rotWithShape="0">
              <a:srgbClr val="101100">
                <a:alpha val="74998"/>
              </a:srgbClr>
            </a:outerShdw>
          </a:effectLst>
        </p:spPr>
        <p:txBody>
          <a:bodyPr/>
          <a:lstStyle/>
          <a:p>
            <a:pPr algn="r" eaLnBrk="1" hangingPunct="1">
              <a:defRPr/>
            </a:pPr>
            <a:r>
              <a:rPr lang="ar-JO">
                <a:ea typeface="ＭＳ Ｐゴシック" pitchFamily="-112" charset="-128"/>
                <a:cs typeface="Arial" panose="020B0604020202020204" pitchFamily="34" charset="0"/>
              </a:rPr>
              <a:t>من أنا؟ (شغفي)</a:t>
            </a:r>
            <a:endParaRPr lang="en-US" dirty="0">
              <a:ea typeface="ＭＳ Ｐゴシック" pitchFamily="-112" charset="-128"/>
              <a:cs typeface="Arial" panose="020B0604020202020204" pitchFamily="34" charset="0"/>
            </a:endParaRPr>
          </a:p>
        </p:txBody>
      </p:sp>
      <p:sp>
        <p:nvSpPr>
          <p:cNvPr id="5" name="Rectangle 4"/>
          <p:cNvSpPr txBox="1">
            <a:spLocks noChangeArrowheads="1"/>
          </p:cNvSpPr>
          <p:nvPr/>
        </p:nvSpPr>
        <p:spPr bwMode="auto">
          <a:xfrm>
            <a:off x="1752600" y="2286000"/>
            <a:ext cx="7010400" cy="4114800"/>
          </a:xfrm>
          <a:prstGeom prst="rect">
            <a:avLst/>
          </a:prstGeom>
          <a:noFill/>
          <a:ln w="9525">
            <a:noFill/>
            <a:miter lim="800000"/>
            <a:headEnd/>
            <a:tailEnd/>
          </a:ln>
          <a:effectLst>
            <a:outerShdw blurRad="63500" dist="35921" dir="2700000" algn="ctr" rotWithShape="0">
              <a:srgbClr val="101100">
                <a:alpha val="74998"/>
              </a:srgbClr>
            </a:outerShdw>
          </a:effectLst>
        </p:spPr>
        <p:txBody>
          <a:bodyPr/>
          <a:lstStyle/>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إلهي</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عائلتي</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كلمة الله</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الموسيقى</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4514"/>
                                        </p:tgtEl>
                                        <p:attrNameLst>
                                          <p:attrName>style.visibility</p:attrName>
                                        </p:attrNameLst>
                                      </p:cBhvr>
                                      <p:to>
                                        <p:strVal val="visible"/>
                                      </p:to>
                                    </p:set>
                                    <p:animEffect transition="in" filter="dissolve">
                                      <p:cBhvr>
                                        <p:cTn id="7" dur="500"/>
                                        <p:tgtEl>
                                          <p:spTgt spid="645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ar-JO" sz="4800">
                <a:solidFill>
                  <a:srgbClr val="FFF9FC"/>
                </a:solidFill>
                <a:effectLst>
                  <a:glow rad="228600">
                    <a:schemeClr val="tx1">
                      <a:alpha val="96000"/>
                    </a:schemeClr>
                  </a:glow>
                </a:effectLst>
                <a:ea typeface="ＭＳ Ｐゴシック" charset="0"/>
                <a:cs typeface="Arial" panose="020B0604020202020204" pitchFamily="34" charset="0"/>
              </a:rPr>
              <a:t>مساقات أدرسها في كلية الكتاب سنغافورة</a:t>
            </a:r>
            <a:endParaRPr lang="en-US" sz="3600" dirty="0">
              <a:solidFill>
                <a:srgbClr val="FFF9FC"/>
              </a:solidFill>
              <a:effectLst>
                <a:glow rad="228600">
                  <a:schemeClr val="tx1">
                    <a:alpha val="96000"/>
                  </a:schemeClr>
                </a:glow>
              </a:effectLst>
              <a:ea typeface="ＭＳ Ｐゴシック" charset="0"/>
              <a:cs typeface="Arial" panose="020B0604020202020204" pitchFamily="34" charset="0"/>
            </a:endParaRPr>
          </a:p>
        </p:txBody>
      </p:sp>
      <p:sp>
        <p:nvSpPr>
          <p:cNvPr id="920580" name="Text Box 4"/>
          <p:cNvSpPr txBox="1">
            <a:spLocks noChangeArrowheads="1"/>
          </p:cNvSpPr>
          <p:nvPr/>
        </p:nvSpPr>
        <p:spPr bwMode="auto">
          <a:xfrm>
            <a:off x="-565" y="1600201"/>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ar-JO" sz="3600" b="1" u="sng"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مسح الكتاب المقدس بشكل أساسي</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l"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درس الكتاب</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3028950" algn="l"/>
                <a:tab pos="5649913"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الخلفيات</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البحث والكتابة</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4306888" algn="l"/>
                <a:tab pos="5649913"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الجغرافيا</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2" name="Text Box 6"/>
          <p:cNvSpPr txBox="1">
            <a:spLocks noChangeArrowheads="1"/>
          </p:cNvSpPr>
          <p:nvPr/>
        </p:nvSpPr>
        <p:spPr bwMode="auto">
          <a:xfrm>
            <a:off x="-565" y="4206876"/>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sng"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اللاهوت .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الخليقة . يسوع</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الكنيسة . الروح . الخلاص . المستقبل</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3" name="Text Box 7"/>
          <p:cNvSpPr txBox="1">
            <a:spLocks noChangeArrowheads="1"/>
          </p:cNvSpPr>
          <p:nvPr/>
        </p:nvSpPr>
        <p:spPr bwMode="auto">
          <a:xfrm>
            <a:off x="-566" y="5502276"/>
            <a:ext cx="9213851" cy="1200329"/>
          </a:xfrm>
          <a:prstGeom prst="rect">
            <a:avLst/>
          </a:prstGeom>
          <a:gradFill rotWithShape="0">
            <a:gsLst>
              <a:gs pos="0">
                <a:srgbClr val="2A0830"/>
              </a:gs>
              <a:gs pos="100000">
                <a:srgbClr val="5A1268"/>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sng"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الوعظ</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الوعظ 1            الوعظ 2</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762001"/>
            <a:ext cx="9144000" cy="7223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r>
              <a:rPr kumimoji="0" lang="ar-JO" sz="4000" b="1" u="none" strike="noStrike" kern="1200" cap="none" spc="0" normalizeH="0" baseline="0" noProof="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الإنجليزية</a:t>
            </a: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4000" b="1" u="none" strike="noStrike" kern="1200" cap="none" spc="0" normalizeH="0" baseline="0" noProof="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البهاسا</a:t>
            </a: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4000" b="1" u="none" strike="noStrike" kern="1200" cap="none" spc="0" normalizeH="0" baseline="0" noProof="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الصينية</a:t>
            </a: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10645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a:solidFill>
                  <a:srgbClr val="FFFFFF"/>
                </a:solidFill>
                <a:latin typeface="Arial" panose="020B0604020202020204" pitchFamily="34" charset="0"/>
                <a:cs typeface="Arial" panose="020B0604020202020204" pitchFamily="34" charset="0"/>
              </a:rPr>
              <a:t>أحصل عل</a:t>
            </a:r>
            <a:r>
              <a:rPr lang="ar-JO" sz="4000" b="1">
                <a:solidFill>
                  <a:srgbClr val="FFFFFF"/>
                </a:solidFill>
                <a:latin typeface="Arial" panose="020B0604020202020204" pitchFamily="34" charset="0"/>
                <a:cs typeface="Arial" panose="020B0604020202020204" pitchFamily="34" charset="0"/>
              </a:rPr>
              <a:t>ى</a:t>
            </a:r>
            <a:r>
              <a:rPr lang="ar-EG" sz="4000" b="1">
                <a:solidFill>
                  <a:srgbClr val="FFFFFF"/>
                </a:solidFill>
                <a:latin typeface="Arial" panose="020B0604020202020204" pitchFamily="34" charset="0"/>
                <a:cs typeface="Arial" panose="020B0604020202020204" pitchFamily="34" charset="0"/>
              </a:rPr>
              <a:t> هذا العرض</a:t>
            </a:r>
            <a:r>
              <a:rPr lang="ar-JO" sz="4000" b="1">
                <a:solidFill>
                  <a:srgbClr val="FFFFFF"/>
                </a:solidFill>
                <a:latin typeface="Arial" panose="020B0604020202020204" pitchFamily="34" charset="0"/>
                <a:cs typeface="Arial" panose="020B0604020202020204" pitchFamily="34" charset="0"/>
              </a:rPr>
              <a:t> التقديمي</a:t>
            </a:r>
            <a:r>
              <a:rPr lang="ar-EG" sz="4000" b="1">
                <a:solidFill>
                  <a:srgbClr val="FFFFFF"/>
                </a:solidFill>
                <a:latin typeface="Arial" panose="020B0604020202020204" pitchFamily="34" charset="0"/>
                <a:cs typeface="Arial" panose="020B0604020202020204" pitchFamily="34" charset="0"/>
              </a:rPr>
              <a:t> مجانا</a:t>
            </a:r>
            <a:r>
              <a:rPr lang="ar-JO" sz="4000" b="1">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6"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423946850"/>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106BA0E-2829-4543-9279-35E14C8F9B49}"/>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41057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1756209395"/>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539552" y="1196752"/>
            <a:ext cx="8136904" cy="4464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8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16 لأني لست أستحي بإنجيل المسيح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لأنه قوة الله للخلاص لكل من يؤمن: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لليهودي أولا ثم لليوناني.</a:t>
            </a:r>
          </a:p>
          <a:p>
            <a:pPr marL="0" marR="0" lvl="0" indent="0" algn="ctr" defTabSz="914400" rtl="1" eaLnBrk="0" fontAlgn="base" latinLnBrk="0" hangingPunct="0">
              <a:lnSpc>
                <a:spcPct val="100000"/>
              </a:lnSpc>
              <a:spcBef>
                <a:spcPct val="0"/>
              </a:spcBef>
              <a:spcAft>
                <a:spcPct val="0"/>
              </a:spcAft>
              <a:buClrTx/>
              <a:buSzTx/>
              <a:buFontTx/>
              <a:buNone/>
              <a:tabLst/>
              <a:defRPr/>
            </a:pPr>
            <a:endParaRPr lang="ar-JO" sz="3200">
              <a:solidFill>
                <a:srgbClr val="FFFFFF"/>
              </a:solidFill>
              <a:effectLst>
                <a:glow rad="127000">
                  <a:srgbClr val="000000"/>
                </a:glow>
              </a:effectLst>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17 لأن فيه معلن بر الله بإيمان</a:t>
            </a:r>
            <a:r>
              <a:rPr lang="ar-JO" sz="3200">
                <a:solidFill>
                  <a:srgbClr val="FFFFFF"/>
                </a:solidFill>
                <a:effectLst>
                  <a:glow rad="127000">
                    <a:srgbClr val="000000"/>
                  </a:glow>
                </a:effectLst>
              </a:rPr>
              <a:t>،</a:t>
            </a: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 لإيمان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كما هو مكتوب: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أما البار فبالإيمان يحيا.</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32622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806C2A2-522E-EC46-BE54-7981ADDA0C54}"/>
              </a:ext>
            </a:extLst>
          </p:cNvPr>
          <p:cNvPicPr>
            <a:picLocks noChangeAspect="1"/>
          </p:cNvPicPr>
          <p:nvPr/>
        </p:nvPicPr>
        <p:blipFill>
          <a:blip r:embed="rId3"/>
          <a:stretch>
            <a:fillRect/>
          </a:stretch>
        </p:blipFill>
        <p:spPr>
          <a:xfrm>
            <a:off x="-473700" y="0"/>
            <a:ext cx="10091400" cy="6858000"/>
          </a:xfrm>
          <a:prstGeom prst="rect">
            <a:avLst/>
          </a:prstGeom>
        </p:spPr>
      </p:pic>
      <p:sp>
        <p:nvSpPr>
          <p:cNvPr id="342017" name="Rectangle 1026"/>
          <p:cNvSpPr>
            <a:spLocks noGrp="1" noChangeArrowheads="1"/>
          </p:cNvSpPr>
          <p:nvPr>
            <p:ph type="ctrTitle"/>
          </p:nvPr>
        </p:nvSpPr>
        <p:spPr>
          <a:xfrm>
            <a:off x="0" y="4022205"/>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 name="Oval 2"/>
          <p:cNvSpPr/>
          <p:nvPr/>
        </p:nvSpPr>
        <p:spPr bwMode="auto">
          <a:xfrm>
            <a:off x="3612245" y="436510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81857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585881-498F-5149-9726-F250717108F8}"/>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3942023"/>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Oval 4">
            <a:extLst>
              <a:ext uri="{FF2B5EF4-FFF2-40B4-BE49-F238E27FC236}">
                <a16:creationId xmlns:a16="http://schemas.microsoft.com/office/drawing/2014/main" id="{EA92F639-677F-2645-8034-012E2B26079D}"/>
              </a:ext>
            </a:extLst>
          </p:cNvPr>
          <p:cNvSpPr/>
          <p:nvPr/>
        </p:nvSpPr>
        <p:spPr bwMode="auto">
          <a:xfrm>
            <a:off x="1763688" y="130627"/>
            <a:ext cx="3456384" cy="1903141"/>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226187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dirty="0">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pic>
        <p:nvPicPr>
          <p:cNvPr id="5" name="Picture 4">
            <a:extLst>
              <a:ext uri="{FF2B5EF4-FFF2-40B4-BE49-F238E27FC236}">
                <a16:creationId xmlns:a16="http://schemas.microsoft.com/office/drawing/2014/main" id="{BF82B3B4-5AAC-094E-ACE3-7EB70F8F0AF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6" y="0"/>
            <a:ext cx="8697951" cy="6858000"/>
          </a:xfrm>
          <a:prstGeom prst="rect">
            <a:avLst/>
          </a:prstGeom>
        </p:spPr>
      </p:pic>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English</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96546908"/>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dirty="0">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pic>
        <p:nvPicPr>
          <p:cNvPr id="5" name="Picture 4">
            <a:extLst>
              <a:ext uri="{FF2B5EF4-FFF2-40B4-BE49-F238E27FC236}">
                <a16:creationId xmlns:a16="http://schemas.microsoft.com/office/drawing/2014/main" id="{5F6B89CA-10B7-4E4F-9133-ABEEC1A75CE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6" y="0"/>
            <a:ext cx="8697951" cy="6858000"/>
          </a:xfrm>
          <a:prstGeom prst="rect">
            <a:avLst/>
          </a:prstGeom>
        </p:spPr>
      </p:pic>
    </p:spTree>
    <p:extLst>
      <p:ext uri="{BB962C8B-B14F-4D97-AF65-F5344CB8AC3E}">
        <p14:creationId xmlns:p14="http://schemas.microsoft.com/office/powerpoint/2010/main" val="187311224"/>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B8835D4-E824-E945-B049-BB8D3E22BC17}"/>
              </a:ext>
            </a:extLst>
          </p:cNvPr>
          <p:cNvPicPr>
            <a:picLocks noChangeAspect="1"/>
          </p:cNvPicPr>
          <p:nvPr/>
        </p:nvPicPr>
        <p:blipFill rotWithShape="1">
          <a:blip r:embed="rId3"/>
          <a:srcRect l="11932" r="7828"/>
          <a:stretch/>
        </p:blipFill>
        <p:spPr>
          <a:xfrm>
            <a:off x="-1" y="0"/>
            <a:ext cx="9171341" cy="7101408"/>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2017" name="Rectangle 1026"/>
          <p:cNvSpPr>
            <a:spLocks noGrp="1" noChangeArrowheads="1"/>
          </p:cNvSpPr>
          <p:nvPr>
            <p:ph type="ctrTitle"/>
          </p:nvPr>
        </p:nvSpPr>
        <p:spPr>
          <a:xfrm>
            <a:off x="5004048" y="836712"/>
            <a:ext cx="4248472" cy="864096"/>
          </a:xfrm>
          <a:solidFill>
            <a:schemeClr val="tx1"/>
          </a:solidFill>
        </p:spPr>
        <p:txBody>
          <a:bodyPr/>
          <a:lstStyle/>
          <a:p>
            <a:pPr eaLnBrk="1" hangingPunct="1"/>
            <a:r>
              <a:rPr lang="ar-SA" sz="4000" b="1" dirty="0">
                <a:solidFill>
                  <a:schemeClr val="bg1"/>
                </a:solidFill>
                <a:latin typeface="Arial" panose="020B0604020202020204" pitchFamily="34" charset="0"/>
                <a:ea typeface="ＭＳ Ｐゴシック" charset="0"/>
                <a:cs typeface="Arial" panose="020B0604020202020204" pitchFamily="34" charset="0"/>
              </a:rPr>
              <a:t>العربية </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248371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8802" name="Picture 1" descr="exploring-the-florid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57238"/>
            <a:ext cx="9144000" cy="6108700"/>
          </a:xfrm>
          <a:prstGeom prst="rect">
            <a:avLst/>
          </a:prstGeom>
          <a:noFill/>
          <a:ln w="9525">
            <a:noFill/>
            <a:miter lim="800000"/>
            <a:headEnd/>
            <a:tailEnd/>
          </a:ln>
        </p:spPr>
      </p:pic>
      <p:sp>
        <p:nvSpPr>
          <p:cNvPr id="588803" name="Rectangle 2"/>
          <p:cNvSpPr>
            <a:spLocks noGrp="1" noChangeArrowheads="1"/>
          </p:cNvSpPr>
          <p:nvPr>
            <p:ph type="title"/>
          </p:nvPr>
        </p:nvSpPr>
        <p:spPr>
          <a:xfrm>
            <a:off x="0" y="44450"/>
            <a:ext cx="9144000" cy="1143000"/>
          </a:xfrm>
          <a:solidFill>
            <a:srgbClr val="000000"/>
          </a:solidFill>
        </p:spPr>
        <p:txBody>
          <a:bodyPr/>
          <a:lstStyle/>
          <a:p>
            <a:pPr eaLnBrk="1" hangingPunct="1"/>
            <a:r>
              <a:rPr lang="ar-JO" sz="4800">
                <a:ea typeface="ＭＳ Ｐゴシック" charset="-128"/>
              </a:rPr>
              <a:t>استكشاف الموضوع</a:t>
            </a:r>
            <a:endParaRPr lang="en-US" sz="4800" dirty="0">
              <a:ea typeface="ＭＳ Ｐゴシック" charset="-128"/>
            </a:endParaRPr>
          </a:p>
        </p:txBody>
      </p:sp>
      <p:sp>
        <p:nvSpPr>
          <p:cNvPr id="438275" name="Text Box 3"/>
          <p:cNvSpPr txBox="1">
            <a:spLocks noChangeArrowheads="1"/>
          </p:cNvSpPr>
          <p:nvPr/>
        </p:nvSpPr>
        <p:spPr bwMode="auto">
          <a:xfrm>
            <a:off x="457200" y="1196752"/>
            <a:ext cx="8410575" cy="3046988"/>
          </a:xfrm>
          <a:prstGeom prst="rect">
            <a:avLst/>
          </a:prstGeom>
          <a:noFill/>
          <a:ln>
            <a:noFill/>
          </a:ln>
          <a:effectLst/>
        </p:spPr>
        <p:txBody>
          <a:bodyPr>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1. أحصل على شريك</a:t>
            </a: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2. يقوم كل واحد منكم بإعادة صياغة رومية 1: 16-17</a:t>
            </a: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3. قارن هذه الآيات مع الطريقة التي كنت تعتقد بها أنه يمكنك أن تكون على حق مع الله قبل أن تصبح مسيحياً</a:t>
            </a: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199583512"/>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850" name="Picture 3" descr="Generosity-hands to 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0" y="-26988"/>
            <a:ext cx="9144000" cy="1362076"/>
          </a:xfrm>
          <a:gradFill flip="none" rotWithShape="1">
            <a:gsLst>
              <a:gs pos="0">
                <a:schemeClr val="bg1"/>
              </a:gs>
              <a:gs pos="100000">
                <a:srgbClr val="000000"/>
              </a:gs>
            </a:gsLst>
            <a:path path="rect">
              <a:fillToRect l="50000" t="50000" r="50000" b="50000"/>
            </a:path>
            <a:tileRect/>
          </a:gradFill>
        </p:spPr>
        <p:txBody>
          <a:bodyPr/>
          <a:lstStyle/>
          <a:p>
            <a:pPr algn="ctr">
              <a:defRPr/>
            </a:pPr>
            <a:r>
              <a:rPr lang="ar-JO" cap="none">
                <a:effectLst>
                  <a:outerShdw blurRad="38100" dist="38100" dir="2700000" algn="tl">
                    <a:srgbClr val="000000"/>
                  </a:outerShdw>
                </a:effectLst>
                <a:ea typeface="ＭＳ Ｐゴシック" charset="-128"/>
                <a:cs typeface="Arial" panose="020B0604020202020204" pitchFamily="34" charset="0"/>
              </a:rPr>
              <a:t>نحن بحاجة لنوال بِرّ الله –</a:t>
            </a:r>
            <a:br>
              <a:rPr lang="ar-JO" cap="none">
                <a:effectLst>
                  <a:outerShdw blurRad="38100" dist="38100" dir="2700000" algn="tl">
                    <a:srgbClr val="000000"/>
                  </a:outerShdw>
                </a:effectLst>
                <a:ea typeface="ＭＳ Ｐゴシック" charset="-128"/>
                <a:cs typeface="Arial" panose="020B0604020202020204" pitchFamily="34" charset="0"/>
              </a:rPr>
            </a:br>
            <a:r>
              <a:rPr lang="ar-JO" cap="none">
                <a:effectLst>
                  <a:outerShdw blurRad="38100" dist="38100" dir="2700000" algn="tl">
                    <a:srgbClr val="000000"/>
                  </a:outerShdw>
                </a:effectLst>
                <a:ea typeface="ＭＳ Ｐゴシック" charset="-128"/>
                <a:cs typeface="Arial" panose="020B0604020202020204" pitchFamily="34" charset="0"/>
              </a:rPr>
              <a:t>ولكن كيف؟</a:t>
            </a:r>
            <a:endParaRPr lang="en-US" cap="none" dirty="0">
              <a:effectLst>
                <a:outerShdw blurRad="38100" dist="38100" dir="2700000" algn="tl">
                  <a:srgbClr val="000000"/>
                </a:outerShdw>
              </a:effectLst>
              <a:ea typeface="ＭＳ Ｐゴシック" charset="-128"/>
              <a:cs typeface="Arial" panose="020B0604020202020204" pitchFamily="34" charset="0"/>
            </a:endParaRPr>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120650" y="-27384"/>
            <a:ext cx="9144000" cy="864096"/>
          </a:xfrm>
          <a:solidFill>
            <a:srgbClr val="660066"/>
          </a:solidFill>
          <a:effectLst>
            <a:outerShdw blurRad="63500" dist="35921" dir="2700000" algn="ctr" rotWithShape="0">
              <a:srgbClr val="000000">
                <a:alpha val="74998"/>
              </a:srgbClr>
            </a:outerShdw>
          </a:effectLst>
        </p:spPr>
        <p:txBody>
          <a:bodyPr/>
          <a:lstStyle/>
          <a:p>
            <a:pPr eaLnBrk="1" hangingPunct="1">
              <a:defRPr/>
            </a:pPr>
            <a:r>
              <a:rPr lang="ar-JO">
                <a:effectLst>
                  <a:outerShdw blurRad="38100" dist="38100" dir="2700000" algn="tl">
                    <a:srgbClr val="000000"/>
                  </a:outerShdw>
                </a:effectLst>
                <a:ea typeface="ＭＳ Ｐゴシック" charset="-128"/>
              </a:rPr>
              <a:t>موضوع رسالة رومية</a:t>
            </a:r>
            <a:endParaRPr lang="en-US" dirty="0">
              <a:effectLst>
                <a:outerShdw blurRad="38100" dist="38100" dir="2700000" algn="tl">
                  <a:srgbClr val="000000"/>
                </a:outerShdw>
              </a:effectLst>
              <a:ea typeface="ＭＳ Ｐゴシック" charset="-128"/>
            </a:endParaRPr>
          </a:p>
        </p:txBody>
      </p:sp>
      <p:sp>
        <p:nvSpPr>
          <p:cNvPr id="134147" name="Text Box 3"/>
          <p:cNvSpPr txBox="1">
            <a:spLocks noChangeArrowheads="1"/>
          </p:cNvSpPr>
          <p:nvPr/>
        </p:nvSpPr>
        <p:spPr bwMode="auto">
          <a:xfrm>
            <a:off x="1219200" y="1008670"/>
            <a:ext cx="6705600" cy="341632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buFont typeface="Arial" pitchFamily="-112" charset="0"/>
              <a:buNone/>
              <a:defRPr/>
            </a:pPr>
            <a:r>
              <a:rPr lang="ar-JO" sz="3600" b="1">
                <a:latin typeface="Arial" panose="020B0604020202020204" pitchFamily="34" charset="0"/>
                <a:ea typeface="+mn-ea"/>
                <a:cs typeface="Arial" panose="020B0604020202020204" pitchFamily="34" charset="0"/>
              </a:rPr>
              <a:t>16 لأني لست أستحي بإنجيل المسيح </a:t>
            </a:r>
          </a:p>
          <a:p>
            <a:pPr algn="ctr">
              <a:buFont typeface="Arial" pitchFamily="-112" charset="0"/>
              <a:buNone/>
              <a:defRPr/>
            </a:pPr>
            <a:r>
              <a:rPr lang="ar-JO" sz="3600" b="1">
                <a:latin typeface="Arial" panose="020B0604020202020204" pitchFamily="34" charset="0"/>
                <a:ea typeface="+mn-ea"/>
                <a:cs typeface="Arial" panose="020B0604020202020204" pitchFamily="34" charset="0"/>
              </a:rPr>
              <a:t>لأنه قوة الله للخلاص لكل من يؤمن </a:t>
            </a:r>
          </a:p>
          <a:p>
            <a:pPr algn="ctr">
              <a:buFont typeface="Arial" pitchFamily="-112" charset="0"/>
              <a:buNone/>
              <a:defRPr/>
            </a:pPr>
            <a:r>
              <a:rPr lang="ar-JO" sz="3600" b="1">
                <a:solidFill>
                  <a:srgbClr val="FFFF00"/>
                </a:solidFill>
                <a:latin typeface="Arial" panose="020B0604020202020204" pitchFamily="34" charset="0"/>
                <a:ea typeface="+mn-ea"/>
                <a:cs typeface="Arial" panose="020B0604020202020204" pitchFamily="34" charset="0"/>
              </a:rPr>
              <a:t>لليهودي أولاً ثم لليوناني</a:t>
            </a:r>
            <a:br>
              <a:rPr lang="en-US" sz="3600" b="1" dirty="0">
                <a:latin typeface="Arial" panose="020B0604020202020204" pitchFamily="34" charset="0"/>
                <a:ea typeface="+mn-ea"/>
                <a:cs typeface="Arial" panose="020B0604020202020204" pitchFamily="34" charset="0"/>
              </a:rPr>
            </a:br>
            <a:endParaRPr lang="en-US" sz="3600" b="1" dirty="0">
              <a:latin typeface="Arial" panose="020B0604020202020204" pitchFamily="34" charset="0"/>
              <a:ea typeface="+mn-ea"/>
              <a:cs typeface="Arial" panose="020B0604020202020204" pitchFamily="34" charset="0"/>
            </a:endParaRPr>
          </a:p>
          <a:p>
            <a:pPr algn="ctr">
              <a:buFont typeface="Arial" pitchFamily="-112" charset="0"/>
              <a:buNone/>
              <a:defRPr/>
            </a:pPr>
            <a:r>
              <a:rPr lang="ar-JO" sz="3600" b="1">
                <a:latin typeface="Arial" panose="020B0604020202020204" pitchFamily="34" charset="0"/>
                <a:ea typeface="+mn-ea"/>
                <a:cs typeface="Arial" panose="020B0604020202020204" pitchFamily="34" charset="0"/>
              </a:rPr>
              <a:t>17 لأن </a:t>
            </a:r>
            <a:r>
              <a:rPr lang="ar-JO" sz="3600" b="1">
                <a:solidFill>
                  <a:srgbClr val="FFFF00"/>
                </a:solidFill>
                <a:latin typeface="Arial" panose="020B0604020202020204" pitchFamily="34" charset="0"/>
                <a:ea typeface="+mn-ea"/>
                <a:cs typeface="Arial" panose="020B0604020202020204" pitchFamily="34" charset="0"/>
              </a:rPr>
              <a:t>فيه معلن بر الله بإيمان</a:t>
            </a:r>
            <a:r>
              <a:rPr lang="ar-JO" sz="3600" b="1">
                <a:latin typeface="Arial" panose="020B0604020202020204" pitchFamily="34" charset="0"/>
                <a:ea typeface="+mn-ea"/>
                <a:cs typeface="Arial" panose="020B0604020202020204" pitchFamily="34" charset="0"/>
              </a:rPr>
              <a:t> لإيمان كما هو مكتوب أما البار فبالإيمان يحيا</a:t>
            </a:r>
            <a:endParaRPr lang="en-US" sz="3600" b="1" dirty="0">
              <a:latin typeface="Arial" panose="020B0604020202020204" pitchFamily="34" charset="0"/>
              <a:ea typeface="+mn-ea"/>
              <a:cs typeface="Arial" panose="020B0604020202020204" pitchFamily="34" charset="0"/>
            </a:endParaRPr>
          </a:p>
        </p:txBody>
      </p:sp>
      <p:sp>
        <p:nvSpPr>
          <p:cNvPr id="627716"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chemeClr val="tx2"/>
                </a:solidFill>
                <a:latin typeface="Arial" panose="020B0604020202020204" pitchFamily="34" charset="0"/>
                <a:cs typeface="Arial" panose="020B0604020202020204" pitchFamily="34" charset="0"/>
              </a:rPr>
              <a:t>145</a:t>
            </a:r>
            <a:endParaRPr lang="en-US" b="1" dirty="0">
              <a:solidFill>
                <a:schemeClr val="tx2"/>
              </a:solidFill>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403EB804-A58B-A24C-BF70-B4D9CA0D0F32}"/>
              </a:ext>
            </a:extLst>
          </p:cNvPr>
          <p:cNvSpPr txBox="1">
            <a:spLocks noChangeArrowheads="1"/>
          </p:cNvSpPr>
          <p:nvPr/>
        </p:nvSpPr>
        <p:spPr bwMode="auto">
          <a:xfrm>
            <a:off x="0" y="5503143"/>
            <a:ext cx="9144001" cy="1368425"/>
          </a:xfrm>
          <a:prstGeom prst="rect">
            <a:avLst/>
          </a:prstGeom>
          <a:solidFill>
            <a:srgbClr val="660066"/>
          </a:solidFill>
          <a:ln>
            <a:noFill/>
          </a:ln>
          <a:effectLst>
            <a:outerShdw blurRad="63500" dist="35921" dir="2700000" algn="ctr" rotWithShape="0">
              <a:srgbClr val="000000">
                <a:alpha val="74998"/>
              </a:srgbClr>
            </a:outerShdw>
          </a:effectLst>
        </p:spPr>
        <p:txBody>
          <a:bodyPr anchor="ctr">
            <a:prstTxWarp prst="textNoShape">
              <a:avLst/>
            </a:prstTxWarp>
          </a:bodyPr>
          <a:lstStyle/>
          <a:p>
            <a:pPr algn="ctr">
              <a:defRPr/>
            </a:pPr>
            <a:r>
              <a:rPr lang="ar-JO" sz="3600" b="1">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rPr>
              <a:t>لا تستحي بالإنجيل لأنه يعمل </a:t>
            </a:r>
          </a:p>
          <a:p>
            <a:pPr algn="ctr">
              <a:defRPr/>
            </a:pPr>
            <a:r>
              <a:rPr lang="ar-JO" sz="3600" b="1">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rPr>
              <a:t>فهو وحده يجعلنا أبراراً</a:t>
            </a:r>
            <a:endParaRPr lang="en-US" sz="3600" b="1" dirty="0">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928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3400"/>
          </a:xfrm>
          <a:prstGeom prst="rect">
            <a:avLst/>
          </a:prstGeom>
          <a:noFill/>
          <a:ln w="9525">
            <a:noFill/>
            <a:miter lim="800000"/>
            <a:headEnd/>
            <a:tailEnd/>
          </a:ln>
        </p:spPr>
      </p:pic>
      <p:sp>
        <p:nvSpPr>
          <p:cNvPr id="7171" name="Rectangle 3"/>
          <p:cNvSpPr>
            <a:spLocks noGrp="1" noChangeArrowheads="1"/>
          </p:cNvSpPr>
          <p:nvPr>
            <p:ph type="title"/>
          </p:nvPr>
        </p:nvSpPr>
        <p:spPr/>
        <p:txBody>
          <a:bodyPr wrap="none" numCol="1" fromWordArt="1">
            <a:prstTxWarp prst="textPlain">
              <a:avLst>
                <a:gd name="adj" fmla="val 50000"/>
              </a:avLst>
            </a:prstTxWarp>
          </a:bodyPr>
          <a:lstStyle/>
          <a:p>
            <a:r>
              <a:rPr lang="ar-JO" sz="3600" kern="10">
                <a:ln w="9525">
                  <a:noFill/>
                  <a:round/>
                  <a:headEnd/>
                  <a:tailEnd/>
                </a:ln>
                <a:effectLst>
                  <a:glow rad="254000">
                    <a:schemeClr val="bg2">
                      <a:alpha val="75000"/>
                    </a:schemeClr>
                  </a:glow>
                  <a:outerShdw blurRad="63500" dist="38099" dir="2700000" algn="ctr" rotWithShape="0">
                    <a:schemeClr val="bg2">
                      <a:alpha val="74997"/>
                    </a:schemeClr>
                  </a:outerShdw>
                </a:effectLst>
                <a:ea typeface="Impact"/>
              </a:rPr>
              <a:t>محتويات هذا العرض التقديمي</a:t>
            </a:r>
            <a:endParaRPr lang="en-US" sz="3600" kern="10" dirty="0">
              <a:ln w="9525">
                <a:noFill/>
                <a:round/>
                <a:headEnd/>
                <a:tailEnd/>
              </a:ln>
              <a:effectLst>
                <a:glow rad="254000">
                  <a:schemeClr val="bg2">
                    <a:alpha val="75000"/>
                  </a:schemeClr>
                </a:glow>
                <a:outerShdw blurRad="63500" dist="38099" dir="2700000" algn="ctr" rotWithShape="0">
                  <a:schemeClr val="bg2">
                    <a:alpha val="74997"/>
                  </a:schemeClr>
                </a:outerShdw>
              </a:effectLst>
              <a:ea typeface="Impact"/>
            </a:endParaRPr>
          </a:p>
        </p:txBody>
      </p:sp>
      <p:sp>
        <p:nvSpPr>
          <p:cNvPr id="592900" name="Rectangle 4"/>
          <p:cNvSpPr>
            <a:spLocks noChangeArrowheads="1"/>
          </p:cNvSpPr>
          <p:nvPr/>
        </p:nvSpPr>
        <p:spPr bwMode="auto">
          <a:xfrm>
            <a:off x="1828800" y="847725"/>
            <a:ext cx="9144000" cy="461665"/>
          </a:xfrm>
          <a:prstGeom prst="rect">
            <a:avLst/>
          </a:prstGeom>
          <a:noFill/>
          <a:ln w="9525">
            <a:noFill/>
            <a:miter lim="800000"/>
            <a:headEnd/>
            <a:tailEnd/>
          </a:ln>
        </p:spPr>
        <p:txBody>
          <a:bodyPr>
            <a:prstTxWarp prst="textNoShape">
              <a:avLst/>
            </a:prstTxWarp>
            <a:spAutoFit/>
          </a:bodyPr>
          <a:lstStyle/>
          <a:p>
            <a:endParaRPr lang="en-US" b="1" dirty="0">
              <a:latin typeface="Arial" panose="020B0604020202020204" pitchFamily="34" charset="0"/>
              <a:cs typeface="Arial" panose="020B0604020202020204" pitchFamily="34" charset="0"/>
            </a:endParaRPr>
          </a:p>
        </p:txBody>
      </p:sp>
      <p:sp>
        <p:nvSpPr>
          <p:cNvPr id="592901" name="Rectangle 5"/>
          <p:cNvSpPr>
            <a:spLocks noChangeArrowheads="1"/>
          </p:cNvSpPr>
          <p:nvPr/>
        </p:nvSpPr>
        <p:spPr bwMode="auto">
          <a:xfrm>
            <a:off x="1828800" y="847725"/>
            <a:ext cx="9144000" cy="461665"/>
          </a:xfrm>
          <a:prstGeom prst="rect">
            <a:avLst/>
          </a:prstGeom>
          <a:noFill/>
          <a:ln w="9525">
            <a:noFill/>
            <a:miter lim="800000"/>
            <a:headEnd/>
            <a:tailEnd/>
          </a:ln>
        </p:spPr>
        <p:txBody>
          <a:bodyPr>
            <a:prstTxWarp prst="textNoShape">
              <a:avLst/>
            </a:prstTxWarp>
            <a:spAutoFit/>
          </a:bodyPr>
          <a:lstStyle/>
          <a:p>
            <a:endParaRPr lang="en-US" b="1" dirty="0">
              <a:latin typeface="Arial" panose="020B0604020202020204" pitchFamily="34" charset="0"/>
              <a:cs typeface="Arial" panose="020B0604020202020204" pitchFamily="34" charset="0"/>
            </a:endParaRPr>
          </a:p>
        </p:txBody>
      </p:sp>
      <p:sp>
        <p:nvSpPr>
          <p:cNvPr id="592902" name="WordArt 6"/>
          <p:cNvSpPr>
            <a:spLocks noChangeArrowheads="1" noChangeShapeType="1" noTextEdit="1"/>
          </p:cNvSpPr>
          <p:nvPr/>
        </p:nvSpPr>
        <p:spPr bwMode="auto">
          <a:xfrm>
            <a:off x="2228850" y="2514600"/>
            <a:ext cx="6087566" cy="3429000"/>
          </a:xfrm>
          <a:prstGeom prst="rect">
            <a:avLst/>
          </a:prstGeom>
        </p:spPr>
        <p:txBody>
          <a:bodyPr wrap="none" fromWordArt="1">
            <a:prstTxWarp prst="textPlain">
              <a:avLst>
                <a:gd name="adj" fmla="val 50000"/>
              </a:avLst>
            </a:prstTxWarp>
          </a:bodyPr>
          <a:lstStyle/>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1- الخلفية التاريخيّة</a:t>
            </a:r>
            <a:endPar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endParaRPr>
          </a:p>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2- التأليف</a:t>
            </a:r>
            <a:endPar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endParaRPr>
          </a:p>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3- محتويات رسالة رومية</a:t>
            </a:r>
            <a:endPar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endParaRPr>
          </a:p>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4- الخلافات</a:t>
            </a:r>
            <a:r>
              <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 </a:t>
            </a:r>
          </a:p>
        </p:txBody>
      </p:sp>
      <p:sp>
        <p:nvSpPr>
          <p:cNvPr id="592903" name="AutoShape 8">
            <a:hlinkClick r:id="" action="ppaction://hlinkpres?slideindex=1&amp;slidetitle="/>
          </p:cNvPr>
          <p:cNvSpPr>
            <a:spLocks noChangeArrowheads="1"/>
          </p:cNvSpPr>
          <p:nvPr/>
        </p:nvSpPr>
        <p:spPr bwMode="auto">
          <a:xfrm>
            <a:off x="1143000" y="23622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592904" name="AutoShape 9">
            <a:hlinkClick r:id="" action="ppaction://hlinkpres?slideindex=1&amp;slidetitle="/>
          </p:cNvPr>
          <p:cNvSpPr>
            <a:spLocks noChangeArrowheads="1"/>
          </p:cNvSpPr>
          <p:nvPr/>
        </p:nvSpPr>
        <p:spPr bwMode="auto">
          <a:xfrm>
            <a:off x="685800" y="32766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592905" name="AutoShape 10">
            <a:hlinkClick r:id="" action="ppaction://hlinkpres?slideindex=1&amp;slidetitle="/>
          </p:cNvPr>
          <p:cNvSpPr>
            <a:spLocks noChangeArrowheads="1"/>
          </p:cNvSpPr>
          <p:nvPr/>
        </p:nvSpPr>
        <p:spPr bwMode="auto">
          <a:xfrm>
            <a:off x="1219200" y="43434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592906" name="AutoShape 11">
            <a:hlinkClick r:id="" action="ppaction://hlinkpres?slideindex=1&amp;slidetitle="/>
          </p:cNvPr>
          <p:cNvSpPr>
            <a:spLocks noChangeArrowheads="1"/>
          </p:cNvSpPr>
          <p:nvPr/>
        </p:nvSpPr>
        <p:spPr bwMode="auto">
          <a:xfrm>
            <a:off x="762000" y="52578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2"/>
          <p:cNvSpPr>
            <a:spLocks noGrp="1" noChangeArrowheads="1"/>
          </p:cNvSpPr>
          <p:nvPr>
            <p:ph type="title"/>
          </p:nvPr>
        </p:nvSpPr>
        <p:spPr/>
        <p:txBody>
          <a:bodyPr/>
          <a:lstStyle/>
          <a:p>
            <a:pPr eaLnBrk="1" hangingPunct="1"/>
            <a:r>
              <a:rPr lang="ar-JO" sz="4800">
                <a:solidFill>
                  <a:srgbClr val="FFFF00"/>
                </a:solidFill>
                <a:ea typeface="Arail" charset="0"/>
              </a:rPr>
              <a:t>احتقر لوثر رسالة رومية</a:t>
            </a:r>
            <a:endParaRPr lang="en-US" sz="4800" dirty="0">
              <a:solidFill>
                <a:srgbClr val="FFFF00"/>
              </a:solidFill>
              <a:ea typeface="Arail" charset="0"/>
            </a:endParaRPr>
          </a:p>
        </p:txBody>
      </p:sp>
      <p:pic>
        <p:nvPicPr>
          <p:cNvPr id="593923" name="Picture 5"/>
          <p:cNvPicPr>
            <a:picLocks noGrp="1" noChangeAspect="1" noChangeArrowheads="1"/>
          </p:cNvPicPr>
          <p:nvPr>
            <p:ph type="clipArt" sz="half" idx="2"/>
          </p:nvPr>
        </p:nvPicPr>
        <p:blipFill>
          <a:blip r:embed="rId3">
            <a:extLst>
              <a:ext uri="{28A0092B-C50C-407E-A947-70E740481C1C}">
                <a14:useLocalDpi xmlns:a14="http://schemas.microsoft.com/office/drawing/2010/main"/>
              </a:ext>
            </a:extLst>
          </a:blip>
          <a:srcRect/>
          <a:stretch>
            <a:fillRect/>
          </a:stretch>
        </p:blipFill>
        <p:spPr>
          <a:xfrm>
            <a:off x="4953000" y="1828800"/>
            <a:ext cx="3486150" cy="4648200"/>
          </a:xfrm>
        </p:spPr>
      </p:pic>
      <p:sp>
        <p:nvSpPr>
          <p:cNvPr id="593924" name="Rectangle 6"/>
          <p:cNvSpPr>
            <a:spLocks noChangeArrowheads="1"/>
          </p:cNvSpPr>
          <p:nvPr/>
        </p:nvSpPr>
        <p:spPr bwMode="auto">
          <a:xfrm>
            <a:off x="0" y="1905000"/>
            <a:ext cx="4953000" cy="4419600"/>
          </a:xfrm>
          <a:prstGeom prst="rect">
            <a:avLst/>
          </a:prstGeom>
          <a:noFill/>
          <a:ln w="9525">
            <a:noFill/>
            <a:miter lim="800000"/>
            <a:headEnd/>
            <a:tailEnd/>
          </a:ln>
        </p:spPr>
        <p:txBody>
          <a:bodyPr>
            <a:prstTxWarp prst="textNoShape">
              <a:avLst/>
            </a:prstTxWarp>
          </a:bodyPr>
          <a:lstStyle/>
          <a:p>
            <a:pPr marL="0" marR="0" algn="r" rtl="1">
              <a:lnSpc>
                <a:spcPct val="107000"/>
              </a:lnSpc>
              <a:spcBef>
                <a:spcPts val="0"/>
              </a:spcBef>
              <a:spcAft>
                <a:spcPts val="800"/>
              </a:spcAft>
            </a:pPr>
            <a:r>
              <a:rPr lang="ar-JO" sz="2800" b="1">
                <a:effectLst/>
                <a:latin typeface="Calibri" panose="020F0502020204030204" pitchFamily="34" charset="0"/>
                <a:ea typeface="Calibri" panose="020F0502020204030204" pitchFamily="34" charset="0"/>
                <a:cs typeface="Arial" panose="020B0604020202020204" pitchFamily="34" charset="0"/>
              </a:rPr>
              <a:t>عندما كان لوثر يحاضر في</a:t>
            </a:r>
          </a:p>
          <a:p>
            <a:pPr marL="0" marR="0" algn="r" rtl="1">
              <a:lnSpc>
                <a:spcPct val="107000"/>
              </a:lnSpc>
              <a:spcBef>
                <a:spcPts val="0"/>
              </a:spcBef>
              <a:spcAft>
                <a:spcPts val="800"/>
              </a:spcAft>
            </a:pPr>
            <a:r>
              <a:rPr lang="ar-JO" sz="2800" b="1">
                <a:effectLst/>
                <a:latin typeface="Calibri" panose="020F0502020204030204" pitchFamily="34" charset="0"/>
                <a:ea typeface="Calibri" panose="020F0502020204030204" pitchFamily="34" charset="0"/>
                <a:cs typeface="Arial" panose="020B0604020202020204" pitchFamily="34" charset="0"/>
              </a:rPr>
              <a:t> جامعة ويتنبرغ، كان يصارع مع عبارة بِرّ الله</a:t>
            </a:r>
            <a:r>
              <a:rPr lang="ar-JO" sz="2800" b="1">
                <a:latin typeface="Calibri" panose="020F0502020204030204" pitchFamily="34" charset="0"/>
                <a:ea typeface="Calibri" panose="020F0502020204030204" pitchFamily="34" charset="0"/>
                <a:cs typeface="Arial" panose="020B0604020202020204" pitchFamily="34" charset="0"/>
              </a:rPr>
              <a:t> </a:t>
            </a:r>
            <a:r>
              <a:rPr lang="ar-JO" sz="2800" b="1">
                <a:effectLst/>
                <a:latin typeface="Calibri" panose="020F0502020204030204" pitchFamily="34" charset="0"/>
                <a:ea typeface="Calibri" panose="020F0502020204030204" pitchFamily="34" charset="0"/>
                <a:cs typeface="Arial" panose="020B0604020202020204" pitchFamily="34" charset="0"/>
              </a:rPr>
              <a:t>وهو مصطلح في رسالة رومية والذي باعترافه هو أنها قد ملأته بالكراهية. </a:t>
            </a:r>
            <a:endParaRPr lang="en-US" sz="2800" b="1" dirty="0">
              <a:effectLst/>
              <a:latin typeface="Calibri" panose="020F0502020204030204" pitchFamily="34" charset="0"/>
              <a:ea typeface="Calibri" panose="020F0502020204030204" pitchFamily="34" charset="0"/>
              <a:cs typeface="Arial" panose="020B0604020202020204" pitchFamily="34" charset="0"/>
            </a:endParaRP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494728"/>
            <a:ext cx="9144000" cy="762000"/>
          </a:xfrm>
          <a:effectLst>
            <a:outerShdw blurRad="63500" dist="35921" dir="2700000" algn="ctr" rotWithShape="0">
              <a:srgbClr val="000000">
                <a:alpha val="74998"/>
              </a:srgbClr>
            </a:outerShdw>
          </a:effectLst>
        </p:spPr>
        <p:txBody>
          <a:bodyPr/>
          <a:lstStyle/>
          <a:p>
            <a:pPr eaLnBrk="1" hangingPunct="1">
              <a:defRPr/>
            </a:pPr>
            <a:r>
              <a:rPr lang="ar-JO" sz="4000" u="sng">
                <a:ea typeface="ＭＳ Ｐゴシック" charset="-128"/>
              </a:rPr>
              <a:t>البيان الموجز</a:t>
            </a:r>
            <a:endParaRPr lang="en-US" sz="4000" dirty="0">
              <a:ea typeface="ＭＳ Ｐゴシック" charset="-128"/>
            </a:endParaRPr>
          </a:p>
        </p:txBody>
      </p:sp>
      <p:sp>
        <p:nvSpPr>
          <p:cNvPr id="134147" name="Text Box 3"/>
          <p:cNvSpPr txBox="1">
            <a:spLocks noChangeArrowheads="1"/>
          </p:cNvSpPr>
          <p:nvPr/>
        </p:nvSpPr>
        <p:spPr bwMode="auto">
          <a:xfrm>
            <a:off x="457200" y="1328736"/>
            <a:ext cx="8305800" cy="145219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algn="ctr" rtl="1">
              <a:lnSpc>
                <a:spcPct val="107000"/>
              </a:lnSpc>
              <a:spcBef>
                <a:spcPts val="0"/>
              </a:spcBef>
              <a:spcAft>
                <a:spcPts val="800"/>
              </a:spcAft>
            </a:pPr>
            <a:r>
              <a:rPr lang="ar-JO" sz="2800" b="1">
                <a:solidFill>
                  <a:srgbClr val="FFFF00"/>
                </a:solidFill>
                <a:effectLst/>
                <a:latin typeface="Arial Unicode MS"/>
                <a:ea typeface="Calibri" panose="020F0502020204030204" pitchFamily="34" charset="0"/>
                <a:cs typeface="Arial" panose="020B0604020202020204" pitchFamily="34" charset="0"/>
              </a:rPr>
              <a:t>إن بِرّ الله الذي يتطلب تبريراً يكون فقط بالإيمان </a:t>
            </a:r>
            <a:r>
              <a:rPr lang="ar-JO" sz="2800" b="1">
                <a:effectLst/>
                <a:latin typeface="Arial Unicode MS"/>
                <a:ea typeface="Calibri" panose="020F0502020204030204" pitchFamily="34" charset="0"/>
                <a:cs typeface="Arial" panose="020B0604020202020204" pitchFamily="34" charset="0"/>
              </a:rPr>
              <a:t>بالمسيح وليس بأعمال الناموس، يجب أن </a:t>
            </a:r>
            <a:r>
              <a:rPr lang="ar-JO" sz="2800" b="1">
                <a:solidFill>
                  <a:srgbClr val="FFFF00"/>
                </a:solidFill>
                <a:effectLst/>
                <a:latin typeface="Arial Unicode MS"/>
                <a:ea typeface="Calibri" panose="020F0502020204030204" pitchFamily="34" charset="0"/>
                <a:cs typeface="Arial" panose="020B0604020202020204" pitchFamily="34" charset="0"/>
              </a:rPr>
              <a:t>يحل الصراعات بين المؤمنين من اليهود والأمم </a:t>
            </a:r>
            <a:r>
              <a:rPr lang="ar-JO" sz="2800" b="1">
                <a:effectLst/>
                <a:latin typeface="Arial Unicode MS"/>
                <a:ea typeface="Calibri" panose="020F0502020204030204" pitchFamily="34" charset="0"/>
                <a:cs typeface="Arial" panose="020B0604020202020204" pitchFamily="34" charset="0"/>
              </a:rPr>
              <a:t>قبل وصول بولس قريباً.</a:t>
            </a:r>
            <a:endParaRPr lang="en-US" sz="16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628740"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rgbClr val="FFFFFF"/>
                </a:solidFill>
                <a:latin typeface="Arial" panose="020B0604020202020204" pitchFamily="34" charset="0"/>
                <a:cs typeface="Arial" panose="020B0604020202020204" pitchFamily="34" charset="0"/>
              </a:rPr>
              <a:t>145</a:t>
            </a:r>
            <a:endParaRPr lang="en-US" b="1" dirty="0">
              <a:solidFill>
                <a:srgbClr val="FFFFFF"/>
              </a:solidFill>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323528" y="4010472"/>
            <a:ext cx="8515672" cy="165737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algn="ctr" rtl="1">
              <a:lnSpc>
                <a:spcPct val="107000"/>
              </a:lnSpc>
              <a:spcBef>
                <a:spcPts val="0"/>
              </a:spcBef>
              <a:spcAft>
                <a:spcPts val="800"/>
              </a:spcAft>
            </a:pPr>
            <a:r>
              <a:rPr lang="ar-JO" sz="2800" b="1">
                <a:solidFill>
                  <a:schemeClr val="tx2"/>
                </a:solidFill>
                <a:effectLst/>
                <a:latin typeface="Arial Unicode MS"/>
                <a:ea typeface="Calibri" panose="020F0502020204030204" pitchFamily="34" charset="0"/>
                <a:cs typeface="Arial" panose="020B0604020202020204" pitchFamily="34" charset="0"/>
              </a:rPr>
              <a:t>هل تختبر </a:t>
            </a:r>
            <a:r>
              <a:rPr lang="ar-JO" sz="2800" b="1">
                <a:solidFill>
                  <a:srgbClr val="FFFF00"/>
                </a:solidFill>
                <a:effectLst/>
                <a:latin typeface="Arial Unicode MS"/>
                <a:ea typeface="Calibri" panose="020F0502020204030204" pitchFamily="34" charset="0"/>
                <a:cs typeface="Arial" panose="020B0604020202020204" pitchFamily="34" charset="0"/>
              </a:rPr>
              <a:t>سلاماً مع مؤمنين آخرين</a:t>
            </a:r>
          </a:p>
          <a:p>
            <a:pPr marL="0" marR="0" algn="ctr" rtl="1">
              <a:lnSpc>
                <a:spcPct val="107000"/>
              </a:lnSpc>
              <a:spcBef>
                <a:spcPts val="0"/>
              </a:spcBef>
              <a:spcAft>
                <a:spcPts val="800"/>
              </a:spcAft>
            </a:pPr>
            <a:r>
              <a:rPr lang="ar-JO" sz="2800" b="1">
                <a:solidFill>
                  <a:schemeClr val="tx2"/>
                </a:solidFill>
                <a:effectLst/>
                <a:latin typeface="Arial Unicode MS"/>
                <a:ea typeface="Calibri" panose="020F0502020204030204" pitchFamily="34" charset="0"/>
                <a:cs typeface="Arial" panose="020B0604020202020204" pitchFamily="34" charset="0"/>
              </a:rPr>
              <a:t> كمستقبلين لبر الله بالإيمان؟ </a:t>
            </a:r>
          </a:p>
          <a:p>
            <a:pPr marL="0" marR="0" algn="ctr" rtl="1">
              <a:lnSpc>
                <a:spcPct val="107000"/>
              </a:lnSpc>
              <a:spcBef>
                <a:spcPts val="0"/>
              </a:spcBef>
              <a:spcAft>
                <a:spcPts val="800"/>
              </a:spcAft>
            </a:pPr>
            <a:r>
              <a:rPr lang="ar-JO" sz="2800" b="1">
                <a:solidFill>
                  <a:schemeClr val="tx2"/>
                </a:solidFill>
                <a:effectLst/>
                <a:latin typeface="Arial Unicode MS"/>
                <a:ea typeface="Calibri" panose="020F0502020204030204" pitchFamily="34" charset="0"/>
                <a:cs typeface="Arial" panose="020B0604020202020204" pitchFamily="34" charset="0"/>
              </a:rPr>
              <a:t>أم أن لديك صراعات معهم نابعة من الكبرياء؟</a:t>
            </a:r>
            <a:endParaRPr lang="en-US" sz="1600" b="1" dirty="0">
              <a:solidFill>
                <a:schemeClr val="tx2"/>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6" name="Rectangle 2"/>
          <p:cNvSpPr txBox="1">
            <a:spLocks noChangeArrowheads="1"/>
          </p:cNvSpPr>
          <p:nvPr/>
        </p:nvSpPr>
        <p:spPr bwMode="auto">
          <a:xfrm>
            <a:off x="0" y="3212976"/>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algn="ctr">
              <a:defRPr/>
            </a:pPr>
            <a:r>
              <a:rPr lang="ar-JO" sz="4000" b="1" u="sng">
                <a:solidFill>
                  <a:srgbClr val="FFFFFF"/>
                </a:solidFill>
                <a:latin typeface="Arial" panose="020B0604020202020204" pitchFamily="34" charset="0"/>
                <a:cs typeface="Arial" panose="020B0604020202020204" pitchFamily="34" charset="0"/>
              </a:rPr>
              <a:t>تطبيق الرسالة</a:t>
            </a:r>
            <a:endParaRPr lang="en-US" sz="4000" b="1" dirty="0">
              <a:solidFill>
                <a:srgbClr val="FFFFFF"/>
              </a:solidFill>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93530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609600"/>
            <a:ext cx="9144000" cy="1143000"/>
          </a:xfrm>
        </p:spPr>
        <p:txBody>
          <a:bodyPr/>
          <a:lstStyle/>
          <a:p>
            <a:pPr eaLnBrk="1" hangingPunct="1"/>
            <a:r>
              <a:rPr lang="ar-JO">
                <a:ea typeface="ＭＳ Ｐゴシック" charset="-128"/>
              </a:rPr>
              <a:t>ولد لوثر من جديد من خلال رسالة رومية</a:t>
            </a:r>
            <a:endParaRPr lang="en-US" dirty="0">
              <a:ea typeface="ＭＳ Ｐゴシック" charset="-128"/>
            </a:endParaRPr>
          </a:p>
        </p:txBody>
      </p:sp>
      <p:pic>
        <p:nvPicPr>
          <p:cNvPr id="594947" name="Picture 7"/>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778500" y="1676400"/>
            <a:ext cx="3060700" cy="4889500"/>
          </a:xfrm>
        </p:spPr>
      </p:pic>
      <p:sp>
        <p:nvSpPr>
          <p:cNvPr id="594948" name="Rectangle 8"/>
          <p:cNvSpPr>
            <a:spLocks noChangeArrowheads="1"/>
          </p:cNvSpPr>
          <p:nvPr/>
        </p:nvSpPr>
        <p:spPr bwMode="auto">
          <a:xfrm>
            <a:off x="228600" y="1828800"/>
            <a:ext cx="5410200" cy="5029200"/>
          </a:xfrm>
          <a:prstGeom prst="rect">
            <a:avLst/>
          </a:prstGeom>
          <a:noFill/>
          <a:ln w="9525">
            <a:noFill/>
            <a:miter lim="800000"/>
            <a:headEnd/>
            <a:tailEnd/>
          </a:ln>
        </p:spPr>
        <p:txBody>
          <a:bodyPr>
            <a:prstTxWarp prst="textNoShape">
              <a:avLst/>
            </a:prstTxWarp>
          </a:bodyPr>
          <a:lstStyle/>
          <a:p>
            <a:pPr marL="0" marR="0" algn="r" rtl="1">
              <a:lnSpc>
                <a:spcPct val="107000"/>
              </a:lnSpc>
              <a:spcBef>
                <a:spcPts val="0"/>
              </a:spcBef>
              <a:spcAft>
                <a:spcPts val="800"/>
              </a:spcAft>
            </a:pPr>
            <a:r>
              <a:rPr lang="ar-JO" sz="2400" b="1">
                <a:effectLst/>
                <a:latin typeface="Calibri" panose="020F0502020204030204" pitchFamily="34" charset="0"/>
                <a:ea typeface="Calibri" panose="020F0502020204030204" pitchFamily="34" charset="0"/>
                <a:cs typeface="Arial" panose="020B0604020202020204" pitchFamily="34" charset="0"/>
              </a:rPr>
              <a:t>بعد صراع أيام وليالٍ مع الحق الروحي </a:t>
            </a:r>
            <a:r>
              <a:rPr lang="ar-JO" sz="2400" b="1">
                <a:solidFill>
                  <a:srgbClr val="FFFF00"/>
                </a:solidFill>
                <a:effectLst/>
                <a:latin typeface="Calibri" panose="020F0502020204030204" pitchFamily="34" charset="0"/>
                <a:ea typeface="Calibri" panose="020F0502020204030204" pitchFamily="34" charset="0"/>
                <a:cs typeface="Arial" panose="020B0604020202020204" pitchFamily="34" charset="0"/>
              </a:rPr>
              <a:t>في رومية   1: 17</a:t>
            </a:r>
            <a:r>
              <a:rPr lang="ar-JO" sz="2400" b="1">
                <a:effectLst/>
                <a:latin typeface="Calibri" panose="020F0502020204030204" pitchFamily="34" charset="0"/>
                <a:ea typeface="Calibri" panose="020F0502020204030204" pitchFamily="34" charset="0"/>
                <a:cs typeface="Arial" panose="020B0604020202020204" pitchFamily="34" charset="0"/>
              </a:rPr>
              <a:t> أشرق نور الله</a:t>
            </a:r>
            <a:r>
              <a:rPr lang="ar-JO" b="1">
                <a:latin typeface="Calibri" panose="020F0502020204030204" pitchFamily="34" charset="0"/>
                <a:ea typeface="Calibri" panose="020F0502020204030204" pitchFamily="34" charset="0"/>
                <a:cs typeface="Arial" panose="020B0604020202020204" pitchFamily="34" charset="0"/>
              </a:rPr>
              <a:t> </a:t>
            </a:r>
            <a:r>
              <a:rPr lang="ar-JO" sz="2400" b="1">
                <a:effectLst/>
                <a:latin typeface="Calibri" panose="020F0502020204030204" pitchFamily="34" charset="0"/>
                <a:ea typeface="Calibri" panose="020F0502020204030204" pitchFamily="34" charset="0"/>
                <a:cs typeface="Arial" panose="020B0604020202020204" pitchFamily="34" charset="0"/>
              </a:rPr>
              <a:t>وبكلماته الخاصة قال: شعرت كما لو أنني ولدت من جديد تماماً ودخلت الفردوس من خلال أوسع أبوابه. وفي الحال بدا لي كل الكتاب المقدس مختلفاً</a:t>
            </a:r>
            <a:r>
              <a:rPr lang="ar-JO" b="1">
                <a:latin typeface="Calibri" panose="020F0502020204030204" pitchFamily="34" charset="0"/>
                <a:ea typeface="Calibri" panose="020F0502020204030204" pitchFamily="34" charset="0"/>
                <a:cs typeface="Arial" panose="020B0604020202020204" pitchFamily="34" charset="0"/>
              </a:rPr>
              <a:t> </a:t>
            </a:r>
            <a:r>
              <a:rPr lang="ar-JO" sz="2400" b="1">
                <a:effectLst/>
                <a:latin typeface="Calibri" panose="020F0502020204030204" pitchFamily="34" charset="0"/>
                <a:ea typeface="Calibri" panose="020F0502020204030204" pitchFamily="34" charset="0"/>
                <a:cs typeface="Arial" panose="020B0604020202020204" pitchFamily="34" charset="0"/>
              </a:rPr>
              <a:t>وبقدر ما كنت كرهت سابقًا عبارة بِرّ الله</a:t>
            </a:r>
            <a:r>
              <a:rPr lang="ar-JO" b="1">
                <a:latin typeface="Calibri" panose="020F0502020204030204" pitchFamily="34" charset="0"/>
                <a:ea typeface="Calibri" panose="020F0502020204030204" pitchFamily="34" charset="0"/>
                <a:cs typeface="Arial" panose="020B0604020202020204" pitchFamily="34" charset="0"/>
              </a:rPr>
              <a:t> </a:t>
            </a:r>
            <a:r>
              <a:rPr lang="ar-JO" sz="2400" b="1">
                <a:effectLst/>
                <a:latin typeface="Calibri" panose="020F0502020204030204" pitchFamily="34" charset="0"/>
                <a:ea typeface="Calibri" panose="020F0502020204030204" pitchFamily="34" charset="0"/>
                <a:cs typeface="Arial" panose="020B0604020202020204" pitchFamily="34" charset="0"/>
              </a:rPr>
              <a:t>ألا أنني الآن أحببتها وأشدت بها باعتبارها أحلى المفاهيم.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24184"/>
          <a:stretch/>
        </p:blipFill>
        <p:spPr>
          <a:xfrm>
            <a:off x="0" y="-12632"/>
            <a:ext cx="9144000" cy="689190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lvl="0">
              <a:defRPr/>
            </a:pPr>
            <a:r>
              <a:rPr lang="ar-JO" sz="6000">
                <a:solidFill>
                  <a:srgbClr val="FFFFFF"/>
                </a:solidFill>
                <a:effectLst>
                  <a:glow rad="127000">
                    <a:srgbClr val="000000"/>
                  </a:glow>
                </a:effectLst>
                <a:ea typeface="ＭＳ Ｐゴシック" charset="0"/>
              </a:rPr>
              <a:t>الخلفية</a:t>
            </a:r>
            <a:endParaRPr lang="en-US" sz="6000" dirty="0">
              <a:solidFill>
                <a:srgbClr val="FFFFFF"/>
              </a:solidFill>
              <a:effectLst>
                <a:glow rad="127000">
                  <a:srgbClr val="000000"/>
                </a:glow>
              </a:effectLst>
              <a:ea typeface="ＭＳ Ｐゴシック" charset="0"/>
            </a:endParaRPr>
          </a:p>
        </p:txBody>
      </p:sp>
      <p:sp>
        <p:nvSpPr>
          <p:cNvPr id="4" name="Rectangle 2">
            <a:extLst>
              <a:ext uri="{FF2B5EF4-FFF2-40B4-BE49-F238E27FC236}">
                <a16:creationId xmlns:a16="http://schemas.microsoft.com/office/drawing/2014/main" id="{8CFE3EA8-B443-6248-9155-C4F3F3DC347F}"/>
              </a:ext>
            </a:extLst>
          </p:cNvPr>
          <p:cNvSpPr txBox="1">
            <a:spLocks noChangeArrowheads="1"/>
          </p:cNvSpPr>
          <p:nvPr/>
        </p:nvSpPr>
        <p:spPr bwMode="auto">
          <a:xfrm>
            <a:off x="35859" y="155878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2310262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8096254" y="76205"/>
            <a:ext cx="1316257"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382000" cy="6910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3"/>
          <p:cNvSpPr>
            <a:spLocks noGrp="1" noChangeArrowheads="1"/>
          </p:cNvSpPr>
          <p:nvPr>
            <p:ph type="title"/>
          </p:nvPr>
        </p:nvSpPr>
        <p:spPr>
          <a:xfrm>
            <a:off x="76200" y="6400800"/>
            <a:ext cx="6096000" cy="457200"/>
          </a:xfrm>
          <a:solidFill>
            <a:schemeClr val="tx1"/>
          </a:solidFill>
        </p:spPr>
        <p:txBody>
          <a:bodyPr/>
          <a:lstStyle/>
          <a:p>
            <a:pPr eaLnBrk="1" hangingPunct="1"/>
            <a:r>
              <a:rPr lang="ar-JO" sz="3200" b="1">
                <a:solidFill>
                  <a:schemeClr val="bg1"/>
                </a:solidFill>
                <a:latin typeface="Arial" panose="020B0604020202020204" pitchFamily="34" charset="0"/>
                <a:ea typeface="ＭＳ Ｐゴシック" charset="0"/>
                <a:cs typeface="Arial" panose="020B0604020202020204" pitchFamily="34" charset="0"/>
              </a:rPr>
              <a:t>رحلة بولس التبشيرية الثالثة</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61123" name="Text Box 4"/>
          <p:cNvSpPr txBox="1">
            <a:spLocks noChangeArrowheads="1"/>
          </p:cNvSpPr>
          <p:nvPr/>
        </p:nvSpPr>
        <p:spPr bwMode="auto">
          <a:xfrm>
            <a:off x="8458204" y="76205"/>
            <a:ext cx="699101"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38"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603139" name="Rectangle 2"/>
          <p:cNvSpPr>
            <a:spLocks noGrp="1" noChangeArrowheads="1"/>
          </p:cNvSpPr>
          <p:nvPr>
            <p:ph type="title"/>
          </p:nvPr>
        </p:nvSpPr>
        <p:spPr>
          <a:xfrm>
            <a:off x="457200" y="0"/>
            <a:ext cx="7772400" cy="762000"/>
          </a:xfrm>
        </p:spPr>
        <p:txBody>
          <a:bodyPr/>
          <a:lstStyle/>
          <a:p>
            <a:pPr eaLnBrk="1" hangingPunct="1"/>
            <a:r>
              <a:rPr lang="ar-JO">
                <a:solidFill>
                  <a:schemeClr val="bg2"/>
                </a:solidFill>
                <a:ea typeface="ＭＳ Ｐゴシック" charset="-128"/>
              </a:rPr>
              <a:t>مدينة روما</a:t>
            </a:r>
            <a:endParaRPr lang="en-US" dirty="0">
              <a:ea typeface="ＭＳ Ｐゴシック" charset="-128"/>
            </a:endParaRPr>
          </a:p>
        </p:txBody>
      </p:sp>
      <p:sp>
        <p:nvSpPr>
          <p:cNvPr id="10243" name="Rectangle 3"/>
          <p:cNvSpPr>
            <a:spLocks noGrp="1" noChangeArrowheads="1"/>
          </p:cNvSpPr>
          <p:nvPr>
            <p:ph type="body" idx="1"/>
          </p:nvPr>
        </p:nvSpPr>
        <p:spPr>
          <a:xfrm>
            <a:off x="0" y="2057400"/>
            <a:ext cx="9144000" cy="4800600"/>
          </a:xfrm>
          <a:solidFill>
            <a:schemeClr val="accent1"/>
          </a:solidFill>
          <a:effectLst>
            <a:outerShdw blurRad="63500" dist="35921" dir="2700000" algn="ctr" rotWithShape="0">
              <a:srgbClr val="000000">
                <a:alpha val="74998"/>
              </a:srgbClr>
            </a:outerShdw>
          </a:effectLst>
        </p:spPr>
        <p:txBody>
          <a:bodyPr/>
          <a:lstStyle/>
          <a:p>
            <a:pPr marL="0" marR="0" algn="r" rtl="1">
              <a:lnSpc>
                <a:spcPct val="107000"/>
              </a:lnSpc>
              <a:spcBef>
                <a:spcPts val="0"/>
              </a:spcBef>
              <a:spcAft>
                <a:spcPts val="800"/>
              </a:spcAft>
            </a:pPr>
            <a:r>
              <a:rPr lang="ar-JO" sz="2800">
                <a:latin typeface="Calibri" panose="020F0502020204030204" pitchFamily="34" charset="0"/>
                <a:ea typeface="Calibri" panose="020F0502020204030204" pitchFamily="34" charset="0"/>
              </a:rPr>
              <a:t>من ناحية الأهمية السياسية والموقع الجغرافي والروعة الكليّة كانت العاصمة روما هي المدينة الأسمى للإمبراطورية.</a:t>
            </a:r>
          </a:p>
          <a:p>
            <a:pPr marL="0" marR="0" indent="0" algn="ctr" rtl="1">
              <a:lnSpc>
                <a:spcPct val="107000"/>
              </a:lnSpc>
              <a:spcBef>
                <a:spcPts val="0"/>
              </a:spcBef>
              <a:spcAft>
                <a:spcPts val="800"/>
              </a:spcAft>
              <a:buNone/>
            </a:pPr>
            <a:r>
              <a:rPr lang="ar-JO" sz="2800">
                <a:latin typeface="Calibri" panose="020F0502020204030204" pitchFamily="34" charset="0"/>
                <a:ea typeface="Calibri" panose="020F0502020204030204" pitchFamily="34" charset="0"/>
              </a:rPr>
              <a:t>دخل الرسول بولس المدينة من ناحية الجنوب كسجين عن طريق أبيان مناشداً قيصر. عاش في البداية رهن الإقامة الجبرية ثم بعد فترة من الحريّة كسجين مدان في سجن (مامرتين) بالقرب من المنتدى. ما يلفت النظر أن بولس كان قادراً على المناداة بالإنجيل بين جميع طبقات الشعب من القصر إلى السجن. وحسب التقليد تم إعدامه في موقع على طريق أوستيان خارج روما عام 68 بعد الميلاد.</a:t>
            </a:r>
            <a:endParaRPr lang="en-US" sz="2000" dirty="0">
              <a:latin typeface="Calibri" panose="020F0502020204030204" pitchFamily="34" charset="0"/>
              <a:ea typeface="Calibri" panose="020F0502020204030204" pitchFamily="34" charset="0"/>
            </a:endParaRPr>
          </a:p>
        </p:txBody>
      </p:sp>
      <p:sp>
        <p:nvSpPr>
          <p:cNvPr id="603141" name="Rectangle 4"/>
          <p:cNvSpPr>
            <a:spLocks noChangeArrowheads="1"/>
          </p:cNvSpPr>
          <p:nvPr/>
        </p:nvSpPr>
        <p:spPr bwMode="ltGray">
          <a:xfrm>
            <a:off x="1828800" y="1630363"/>
            <a:ext cx="9144000" cy="457200"/>
          </a:xfrm>
          <a:prstGeom prst="rect">
            <a:avLst/>
          </a:prstGeom>
          <a:noFill/>
          <a:ln w="9525">
            <a:noFill/>
            <a:miter lim="800000"/>
            <a:headEnd/>
            <a:tailEnd/>
          </a:ln>
        </p:spPr>
        <p:txBody>
          <a:bodyPr>
            <a:prstTxWarp prst="textNoShape">
              <a:avLst/>
            </a:prstTxWarp>
            <a:spAutoFit/>
          </a:bodyPr>
          <a:lstStyle/>
          <a:p>
            <a:endParaRPr lang="en-US" b="1" dirty="0">
              <a:latin typeface="Arial" panose="020B0604020202020204" pitchFamily="34" charset="0"/>
              <a:ea typeface="Arial" charset="0"/>
              <a:cs typeface="Arial" panose="020B0604020202020204" pitchFamily="34" charset="0"/>
            </a:endParaRPr>
          </a:p>
        </p:txBody>
      </p:sp>
      <p:sp>
        <p:nvSpPr>
          <p:cNvPr id="603142" name="Text Box 7"/>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rgbClr val="000000"/>
                </a:solidFill>
                <a:latin typeface="Arial" panose="020B0604020202020204" pitchFamily="34" charset="0"/>
                <a:ea typeface="Arial" charset="0"/>
                <a:cs typeface="Arial" panose="020B0604020202020204" pitchFamily="34" charset="0"/>
              </a:rPr>
              <a:t>155</a:t>
            </a:r>
            <a:endParaRPr lang="en-US" b="1" dirty="0">
              <a:solidFill>
                <a:srgbClr val="000000"/>
              </a:solidFill>
              <a:latin typeface="Arial" panose="020B0604020202020204" pitchFamily="34" charset="0"/>
              <a:ea typeface="Arial"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43">
                                            <p:bg/>
                                          </p:spTgt>
                                        </p:tgtEl>
                                        <p:attrNameLst>
                                          <p:attrName>style.visibility</p:attrName>
                                        </p:attrNameLst>
                                      </p:cBhvr>
                                      <p:to>
                                        <p:strVal val="visible"/>
                                      </p:to>
                                    </p:set>
                                    <p:animEffect transition="in" filter="dissolve">
                                      <p:cBhvr>
                                        <p:cTn id="7" dur="500"/>
                                        <p:tgtEl>
                                          <p:spTgt spid="10243">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243">
                                            <p:txEl>
                                              <p:pRg st="0" end="0"/>
                                            </p:txEl>
                                          </p:spTgt>
                                        </p:tgtEl>
                                        <p:attrNameLst>
                                          <p:attrName>style.visibility</p:attrName>
                                        </p:attrNameLst>
                                      </p:cBhvr>
                                      <p:to>
                                        <p:strVal val="visible"/>
                                      </p:to>
                                    </p:set>
                                    <p:animEffect transition="in" filter="dissolve">
                                      <p:cBhvr>
                                        <p:cTn id="10" dur="500"/>
                                        <p:tgtEl>
                                          <p:spTgt spid="10243">
                                            <p:txEl>
                                              <p:pRg st="0" end="0"/>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Effect transition="in" filter="dissolve">
                                      <p:cBhvr>
                                        <p:cTn id="13" dur="500"/>
                                        <p:tgtEl>
                                          <p:spTgt spid="1024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build="p"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2" name="Picture 3" descr="j0145786"/>
          <p:cNvPicPr>
            <a:picLocks noGrp="1" noChangeAspect="1" noChangeArrowheads="1"/>
          </p:cNvPicPr>
          <p:nvPr>
            <p:ph type="clipArt" sz="half" idx="2"/>
          </p:nvPr>
        </p:nvPicPr>
        <p:blipFill>
          <a:blip r:embed="rId3">
            <a:extLst>
              <a:ext uri="{28A0092B-C50C-407E-A947-70E740481C1C}">
                <a14:useLocalDpi xmlns:a14="http://schemas.microsoft.com/office/drawing/2010/main"/>
              </a:ext>
            </a:extLst>
          </a:blip>
          <a:srcRect/>
          <a:stretch>
            <a:fillRect/>
          </a:stretch>
        </p:blipFill>
        <p:spPr>
          <a:xfrm>
            <a:off x="0" y="1011238"/>
            <a:ext cx="9144000" cy="5694362"/>
          </a:xfrm>
        </p:spPr>
      </p:pic>
      <p:sp>
        <p:nvSpPr>
          <p:cNvPr id="604163" name="Rectangle 4"/>
          <p:cNvSpPr>
            <a:spLocks noGrp="1" noChangeArrowheads="1"/>
          </p:cNvSpPr>
          <p:nvPr>
            <p:ph type="title"/>
          </p:nvPr>
        </p:nvSpPr>
        <p:spPr>
          <a:xfrm>
            <a:off x="685800" y="0"/>
            <a:ext cx="7772400" cy="762000"/>
          </a:xfrm>
        </p:spPr>
        <p:txBody>
          <a:bodyPr/>
          <a:lstStyle/>
          <a:p>
            <a:pPr eaLnBrk="1" hangingPunct="1"/>
            <a:r>
              <a:rPr lang="ar-JO">
                <a:ea typeface="ＭＳ Ｐゴシック" charset="-128"/>
              </a:rPr>
              <a:t>مدينة روما</a:t>
            </a:r>
            <a:endParaRPr lang="en-US" dirty="0">
              <a:ea typeface="ＭＳ Ｐゴシック" charset="-128"/>
            </a:endParaRPr>
          </a:p>
        </p:txBody>
      </p:sp>
      <p:sp>
        <p:nvSpPr>
          <p:cNvPr id="11266" name="Rectangle 2"/>
          <p:cNvSpPr>
            <a:spLocks noGrp="1" noChangeArrowheads="1"/>
          </p:cNvSpPr>
          <p:nvPr>
            <p:ph type="body" sz="half" idx="1"/>
          </p:nvPr>
        </p:nvSpPr>
        <p:spPr>
          <a:xfrm>
            <a:off x="107504" y="3810000"/>
            <a:ext cx="8915400" cy="2743200"/>
          </a:xfrm>
          <a:effectLst/>
        </p:spPr>
        <p:txBody>
          <a:bodyPr/>
          <a:lstStyle/>
          <a:p>
            <a:pPr marL="349250" marR="0" indent="-349250" algn="r" rtl="1">
              <a:lnSpc>
                <a:spcPct val="107000"/>
              </a:lnSpc>
              <a:spcBef>
                <a:spcPts val="0"/>
              </a:spcBef>
              <a:spcAft>
                <a:spcPts val="800"/>
              </a:spcAft>
            </a:pPr>
            <a:r>
              <a:rPr lang="ar-JO" sz="2800">
                <a:effectLst>
                  <a:glow rad="228600">
                    <a:schemeClr val="bg2">
                      <a:alpha val="87844"/>
                    </a:schemeClr>
                  </a:glow>
                </a:effectLst>
                <a:ea typeface="Calibri" panose="020F0502020204030204" pitchFamily="34" charset="0"/>
              </a:rPr>
              <a:t>وصفت روما على أنها تتويج الإنجاز المجيد للإنسانية وكمجاري الكون حيث تتجمع كل الأوساخ من كل ركن من أركان الإمبراطورية. </a:t>
            </a:r>
            <a:endParaRPr lang="en-US" sz="2000" dirty="0">
              <a:effectLst>
                <a:glow rad="228600">
                  <a:schemeClr val="bg2">
                    <a:alpha val="87844"/>
                  </a:schemeClr>
                </a:glow>
              </a:effectLst>
              <a:ea typeface="Calibri" panose="020F0502020204030204" pitchFamily="34" charset="0"/>
            </a:endParaRPr>
          </a:p>
          <a:p>
            <a:pPr marL="349250" marR="0" indent="-349250" algn="r" rtl="1">
              <a:lnSpc>
                <a:spcPct val="107000"/>
              </a:lnSpc>
              <a:spcBef>
                <a:spcPts val="0"/>
              </a:spcBef>
              <a:spcAft>
                <a:spcPts val="800"/>
              </a:spcAft>
            </a:pPr>
            <a:r>
              <a:rPr lang="ar-JO" sz="2800">
                <a:effectLst>
                  <a:glow rad="228600">
                    <a:schemeClr val="bg2">
                      <a:alpha val="87844"/>
                    </a:schemeClr>
                  </a:glow>
                </a:effectLst>
                <a:ea typeface="Calibri" panose="020F0502020204030204" pitchFamily="34" charset="0"/>
              </a:rPr>
              <a:t>كان لروما أسباب للإفتخار المدني في معمارها، والعار بسبب مشاكلها الإجتماعية الحضرية المتهاوية التي لا تختلف عن تلك التي في مدن اليوم.</a:t>
            </a:r>
            <a:endParaRPr lang="en-US" sz="2000" dirty="0">
              <a:effectLst>
                <a:glow rad="228600">
                  <a:schemeClr val="bg2">
                    <a:alpha val="87844"/>
                  </a:schemeClr>
                </a:glow>
              </a:effectLst>
              <a:ea typeface="Calibri" panose="020F0502020204030204" pitchFamily="34" charset="0"/>
            </a:endParaRPr>
          </a:p>
        </p:txBody>
      </p:sp>
      <p:sp>
        <p:nvSpPr>
          <p:cNvPr id="604165"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chemeClr val="tx2"/>
                </a:solidFill>
                <a:latin typeface="Arial" panose="020B0604020202020204" pitchFamily="34" charset="0"/>
                <a:ea typeface="Arial" charset="0"/>
                <a:cs typeface="Arial" panose="020B0604020202020204" pitchFamily="34" charset="0"/>
              </a:rPr>
              <a:t>155</a:t>
            </a:r>
            <a:endParaRPr lang="en-US" b="1" dirty="0">
              <a:solidFill>
                <a:schemeClr val="tx2"/>
              </a:solidFill>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75656" y="851321"/>
            <a:ext cx="6248400" cy="4233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pic>
      <p:sp>
        <p:nvSpPr>
          <p:cNvPr id="605186" name="Rectangle 2"/>
          <p:cNvSpPr>
            <a:spLocks noGrp="1" noChangeArrowheads="1"/>
          </p:cNvSpPr>
          <p:nvPr>
            <p:ph type="title"/>
          </p:nvPr>
        </p:nvSpPr>
        <p:spPr>
          <a:xfrm>
            <a:off x="685800" y="228600"/>
            <a:ext cx="7772400" cy="381000"/>
          </a:xfrm>
        </p:spPr>
        <p:txBody>
          <a:bodyPr/>
          <a:lstStyle/>
          <a:p>
            <a:pPr eaLnBrk="1" hangingPunct="1"/>
            <a:r>
              <a:rPr lang="ar-JO">
                <a:ea typeface="ＭＳ Ｐゴシック" charset="-128"/>
              </a:rPr>
              <a:t>كورنثوس</a:t>
            </a:r>
            <a:endParaRPr lang="en-US" dirty="0">
              <a:ea typeface="ＭＳ Ｐゴシック" charset="-128"/>
            </a:endParaRPr>
          </a:p>
        </p:txBody>
      </p:sp>
      <p:pic>
        <p:nvPicPr>
          <p:cNvPr id="605188" name="Picture 4" descr="j0076129"/>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4572000" y="2362200"/>
            <a:ext cx="930275" cy="1066800"/>
          </a:xfrm>
          <a:prstGeom prst="rect">
            <a:avLst/>
          </a:prstGeom>
          <a:noFill/>
          <a:ln w="9525">
            <a:noFill/>
            <a:miter lim="800000"/>
            <a:headEnd/>
            <a:tailEnd/>
          </a:ln>
        </p:spPr>
      </p:pic>
      <p:sp>
        <p:nvSpPr>
          <p:cNvPr id="605189" name="Text Box 5"/>
          <p:cNvSpPr txBox="1">
            <a:spLocks noChangeArrowheads="1"/>
          </p:cNvSpPr>
          <p:nvPr/>
        </p:nvSpPr>
        <p:spPr bwMode="auto">
          <a:xfrm>
            <a:off x="2095500" y="5334000"/>
            <a:ext cx="4953000" cy="1257973"/>
          </a:xfrm>
          <a:prstGeom prst="rect">
            <a:avLst/>
          </a:prstGeom>
          <a:noFill/>
          <a:ln w="9525">
            <a:noFill/>
            <a:miter lim="800000"/>
            <a:headEnd/>
            <a:tailEnd/>
          </a:ln>
        </p:spPr>
        <p:txBody>
          <a:bodyPr>
            <a:prstTxWarp prst="textNoShape">
              <a:avLst/>
            </a:prstTxWarp>
            <a:spAutoFit/>
          </a:bodyPr>
          <a:lstStyle/>
          <a:p>
            <a:pPr marL="0" marR="0" algn="ctr" rtl="1">
              <a:lnSpc>
                <a:spcPct val="107000"/>
              </a:lnSpc>
              <a:spcBef>
                <a:spcPts val="0"/>
              </a:spcBef>
              <a:spcAft>
                <a:spcPts val="800"/>
              </a:spcAft>
            </a:pPr>
            <a:r>
              <a:rPr lang="ar-JO" sz="2400" b="1">
                <a:effectLst/>
                <a:latin typeface="Calibri" panose="020F0502020204030204" pitchFamily="34" charset="0"/>
                <a:ea typeface="Calibri" panose="020F0502020204030204" pitchFamily="34" charset="0"/>
                <a:cs typeface="Arial" panose="020B0604020202020204" pitchFamily="34" charset="0"/>
              </a:rPr>
              <a:t>عندما كتب بولس هذه الرسالة كان في مدينة كورنثوس (أعمال 20: 2-3) في رحلته التبشيرية الثالثة.</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12294" name="Text Box 6"/>
          <p:cNvSpPr txBox="1">
            <a:spLocks noChangeArrowheads="1"/>
          </p:cNvSpPr>
          <p:nvPr/>
        </p:nvSpPr>
        <p:spPr bwMode="auto">
          <a:xfrm>
            <a:off x="8426450" y="76200"/>
            <a:ext cx="7040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685800" y="228600"/>
            <a:ext cx="7772400" cy="762000"/>
          </a:xfrm>
        </p:spPr>
        <p:txBody>
          <a:bodyPr/>
          <a:lstStyle/>
          <a:p>
            <a:pPr eaLnBrk="1" hangingPunct="1">
              <a:defRPr/>
            </a:pPr>
            <a:r>
              <a:rPr lang="ar-SA" b="1" dirty="0">
                <a:solidFill>
                  <a:schemeClr val="tx1"/>
                </a:solidFill>
                <a:latin typeface="Arial" panose="020B0604020202020204" pitchFamily="34" charset="0"/>
                <a:ea typeface="Arial" charset="0"/>
                <a:cs typeface="Arial" panose="020B0604020202020204" pitchFamily="34" charset="0"/>
              </a:rPr>
              <a:t>دعم بولس كمؤلف</a:t>
            </a:r>
            <a:endParaRPr lang="en-US" b="1" dirty="0">
              <a:solidFill>
                <a:schemeClr val="tx1"/>
              </a:solidFill>
              <a:latin typeface="Arial" panose="020B0604020202020204" pitchFamily="34" charset="0"/>
              <a:ea typeface="Arial" charset="0"/>
              <a:cs typeface="Arial" panose="020B0604020202020204" pitchFamily="34" charset="0"/>
            </a:endParaRPr>
          </a:p>
        </p:txBody>
      </p:sp>
      <p:pic>
        <p:nvPicPr>
          <p:cNvPr id="606211" name="Picture 4" descr="PH01589K"/>
          <p:cNvPicPr>
            <a:picLocks noGrp="1" noChangeAspect="1" noChangeArrowheads="1"/>
          </p:cNvPicPr>
          <p:nvPr>
            <p:ph type="clipArt" sz="half" idx="2"/>
          </p:nvPr>
        </p:nvPicPr>
        <p:blipFill>
          <a:blip r:embed="rId3">
            <a:lum bright="20000" contrast="14000"/>
            <a:extLst>
              <a:ext uri="{28A0092B-C50C-407E-A947-70E740481C1C}">
                <a14:useLocalDpi xmlns:a14="http://schemas.microsoft.com/office/drawing/2010/main"/>
              </a:ext>
            </a:extLst>
          </a:blip>
          <a:srcRect/>
          <a:stretch>
            <a:fillRect/>
          </a:stretch>
        </p:blipFill>
        <p:spPr>
          <a:xfrm>
            <a:off x="5715000" y="1371600"/>
            <a:ext cx="3233738" cy="4876800"/>
          </a:xfrm>
          <a:noFill/>
        </p:spPr>
      </p:pic>
      <p:pic>
        <p:nvPicPr>
          <p:cNvPr id="606212" name="Picture 5" descr="ag00218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17638" cy="1085850"/>
          </a:xfrm>
          <a:prstGeom prst="rect">
            <a:avLst/>
          </a:prstGeom>
          <a:noFill/>
          <a:ln w="9525">
            <a:noFill/>
            <a:miter lim="800000"/>
            <a:headEnd/>
            <a:tailEnd/>
          </a:ln>
        </p:spPr>
      </p:pic>
      <p:sp>
        <p:nvSpPr>
          <p:cNvPr id="13319" name="Text Box 7"/>
          <p:cNvSpPr txBox="1">
            <a:spLocks noChangeArrowheads="1"/>
          </p:cNvSpPr>
          <p:nvPr/>
        </p:nvSpPr>
        <p:spPr bwMode="auto">
          <a:xfrm>
            <a:off x="8426450" y="76200"/>
            <a:ext cx="7040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
        <p:nvSpPr>
          <p:cNvPr id="13320" name="Rectangle 8"/>
          <p:cNvSpPr>
            <a:spLocks noChangeArrowheads="1"/>
          </p:cNvSpPr>
          <p:nvPr/>
        </p:nvSpPr>
        <p:spPr bwMode="auto">
          <a:xfrm>
            <a:off x="457200" y="1371600"/>
            <a:ext cx="5105400" cy="5257800"/>
          </a:xfrm>
          <a:prstGeom prst="rect">
            <a:avLst/>
          </a:prstGeom>
          <a:noFill/>
          <a:ln w="9525">
            <a:noFill/>
            <a:miter lim="800000"/>
            <a:headEnd/>
            <a:tailEnd/>
          </a:ln>
          <a:effectLst/>
        </p:spPr>
        <p:txBody>
          <a:bodyPr>
            <a:prstTxWarp prst="textNoShape">
              <a:avLst/>
            </a:prstTxWarp>
          </a:bodyPr>
          <a:lstStyle/>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تدعي الرسالة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أنها من بولس </a:t>
            </a:r>
            <a:r>
              <a:rPr lang="ar-JO" sz="3200" b="1">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(1: 1). </a:t>
            </a:r>
          </a:p>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لم تثر أي معارضة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لتأليفه في الكنيسة الأولى. </a:t>
            </a:r>
          </a:p>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تتفق الملاحظات التاريخية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في الرسالة مع الحقائق المعروفة عن حياة بولس. </a:t>
            </a:r>
          </a:p>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عقيدة السفر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نموذجية لبولس مقارنة بالرسائل الأخرى التي كتبها.</a:t>
            </a: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Rectangle 7"/>
          <p:cNvSpPr>
            <a:spLocks noChangeArrowheads="1"/>
          </p:cNvSpPr>
          <p:nvPr/>
        </p:nvSpPr>
        <p:spPr bwMode="auto">
          <a:xfrm>
            <a:off x="4572000" y="1828800"/>
            <a:ext cx="4495800" cy="4375557"/>
          </a:xfrm>
          <a:prstGeom prst="rect">
            <a:avLst/>
          </a:prstGeom>
          <a:noFill/>
          <a:ln w="38100">
            <a:noFill/>
            <a:miter lim="800000"/>
            <a:headEnd/>
            <a:tailEnd/>
          </a:ln>
        </p:spPr>
        <p:txBody>
          <a:bodyPr>
            <a:prstTxWarp prst="textNoShape">
              <a:avLst/>
            </a:prstTxWarp>
            <a:spAutoFit/>
          </a:bodyPr>
          <a:lstStyle/>
          <a:p>
            <a:pPr marL="457200" indent="-457200" algn="r" rtl="1">
              <a:spcBef>
                <a:spcPct val="50000"/>
              </a:spcBef>
              <a:buSzPct val="90000"/>
              <a:buAutoNum type="arabicPeriod"/>
            </a:pPr>
            <a:r>
              <a:rPr lang="ar-JO" altLang="ja-JP" sz="2200" b="1">
                <a:solidFill>
                  <a:srgbClr val="FFFF00"/>
                </a:solidFill>
                <a:latin typeface="Arial" panose="020B0604020202020204" pitchFamily="34" charset="0"/>
                <a:ea typeface="Arial" charset="0"/>
                <a:cs typeface="Arial" panose="020B0604020202020204" pitchFamily="34" charset="0"/>
              </a:rPr>
              <a:t>متناسقة مع كل كتابات بولس الأخرى </a:t>
            </a:r>
            <a:r>
              <a:rPr lang="ar-JO" altLang="ja-JP" sz="2200" b="1">
                <a:latin typeface="Arial" panose="020B0604020202020204" pitchFamily="34" charset="0"/>
                <a:ea typeface="Arial" charset="0"/>
                <a:cs typeface="Arial" panose="020B0604020202020204" pitchFamily="34" charset="0"/>
              </a:rPr>
              <a:t>فيما </a:t>
            </a:r>
          </a:p>
          <a:p>
            <a:pPr algn="r" rtl="1">
              <a:spcBef>
                <a:spcPct val="50000"/>
              </a:spcBef>
              <a:buSzPct val="90000"/>
            </a:pPr>
            <a:r>
              <a:rPr lang="ar-JO" altLang="ja-JP" sz="2200" b="1">
                <a:latin typeface="Arial" panose="020B0604020202020204" pitchFamily="34" charset="0"/>
                <a:ea typeface="Arial" charset="0"/>
                <a:cs typeface="Arial" panose="020B0604020202020204" pitchFamily="34" charset="0"/>
              </a:rPr>
              <a:t>      يلي:</a:t>
            </a:r>
            <a:endParaRPr lang="en-US" altLang="ja-JP" sz="2200" b="1" dirty="0">
              <a:latin typeface="Arial" panose="020B0604020202020204" pitchFamily="34" charset="0"/>
              <a:ea typeface="Arial" charset="0"/>
              <a:cs typeface="Arial" panose="020B0604020202020204" pitchFamily="34"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المفردات</a:t>
            </a:r>
            <a:endParaRPr lang="en-US" sz="2200" b="1" dirty="0">
              <a:latin typeface="Arial" panose="020B0604020202020204" pitchFamily="34" charset="0"/>
              <a:ea typeface="Times New Roman" charset="0"/>
              <a:cs typeface="Times New Roman"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الأسلوب</a:t>
            </a:r>
            <a:endParaRPr lang="en-US" sz="2200" b="1" dirty="0">
              <a:latin typeface="Arial" panose="020B0604020202020204" pitchFamily="34" charset="0"/>
              <a:ea typeface="Times New Roman" charset="0"/>
              <a:cs typeface="Times New Roman"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المنطق</a:t>
            </a:r>
            <a:endParaRPr lang="en-US" sz="2200" b="1" dirty="0">
              <a:latin typeface="Arial" panose="020B0604020202020204" pitchFamily="34" charset="0"/>
              <a:ea typeface="Times New Roman" charset="0"/>
              <a:cs typeface="Times New Roman"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التطور اللاهوتي</a:t>
            </a:r>
            <a:endParaRPr lang="en-US" sz="2200" b="1" dirty="0">
              <a:latin typeface="Arial" panose="020B0604020202020204" pitchFamily="34" charset="0"/>
              <a:ea typeface="Times New Roman" charset="0"/>
              <a:cs typeface="Times New Roman" charset="0"/>
            </a:endParaRPr>
          </a:p>
          <a:p>
            <a:pPr lvl="1" algn="r">
              <a:spcBef>
                <a:spcPct val="50000"/>
              </a:spcBef>
              <a:buSzPct val="90000"/>
            </a:pPr>
            <a:r>
              <a:rPr lang="ar-JO" sz="2200" b="1">
                <a:latin typeface="Arial" panose="020B0604020202020204" pitchFamily="34" charset="0"/>
                <a:ea typeface="Arial" charset="0"/>
                <a:cs typeface="Arial" panose="020B0604020202020204" pitchFamily="34" charset="0"/>
              </a:rPr>
              <a:t>2. رومية، 1 و2 كورنثوس هم </a:t>
            </a:r>
            <a:r>
              <a:rPr lang="ar-JO" sz="2200" b="1">
                <a:solidFill>
                  <a:srgbClr val="FFFF00"/>
                </a:solidFill>
                <a:latin typeface="Arial" panose="020B0604020202020204" pitchFamily="34" charset="0"/>
                <a:ea typeface="Arial" charset="0"/>
                <a:cs typeface="Arial" panose="020B0604020202020204" pitchFamily="34" charset="0"/>
              </a:rPr>
              <a:t>معيار</a:t>
            </a:r>
            <a:r>
              <a:rPr lang="ar-JO" sz="2200" b="1">
                <a:latin typeface="Arial" panose="020B0604020202020204" pitchFamily="34" charset="0"/>
                <a:ea typeface="Arial" charset="0"/>
                <a:cs typeface="Arial" panose="020B0604020202020204" pitchFamily="34" charset="0"/>
              </a:rPr>
              <a:t>  </a:t>
            </a:r>
          </a:p>
          <a:p>
            <a:pPr lvl="1" algn="r">
              <a:spcBef>
                <a:spcPct val="50000"/>
              </a:spcBef>
              <a:buSzPct val="90000"/>
            </a:pPr>
            <a:r>
              <a:rPr lang="ar-JO" sz="2200" b="1">
                <a:latin typeface="Arial" panose="020B0604020202020204" pitchFamily="34" charset="0"/>
                <a:ea typeface="Arial" charset="0"/>
                <a:cs typeface="Arial" panose="020B0604020202020204" pitchFamily="34" charset="0"/>
              </a:rPr>
              <a:t>    الحكم على رسائل بولس الأخرى</a:t>
            </a:r>
            <a:endParaRPr lang="en-US" sz="2200" b="1" dirty="0">
              <a:latin typeface="Arial" panose="020B0604020202020204" pitchFamily="34" charset="0"/>
              <a:ea typeface="Arial" charset="0"/>
              <a:cs typeface="Arial" panose="020B0604020202020204" pitchFamily="34" charset="0"/>
            </a:endParaRPr>
          </a:p>
          <a:p>
            <a:pPr algn="r">
              <a:spcBef>
                <a:spcPct val="50000"/>
              </a:spcBef>
              <a:buSzPct val="90000"/>
            </a:pPr>
            <a:r>
              <a:rPr lang="ar-JO" sz="2200" b="1">
                <a:latin typeface="Arial" panose="020B0604020202020204" pitchFamily="34" charset="0"/>
                <a:ea typeface="Arial" charset="0"/>
                <a:cs typeface="Times New Roman" charset="0"/>
              </a:rPr>
              <a:t>3. </a:t>
            </a:r>
            <a:r>
              <a:rPr lang="ar-JO" sz="2200" b="1">
                <a:solidFill>
                  <a:srgbClr val="FFFF00"/>
                </a:solidFill>
                <a:latin typeface="Arial" panose="020B0604020202020204" pitchFamily="34" charset="0"/>
                <a:ea typeface="Arial" charset="0"/>
                <a:cs typeface="Times New Roman" charset="0"/>
              </a:rPr>
              <a:t>ترتيوس</a:t>
            </a:r>
            <a:r>
              <a:rPr lang="ar-JO" sz="2200" b="1">
                <a:latin typeface="Arial" panose="020B0604020202020204" pitchFamily="34" charset="0"/>
                <a:ea typeface="Arial" charset="0"/>
                <a:cs typeface="Times New Roman" charset="0"/>
              </a:rPr>
              <a:t> (على الأغلب هو كاتب بولس) خطَّ </a:t>
            </a:r>
          </a:p>
          <a:p>
            <a:pPr algn="r">
              <a:spcBef>
                <a:spcPct val="50000"/>
              </a:spcBef>
              <a:buSzPct val="90000"/>
            </a:pPr>
            <a:r>
              <a:rPr lang="ar-JO" sz="2200" b="1">
                <a:latin typeface="Arial" panose="020B0604020202020204" pitchFamily="34" charset="0"/>
                <a:ea typeface="Arial" charset="0"/>
                <a:cs typeface="Times New Roman" charset="0"/>
              </a:rPr>
              <a:t>    هذه الرسالة (16: 22)</a:t>
            </a:r>
            <a:endParaRPr lang="en-US" sz="2200" b="1" dirty="0">
              <a:latin typeface="Arial" panose="020B0604020202020204" pitchFamily="34" charset="0"/>
              <a:ea typeface="Arial" charset="0"/>
              <a:cs typeface="Arial" panose="020B0604020202020204" pitchFamily="34" charset="0"/>
            </a:endParaRPr>
          </a:p>
        </p:txBody>
      </p:sp>
      <p:sp>
        <p:nvSpPr>
          <p:cNvPr id="14338" name="Rectangle 2"/>
          <p:cNvSpPr>
            <a:spLocks noGrp="1" noChangeArrowheads="1"/>
          </p:cNvSpPr>
          <p:nvPr>
            <p:ph type="title"/>
          </p:nvPr>
        </p:nvSpPr>
        <p:spPr>
          <a:xfrm>
            <a:off x="685800" y="0"/>
            <a:ext cx="7772400" cy="838200"/>
          </a:xfrm>
        </p:spPr>
        <p:txBody>
          <a:bodyPr/>
          <a:lstStyle/>
          <a:p>
            <a:pPr eaLnBrk="1" hangingPunct="1">
              <a:defRPr/>
            </a:pPr>
            <a:r>
              <a:rPr lang="ar-SA" b="1" dirty="0">
                <a:solidFill>
                  <a:schemeClr val="tx1"/>
                </a:solidFill>
                <a:latin typeface="Arial" panose="020B0604020202020204" pitchFamily="34" charset="0"/>
                <a:ea typeface="ＭＳ Ｐゴシック" charset="-128"/>
                <a:cs typeface="Arial" panose="020B0604020202020204" pitchFamily="34" charset="0"/>
              </a:rPr>
              <a:t>تأليف</a:t>
            </a:r>
            <a:endParaRPr lang="en-US" b="1" dirty="0">
              <a:solidFill>
                <a:schemeClr val="tx1"/>
              </a:solidFill>
              <a:latin typeface="Arial" panose="020B0604020202020204" pitchFamily="34" charset="0"/>
              <a:ea typeface="ＭＳ Ｐゴシック" charset="-128"/>
              <a:cs typeface="Arial" panose="020B0604020202020204" pitchFamily="34" charset="0"/>
            </a:endParaRPr>
          </a:p>
        </p:txBody>
      </p:sp>
      <p:pic>
        <p:nvPicPr>
          <p:cNvPr id="14339" name="Picture 3" descr="ag00003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4838700" y="2473325"/>
            <a:ext cx="1605508" cy="1565275"/>
          </a:xfrm>
          <a:prstGeom prst="rect">
            <a:avLst/>
          </a:prstGeom>
          <a:noFill/>
          <a:ln w="9525">
            <a:noFill/>
            <a:miter lim="800000"/>
            <a:headEnd/>
            <a:tailEnd/>
          </a:ln>
        </p:spPr>
      </p:pic>
      <p:sp>
        <p:nvSpPr>
          <p:cNvPr id="14340" name="WordArt 4"/>
          <p:cNvSpPr>
            <a:spLocks noChangeArrowheads="1" noChangeShapeType="1" noTextEdit="1"/>
          </p:cNvSpPr>
          <p:nvPr/>
        </p:nvSpPr>
        <p:spPr bwMode="ltGray">
          <a:xfrm>
            <a:off x="457200" y="609600"/>
            <a:ext cx="3087688" cy="1130300"/>
          </a:xfrm>
          <a:prstGeom prst="rect">
            <a:avLst/>
          </a:prstGeom>
        </p:spPr>
        <p:txBody>
          <a:bodyPr wrap="none" fromWordArt="1">
            <a:prstTxWarp prst="textDoubleWave1">
              <a:avLst>
                <a:gd name="adj1" fmla="val 6500"/>
                <a:gd name="adj2" fmla="val 0"/>
              </a:avLst>
            </a:prstTxWarp>
          </a:bodyPr>
          <a:lstStyle/>
          <a:p>
            <a:pPr algn="ctr"/>
            <a:r>
              <a:rPr lang="ar-SA"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الأدلة الخارجية</a:t>
            </a:r>
            <a:endParaRPr lang="en-US"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14341" name="WordArt 5" descr="Narrow vertical"/>
          <p:cNvSpPr>
            <a:spLocks noChangeArrowheads="1" noChangeShapeType="1" noTextEdit="1"/>
          </p:cNvSpPr>
          <p:nvPr/>
        </p:nvSpPr>
        <p:spPr bwMode="ltGray">
          <a:xfrm>
            <a:off x="4495800" y="-33338"/>
            <a:ext cx="4114800" cy="1862138"/>
          </a:xfrm>
          <a:prstGeom prst="rect">
            <a:avLst/>
          </a:prstGeom>
        </p:spPr>
        <p:txBody>
          <a:bodyPr wrap="none" fromWordArt="1">
            <a:prstTxWarp prst="textCurveUp">
              <a:avLst>
                <a:gd name="adj" fmla="val 40356"/>
              </a:avLst>
            </a:prstTxWarp>
          </a:bodyPr>
          <a:lstStyle/>
          <a:p>
            <a:pPr algn="ctr"/>
            <a:r>
              <a:rPr lang="ar-SA"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rPr>
              <a:t>الأدلة الداخلية</a:t>
            </a:r>
            <a:endParaRPr lang="en-US"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endParaRPr>
          </a:p>
        </p:txBody>
      </p:sp>
      <p:sp>
        <p:nvSpPr>
          <p:cNvPr id="14342" name="Rectangle 6"/>
          <p:cNvSpPr>
            <a:spLocks noChangeArrowheads="1"/>
          </p:cNvSpPr>
          <p:nvPr/>
        </p:nvSpPr>
        <p:spPr bwMode="auto">
          <a:xfrm>
            <a:off x="76200" y="1870075"/>
            <a:ext cx="4423792" cy="4051878"/>
          </a:xfrm>
          <a:prstGeom prst="rect">
            <a:avLst/>
          </a:prstGeom>
          <a:noFill/>
          <a:ln w="38100">
            <a:noFill/>
            <a:miter lim="800000"/>
            <a:headEnd/>
            <a:tailEnd/>
          </a:ln>
        </p:spPr>
        <p:txBody>
          <a:bodyPr wrap="square">
            <a:prstTxWarp prst="textNoShape">
              <a:avLst/>
            </a:prstTxWarp>
            <a:spAutoFit/>
          </a:bodyPr>
          <a:lstStyle/>
          <a:p>
            <a:pPr marL="457200" indent="-457200" algn="r" rtl="1">
              <a:lnSpc>
                <a:spcPct val="90000"/>
              </a:lnSpc>
              <a:spcBef>
                <a:spcPct val="50000"/>
              </a:spcBef>
              <a:buSzPct val="90000"/>
              <a:buFontTx/>
              <a:buAutoNum type="arabicPeriod"/>
            </a:pPr>
            <a:r>
              <a:rPr lang="ar-SA" sz="2200" b="1" dirty="0">
                <a:latin typeface="Arial" panose="020B0604020202020204" pitchFamily="34" charset="0"/>
                <a:ea typeface="Arial" charset="0"/>
                <a:cs typeface="Arial" panose="020B0604020202020204" pitchFamily="34" charset="0"/>
              </a:rPr>
              <a:t>أيدها </a:t>
            </a:r>
            <a:r>
              <a:rPr lang="ar-SA" sz="2200" b="1" dirty="0">
                <a:solidFill>
                  <a:srgbClr val="FFFF00"/>
                </a:solidFill>
                <a:latin typeface="Arial" panose="020B0604020202020204" pitchFamily="34" charset="0"/>
                <a:ea typeface="Arial" charset="0"/>
                <a:cs typeface="Arial" panose="020B0604020202020204" pitchFamily="34" charset="0"/>
              </a:rPr>
              <a:t>آباء الكنيسة</a:t>
            </a:r>
            <a:r>
              <a:rPr lang="ar-SA" sz="2200" b="1" dirty="0">
                <a:latin typeface="Arial" panose="020B0604020202020204" pitchFamily="34" charset="0"/>
                <a:ea typeface="Arial" charset="0"/>
                <a:cs typeface="Arial" panose="020B0604020202020204" pitchFamily="34" charset="0"/>
              </a:rPr>
              <a:t>: </a:t>
            </a:r>
          </a:p>
          <a:p>
            <a:pPr marL="723900" lvl="1" indent="-266700" algn="r" rtl="1">
              <a:lnSpc>
                <a:spcPct val="90000"/>
              </a:lnSpc>
              <a:spcBef>
                <a:spcPts val="725"/>
              </a:spcBef>
              <a:buSzPct val="90000"/>
              <a:buFontTx/>
              <a:buBlip>
                <a:blip r:embed="rId3"/>
              </a:buBlip>
            </a:pPr>
            <a:r>
              <a:rPr lang="ar-JO" sz="2200" b="1" dirty="0">
                <a:latin typeface="Arial" panose="020B0604020202020204" pitchFamily="34" charset="0"/>
                <a:ea typeface="Times New Roman" charset="0"/>
                <a:cs typeface="Times New Roman" charset="0"/>
              </a:rPr>
              <a:t>أ</a:t>
            </a:r>
            <a:r>
              <a:rPr lang="ar-SA" sz="2200" b="1" dirty="0">
                <a:latin typeface="Arial" panose="020B0604020202020204" pitchFamily="34" charset="0"/>
                <a:ea typeface="Times New Roman" charset="0"/>
                <a:cs typeface="Times New Roman" charset="0"/>
              </a:rPr>
              <a:t>كليمندس الروماني (95 م) </a:t>
            </a:r>
          </a:p>
          <a:p>
            <a:pPr marL="723900" lvl="1" indent="-266700" algn="r" rtl="1">
              <a:lnSpc>
                <a:spcPct val="90000"/>
              </a:lnSpc>
              <a:spcBef>
                <a:spcPts val="725"/>
              </a:spcBef>
              <a:buSzPct val="90000"/>
              <a:buFontTx/>
              <a:buBlip>
                <a:blip r:embed="rId3"/>
              </a:buBlip>
            </a:pPr>
            <a:r>
              <a:rPr lang="ar-JO" sz="2200" b="1" dirty="0">
                <a:latin typeface="Arial" panose="020B0604020202020204" pitchFamily="34" charset="0"/>
                <a:ea typeface="Times New Roman" charset="0"/>
                <a:cs typeface="Times New Roman" charset="0"/>
              </a:rPr>
              <a:t>أ</a:t>
            </a:r>
            <a:r>
              <a:rPr lang="ar-SA" sz="2200" b="1" dirty="0">
                <a:latin typeface="Arial" panose="020B0604020202020204" pitchFamily="34" charset="0"/>
                <a:ea typeface="Times New Roman" charset="0"/>
                <a:cs typeface="Times New Roman" charset="0"/>
              </a:rPr>
              <a:t>غناطيوس (حوالي 115 م) </a:t>
            </a:r>
          </a:p>
          <a:p>
            <a:pPr marL="723900" lvl="1" indent="-266700" algn="r" rtl="1">
              <a:lnSpc>
                <a:spcPct val="90000"/>
              </a:lnSpc>
              <a:spcBef>
                <a:spcPts val="725"/>
              </a:spcBef>
              <a:buSzPct val="90000"/>
              <a:buFontTx/>
              <a:buBlip>
                <a:blip r:embed="rId3"/>
              </a:buBlip>
            </a:pPr>
            <a:r>
              <a:rPr lang="ar-SA" sz="2200" b="1" dirty="0">
                <a:latin typeface="Arial" panose="020B0604020202020204" pitchFamily="34" charset="0"/>
                <a:ea typeface="Times New Roman" charset="0"/>
                <a:cs typeface="Times New Roman" charset="0"/>
              </a:rPr>
              <a:t> بوليكار</a:t>
            </a:r>
            <a:r>
              <a:rPr lang="ar-JO" sz="2200" b="1" dirty="0">
                <a:latin typeface="Arial" panose="020B0604020202020204" pitchFamily="34" charset="0"/>
                <a:ea typeface="Times New Roman" charset="0"/>
                <a:cs typeface="Times New Roman" charset="0"/>
              </a:rPr>
              <a:t>ب</a:t>
            </a:r>
            <a:r>
              <a:rPr lang="ar-SA" sz="2200" b="1" dirty="0">
                <a:latin typeface="Arial" panose="020B0604020202020204" pitchFamily="34" charset="0"/>
                <a:ea typeface="Times New Roman" charset="0"/>
                <a:cs typeface="Times New Roman" charset="0"/>
              </a:rPr>
              <a:t>وس (حوالي 115 م) </a:t>
            </a:r>
          </a:p>
          <a:p>
            <a:pPr marL="457200" indent="-457200" algn="r" rtl="1">
              <a:lnSpc>
                <a:spcPct val="90000"/>
              </a:lnSpc>
              <a:spcBef>
                <a:spcPct val="50000"/>
              </a:spcBef>
              <a:buSzPct val="90000"/>
              <a:buFont typeface="Tahoma" charset="-52"/>
              <a:buAutoNum type="arabicPeriod"/>
            </a:pPr>
            <a:r>
              <a:rPr lang="ar-SA" sz="2200" b="1" dirty="0">
                <a:latin typeface="Arial" panose="020B0604020202020204" pitchFamily="34" charset="0"/>
                <a:ea typeface="Arial" charset="0"/>
                <a:cs typeface="Arial" panose="020B0604020202020204" pitchFamily="34" charset="0"/>
              </a:rPr>
              <a:t>أدرجت رسالة رومية </a:t>
            </a:r>
            <a:r>
              <a:rPr lang="ar-SA" sz="2200" b="1" dirty="0">
                <a:solidFill>
                  <a:srgbClr val="FFFF00"/>
                </a:solidFill>
                <a:latin typeface="Arial" panose="020B0604020202020204" pitchFamily="34" charset="0"/>
                <a:ea typeface="Arial" charset="0"/>
                <a:cs typeface="Arial" panose="020B0604020202020204" pitchFamily="34" charset="0"/>
              </a:rPr>
              <a:t>بين رسائل بولس </a:t>
            </a:r>
            <a:r>
              <a:rPr lang="ar-SA" sz="2200" b="1" dirty="0">
                <a:latin typeface="Arial" panose="020B0604020202020204" pitchFamily="34" charset="0"/>
                <a:ea typeface="Arial" charset="0"/>
                <a:cs typeface="Arial" panose="020B0604020202020204" pitchFamily="34" charset="0"/>
              </a:rPr>
              <a:t>في جميع قوائم كتب العهد الجديد الموجودة قبل عام 200 م، حتى قائمة كتب العهد الجديد. مر</a:t>
            </a:r>
            <a:r>
              <a:rPr lang="ar-JO" sz="2200" b="1" dirty="0">
                <a:latin typeface="Arial" panose="020B0604020202020204" pitchFamily="34" charset="0"/>
                <a:ea typeface="Arial" charset="0"/>
                <a:cs typeface="Arial" panose="020B0604020202020204" pitchFamily="34" charset="0"/>
              </a:rPr>
              <a:t>ك</a:t>
            </a:r>
            <a:r>
              <a:rPr lang="ar-SA" sz="2200" b="1" dirty="0">
                <a:latin typeface="Arial" panose="020B0604020202020204" pitchFamily="34" charset="0"/>
                <a:ea typeface="Arial" charset="0"/>
                <a:cs typeface="Arial" panose="020B0604020202020204" pitchFamily="34" charset="0"/>
              </a:rPr>
              <a:t>يون المهرطق.</a:t>
            </a:r>
          </a:p>
          <a:p>
            <a:pPr marL="457200" indent="-457200" algn="r" rtl="1">
              <a:lnSpc>
                <a:spcPct val="90000"/>
              </a:lnSpc>
              <a:spcBef>
                <a:spcPct val="50000"/>
              </a:spcBef>
              <a:buSzPct val="90000"/>
              <a:buFont typeface="Tahoma" charset="-52"/>
              <a:buAutoNum type="arabicPeriod"/>
            </a:pPr>
            <a:r>
              <a:rPr lang="ar-JO" sz="2200" b="1" dirty="0">
                <a:latin typeface="Arial" panose="020B0604020202020204" pitchFamily="34" charset="0"/>
                <a:ea typeface="Arial" charset="0"/>
                <a:cs typeface="Arial" panose="020B0604020202020204" pitchFamily="34" charset="0"/>
              </a:rPr>
              <a:t>حتى أن </a:t>
            </a:r>
            <a:r>
              <a:rPr lang="ar-JO" sz="2200" b="1" dirty="0">
                <a:solidFill>
                  <a:srgbClr val="FFFF00"/>
                </a:solidFill>
                <a:latin typeface="Arial" panose="020B0604020202020204" pitchFamily="34" charset="0"/>
                <a:ea typeface="Arial" charset="0"/>
                <a:cs typeface="Arial" panose="020B0604020202020204" pitchFamily="34" charset="0"/>
              </a:rPr>
              <a:t>جميع النقاد المعاصرين الراديكاليين يتفقون </a:t>
            </a:r>
            <a:r>
              <a:rPr lang="ar-JO" sz="2200" b="1" dirty="0">
                <a:latin typeface="Arial" panose="020B0604020202020204" pitchFamily="34" charset="0"/>
                <a:ea typeface="Arial" charset="0"/>
                <a:cs typeface="Arial" panose="020B0604020202020204" pitchFamily="34" charset="0"/>
              </a:rPr>
              <a:t>على أن بولس هو من قام بتأليف رسالة رومية باستثناء بور.</a:t>
            </a:r>
            <a:endParaRPr lang="en-US" sz="2200" b="1" dirty="0">
              <a:latin typeface="Arial" panose="020B0604020202020204" pitchFamily="34" charset="0"/>
              <a:ea typeface="Times New Roman" charset="0"/>
              <a:cs typeface="Times New Roman" charset="0"/>
            </a:endParaRPr>
          </a:p>
        </p:txBody>
      </p:sp>
      <p:sp>
        <p:nvSpPr>
          <p:cNvPr id="14344" name="Text Box 8"/>
          <p:cNvSpPr txBox="1">
            <a:spLocks noChangeArrowheads="1"/>
          </p:cNvSpPr>
          <p:nvPr/>
        </p:nvSpPr>
        <p:spPr bwMode="auto">
          <a:xfrm>
            <a:off x="8426450" y="-26988"/>
            <a:ext cx="7040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1433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14340"/>
                                        </p:tgtEl>
                                        <p:attrNameLst>
                                          <p:attrName>style.visibility</p:attrName>
                                        </p:attrNameLst>
                                      </p:cBhvr>
                                      <p:to>
                                        <p:strVal val="visible"/>
                                      </p:to>
                                    </p:set>
                                    <p:anim calcmode="lin" valueType="num">
                                      <p:cBhvr additive="base">
                                        <p:cTn id="11" dur="500" fill="hold"/>
                                        <p:tgtEl>
                                          <p:spTgt spid="14340"/>
                                        </p:tgtEl>
                                        <p:attrNameLst>
                                          <p:attrName>ppt_x</p:attrName>
                                        </p:attrNameLst>
                                      </p:cBhvr>
                                      <p:tavLst>
                                        <p:tav tm="0">
                                          <p:val>
                                            <p:strVal val="0-#ppt_w/2"/>
                                          </p:val>
                                        </p:tav>
                                        <p:tav tm="100000">
                                          <p:val>
                                            <p:strVal val="#ppt_x"/>
                                          </p:val>
                                        </p:tav>
                                      </p:tavLst>
                                    </p:anim>
                                    <p:anim calcmode="lin" valueType="num">
                                      <p:cBhvr additive="base">
                                        <p:cTn id="12" dur="500" fill="hold"/>
                                        <p:tgtEl>
                                          <p:spTgt spid="14340"/>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4342"/>
                                        </p:tgtEl>
                                        <p:attrNameLst>
                                          <p:attrName>style.visibility</p:attrName>
                                        </p:attrNameLst>
                                      </p:cBhvr>
                                      <p:to>
                                        <p:strVal val="visible"/>
                                      </p:to>
                                    </p:set>
                                    <p:anim calcmode="lin" valueType="num">
                                      <p:cBhvr additive="base">
                                        <p:cTn id="17" dur="500" fill="hold"/>
                                        <p:tgtEl>
                                          <p:spTgt spid="14342"/>
                                        </p:tgtEl>
                                        <p:attrNameLst>
                                          <p:attrName>ppt_x</p:attrName>
                                        </p:attrNameLst>
                                      </p:cBhvr>
                                      <p:tavLst>
                                        <p:tav tm="0">
                                          <p:val>
                                            <p:strVal val="0-#ppt_w/2"/>
                                          </p:val>
                                        </p:tav>
                                        <p:tav tm="100000">
                                          <p:val>
                                            <p:strVal val="#ppt_x"/>
                                          </p:val>
                                        </p:tav>
                                      </p:tavLst>
                                    </p:anim>
                                    <p:anim calcmode="lin" valueType="num">
                                      <p:cBhvr additive="base">
                                        <p:cTn id="18" dur="500" fill="hold"/>
                                        <p:tgtEl>
                                          <p:spTgt spid="1434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4341"/>
                                        </p:tgtEl>
                                        <p:attrNameLst>
                                          <p:attrName>style.visibility</p:attrName>
                                        </p:attrNameLst>
                                      </p:cBhvr>
                                      <p:to>
                                        <p:strVal val="visible"/>
                                      </p:to>
                                    </p:set>
                                    <p:anim calcmode="lin" valueType="num">
                                      <p:cBhvr additive="base">
                                        <p:cTn id="23" dur="500" fill="hold"/>
                                        <p:tgtEl>
                                          <p:spTgt spid="14341"/>
                                        </p:tgtEl>
                                        <p:attrNameLst>
                                          <p:attrName>ppt_x</p:attrName>
                                        </p:attrNameLst>
                                      </p:cBhvr>
                                      <p:tavLst>
                                        <p:tav tm="0">
                                          <p:val>
                                            <p:strVal val="0-#ppt_w/2"/>
                                          </p:val>
                                        </p:tav>
                                        <p:tav tm="100000">
                                          <p:val>
                                            <p:strVal val="#ppt_x"/>
                                          </p:val>
                                        </p:tav>
                                      </p:tavLst>
                                    </p:anim>
                                    <p:anim calcmode="lin" valueType="num">
                                      <p:cBhvr additive="base">
                                        <p:cTn id="2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4343"/>
                                        </p:tgtEl>
                                        <p:attrNameLst>
                                          <p:attrName>style.visibility</p:attrName>
                                        </p:attrNameLst>
                                      </p:cBhvr>
                                      <p:to>
                                        <p:strVal val="visible"/>
                                      </p:to>
                                    </p:set>
                                    <p:anim calcmode="lin" valueType="num">
                                      <p:cBhvr additive="base">
                                        <p:cTn id="29" dur="500" fill="hold"/>
                                        <p:tgtEl>
                                          <p:spTgt spid="14343"/>
                                        </p:tgtEl>
                                        <p:attrNameLst>
                                          <p:attrName>ppt_x</p:attrName>
                                        </p:attrNameLst>
                                      </p:cBhvr>
                                      <p:tavLst>
                                        <p:tav tm="0">
                                          <p:val>
                                            <p:strVal val="0-#ppt_w/2"/>
                                          </p:val>
                                        </p:tav>
                                        <p:tav tm="100000">
                                          <p:val>
                                            <p:strVal val="#ppt_x"/>
                                          </p:val>
                                        </p:tav>
                                      </p:tavLst>
                                    </p:anim>
                                    <p:anim calcmode="lin" valueType="num">
                                      <p:cBhvr additive="base">
                                        <p:cTn id="30"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autoUpdateAnimBg="0"/>
      <p:bldP spid="14340" grpId="0" animBg="1"/>
      <p:bldP spid="14341" grpId="0" animBg="1"/>
      <p:bldP spid="14342"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94914"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457200" y="533400"/>
            <a:ext cx="8305800" cy="6337300"/>
          </a:xfrm>
          <a:prstGeom prst="rect">
            <a:avLst/>
          </a:prstGeom>
          <a:noFill/>
          <a:ln w="9525">
            <a:noFill/>
            <a:miter lim="800000"/>
            <a:headEnd/>
            <a:tailEnd/>
          </a:ln>
        </p:spPr>
      </p:pic>
      <p:sp>
        <p:nvSpPr>
          <p:cNvPr id="608259" name="Text Box 3"/>
          <p:cNvSpPr txBox="1">
            <a:spLocks noChangeArrowheads="1"/>
          </p:cNvSpPr>
          <p:nvPr/>
        </p:nvSpPr>
        <p:spPr bwMode="auto">
          <a:xfrm>
            <a:off x="8366125" y="41275"/>
            <a:ext cx="699230" cy="461665"/>
          </a:xfrm>
          <a:prstGeom prst="rect">
            <a:avLst/>
          </a:prstGeom>
          <a:noFill/>
          <a:ln w="12700" cap="sq">
            <a:noFill/>
            <a:miter lim="800000"/>
            <a:headEnd type="none" w="sm" len="sm"/>
            <a:tailEnd type="none" w="sm" len="sm"/>
          </a:ln>
        </p:spPr>
        <p:txBody>
          <a:bodyPr wrap="none">
            <a:prstTxWarp prst="textNoShape">
              <a:avLst/>
            </a:prstTxWarp>
            <a:spAutoFit/>
          </a:bodyPr>
          <a:lstStyle/>
          <a:p>
            <a:r>
              <a:rPr lang="ar-JO" b="1">
                <a:solidFill>
                  <a:srgbClr val="000000"/>
                </a:solidFill>
                <a:latin typeface="Arial" panose="020B0604020202020204" pitchFamily="34" charset="0"/>
                <a:ea typeface="Arial" charset="0"/>
                <a:cs typeface="Arial" panose="020B0604020202020204" pitchFamily="34" charset="0"/>
              </a:rPr>
              <a:t>132</a:t>
            </a:r>
            <a:endParaRPr lang="en-US" b="1" dirty="0">
              <a:solidFill>
                <a:srgbClr val="000000"/>
              </a:solidFill>
              <a:latin typeface="Arial" panose="020B0604020202020204" pitchFamily="34" charset="0"/>
              <a:ea typeface="Arial" charset="0"/>
              <a:cs typeface="Arial" panose="020B0604020202020204" pitchFamily="34" charset="0"/>
            </a:endParaRPr>
          </a:p>
        </p:txBody>
      </p:sp>
      <p:sp>
        <p:nvSpPr>
          <p:cNvPr id="608260" name="Rectangle 4"/>
          <p:cNvSpPr>
            <a:spLocks noGrp="1" noChangeArrowheads="1"/>
          </p:cNvSpPr>
          <p:nvPr>
            <p:ph type="title" idx="4294967295"/>
          </p:nvPr>
        </p:nvSpPr>
        <p:spPr>
          <a:xfrm>
            <a:off x="2644963" y="-2054"/>
            <a:ext cx="4033476" cy="523220"/>
          </a:xfrm>
          <a:solidFill>
            <a:schemeClr val="hlink"/>
          </a:solidFill>
        </p:spPr>
        <p:txBody>
          <a:bodyPr wrap="none" lIns="91440" tIns="45720" rIns="91440" bIns="45720">
            <a:spAutoFit/>
          </a:bodyPr>
          <a:lstStyle/>
          <a:p>
            <a:pPr eaLnBrk="1" hangingPunct="1"/>
            <a:r>
              <a:rPr lang="ar-JO" sz="2800">
                <a:solidFill>
                  <a:srgbClr val="FFFFFF"/>
                </a:solidFill>
                <a:ea typeface="ＭＳ Ｐゴシック" charset="-128"/>
              </a:rPr>
              <a:t>الشتات اليهودي في يوم الخمسين</a:t>
            </a:r>
            <a:endParaRPr lang="en-US" sz="2800" dirty="0">
              <a:solidFill>
                <a:srgbClr val="FFFFFF"/>
              </a:solidFill>
              <a:ea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4914"/>
                                        </p:tgtEl>
                                        <p:attrNameLst>
                                          <p:attrName>style.visibility</p:attrName>
                                        </p:attrNameLst>
                                      </p:cBhvr>
                                      <p:to>
                                        <p:strVal val="visible"/>
                                      </p:to>
                                    </p:set>
                                    <p:animEffect transition="in" filter="box(in)">
                                      <p:cBhvr>
                                        <p:cTn id="7" dur="1000"/>
                                        <p:tgtEl>
                                          <p:spTgt spid="294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إن دعوة الله لدخول ملكوته هي</a:t>
            </a:r>
          </a:p>
          <a:p>
            <a:r>
              <a:rPr lang="ar-JO"/>
              <a:t> استدعاء فعّال من خلال الكرازة بالإنجيل</a:t>
            </a:r>
          </a:p>
          <a:p>
            <a:r>
              <a:rPr lang="ar-JO"/>
              <a:t> التي تضمن أن الناس سيخرجون</a:t>
            </a:r>
          </a:p>
          <a:p>
            <a:r>
              <a:rPr lang="ar-JO"/>
              <a:t> من ملكوت الظلام (8: 28-30)</a:t>
            </a:r>
          </a:p>
          <a:p>
            <a:r>
              <a:rPr lang="ar-JO"/>
              <a:t> الذي هو عمل الرّوح (14: 17).</a:t>
            </a:r>
            <a:endParaRPr lang="en-US" dirty="0"/>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4779F80F-8C33-DA4C-A5A7-C0BE39FF261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8283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62" descr="Acts 2 mediterranean map.jpg"/>
          <p:cNvPicPr>
            <a:picLocks noChangeAspect="1"/>
          </p:cNvPicPr>
          <p:nvPr/>
        </p:nvPicPr>
        <p:blipFill>
          <a:blip r:embed="rId3" cstate="screen">
            <a:extLst>
              <a:ext uri="{28A0092B-C50C-407E-A947-70E740481C1C}">
                <a14:useLocalDpi xmlns:a14="http://schemas.microsoft.com/office/drawing/2010/main"/>
              </a:ext>
            </a:extLst>
          </a:blip>
          <a:srcRect b="-1508"/>
          <a:stretch>
            <a:fillRect/>
          </a:stretch>
        </p:blipFill>
        <p:spPr bwMode="auto">
          <a:xfrm>
            <a:off x="0" y="0"/>
            <a:ext cx="9144000"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78" name="Rectangle 4"/>
          <p:cNvSpPr>
            <a:spLocks noGrp="1" noChangeArrowheads="1"/>
          </p:cNvSpPr>
          <p:nvPr>
            <p:ph type="title" idx="4294967295"/>
          </p:nvPr>
        </p:nvSpPr>
        <p:spPr>
          <a:xfrm>
            <a:off x="0" y="0"/>
            <a:ext cx="9144000" cy="533400"/>
          </a:xfrm>
          <a:solidFill>
            <a:srgbClr val="000099"/>
          </a:solidFill>
        </p:spPr>
        <p:txBody>
          <a:bodyPr/>
          <a:lstStyle/>
          <a:p>
            <a:pPr algn="ctr">
              <a:defRPr/>
            </a:pPr>
            <a:r>
              <a:rPr lang="ar-JO" sz="3200">
                <a:solidFill>
                  <a:schemeClr val="bg1"/>
                </a:solidFill>
                <a:effectLst>
                  <a:outerShdw blurRad="38100" dist="38100" dir="2700000" algn="tl">
                    <a:srgbClr val="000000"/>
                  </a:outerShdw>
                </a:effectLst>
                <a:ea typeface="ＭＳ Ｐゴシック" charset="0"/>
                <a:cs typeface="Arial" panose="020B0604020202020204" pitchFamily="34" charset="0"/>
              </a:rPr>
              <a:t>اليهود في يوم الخمسين – أعمال الرسل 2: 9- 11</a:t>
            </a:r>
            <a:endParaRPr lang="en-US" sz="2400"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
        <p:nvSpPr>
          <p:cNvPr id="300035" name="Text Box 3"/>
          <p:cNvSpPr txBox="1">
            <a:spLocks noChangeArrowheads="1"/>
          </p:cNvSpPr>
          <p:nvPr/>
        </p:nvSpPr>
        <p:spPr bwMode="auto">
          <a:xfrm>
            <a:off x="8363474" y="41281"/>
            <a:ext cx="703825"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132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283525" y="533401"/>
            <a:ext cx="1106179"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روما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13</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6" name="TextBox 5"/>
          <p:cNvSpPr txBox="1"/>
          <p:nvPr/>
        </p:nvSpPr>
        <p:spPr>
          <a:xfrm>
            <a:off x="2505377" y="4343401"/>
            <a:ext cx="1404338"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القيروان</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12</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7" name="TextBox 6"/>
          <p:cNvSpPr txBox="1"/>
          <p:nvPr/>
        </p:nvSpPr>
        <p:spPr>
          <a:xfrm>
            <a:off x="4692856" y="1276350"/>
            <a:ext cx="931451"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آسيا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8</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8" name="TextBox 7"/>
          <p:cNvSpPr txBox="1"/>
          <p:nvPr/>
        </p:nvSpPr>
        <p:spPr>
          <a:xfrm>
            <a:off x="5639758" y="1733550"/>
            <a:ext cx="110778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فريجيا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9</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9" name="TextBox 8"/>
          <p:cNvSpPr txBox="1"/>
          <p:nvPr/>
        </p:nvSpPr>
        <p:spPr>
          <a:xfrm>
            <a:off x="5689153" y="2209800"/>
            <a:ext cx="123121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بمفيليا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10</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0" name="TextBox 9"/>
          <p:cNvSpPr txBox="1"/>
          <p:nvPr/>
        </p:nvSpPr>
        <p:spPr>
          <a:xfrm>
            <a:off x="7221080" y="1066801"/>
            <a:ext cx="1234419"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كبادوكيا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1" name="TextBox 10"/>
          <p:cNvSpPr txBox="1"/>
          <p:nvPr/>
        </p:nvSpPr>
        <p:spPr>
          <a:xfrm>
            <a:off x="6531309" y="533401"/>
            <a:ext cx="107251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بنطس</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7</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2" name="TextBox 11"/>
          <p:cNvSpPr txBox="1"/>
          <p:nvPr/>
        </p:nvSpPr>
        <p:spPr>
          <a:xfrm>
            <a:off x="5172924" y="5334000"/>
            <a:ext cx="1127018"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مصر</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11</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3" name="TextBox 12"/>
          <p:cNvSpPr txBox="1"/>
          <p:nvPr/>
        </p:nvSpPr>
        <p:spPr>
          <a:xfrm>
            <a:off x="3369402" y="3048000"/>
            <a:ext cx="1152666"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كريت</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14</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4" name="TextBox 13"/>
          <p:cNvSpPr txBox="1"/>
          <p:nvPr/>
        </p:nvSpPr>
        <p:spPr>
          <a:xfrm>
            <a:off x="6420180" y="4572000"/>
            <a:ext cx="123762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اليهودية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5</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5" name="TextBox 14"/>
          <p:cNvSpPr txBox="1"/>
          <p:nvPr/>
        </p:nvSpPr>
        <p:spPr>
          <a:xfrm>
            <a:off x="7655061" y="5943600"/>
            <a:ext cx="1277700"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العربية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15</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6" name="TextBox 15"/>
          <p:cNvSpPr txBox="1"/>
          <p:nvPr/>
        </p:nvSpPr>
        <p:spPr>
          <a:xfrm>
            <a:off x="7934659" y="1981200"/>
            <a:ext cx="1069310"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فرثيىة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7" name="TextBox 16"/>
          <p:cNvSpPr txBox="1"/>
          <p:nvPr/>
        </p:nvSpPr>
        <p:spPr>
          <a:xfrm>
            <a:off x="8046977" y="3124201"/>
            <a:ext cx="987557"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مادي</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2</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8" name="TextBox 17"/>
          <p:cNvSpPr txBox="1"/>
          <p:nvPr/>
        </p:nvSpPr>
        <p:spPr>
          <a:xfrm>
            <a:off x="8093703" y="3581401"/>
            <a:ext cx="100839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عيلام</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3</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9" name="TextBox 18"/>
          <p:cNvSpPr txBox="1"/>
          <p:nvPr/>
        </p:nvSpPr>
        <p:spPr>
          <a:xfrm>
            <a:off x="7317252" y="2590801"/>
            <a:ext cx="1535784"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بين النهرين</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4</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21" name="TextBox 20"/>
          <p:cNvSpPr txBox="1"/>
          <p:nvPr/>
        </p:nvSpPr>
        <p:spPr>
          <a:xfrm>
            <a:off x="346921" y="4992691"/>
            <a:ext cx="293680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آسيا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مقاطعات الامبراطورية الرومانية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TextBox 21"/>
          <p:cNvSpPr txBox="1"/>
          <p:nvPr/>
        </p:nvSpPr>
        <p:spPr>
          <a:xfrm>
            <a:off x="607089" y="5221293"/>
            <a:ext cx="264345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مادي</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مقاطعات امبراطورية بارثيا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Box 22"/>
          <p:cNvSpPr txBox="1"/>
          <p:nvPr/>
        </p:nvSpPr>
        <p:spPr>
          <a:xfrm>
            <a:off x="282167" y="5449891"/>
            <a:ext cx="1223199"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روما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مدن</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Box 23"/>
          <p:cNvSpPr txBox="1"/>
          <p:nvPr/>
        </p:nvSpPr>
        <p:spPr>
          <a:xfrm>
            <a:off x="483559" y="5711825"/>
            <a:ext cx="1104577"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كريت</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جزر</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p:cNvSpPr txBox="1"/>
          <p:nvPr/>
        </p:nvSpPr>
        <p:spPr>
          <a:xfrm>
            <a:off x="280408" y="6094125"/>
            <a:ext cx="468184"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أميال</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6" name="TextBox 25"/>
          <p:cNvSpPr txBox="1"/>
          <p:nvPr/>
        </p:nvSpPr>
        <p:spPr>
          <a:xfrm>
            <a:off x="96219" y="6400803"/>
            <a:ext cx="774357"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كيلومترات</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300057" name="Straight Connector 27"/>
          <p:cNvCxnSpPr>
            <a:cxnSpLocks noChangeShapeType="1"/>
          </p:cNvCxnSpPr>
          <p:nvPr/>
        </p:nvCxnSpPr>
        <p:spPr bwMode="auto">
          <a:xfrm>
            <a:off x="914400" y="6397625"/>
            <a:ext cx="3200400" cy="1588"/>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grpSp>
        <p:nvGrpSpPr>
          <p:cNvPr id="2" name="Group 31"/>
          <p:cNvGrpSpPr/>
          <p:nvPr/>
        </p:nvGrpSpPr>
        <p:grpSpPr>
          <a:xfrm>
            <a:off x="1339505" y="6093023"/>
            <a:ext cx="420026" cy="305594"/>
            <a:chOff x="1219198" y="5715000"/>
            <a:chExt cx="420024" cy="305594"/>
          </a:xfrm>
          <a:noFill/>
          <a:effectLst/>
        </p:grpSpPr>
        <p:cxnSp>
          <p:nvCxnSpPr>
            <p:cNvPr id="30" name="Straight Connector 2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1" name="TextBox 30"/>
            <p:cNvSpPr txBox="1"/>
            <p:nvPr/>
          </p:nvSpPr>
          <p:spPr>
            <a:xfrm>
              <a:off x="1219198"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200</a:t>
              </a:r>
            </a:p>
          </p:txBody>
        </p:sp>
      </p:grpSp>
      <p:grpSp>
        <p:nvGrpSpPr>
          <p:cNvPr id="3" name="Group 32"/>
          <p:cNvGrpSpPr/>
          <p:nvPr/>
        </p:nvGrpSpPr>
        <p:grpSpPr>
          <a:xfrm>
            <a:off x="1949105" y="6093023"/>
            <a:ext cx="420026" cy="305594"/>
            <a:chOff x="1219199" y="5715000"/>
            <a:chExt cx="420024" cy="305594"/>
          </a:xfrm>
          <a:noFill/>
          <a:effectLst/>
        </p:grpSpPr>
        <p:cxnSp>
          <p:nvCxnSpPr>
            <p:cNvPr id="34" name="Straight Connector 33"/>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5" name="TextBox 34"/>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400</a:t>
              </a:r>
            </a:p>
          </p:txBody>
        </p:sp>
      </p:grpSp>
      <p:grpSp>
        <p:nvGrpSpPr>
          <p:cNvPr id="4" name="Group 35"/>
          <p:cNvGrpSpPr/>
          <p:nvPr/>
        </p:nvGrpSpPr>
        <p:grpSpPr>
          <a:xfrm>
            <a:off x="2595893" y="6093023"/>
            <a:ext cx="420026" cy="305594"/>
            <a:chOff x="1219201" y="5715000"/>
            <a:chExt cx="420026" cy="305594"/>
          </a:xfrm>
          <a:noFill/>
          <a:effectLst/>
        </p:grpSpPr>
        <p:cxnSp>
          <p:nvCxnSpPr>
            <p:cNvPr id="37" name="Straight Connector 36"/>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8" name="TextBox 37"/>
            <p:cNvSpPr txBox="1"/>
            <p:nvPr/>
          </p:nvSpPr>
          <p:spPr>
            <a:xfrm>
              <a:off x="1219201" y="5715000"/>
              <a:ext cx="420026"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600</a:t>
              </a:r>
            </a:p>
          </p:txBody>
        </p:sp>
      </p:grpSp>
      <p:grpSp>
        <p:nvGrpSpPr>
          <p:cNvPr id="20" name="Group 38"/>
          <p:cNvGrpSpPr/>
          <p:nvPr/>
        </p:nvGrpSpPr>
        <p:grpSpPr>
          <a:xfrm>
            <a:off x="3852062" y="6093023"/>
            <a:ext cx="498479" cy="305594"/>
            <a:chOff x="1179974" y="5715000"/>
            <a:chExt cx="498479" cy="305594"/>
          </a:xfrm>
          <a:noFill/>
          <a:effectLst/>
        </p:grpSpPr>
        <p:cxnSp>
          <p:nvCxnSpPr>
            <p:cNvPr id="40" name="Straight Connector 3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1" name="TextBox 40"/>
            <p:cNvSpPr txBox="1"/>
            <p:nvPr/>
          </p:nvSpPr>
          <p:spPr>
            <a:xfrm>
              <a:off x="1179974" y="5715000"/>
              <a:ext cx="498479"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1000</a:t>
              </a:r>
            </a:p>
          </p:txBody>
        </p:sp>
      </p:grpSp>
      <p:grpSp>
        <p:nvGrpSpPr>
          <p:cNvPr id="27" name="Group 41"/>
          <p:cNvGrpSpPr/>
          <p:nvPr/>
        </p:nvGrpSpPr>
        <p:grpSpPr>
          <a:xfrm>
            <a:off x="3244502" y="6093023"/>
            <a:ext cx="420026" cy="305594"/>
            <a:chOff x="1219199" y="5715000"/>
            <a:chExt cx="420024" cy="305594"/>
          </a:xfrm>
          <a:noFill/>
          <a:effectLst/>
        </p:grpSpPr>
        <p:cxnSp>
          <p:nvCxnSpPr>
            <p:cNvPr id="43" name="Straight Connector 42"/>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4" name="TextBox 43"/>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800</a:t>
              </a:r>
            </a:p>
          </p:txBody>
        </p:sp>
      </p:grpSp>
      <p:sp>
        <p:nvSpPr>
          <p:cNvPr id="48" name="TextBox 47"/>
          <p:cNvSpPr txBox="1"/>
          <p:nvPr/>
        </p:nvSpPr>
        <p:spPr>
          <a:xfrm>
            <a:off x="809427" y="6092830"/>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0</a:t>
            </a:r>
          </a:p>
        </p:txBody>
      </p:sp>
      <p:sp>
        <p:nvSpPr>
          <p:cNvPr id="49" name="TextBox 48"/>
          <p:cNvSpPr txBox="1"/>
          <p:nvPr/>
        </p:nvSpPr>
        <p:spPr>
          <a:xfrm>
            <a:off x="804667" y="6451601"/>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0</a:t>
            </a:r>
          </a:p>
        </p:txBody>
      </p:sp>
      <p:grpSp>
        <p:nvGrpSpPr>
          <p:cNvPr id="29" name="Group 51"/>
          <p:cNvGrpSpPr/>
          <p:nvPr/>
        </p:nvGrpSpPr>
        <p:grpSpPr>
          <a:xfrm>
            <a:off x="1290049" y="6400781"/>
            <a:ext cx="420026" cy="312494"/>
            <a:chOff x="1169744" y="6023571"/>
            <a:chExt cx="420024" cy="312494"/>
          </a:xfrm>
          <a:noFill/>
          <a:effectLst/>
        </p:grpSpPr>
        <p:sp>
          <p:nvSpPr>
            <p:cNvPr id="50" name="TextBox 49"/>
            <p:cNvSpPr txBox="1"/>
            <p:nvPr/>
          </p:nvSpPr>
          <p:spPr>
            <a:xfrm>
              <a:off x="1169744" y="6074455"/>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300</a:t>
              </a:r>
            </a:p>
          </p:txBody>
        </p:sp>
        <p:cxnSp>
          <p:nvCxnSpPr>
            <p:cNvPr id="51" name="Straight Connector 50"/>
            <p:cNvCxnSpPr/>
            <p:nvPr/>
          </p:nvCxnSpPr>
          <p:spPr bwMode="auto">
            <a:xfrm rot="5400000">
              <a:off x="1341658" y="6060877"/>
              <a:ext cx="76200" cy="1588"/>
            </a:xfrm>
            <a:prstGeom prst="line">
              <a:avLst/>
            </a:prstGeom>
            <a:grpFill/>
            <a:ln w="12700" cap="sq" cmpd="sng" algn="ctr">
              <a:solidFill>
                <a:srgbClr val="FFFFFF"/>
              </a:solidFill>
              <a:prstDash val="solid"/>
              <a:round/>
              <a:headEnd type="none" w="sm" len="sm"/>
              <a:tailEnd type="none" w="sm" len="sm"/>
            </a:ln>
            <a:effectLst/>
          </p:spPr>
        </p:cxnSp>
      </p:grpSp>
      <p:sp>
        <p:nvSpPr>
          <p:cNvPr id="53" name="TextBox 52"/>
          <p:cNvSpPr txBox="1"/>
          <p:nvPr/>
        </p:nvSpPr>
        <p:spPr>
          <a:xfrm>
            <a:off x="18787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600</a:t>
            </a:r>
          </a:p>
        </p:txBody>
      </p:sp>
      <p:cxnSp>
        <p:nvCxnSpPr>
          <p:cNvPr id="300067" name="Straight Connector 53"/>
          <p:cNvCxnSpPr>
            <a:cxnSpLocks noChangeShapeType="1"/>
          </p:cNvCxnSpPr>
          <p:nvPr/>
        </p:nvCxnSpPr>
        <p:spPr bwMode="auto">
          <a:xfrm rot="5400000">
            <a:off x="2058194" y="6438110"/>
            <a:ext cx="76200" cy="1588"/>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55" name="TextBox 54"/>
          <p:cNvSpPr txBox="1"/>
          <p:nvPr/>
        </p:nvSpPr>
        <p:spPr>
          <a:xfrm>
            <a:off x="24883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900</a:t>
            </a:r>
          </a:p>
        </p:txBody>
      </p:sp>
      <p:cxnSp>
        <p:nvCxnSpPr>
          <p:cNvPr id="300069" name="Straight Connector 55"/>
          <p:cNvCxnSpPr>
            <a:cxnSpLocks noChangeShapeType="1"/>
          </p:cNvCxnSpPr>
          <p:nvPr/>
        </p:nvCxnSpPr>
        <p:spPr bwMode="auto">
          <a:xfrm rot="5400000">
            <a:off x="2667794" y="6438110"/>
            <a:ext cx="76200" cy="1588"/>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57" name="TextBox 56"/>
          <p:cNvSpPr txBox="1"/>
          <p:nvPr/>
        </p:nvSpPr>
        <p:spPr>
          <a:xfrm>
            <a:off x="30329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1200</a:t>
            </a:r>
          </a:p>
        </p:txBody>
      </p:sp>
      <p:cxnSp>
        <p:nvCxnSpPr>
          <p:cNvPr id="300071" name="Straight Connector 57"/>
          <p:cNvCxnSpPr>
            <a:cxnSpLocks noChangeShapeType="1"/>
          </p:cNvCxnSpPr>
          <p:nvPr/>
        </p:nvCxnSpPr>
        <p:spPr bwMode="auto">
          <a:xfrm rot="5400000">
            <a:off x="3250407" y="6438118"/>
            <a:ext cx="76200" cy="1587"/>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59" name="TextBox 58"/>
          <p:cNvSpPr txBox="1"/>
          <p:nvPr/>
        </p:nvSpPr>
        <p:spPr>
          <a:xfrm>
            <a:off x="36425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1500</a:t>
            </a:r>
          </a:p>
        </p:txBody>
      </p:sp>
      <p:cxnSp>
        <p:nvCxnSpPr>
          <p:cNvPr id="300073" name="Straight Connector 59"/>
          <p:cNvCxnSpPr>
            <a:cxnSpLocks noChangeShapeType="1"/>
          </p:cNvCxnSpPr>
          <p:nvPr/>
        </p:nvCxnSpPr>
        <p:spPr bwMode="auto">
          <a:xfrm rot="5400000">
            <a:off x="3860007" y="6438118"/>
            <a:ext cx="76200" cy="1587"/>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61" name="TextBox 60"/>
          <p:cNvSpPr txBox="1"/>
          <p:nvPr/>
        </p:nvSpPr>
        <p:spPr>
          <a:xfrm>
            <a:off x="4419600" y="6105543"/>
            <a:ext cx="2590800" cy="523875"/>
          </a:xfrm>
          <a:prstGeom prst="rect">
            <a:avLst/>
          </a:prstGeom>
          <a:noFill/>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 (2) (3) etc. indicate sequence in </a:t>
            </a:r>
            <a:r>
              <a:rPr kumimoji="0" lang="ar-SA"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أعمال الرسل</a:t>
            </a: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2:9-11</a:t>
            </a:r>
          </a:p>
        </p:txBody>
      </p:sp>
      <p:sp>
        <p:nvSpPr>
          <p:cNvPr id="62" name="TextBox 61"/>
          <p:cNvSpPr txBox="1"/>
          <p:nvPr/>
        </p:nvSpPr>
        <p:spPr>
          <a:xfrm>
            <a:off x="6613518" y="4114808"/>
            <a:ext cx="977939" cy="461558"/>
          </a:xfrm>
          <a:prstGeom prst="rect">
            <a:avLst/>
          </a:prstGeom>
          <a:solidFill>
            <a:schemeClr val="bg2"/>
          </a:solid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00"/>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أورشليم</a:t>
            </a:r>
            <a:endParaRPr kumimoji="0" lang="en-US" sz="2400" b="1" u="none" strike="noStrike" kern="1200" cap="none" spc="0" normalizeH="0" baseline="0" noProof="0" dirty="0">
              <a:ln>
                <a:noFill/>
              </a:ln>
              <a:solidFill>
                <a:srgbClr val="FFFF00"/>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60" name="Straight Connector 59"/>
          <p:cNvCxnSpPr>
            <a:cxnSpLocks noChangeShapeType="1"/>
          </p:cNvCxnSpPr>
          <p:nvPr/>
        </p:nvCxnSpPr>
        <p:spPr bwMode="auto">
          <a:xfrm rot="5400000">
            <a:off x="6667500" y="2781300"/>
            <a:ext cx="1676400" cy="838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63" name="Straight Connector 62"/>
          <p:cNvCxnSpPr>
            <a:cxnSpLocks noChangeShapeType="1"/>
          </p:cNvCxnSpPr>
          <p:nvPr/>
        </p:nvCxnSpPr>
        <p:spPr bwMode="auto">
          <a:xfrm rot="5400000">
            <a:off x="7315200" y="3505201"/>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65" name="Straight Connector 64"/>
          <p:cNvCxnSpPr>
            <a:cxnSpLocks noChangeShapeType="1"/>
          </p:cNvCxnSpPr>
          <p:nvPr/>
        </p:nvCxnSpPr>
        <p:spPr bwMode="auto">
          <a:xfrm rot="10800000" flipV="1">
            <a:off x="8001000" y="3962400"/>
            <a:ext cx="685800" cy="3048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68" name="Straight Connector 67"/>
          <p:cNvCxnSpPr>
            <a:cxnSpLocks noChangeShapeType="1"/>
          </p:cNvCxnSpPr>
          <p:nvPr/>
        </p:nvCxnSpPr>
        <p:spPr bwMode="auto">
          <a:xfrm rot="5400000">
            <a:off x="7048500" y="3162301"/>
            <a:ext cx="1066800" cy="6858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71" name="Straight Connector 70"/>
          <p:cNvCxnSpPr>
            <a:cxnSpLocks noChangeShapeType="1"/>
          </p:cNvCxnSpPr>
          <p:nvPr/>
        </p:nvCxnSpPr>
        <p:spPr bwMode="auto">
          <a:xfrm rot="5400000">
            <a:off x="6819900" y="4457700"/>
            <a:ext cx="228600" cy="152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74" name="Straight Connector 73"/>
          <p:cNvCxnSpPr>
            <a:cxnSpLocks noChangeShapeType="1"/>
          </p:cNvCxnSpPr>
          <p:nvPr/>
        </p:nvCxnSpPr>
        <p:spPr bwMode="auto">
          <a:xfrm rot="5400000">
            <a:off x="5905500" y="2476500"/>
            <a:ext cx="2514600" cy="457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77" name="Straight Connector 76"/>
          <p:cNvCxnSpPr>
            <a:cxnSpLocks noChangeShapeType="1"/>
          </p:cNvCxnSpPr>
          <p:nvPr/>
        </p:nvCxnSpPr>
        <p:spPr bwMode="auto">
          <a:xfrm rot="16200000" flipH="1">
            <a:off x="4419600" y="2133600"/>
            <a:ext cx="2286000" cy="15240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84" name="Straight Connector 83"/>
          <p:cNvCxnSpPr>
            <a:cxnSpLocks noChangeShapeType="1"/>
          </p:cNvCxnSpPr>
          <p:nvPr/>
        </p:nvCxnSpPr>
        <p:spPr bwMode="auto">
          <a:xfrm rot="16200000" flipH="1">
            <a:off x="5295900" y="2781301"/>
            <a:ext cx="18288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86" name="Straight Connector 85"/>
          <p:cNvCxnSpPr>
            <a:cxnSpLocks noChangeShapeType="1"/>
          </p:cNvCxnSpPr>
          <p:nvPr/>
        </p:nvCxnSpPr>
        <p:spPr bwMode="auto">
          <a:xfrm rot="16200000" flipH="1">
            <a:off x="5867400" y="3124200"/>
            <a:ext cx="1447800" cy="2286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88" name="Straight Connector 87"/>
          <p:cNvCxnSpPr>
            <a:cxnSpLocks noChangeShapeType="1"/>
          </p:cNvCxnSpPr>
          <p:nvPr/>
        </p:nvCxnSpPr>
        <p:spPr bwMode="auto">
          <a:xfrm rot="5400000">
            <a:off x="5715000" y="4724400"/>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0" name="Straight Connector 89"/>
          <p:cNvCxnSpPr>
            <a:cxnSpLocks noChangeShapeType="1"/>
          </p:cNvCxnSpPr>
          <p:nvPr/>
        </p:nvCxnSpPr>
        <p:spPr bwMode="auto">
          <a:xfrm rot="10800000" flipV="1">
            <a:off x="4191000" y="4419601"/>
            <a:ext cx="1981200" cy="2286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2" name="Straight Connector 91"/>
          <p:cNvCxnSpPr>
            <a:cxnSpLocks noChangeShapeType="1"/>
          </p:cNvCxnSpPr>
          <p:nvPr/>
        </p:nvCxnSpPr>
        <p:spPr bwMode="auto">
          <a:xfrm rot="10800000">
            <a:off x="1295400" y="990600"/>
            <a:ext cx="4953000" cy="3124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5" name="Straight Connector 94"/>
          <p:cNvCxnSpPr>
            <a:cxnSpLocks noChangeShapeType="1"/>
          </p:cNvCxnSpPr>
          <p:nvPr/>
        </p:nvCxnSpPr>
        <p:spPr bwMode="auto">
          <a:xfrm rot="10800000">
            <a:off x="4114801" y="3429000"/>
            <a:ext cx="1981200" cy="838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8" name="Straight Connector 97"/>
          <p:cNvCxnSpPr>
            <a:cxnSpLocks noChangeShapeType="1"/>
          </p:cNvCxnSpPr>
          <p:nvPr/>
        </p:nvCxnSpPr>
        <p:spPr bwMode="auto">
          <a:xfrm rot="16200000" flipV="1">
            <a:off x="7467600" y="5029201"/>
            <a:ext cx="11430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101" name="Straight Connector 100"/>
          <p:cNvCxnSpPr>
            <a:cxnSpLocks noChangeShapeType="1"/>
          </p:cNvCxnSpPr>
          <p:nvPr/>
        </p:nvCxnSpPr>
        <p:spPr bwMode="auto">
          <a:xfrm rot="5400000">
            <a:off x="5372100" y="2324100"/>
            <a:ext cx="3048000" cy="2286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49098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nodeType="after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wipe(up)">
                                      <p:cBhvr>
                                        <p:cTn id="10" dur="500"/>
                                        <p:tgtEl>
                                          <p:spTgt spid="6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par>
                          <p:cTn id="15" fill="hold" nodeType="afterGroup">
                            <p:stCondLst>
                              <p:cond delay="0"/>
                            </p:stCondLst>
                            <p:childTnLst>
                              <p:par>
                                <p:cTn id="16" presetID="22" presetClass="entr" presetSubtype="1" fill="hold" nodeType="after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wipe(up)">
                                      <p:cBhvr>
                                        <p:cTn id="18" dur="500"/>
                                        <p:tgtEl>
                                          <p:spTgt spid="6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par>
                          <p:cTn id="23" fill="hold" nodeType="afterGroup">
                            <p:stCondLst>
                              <p:cond delay="0"/>
                            </p:stCondLst>
                            <p:childTnLst>
                              <p:par>
                                <p:cTn id="24" presetID="22" presetClass="entr" presetSubtype="1"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up)">
                                      <p:cBhvr>
                                        <p:cTn id="26" dur="500"/>
                                        <p:tgtEl>
                                          <p:spTgt spid="6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wipe(up)">
                                      <p:cBhvr>
                                        <p:cTn id="34" dur="500"/>
                                        <p:tgtEl>
                                          <p:spTgt spid="6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cTn>
                              </p:par>
                            </p:childTnLst>
                          </p:cTn>
                        </p:par>
                        <p:par>
                          <p:cTn id="39" fill="hold" nodeType="afterGroup">
                            <p:stCondLst>
                              <p:cond delay="0"/>
                            </p:stCondLst>
                            <p:childTnLst>
                              <p:par>
                                <p:cTn id="40" presetID="22" presetClass="entr" presetSubtype="1"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500"/>
                                        <p:tgtEl>
                                          <p:spTgt spid="7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par>
                          <p:cTn id="47" fill="hold" nodeType="afterGroup">
                            <p:stCondLst>
                              <p:cond delay="0"/>
                            </p:stCondLst>
                            <p:childTnLst>
                              <p:par>
                                <p:cTn id="48" presetID="22" presetClass="entr" presetSubtype="1" fill="hold"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up)">
                                      <p:cBhvr>
                                        <p:cTn id="50" dur="500"/>
                                        <p:tgtEl>
                                          <p:spTgt spid="74"/>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1" fill="hold" nodeType="after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wipe(up)">
                                      <p:cBhvr>
                                        <p:cTn id="58" dur="500"/>
                                        <p:tgtEl>
                                          <p:spTgt spid="10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childTnLst>
                                </p:cTn>
                              </p:par>
                            </p:childTnLst>
                          </p:cTn>
                        </p:par>
                        <p:par>
                          <p:cTn id="63" fill="hold" nodeType="afterGroup">
                            <p:stCondLst>
                              <p:cond delay="0"/>
                            </p:stCondLst>
                            <p:childTnLst>
                              <p:par>
                                <p:cTn id="64" presetID="22" presetClass="entr" presetSubtype="1" fill="hold" nodeType="afterEffect">
                                  <p:stCondLst>
                                    <p:cond delay="0"/>
                                  </p:stCondLst>
                                  <p:childTnLst>
                                    <p:set>
                                      <p:cBhvr>
                                        <p:cTn id="65" dur="1" fill="hold">
                                          <p:stCondLst>
                                            <p:cond delay="0"/>
                                          </p:stCondLst>
                                        </p:cTn>
                                        <p:tgtEl>
                                          <p:spTgt spid="77"/>
                                        </p:tgtEl>
                                        <p:attrNameLst>
                                          <p:attrName>style.visibility</p:attrName>
                                        </p:attrNameLst>
                                      </p:cBhvr>
                                      <p:to>
                                        <p:strVal val="visible"/>
                                      </p:to>
                                    </p:set>
                                    <p:animEffect transition="in" filter="wipe(up)">
                                      <p:cBhvr>
                                        <p:cTn id="66" dur="500"/>
                                        <p:tgtEl>
                                          <p:spTgt spid="7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8"/>
                                        </p:tgtEl>
                                        <p:attrNameLst>
                                          <p:attrName>style.visibility</p:attrName>
                                        </p:attrNameLst>
                                      </p:cBhvr>
                                      <p:to>
                                        <p:strVal val="visible"/>
                                      </p:to>
                                    </p:set>
                                  </p:childTnLst>
                                </p:cTn>
                              </p:par>
                            </p:childTnLst>
                          </p:cTn>
                        </p:par>
                        <p:par>
                          <p:cTn id="71" fill="hold" nodeType="afterGroup">
                            <p:stCondLst>
                              <p:cond delay="0"/>
                            </p:stCondLst>
                            <p:childTnLst>
                              <p:par>
                                <p:cTn id="72" presetID="22" presetClass="entr" presetSubtype="1" fill="hold"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up)">
                                      <p:cBhvr>
                                        <p:cTn id="74" dur="500"/>
                                        <p:tgtEl>
                                          <p:spTgt spid="84"/>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nodeType="afterGroup">
                            <p:stCondLst>
                              <p:cond delay="0"/>
                            </p:stCondLst>
                            <p:childTnLst>
                              <p:par>
                                <p:cTn id="80" presetID="22" presetClass="entr" presetSubtype="1" fill="hold" nodeType="afterEffect">
                                  <p:stCondLst>
                                    <p:cond delay="0"/>
                                  </p:stCondLst>
                                  <p:childTnLst>
                                    <p:set>
                                      <p:cBhvr>
                                        <p:cTn id="81" dur="1" fill="hold">
                                          <p:stCondLst>
                                            <p:cond delay="0"/>
                                          </p:stCondLst>
                                        </p:cTn>
                                        <p:tgtEl>
                                          <p:spTgt spid="86"/>
                                        </p:tgtEl>
                                        <p:attrNameLst>
                                          <p:attrName>style.visibility</p:attrName>
                                        </p:attrNameLst>
                                      </p:cBhvr>
                                      <p:to>
                                        <p:strVal val="visible"/>
                                      </p:to>
                                    </p:set>
                                    <p:animEffect transition="in" filter="wipe(up)">
                                      <p:cBhvr>
                                        <p:cTn id="82" dur="500"/>
                                        <p:tgtEl>
                                          <p:spTgt spid="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childTnLst>
                                </p:cTn>
                              </p:par>
                            </p:childTnLst>
                          </p:cTn>
                        </p:par>
                        <p:par>
                          <p:cTn id="87" fill="hold" nodeType="afterGroup">
                            <p:stCondLst>
                              <p:cond delay="0"/>
                            </p:stCondLst>
                            <p:childTnLst>
                              <p:par>
                                <p:cTn id="88" presetID="22" presetClass="entr" presetSubtype="4" fill="hold" nodeType="after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wipe(down)">
                                      <p:cBhvr>
                                        <p:cTn id="90" dur="500"/>
                                        <p:tgtEl>
                                          <p:spTgt spid="88"/>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nodeType="clickEffect">
                                  <p:stCondLst>
                                    <p:cond delay="0"/>
                                  </p:stCondLst>
                                  <p:childTnLst>
                                    <p:set>
                                      <p:cBhvr>
                                        <p:cTn id="94" dur="1" fill="hold">
                                          <p:stCondLst>
                                            <p:cond delay="0"/>
                                          </p:stCondLst>
                                        </p:cTn>
                                        <p:tgtEl>
                                          <p:spTgt spid="6"/>
                                        </p:tgtEl>
                                        <p:attrNameLst>
                                          <p:attrName>style.visibility</p:attrName>
                                        </p:attrNameLst>
                                      </p:cBhvr>
                                      <p:to>
                                        <p:strVal val="visible"/>
                                      </p:to>
                                    </p:set>
                                  </p:childTnLst>
                                </p:cTn>
                              </p:par>
                            </p:childTnLst>
                          </p:cTn>
                        </p:par>
                        <p:par>
                          <p:cTn id="95" fill="hold" nodeType="afterGroup">
                            <p:stCondLst>
                              <p:cond delay="0"/>
                            </p:stCondLst>
                            <p:childTnLst>
                              <p:par>
                                <p:cTn id="96" presetID="22" presetClass="entr" presetSubtype="8" fill="hold" nodeType="afterEffect">
                                  <p:stCondLst>
                                    <p:cond delay="0"/>
                                  </p:stCondLst>
                                  <p:childTnLst>
                                    <p:set>
                                      <p:cBhvr>
                                        <p:cTn id="97" dur="1" fill="hold">
                                          <p:stCondLst>
                                            <p:cond delay="0"/>
                                          </p:stCondLst>
                                        </p:cTn>
                                        <p:tgtEl>
                                          <p:spTgt spid="90"/>
                                        </p:tgtEl>
                                        <p:attrNameLst>
                                          <p:attrName>style.visibility</p:attrName>
                                        </p:attrNameLst>
                                      </p:cBhvr>
                                      <p:to>
                                        <p:strVal val="visible"/>
                                      </p:to>
                                    </p:set>
                                    <p:animEffect transition="in" filter="wipe(left)">
                                      <p:cBhvr>
                                        <p:cTn id="98" dur="500"/>
                                        <p:tgtEl>
                                          <p:spTgt spid="90"/>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nodeType="clickEffect">
                                  <p:stCondLst>
                                    <p:cond delay="0"/>
                                  </p:stCondLst>
                                  <p:childTnLst>
                                    <p:set>
                                      <p:cBhvr>
                                        <p:cTn id="102" dur="1" fill="hold">
                                          <p:stCondLst>
                                            <p:cond delay="0"/>
                                          </p:stCondLst>
                                        </p:cTn>
                                        <p:tgtEl>
                                          <p:spTgt spid="5"/>
                                        </p:tgtEl>
                                        <p:attrNameLst>
                                          <p:attrName>style.visibility</p:attrName>
                                        </p:attrNameLst>
                                      </p:cBhvr>
                                      <p:to>
                                        <p:strVal val="visible"/>
                                      </p:to>
                                    </p:set>
                                  </p:childTnLst>
                                </p:cTn>
                              </p:par>
                            </p:childTnLst>
                          </p:cTn>
                        </p:par>
                        <p:par>
                          <p:cTn id="103" fill="hold" nodeType="afterGroup">
                            <p:stCondLst>
                              <p:cond delay="0"/>
                            </p:stCondLst>
                            <p:childTnLst>
                              <p:par>
                                <p:cTn id="104" presetID="22" presetClass="entr" presetSubtype="1" fill="hold" nodeType="afterEffect">
                                  <p:stCondLst>
                                    <p:cond delay="0"/>
                                  </p:stCondLst>
                                  <p:childTnLst>
                                    <p:set>
                                      <p:cBhvr>
                                        <p:cTn id="105" dur="1" fill="hold">
                                          <p:stCondLst>
                                            <p:cond delay="0"/>
                                          </p:stCondLst>
                                        </p:cTn>
                                        <p:tgtEl>
                                          <p:spTgt spid="92"/>
                                        </p:tgtEl>
                                        <p:attrNameLst>
                                          <p:attrName>style.visibility</p:attrName>
                                        </p:attrNameLst>
                                      </p:cBhvr>
                                      <p:to>
                                        <p:strVal val="visible"/>
                                      </p:to>
                                    </p:set>
                                    <p:animEffect transition="in" filter="wipe(up)">
                                      <p:cBhvr>
                                        <p:cTn id="106" dur="500"/>
                                        <p:tgtEl>
                                          <p:spTgt spid="92"/>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13"/>
                                        </p:tgtEl>
                                        <p:attrNameLst>
                                          <p:attrName>style.visibility</p:attrName>
                                        </p:attrNameLst>
                                      </p:cBhvr>
                                      <p:to>
                                        <p:strVal val="visible"/>
                                      </p:to>
                                    </p:set>
                                  </p:childTnLst>
                                </p:cTn>
                              </p:par>
                            </p:childTnLst>
                          </p:cTn>
                        </p:par>
                        <p:par>
                          <p:cTn id="111" fill="hold" nodeType="afterGroup">
                            <p:stCondLst>
                              <p:cond delay="0"/>
                            </p:stCondLst>
                            <p:childTnLst>
                              <p:par>
                                <p:cTn id="112" presetID="22" presetClass="entr" presetSubtype="1" fill="hold"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wipe(up)">
                                      <p:cBhvr>
                                        <p:cTn id="114" dur="500"/>
                                        <p:tgtEl>
                                          <p:spTgt spid="95"/>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nodeType="clickEffect">
                                  <p:stCondLst>
                                    <p:cond delay="0"/>
                                  </p:stCondLst>
                                  <p:childTnLst>
                                    <p:set>
                                      <p:cBhvr>
                                        <p:cTn id="118" dur="1" fill="hold">
                                          <p:stCondLst>
                                            <p:cond delay="0"/>
                                          </p:stCondLst>
                                        </p:cTn>
                                        <p:tgtEl>
                                          <p:spTgt spid="15"/>
                                        </p:tgtEl>
                                        <p:attrNameLst>
                                          <p:attrName>style.visibility</p:attrName>
                                        </p:attrNameLst>
                                      </p:cBhvr>
                                      <p:to>
                                        <p:strVal val="visible"/>
                                      </p:to>
                                    </p:set>
                                  </p:childTnLst>
                                </p:cTn>
                              </p:par>
                            </p:childTnLst>
                          </p:cTn>
                        </p:par>
                        <p:par>
                          <p:cTn id="119" fill="hold" nodeType="afterGroup">
                            <p:stCondLst>
                              <p:cond delay="0"/>
                            </p:stCondLst>
                            <p:childTnLst>
                              <p:par>
                                <p:cTn id="120" presetID="22" presetClass="entr" presetSubtype="4" fill="hold" nodeType="after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wipe(down)">
                                      <p:cBhvr>
                                        <p:cTn id="122" dur="500"/>
                                        <p:tgtEl>
                                          <p:spTgt spid="98"/>
                                        </p:tgtEl>
                                      </p:cBhvr>
                                    </p:animEffect>
                                  </p:childTnLst>
                                </p:cTn>
                              </p:par>
                            </p:childTnLst>
                          </p:cTn>
                        </p:par>
                        <p:par>
                          <p:cTn id="123" fill="hold" nodeType="afterGroup">
                            <p:stCondLst>
                              <p:cond delay="500"/>
                            </p:stCondLst>
                            <p:childTnLst>
                              <p:par>
                                <p:cTn id="124" presetID="22" presetClass="entr" presetSubtype="1" fill="hold" nodeType="afterEffect">
                                  <p:stCondLst>
                                    <p:cond delay="0"/>
                                  </p:stCondLst>
                                  <p:childTnLst>
                                    <p:set>
                                      <p:cBhvr>
                                        <p:cTn id="125" dur="1" fill="hold">
                                          <p:stCondLst>
                                            <p:cond delay="0"/>
                                          </p:stCondLst>
                                        </p:cTn>
                                        <p:tgtEl>
                                          <p:spTgt spid="101"/>
                                        </p:tgtEl>
                                        <p:attrNameLst>
                                          <p:attrName>style.visibility</p:attrName>
                                        </p:attrNameLst>
                                      </p:cBhvr>
                                      <p:to>
                                        <p:strVal val="visible"/>
                                      </p:to>
                                    </p:set>
                                    <p:animEffect transition="in" filter="wipe(up)">
                                      <p:cBhvr>
                                        <p:cTn id="126"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4"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5374" name="Rectangle 14"/>
          <p:cNvSpPr>
            <a:spLocks noChangeArrowheads="1"/>
          </p:cNvSpPr>
          <p:nvPr/>
        </p:nvSpPr>
        <p:spPr bwMode="auto">
          <a:xfrm>
            <a:off x="3200400" y="1066800"/>
            <a:ext cx="5029200" cy="2362200"/>
          </a:xfrm>
          <a:prstGeom prst="rect">
            <a:avLst/>
          </a:prstGeom>
          <a:solidFill>
            <a:schemeClr val="bg1">
              <a:lumMod val="60000"/>
              <a:lumOff val="40000"/>
            </a:schemeClr>
          </a:solidFill>
          <a:ln>
            <a:noFill/>
          </a:ln>
        </p:spPr>
        <p:txBody>
          <a:bodyPr/>
          <a:lstStyle/>
          <a:p>
            <a:pPr algn="r">
              <a:spcBef>
                <a:spcPct val="20000"/>
              </a:spcBef>
              <a:buClr>
                <a:schemeClr val="accent1"/>
              </a:buClr>
              <a:buSzPct val="85000"/>
              <a:buFont typeface="Wingdings" charset="0"/>
              <a:buNone/>
              <a:defRPr/>
            </a:pPr>
            <a:r>
              <a:rPr lang="ar-JO" sz="1800" b="1">
                <a:solidFill>
                  <a:schemeClr val="tx2"/>
                </a:solidFill>
                <a:latin typeface="Arial" panose="020B0604020202020204" pitchFamily="34" charset="0"/>
                <a:ea typeface="ＭＳ Ｐゴシック" charset="0"/>
                <a:cs typeface="Arial" panose="020B0604020202020204" pitchFamily="34" charset="0"/>
              </a:rPr>
              <a:t>من المحتمل أن يكون الكتاب قد كتب في أوائل شتاء عام 57 م.</a:t>
            </a:r>
          </a:p>
          <a:p>
            <a:pPr algn="r">
              <a:spcBef>
                <a:spcPct val="20000"/>
              </a:spcBef>
              <a:buClr>
                <a:schemeClr val="accent1"/>
              </a:buClr>
              <a:buSzPct val="85000"/>
              <a:buFont typeface="Wingdings" charset="0"/>
              <a:buNone/>
              <a:defRPr/>
            </a:pPr>
            <a:endParaRPr lang="ar-JO" sz="1800" b="1">
              <a:solidFill>
                <a:schemeClr val="tx2"/>
              </a:solidFill>
              <a:latin typeface="Arial" panose="020B0604020202020204" pitchFamily="34" charset="0"/>
              <a:ea typeface="ＭＳ Ｐゴシック" charset="0"/>
              <a:cs typeface="Arial" panose="020B0604020202020204" pitchFamily="34" charset="0"/>
            </a:endParaRPr>
          </a:p>
          <a:p>
            <a:pPr algn="r">
              <a:spcBef>
                <a:spcPct val="20000"/>
              </a:spcBef>
              <a:buClr>
                <a:schemeClr val="accent1"/>
              </a:buClr>
              <a:buSzPct val="85000"/>
              <a:buFont typeface="Wingdings" charset="0"/>
              <a:buNone/>
              <a:defRPr/>
            </a:pPr>
            <a:r>
              <a:rPr lang="ar-JO" sz="1800" b="1">
                <a:solidFill>
                  <a:schemeClr val="tx2"/>
                </a:solidFill>
                <a:latin typeface="Arial" panose="020B0604020202020204" pitchFamily="34" charset="0"/>
                <a:ea typeface="ＭＳ Ｐゴシック" charset="0"/>
                <a:cs typeface="Arial" panose="020B0604020202020204" pitchFamily="34" charset="0"/>
              </a:rPr>
              <a:t>من المحتمل جدًا أن بولس كان في رحلته التبشيرية الثالثة، مستعدًا للعودة إلى أورشليم حاملاً تقدمة الكنائس الإرسالية للمؤمنين الفقراء في أورشليم (أنظر 25:15-27).</a:t>
            </a:r>
            <a:endParaRPr lang="en-US" sz="18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612356" name="Rectangle 3"/>
          <p:cNvSpPr>
            <a:spLocks noGrp="1" noChangeArrowheads="1"/>
          </p:cNvSpPr>
          <p:nvPr>
            <p:ph type="title"/>
          </p:nvPr>
        </p:nvSpPr>
        <p:spPr>
          <a:xfrm>
            <a:off x="3352800" y="0"/>
            <a:ext cx="4267200" cy="762000"/>
          </a:xfrm>
          <a:solidFill>
            <a:schemeClr val="tx2"/>
          </a:solidFill>
        </p:spPr>
        <p:txBody>
          <a:bodyPr/>
          <a:lstStyle/>
          <a:p>
            <a:pPr algn="ctr" eaLnBrk="1" hangingPunct="1"/>
            <a:r>
              <a:rPr lang="ar-JO" sz="2600">
                <a:solidFill>
                  <a:schemeClr val="bg1"/>
                </a:solidFill>
                <a:ea typeface="Times New Roman" charset="0"/>
                <a:cs typeface="Arial" panose="020B0604020202020204" pitchFamily="34" charset="0"/>
              </a:rPr>
              <a:t>تاريخ ومكان الكتابة</a:t>
            </a:r>
            <a:endParaRPr lang="en-US" sz="2200" dirty="0">
              <a:solidFill>
                <a:schemeClr val="bg1"/>
              </a:solidFill>
              <a:ea typeface="Times New Roman" charset="0"/>
              <a:cs typeface="Arial" panose="020B0604020202020204" pitchFamily="34" charset="0"/>
            </a:endParaRPr>
          </a:p>
        </p:txBody>
      </p:sp>
      <p:pic>
        <p:nvPicPr>
          <p:cNvPr id="612357" name="Picture 5" descr="ag00222_"/>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1295400" y="4114800"/>
            <a:ext cx="1211263" cy="1143000"/>
          </a:xfrm>
          <a:prstGeom prst="rect">
            <a:avLst/>
          </a:prstGeom>
          <a:noFill/>
          <a:ln w="9525">
            <a:noFill/>
            <a:miter lim="800000"/>
            <a:headEnd/>
            <a:tailEnd/>
          </a:ln>
        </p:spPr>
      </p:pic>
      <p:sp>
        <p:nvSpPr>
          <p:cNvPr id="15366" name="Text Box 6"/>
          <p:cNvSpPr txBox="1">
            <a:spLocks noChangeArrowheads="1"/>
          </p:cNvSpPr>
          <p:nvPr/>
        </p:nvSpPr>
        <p:spPr bwMode="auto">
          <a:xfrm>
            <a:off x="4038600" y="2590800"/>
            <a:ext cx="4267200" cy="2585323"/>
          </a:xfrm>
          <a:prstGeom prst="rect">
            <a:avLst/>
          </a:prstGeom>
          <a:gradFill rotWithShape="1">
            <a:gsLst>
              <a:gs pos="0">
                <a:srgbClr val="53371C"/>
              </a:gs>
              <a:gs pos="50000">
                <a:srgbClr val="996633"/>
              </a:gs>
              <a:gs pos="100000">
                <a:srgbClr val="53371C"/>
              </a:gs>
            </a:gsLst>
            <a:lin ang="5400000" scaled="1"/>
          </a:gradFill>
          <a:ln w="9525">
            <a:noFill/>
            <a:miter lim="800000"/>
            <a:headEnd/>
            <a:tailEnd/>
          </a:ln>
        </p:spPr>
        <p:txBody>
          <a:bodyPr>
            <a:prstTxWarp prst="textNoShape">
              <a:avLst/>
            </a:prstTxWarp>
            <a:spAutoFit/>
          </a:bodyPr>
          <a:lstStyle/>
          <a:p>
            <a:pPr algn="r">
              <a:lnSpc>
                <a:spcPct val="90000"/>
              </a:lnSpc>
              <a:spcBef>
                <a:spcPct val="20000"/>
              </a:spcBef>
            </a:pPr>
            <a:r>
              <a:rPr lang="ar-JO" sz="2000" b="1">
                <a:latin typeface="Arial" panose="020B0604020202020204" pitchFamily="34" charset="0"/>
                <a:ea typeface="Times New Roman" charset="0"/>
                <a:cs typeface="Arial" panose="020B0604020202020204" pitchFamily="34" charset="0"/>
              </a:rPr>
              <a:t>في 15: 26 يُقترح أن بولس كان قد تلقى بالفعل مساهمات من كنائس مكدونية وأخائية، لذلك إما أنه كان في كورنثوس أو كان هناك بالفعل. وبما أنه لم يكن بعد في كورنثوس في رحلته التبشيرية الثالثة عندما كتب 1 كورنثوس (1 كورنثوس 16: 1-4)، ولم تكن مشكلة الجمع قد تم حلها بعد عندما كتب 2 كورنثوس (2 كو 8-9). ، كتابة الرومية يجب أن تتبع تلك الموجودة في 1، 2 كورنثوس (بتاريخ 56).</a:t>
            </a:r>
            <a:endParaRPr lang="en-US" b="1" dirty="0">
              <a:latin typeface="Arial" panose="020B0604020202020204" pitchFamily="34" charset="0"/>
              <a:ea typeface="Arial" charset="0"/>
              <a:cs typeface="Arial" panose="020B0604020202020204" pitchFamily="34" charset="0"/>
            </a:endParaRPr>
          </a:p>
        </p:txBody>
      </p:sp>
      <p:sp>
        <p:nvSpPr>
          <p:cNvPr id="15367" name="Text Box 7"/>
          <p:cNvSpPr txBox="1">
            <a:spLocks noChangeArrowheads="1"/>
          </p:cNvSpPr>
          <p:nvPr/>
        </p:nvSpPr>
        <p:spPr bwMode="auto">
          <a:xfrm>
            <a:off x="5257800" y="1871663"/>
            <a:ext cx="3581400" cy="2308324"/>
          </a:xfrm>
          <a:prstGeom prst="rect">
            <a:avLst/>
          </a:prstGeom>
          <a:gradFill rotWithShape="1">
            <a:gsLst>
              <a:gs pos="0">
                <a:srgbClr val="CC0099"/>
              </a:gs>
              <a:gs pos="100000">
                <a:srgbClr val="5E0047"/>
              </a:gs>
            </a:gsLst>
            <a:lin ang="5400000" scaled="1"/>
          </a:gradFill>
          <a:ln w="9525">
            <a:noFill/>
            <a:miter lim="800000"/>
            <a:headEnd/>
            <a:tailEnd/>
          </a:ln>
        </p:spPr>
        <p:txBody>
          <a:bodyPr>
            <a:prstTxWarp prst="textNoShape">
              <a:avLst/>
            </a:prstTxWarp>
            <a:spAutoFit/>
          </a:bodyPr>
          <a:lstStyle/>
          <a:p>
            <a:pPr algn="r">
              <a:lnSpc>
                <a:spcPct val="90000"/>
              </a:lnSpc>
              <a:spcBef>
                <a:spcPct val="20000"/>
              </a:spcBef>
            </a:pPr>
            <a:r>
              <a:rPr lang="ar-JO" sz="2000" b="1">
                <a:latin typeface="Arial" panose="020B0604020202020204" pitchFamily="34" charset="0"/>
                <a:ea typeface="Times New Roman" charset="0"/>
                <a:cs typeface="Arial" panose="020B0604020202020204" pitchFamily="34" charset="0"/>
              </a:rPr>
              <a:t>المكان الأرجح للكتابة هو إما كورنثوس أو كنخريا (حوالي ستة أميال) بسبب الإشارات إلى فيبي التي من كنخري    (16: 1) وإلى غايس مضيف بولس (16: 23) والذي ربما كان من كورنثوس (1 كو 16: 1). 1:14). وربما كان أراستوس (١٦: ٢٣) أيضاً من أهل كورنثوس (٢ تي ٤: ٢٠).</a:t>
            </a:r>
            <a:endParaRPr lang="en-US" sz="2000" b="1" dirty="0">
              <a:latin typeface="Arial" panose="020B0604020202020204" pitchFamily="34" charset="0"/>
              <a:ea typeface="Arial" charset="0"/>
              <a:cs typeface="Arial" panose="020B0604020202020204" pitchFamily="34" charset="0"/>
            </a:endParaRPr>
          </a:p>
        </p:txBody>
      </p:sp>
      <p:sp>
        <p:nvSpPr>
          <p:cNvPr id="15368" name="Oval 8"/>
          <p:cNvSpPr>
            <a:spLocks noChangeArrowheads="1"/>
          </p:cNvSpPr>
          <p:nvPr/>
        </p:nvSpPr>
        <p:spPr bwMode="auto">
          <a:xfrm>
            <a:off x="1600200" y="2438400"/>
            <a:ext cx="304800" cy="304800"/>
          </a:xfrm>
          <a:prstGeom prst="ellipse">
            <a:avLst/>
          </a:prstGeom>
          <a:solidFill>
            <a:schemeClr val="accent1"/>
          </a:solidFill>
          <a:ln w="9525">
            <a:solidFill>
              <a:schemeClr val="tx1"/>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15369" name="Oval 9"/>
          <p:cNvSpPr>
            <a:spLocks noChangeArrowheads="1"/>
          </p:cNvSpPr>
          <p:nvPr/>
        </p:nvSpPr>
        <p:spPr bwMode="auto">
          <a:xfrm>
            <a:off x="1752600" y="2514600"/>
            <a:ext cx="304800" cy="304800"/>
          </a:xfrm>
          <a:prstGeom prst="ellipse">
            <a:avLst/>
          </a:prstGeom>
          <a:solidFill>
            <a:srgbClr val="FF0000"/>
          </a:solidFill>
          <a:ln w="9525">
            <a:solidFill>
              <a:schemeClr val="tx1"/>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15370" name="Oval 10"/>
          <p:cNvSpPr>
            <a:spLocks noChangeArrowheads="1"/>
          </p:cNvSpPr>
          <p:nvPr/>
        </p:nvSpPr>
        <p:spPr bwMode="auto">
          <a:xfrm>
            <a:off x="457200" y="1143000"/>
            <a:ext cx="1219200" cy="914400"/>
          </a:xfrm>
          <a:prstGeom prst="ellipse">
            <a:avLst/>
          </a:prstGeom>
          <a:noFill/>
          <a:ln w="76200">
            <a:solidFill>
              <a:srgbClr val="FF0000"/>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15371" name="Oval 11"/>
          <p:cNvSpPr>
            <a:spLocks noChangeArrowheads="1"/>
          </p:cNvSpPr>
          <p:nvPr/>
        </p:nvSpPr>
        <p:spPr bwMode="auto">
          <a:xfrm>
            <a:off x="152400" y="0"/>
            <a:ext cx="2209800" cy="1219200"/>
          </a:xfrm>
          <a:prstGeom prst="ellipse">
            <a:avLst/>
          </a:prstGeom>
          <a:noFill/>
          <a:ln w="76200">
            <a:solidFill>
              <a:srgbClr val="FF0000"/>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pic>
        <p:nvPicPr>
          <p:cNvPr id="15372" name="MacOS">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srcRect/>
          <a:stretch>
            <a:fillRect/>
          </a:stretch>
        </p:blipFill>
        <p:spPr bwMode="auto">
          <a:xfrm>
            <a:off x="8610600" y="6324600"/>
            <a:ext cx="304800" cy="304800"/>
          </a:xfrm>
          <a:prstGeom prst="rect">
            <a:avLst/>
          </a:prstGeom>
          <a:noFill/>
          <a:ln w="9525">
            <a:noFill/>
            <a:miter lim="800000"/>
            <a:headEnd/>
            <a:tailEnd/>
          </a:ln>
        </p:spPr>
      </p:pic>
      <p:sp>
        <p:nvSpPr>
          <p:cNvPr id="15373" name="Text Box 13"/>
          <p:cNvSpPr txBox="1">
            <a:spLocks noChangeArrowheads="1"/>
          </p:cNvSpPr>
          <p:nvPr/>
        </p:nvSpPr>
        <p:spPr bwMode="auto">
          <a:xfrm>
            <a:off x="8426450" y="76200"/>
            <a:ext cx="704039" cy="461665"/>
          </a:xfrm>
          <a:prstGeom prst="rect">
            <a:avLst/>
          </a:prstGeom>
          <a:solidFill>
            <a:schemeClr val="bg1"/>
          </a:solid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37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3" presetClass="entr" presetSubtype="16" fill="hold" grpId="0" nodeType="clickEffect">
                                  <p:stCondLst>
                                    <p:cond delay="0"/>
                                  </p:stCondLst>
                                  <p:childTnLst>
                                    <p:set>
                                      <p:cBhvr>
                                        <p:cTn id="10" dur="1" fill="hold">
                                          <p:stCondLst>
                                            <p:cond delay="0"/>
                                          </p:stCondLst>
                                        </p:cTn>
                                        <p:tgtEl>
                                          <p:spTgt spid="15366"/>
                                        </p:tgtEl>
                                        <p:attrNameLst>
                                          <p:attrName>style.visibility</p:attrName>
                                        </p:attrNameLst>
                                      </p:cBhvr>
                                      <p:to>
                                        <p:strVal val="visible"/>
                                      </p:to>
                                    </p:set>
                                    <p:anim calcmode="lin" valueType="num">
                                      <p:cBhvr>
                                        <p:cTn id="11" dur="500" fill="hold"/>
                                        <p:tgtEl>
                                          <p:spTgt spid="15366"/>
                                        </p:tgtEl>
                                        <p:attrNameLst>
                                          <p:attrName>ppt_w</p:attrName>
                                        </p:attrNameLst>
                                      </p:cBhvr>
                                      <p:tavLst>
                                        <p:tav tm="0">
                                          <p:val>
                                            <p:fltVal val="0"/>
                                          </p:val>
                                        </p:tav>
                                        <p:tav tm="100000">
                                          <p:val>
                                            <p:strVal val="#ppt_w"/>
                                          </p:val>
                                        </p:tav>
                                      </p:tavLst>
                                    </p:anim>
                                    <p:anim calcmode="lin" valueType="num">
                                      <p:cBhvr>
                                        <p:cTn id="12" dur="500" fill="hold"/>
                                        <p:tgtEl>
                                          <p:spTgt spid="15366"/>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 presetClass="entr" presetSubtype="8" fill="hold" grpId="0" nodeType="afterEffect">
                                  <p:stCondLst>
                                    <p:cond delay="0"/>
                                  </p:stCondLst>
                                  <p:childTnLst>
                                    <p:set>
                                      <p:cBhvr>
                                        <p:cTn id="15" dur="1" fill="hold">
                                          <p:stCondLst>
                                            <p:cond delay="0"/>
                                          </p:stCondLst>
                                        </p:cTn>
                                        <p:tgtEl>
                                          <p:spTgt spid="15370"/>
                                        </p:tgtEl>
                                        <p:attrNameLst>
                                          <p:attrName>style.visibility</p:attrName>
                                        </p:attrNameLst>
                                      </p:cBhvr>
                                      <p:to>
                                        <p:strVal val="visible"/>
                                      </p:to>
                                    </p:set>
                                    <p:anim calcmode="lin" valueType="num">
                                      <p:cBhvr additive="base">
                                        <p:cTn id="16" dur="500" fill="hold"/>
                                        <p:tgtEl>
                                          <p:spTgt spid="15370"/>
                                        </p:tgtEl>
                                        <p:attrNameLst>
                                          <p:attrName>ppt_x</p:attrName>
                                        </p:attrNameLst>
                                      </p:cBhvr>
                                      <p:tavLst>
                                        <p:tav tm="0">
                                          <p:val>
                                            <p:strVal val="0-#ppt_w/2"/>
                                          </p:val>
                                        </p:tav>
                                        <p:tav tm="100000">
                                          <p:val>
                                            <p:strVal val="#ppt_x"/>
                                          </p:val>
                                        </p:tav>
                                      </p:tavLst>
                                    </p:anim>
                                    <p:anim calcmode="lin" valueType="num">
                                      <p:cBhvr additive="base">
                                        <p:cTn id="17" dur="500" fill="hold"/>
                                        <p:tgtEl>
                                          <p:spTgt spid="15370"/>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
                            </p:stCondLst>
                            <p:childTnLst>
                              <p:par>
                                <p:cTn id="19" presetID="2" presetClass="entr" presetSubtype="8" fill="hold" grpId="0" nodeType="afterEffect">
                                  <p:stCondLst>
                                    <p:cond delay="0"/>
                                  </p:stCondLst>
                                  <p:childTnLst>
                                    <p:set>
                                      <p:cBhvr>
                                        <p:cTn id="20" dur="1" fill="hold">
                                          <p:stCondLst>
                                            <p:cond delay="0"/>
                                          </p:stCondLst>
                                        </p:cTn>
                                        <p:tgtEl>
                                          <p:spTgt spid="15371"/>
                                        </p:tgtEl>
                                        <p:attrNameLst>
                                          <p:attrName>style.visibility</p:attrName>
                                        </p:attrNameLst>
                                      </p:cBhvr>
                                      <p:to>
                                        <p:strVal val="visible"/>
                                      </p:to>
                                    </p:set>
                                    <p:anim calcmode="lin" valueType="num">
                                      <p:cBhvr additive="base">
                                        <p:cTn id="21" dur="500" fill="hold"/>
                                        <p:tgtEl>
                                          <p:spTgt spid="15371"/>
                                        </p:tgtEl>
                                        <p:attrNameLst>
                                          <p:attrName>ppt_x</p:attrName>
                                        </p:attrNameLst>
                                      </p:cBhvr>
                                      <p:tavLst>
                                        <p:tav tm="0">
                                          <p:val>
                                            <p:strVal val="0-#ppt_w/2"/>
                                          </p:val>
                                        </p:tav>
                                        <p:tav tm="100000">
                                          <p:val>
                                            <p:strVal val="#ppt_x"/>
                                          </p:val>
                                        </p:tav>
                                      </p:tavLst>
                                    </p:anim>
                                    <p:anim calcmode="lin" valueType="num">
                                      <p:cBhvr additive="base">
                                        <p:cTn id="22" dur="500" fill="hold"/>
                                        <p:tgtEl>
                                          <p:spTgt spid="15371"/>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15367"/>
                                        </p:tgtEl>
                                        <p:attrNameLst>
                                          <p:attrName>style.visibility</p:attrName>
                                        </p:attrNameLst>
                                      </p:cBhvr>
                                      <p:to>
                                        <p:strVal val="visible"/>
                                      </p:to>
                                    </p:set>
                                    <p:anim calcmode="lin" valueType="num">
                                      <p:cBhvr>
                                        <p:cTn id="27" dur="500" fill="hold"/>
                                        <p:tgtEl>
                                          <p:spTgt spid="15367"/>
                                        </p:tgtEl>
                                        <p:attrNameLst>
                                          <p:attrName>ppt_w</p:attrName>
                                        </p:attrNameLst>
                                      </p:cBhvr>
                                      <p:tavLst>
                                        <p:tav tm="0">
                                          <p:val>
                                            <p:fltVal val="0"/>
                                          </p:val>
                                        </p:tav>
                                        <p:tav tm="100000">
                                          <p:val>
                                            <p:strVal val="#ppt_w"/>
                                          </p:val>
                                        </p:tav>
                                      </p:tavLst>
                                    </p:anim>
                                    <p:anim calcmode="lin" valueType="num">
                                      <p:cBhvr>
                                        <p:cTn id="28" dur="500" fill="hold"/>
                                        <p:tgtEl>
                                          <p:spTgt spid="15367"/>
                                        </p:tgtEl>
                                        <p:attrNameLst>
                                          <p:attrName>ppt_h</p:attrName>
                                        </p:attrNameLst>
                                      </p:cBhvr>
                                      <p:tavLst>
                                        <p:tav tm="0">
                                          <p:val>
                                            <p:fltVal val="0"/>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5368"/>
                                        </p:tgtEl>
                                        <p:attrNameLst>
                                          <p:attrName>style.visibility</p:attrName>
                                        </p:attrNameLst>
                                      </p:cBhvr>
                                      <p:to>
                                        <p:strVal val="visible"/>
                                      </p:to>
                                    </p:set>
                                    <p:animEffect transition="in" filter="dissolve">
                                      <p:cBhvr>
                                        <p:cTn id="33" dur="500"/>
                                        <p:tgtEl>
                                          <p:spTgt spid="1536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15369"/>
                                        </p:tgtEl>
                                        <p:attrNameLst>
                                          <p:attrName>style.visibility</p:attrName>
                                        </p:attrNameLst>
                                      </p:cBhvr>
                                      <p:to>
                                        <p:strVal val="visible"/>
                                      </p:to>
                                    </p:set>
                                    <p:animEffect transition="in" filter="dissolve">
                                      <p:cBhvr>
                                        <p:cTn id="38" dur="500"/>
                                        <p:tgtEl>
                                          <p:spTgt spid="1536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p:cTn id="39" fill="hold" display="0">
                  <p:stCondLst>
                    <p:cond delay="indefinite"/>
                  </p:stCondLst>
                  <p:endCondLst>
                    <p:cond evt="onPrev" delay="0">
                      <p:tgtEl>
                        <p:sldTgt/>
                      </p:tgtEl>
                    </p:cond>
                    <p:cond evt="onStopAudio" delay="0">
                      <p:tgtEl>
                        <p:sldTgt/>
                      </p:tgtEl>
                    </p:cond>
                  </p:endCondLst>
                </p:cTn>
                <p:tgtEl>
                  <p:spTgt spid="15372"/>
                </p:tgtEl>
              </p:cMediaNode>
            </p:audio>
          </p:childTnLst>
        </p:cTn>
      </p:par>
    </p:tnLst>
    <p:bldLst>
      <p:bldP spid="15374" grpId="0" animBg="1"/>
      <p:bldP spid="15366" grpId="0" animBg="1" autoUpdateAnimBg="0"/>
      <p:bldP spid="15367" grpId="0" animBg="1" autoUpdateAnimBg="0"/>
      <p:bldP spid="15368" grpId="0" animBg="1"/>
      <p:bldP spid="15369" grpId="0" animBg="1"/>
      <p:bldP spid="15370" grpId="0" animBg="1"/>
      <p:bldP spid="15371"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36" descr="PE01973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w="9525">
            <a:noFill/>
            <a:miter lim="800000"/>
            <a:headEnd/>
            <a:tailEnd/>
          </a:ln>
        </p:spPr>
      </p:pic>
      <p:sp>
        <p:nvSpPr>
          <p:cNvPr id="26626" name="Rectangle 2"/>
          <p:cNvSpPr>
            <a:spLocks noGrp="1" noChangeArrowheads="1"/>
          </p:cNvSpPr>
          <p:nvPr>
            <p:ph type="title"/>
          </p:nvPr>
        </p:nvSpPr>
        <p:spPr>
          <a:xfrm>
            <a:off x="1371600" y="609600"/>
            <a:ext cx="7010400" cy="533400"/>
          </a:xfrm>
          <a:effectLst>
            <a:outerShdw blurRad="38100" dist="38099" dir="2700000" algn="ctr" rotWithShape="0">
              <a:srgbClr val="000000">
                <a:alpha val="99962"/>
              </a:srgbClr>
            </a:outerShdw>
          </a:effectLst>
        </p:spPr>
        <p:txBody>
          <a:bodyPr/>
          <a:lstStyle/>
          <a:p>
            <a:pPr eaLnBrk="1" hangingPunct="1">
              <a:defRPr/>
            </a:pPr>
            <a:r>
              <a:rPr lang="ar-JO" b="0">
                <a:solidFill>
                  <a:schemeClr val="tx1"/>
                </a:solidFill>
                <a:effectLst>
                  <a:outerShdw blurRad="38100" dist="38100" dir="2700000" algn="tl">
                    <a:srgbClr val="000000"/>
                  </a:outerShdw>
                </a:effectLst>
              </a:rPr>
              <a:t>نظرة عامة على رسالة رومية</a:t>
            </a:r>
            <a:endParaRPr lang="en-US" b="0" dirty="0">
              <a:solidFill>
                <a:schemeClr val="tx1"/>
              </a:solidFill>
              <a:effectLst>
                <a:outerShdw blurRad="38100" dist="38100" dir="2700000" algn="tl">
                  <a:srgbClr val="000000"/>
                </a:outerShdw>
              </a:effectLst>
            </a:endParaRPr>
          </a:p>
        </p:txBody>
      </p:sp>
      <p:graphicFrame>
        <p:nvGraphicFramePr>
          <p:cNvPr id="26678" name="Group 54"/>
          <p:cNvGraphicFramePr>
            <a:graphicFrameLocks noGrp="1"/>
          </p:cNvGraphicFramePr>
          <p:nvPr>
            <p:extLst>
              <p:ext uri="{D42A27DB-BD31-4B8C-83A1-F6EECF244321}">
                <p14:modId xmlns:p14="http://schemas.microsoft.com/office/powerpoint/2010/main" val="2584384950"/>
              </p:ext>
            </p:extLst>
          </p:nvPr>
        </p:nvGraphicFramePr>
        <p:xfrm>
          <a:off x="381000" y="1371600"/>
          <a:ext cx="8534400" cy="5058636"/>
        </p:xfrm>
        <a:graphic>
          <a:graphicData uri="http://schemas.openxmlformats.org/drawingml/2006/table">
            <a:tbl>
              <a:tblPr/>
              <a:tblGrid>
                <a:gridCol w="1752600">
                  <a:extLst>
                    <a:ext uri="{9D8B030D-6E8A-4147-A177-3AD203B41FA5}">
                      <a16:colId xmlns:a16="http://schemas.microsoft.com/office/drawing/2014/main" val="20000"/>
                    </a:ext>
                  </a:extLst>
                </a:gridCol>
                <a:gridCol w="6781800">
                  <a:extLst>
                    <a:ext uri="{9D8B030D-6E8A-4147-A177-3AD203B41FA5}">
                      <a16:colId xmlns:a16="http://schemas.microsoft.com/office/drawing/2014/main" val="20001"/>
                    </a:ext>
                  </a:extLst>
                </a:gridCol>
              </a:tblGrid>
              <a:tr h="26511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القصد:</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يقدم</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بولس نفسه للرومان قبل وصوله إلى روما ويقدم الحقائق الأساسية عن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إنجيل بر الله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حيث يحدث التبرير بالإيمان بالمسيح وليس بالناموس</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17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الكاتب:</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بولس</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المستلمين:</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المؤمنون في روما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والمؤمنون في كل مكان</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تاريخ الكتابة: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حوالي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57 م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من كورنثوس بينما كان بولس يعد نفسه لزيارة أورشليم</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Times New Roman" charset="0"/>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6662" name="Text Box 38"/>
          <p:cNvSpPr txBox="1">
            <a:spLocks noChangeArrowheads="1"/>
          </p:cNvSpPr>
          <p:nvPr/>
        </p:nvSpPr>
        <p:spPr bwMode="auto">
          <a:xfrm>
            <a:off x="8388424"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145</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1676400" y="228600"/>
            <a:ext cx="7010400" cy="533400"/>
          </a:xfrm>
          <a:effectLst>
            <a:outerShdw blurRad="38100" dist="38099" dir="2700000" algn="ctr" rotWithShape="0">
              <a:srgbClr val="000000">
                <a:alpha val="99962"/>
              </a:srgbClr>
            </a:outerShdw>
          </a:effectLst>
        </p:spPr>
        <p:txBody>
          <a:bodyPr/>
          <a:lstStyle/>
          <a:p>
            <a:pPr eaLnBrk="1" hangingPunct="1">
              <a:defRPr/>
            </a:pPr>
            <a:r>
              <a:rPr lang="ar-JO" sz="3600" b="0">
                <a:solidFill>
                  <a:schemeClr val="tx1"/>
                </a:solidFill>
                <a:effectLst>
                  <a:outerShdw blurRad="38100" dist="38100" dir="2700000" algn="tl">
                    <a:srgbClr val="000000"/>
                  </a:outerShdw>
                </a:effectLst>
              </a:rPr>
              <a:t>نظرة عامة على رسالة رومية</a:t>
            </a:r>
            <a:endParaRPr lang="en-US" sz="3600" b="0" dirty="0">
              <a:solidFill>
                <a:schemeClr val="tx1"/>
              </a:solidFill>
              <a:effectLst>
                <a:outerShdw blurRad="38100" dist="38100" dir="2700000" algn="tl">
                  <a:srgbClr val="000000"/>
                </a:outerShdw>
              </a:effectLst>
            </a:endParaRPr>
          </a:p>
        </p:txBody>
      </p:sp>
      <p:graphicFrame>
        <p:nvGraphicFramePr>
          <p:cNvPr id="97319" name="Group 39"/>
          <p:cNvGraphicFramePr>
            <a:graphicFrameLocks noGrp="1"/>
          </p:cNvGraphicFramePr>
          <p:nvPr>
            <p:extLst>
              <p:ext uri="{D42A27DB-BD31-4B8C-83A1-F6EECF244321}">
                <p14:modId xmlns:p14="http://schemas.microsoft.com/office/powerpoint/2010/main" val="3346646893"/>
              </p:ext>
            </p:extLst>
          </p:nvPr>
        </p:nvGraphicFramePr>
        <p:xfrm>
          <a:off x="381000" y="1447800"/>
          <a:ext cx="8534400" cy="5075238"/>
        </p:xfrm>
        <a:graphic>
          <a:graphicData uri="http://schemas.openxmlformats.org/drawingml/2006/table">
            <a:tbl>
              <a:tblPr/>
              <a:tblGrid>
                <a:gridCol w="1752600">
                  <a:extLst>
                    <a:ext uri="{9D8B030D-6E8A-4147-A177-3AD203B41FA5}">
                      <a16:colId xmlns:a16="http://schemas.microsoft.com/office/drawing/2014/main" val="20000"/>
                    </a:ext>
                  </a:extLst>
                </a:gridCol>
                <a:gridCol w="6781800">
                  <a:extLst>
                    <a:ext uri="{9D8B030D-6E8A-4147-A177-3AD203B41FA5}">
                      <a16:colId xmlns:a16="http://schemas.microsoft.com/office/drawing/2014/main" val="20001"/>
                    </a:ext>
                  </a:extLst>
                </a:gridCol>
              </a:tblGrid>
              <a:tr h="32766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الإطار</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كان بولس قد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أنهى عمله في الشرق</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وكان يخطط لزيارة روما في طريقه إلى إسبانيا بعد أن أحضر أولاً ما جمعه إلى أورشليم للمسيحيين الفقراء هناك (15: 23-28). كانت الكنيسة الرومانية في معظمها يهودية ولكنها ضمت أيضاً عدداً كبيراً من الأمم</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986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الآيات الرئيسية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فإذ قد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تبررنا بالإيمان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لنا سلام مع الله بربنا يسوع المسيح (5: 1)</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614415" name="Picture 36" descr="PE01973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w="9525">
            <a:noFill/>
            <a:miter lim="800000"/>
            <a:headEnd/>
            <a:tailEnd/>
          </a:ln>
        </p:spPr>
      </p:pic>
      <p:sp>
        <p:nvSpPr>
          <p:cNvPr id="97317" name="Text Box 37"/>
          <p:cNvSpPr txBox="1">
            <a:spLocks noChangeArrowheads="1"/>
          </p:cNvSpPr>
          <p:nvPr/>
        </p:nvSpPr>
        <p:spPr bwMode="auto">
          <a:xfrm>
            <a:off x="8388424"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145</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1676400" y="228600"/>
            <a:ext cx="7010400" cy="533400"/>
          </a:xfrm>
          <a:effectLst>
            <a:outerShdw blurRad="38100" dist="38099" dir="2700000" algn="ctr" rotWithShape="0">
              <a:srgbClr val="000000">
                <a:alpha val="99962"/>
              </a:srgbClr>
            </a:outerShdw>
          </a:effectLst>
        </p:spPr>
        <p:txBody>
          <a:bodyPr/>
          <a:lstStyle/>
          <a:p>
            <a:pPr eaLnBrk="1" hangingPunct="1">
              <a:defRPr/>
            </a:pPr>
            <a:r>
              <a:rPr lang="ar-JO" sz="3600" b="0">
                <a:solidFill>
                  <a:schemeClr val="tx1"/>
                </a:solidFill>
                <a:effectLst>
                  <a:outerShdw blurRad="38100" dist="38100" dir="2700000" algn="tl">
                    <a:srgbClr val="000000"/>
                  </a:outerShdw>
                </a:effectLst>
              </a:rPr>
              <a:t>نظرة عامة على رسالة رومية</a:t>
            </a:r>
            <a:endParaRPr lang="en-US" sz="3600" b="0" dirty="0">
              <a:solidFill>
                <a:schemeClr val="tx1"/>
              </a:solidFill>
              <a:effectLst>
                <a:outerShdw blurRad="38100" dist="38100" dir="2700000" algn="tl">
                  <a:srgbClr val="000000"/>
                </a:outerShdw>
              </a:effectLst>
            </a:endParaRPr>
          </a:p>
        </p:txBody>
      </p:sp>
      <p:graphicFrame>
        <p:nvGraphicFramePr>
          <p:cNvPr id="98330" name="Group 26"/>
          <p:cNvGraphicFramePr>
            <a:graphicFrameLocks noGrp="1"/>
          </p:cNvGraphicFramePr>
          <p:nvPr>
            <p:ph type="tbl" idx="1"/>
            <p:extLst>
              <p:ext uri="{D42A27DB-BD31-4B8C-83A1-F6EECF244321}">
                <p14:modId xmlns:p14="http://schemas.microsoft.com/office/powerpoint/2010/main" val="1985318720"/>
              </p:ext>
            </p:extLst>
          </p:nvPr>
        </p:nvGraphicFramePr>
        <p:xfrm>
          <a:off x="381000" y="1628775"/>
          <a:ext cx="8534400" cy="4968011"/>
        </p:xfrm>
        <a:graphic>
          <a:graphicData uri="http://schemas.openxmlformats.org/drawingml/2006/table">
            <a:tbl>
              <a:tblPr/>
              <a:tblGrid>
                <a:gridCol w="1828800">
                  <a:extLst>
                    <a:ext uri="{9D8B030D-6E8A-4147-A177-3AD203B41FA5}">
                      <a16:colId xmlns:a16="http://schemas.microsoft.com/office/drawing/2014/main" val="20000"/>
                    </a:ext>
                  </a:extLst>
                </a:gridCol>
                <a:gridCol w="6705600">
                  <a:extLst>
                    <a:ext uri="{9D8B030D-6E8A-4147-A177-3AD203B41FA5}">
                      <a16:colId xmlns:a16="http://schemas.microsoft.com/office/drawing/2014/main" val="20001"/>
                    </a:ext>
                  </a:extLst>
                </a:gridCol>
              </a:tblGrid>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الشخصيات الرئيسية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الرسول: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بولس</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الكاتب: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ترتيوس</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(16: 22)،   الساعي: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فيبي</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(16: 1-2) </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المكان الرئيسي</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روما</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781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الميزات الخاصة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كتب بولس رسالة رومية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كبيان منظم ومقدم بعناية عن إيمانه</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ولم يكن لها شكل رسالة نموذجية. ومع ذلك فقد أمضى وقتاً طويلاً في تحية الناس في روما في نهاية الرسالة.</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615442" name="Picture 24" descr="PE01973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w="9525">
            <a:noFill/>
            <a:miter lim="800000"/>
            <a:headEnd/>
            <a:tailEnd/>
          </a:ln>
        </p:spPr>
      </p:pic>
      <p:sp>
        <p:nvSpPr>
          <p:cNvPr id="98329" name="Text Box 25"/>
          <p:cNvSpPr txBox="1">
            <a:spLocks noChangeArrowheads="1"/>
          </p:cNvSpPr>
          <p:nvPr/>
        </p:nvSpPr>
        <p:spPr bwMode="auto">
          <a:xfrm>
            <a:off x="8388424"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145</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rtl="1">
              <a:defRPr/>
            </a:pPr>
            <a:r>
              <a:rPr lang="ar-EG" sz="4000">
                <a:solidFill>
                  <a:srgbClr val="FFFF00"/>
                </a:solidFill>
                <a:effectLst>
                  <a:outerShdw blurRad="38100" dist="38100" dir="2700000" algn="tl">
                    <a:srgbClr val="000000"/>
                  </a:outerShdw>
                </a:effectLst>
                <a:ea typeface="ＭＳ Ｐゴシック" charset="0"/>
                <a:cs typeface="Arial" panose="020B0604020202020204" pitchFamily="34" charset="0"/>
              </a:rPr>
              <a:t>متى كتب يوحنا الرؤيا؟</a:t>
            </a:r>
            <a:endParaRPr lang="en-US" sz="4000" dirty="0">
              <a:solidFill>
                <a:srgbClr val="FFFFFF"/>
              </a:solidFill>
              <a:effectLst>
                <a:outerShdw blurRad="38100" dist="38100" dir="2700000" algn="tl">
                  <a:srgbClr val="000000"/>
                </a:outerShdw>
              </a:effectLst>
              <a:ea typeface="ＭＳ Ｐゴシック" charset="0"/>
              <a:cs typeface="Arial" panose="020B0604020202020204" pitchFamily="34" charset="0"/>
            </a:endParaRP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320، 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كان الإمبراطور الروماني آنذاك؟</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 name="Group 19"/>
          <p:cNvGrpSpPr/>
          <p:nvPr/>
        </p:nvGrpSpPr>
        <p:grpSpPr>
          <a:xfrm>
            <a:off x="-5818" y="2188663"/>
            <a:ext cx="1865519" cy="2168213"/>
            <a:chOff x="-107878" y="2188663"/>
            <a:chExt cx="1865519" cy="2168213"/>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 name="Text Box 18"/>
            <p:cNvSpPr txBox="1">
              <a:spLocks noChangeArrowheads="1"/>
            </p:cNvSpPr>
            <p:nvPr/>
          </p:nvSpPr>
          <p:spPr bwMode="auto">
            <a:xfrm>
              <a:off x="-107878" y="3523698"/>
              <a:ext cx="1865519"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صلب المسيح 33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 name="Chevron 2"/>
          <p:cNvSpPr>
            <a:spLocks noChangeAspect="1"/>
          </p:cNvSpPr>
          <p:nvPr/>
        </p:nvSpPr>
        <p:spPr bwMode="auto">
          <a:xfrm>
            <a:off x="-283494" y="4717038"/>
            <a:ext cx="1865519"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14-37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كاليجولا 37-41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كلوديوس 41-54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Chevron 13"/>
          <p:cNvSpPr>
            <a:spLocks noChangeAspect="1"/>
          </p:cNvSpPr>
          <p:nvPr/>
        </p:nvSpPr>
        <p:spPr bwMode="auto">
          <a:xfrm>
            <a:off x="3664972" y="4728378"/>
            <a:ext cx="1415185"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نيرو 54-68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Chevron 14"/>
          <p:cNvSpPr>
            <a:spLocks noChangeAspect="1"/>
          </p:cNvSpPr>
          <p:nvPr/>
        </p:nvSpPr>
        <p:spPr bwMode="auto">
          <a:xfrm>
            <a:off x="4637916" y="4717038"/>
            <a:ext cx="2244764"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فيسباسيان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69-79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دوميتيان 81-96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456232"/>
              <a:ext cx="1977348"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كتابة الرؤيا</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95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تدمير أورشليم</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692629"/>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تيطس 79-81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8"/>
          <p:cNvSpPr txBox="1">
            <a:spLocks noChangeArrowheads="1"/>
          </p:cNvSpPr>
          <p:nvPr/>
        </p:nvSpPr>
        <p:spPr bwMode="auto">
          <a:xfrm>
            <a:off x="6747085" y="5488101"/>
            <a:ext cx="239691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بدعم من: إيريناوس فيكتورينوس من بيتاو كليمان من الإسكندرية يوسابيوس</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8"/>
          <p:cNvSpPr txBox="1">
            <a:spLocks noChangeArrowheads="1"/>
          </p:cNvSpPr>
          <p:nvPr/>
        </p:nvSpPr>
        <p:spPr bwMode="auto">
          <a:xfrm>
            <a:off x="3594670" y="5487019"/>
            <a:ext cx="136075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يضع معظم علماء ما قبل الماضي السفر هنا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0392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القصد من كتابة هذه الرسالة هو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1.</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لأخبارهم أني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أريد أن آتي وأراهم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هذا سوف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يكمل الدعم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من كنيسة رومية للخدمة في إسبانيا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لأقدم عرض واضح وكامل لعقيدة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الخلاص بالإيمان</a:t>
            </a:r>
            <a:endParaRPr kumimoji="0" lang="en-US"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3.</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لشفاء الإنقسام بين اليهود والأمم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في المجتمع المسيحي في روما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4.</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شرح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بر</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الله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474048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Effect transition="in" filter="checkerboard(across)">
                                      <p:cBhvr>
                                        <p:cTn id="17" dur="500"/>
                                        <p:tgtEl>
                                          <p:spTgt spid="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2">
                                            <p:txEl>
                                              <p:pRg st="3" end="3"/>
                                            </p:txEl>
                                          </p:spTgt>
                                        </p:tgtEl>
                                        <p:attrNameLst>
                                          <p:attrName>style.visibility</p:attrName>
                                        </p:attrNameLst>
                                      </p:cBhvr>
                                      <p:to>
                                        <p:strVal val="visible"/>
                                      </p:to>
                                    </p:set>
                                    <p:animEffect transition="in" filter="checkerboard(across)">
                                      <p:cBhvr>
                                        <p:cTn id="22" dur="500"/>
                                        <p:tgtEl>
                                          <p:spTgt spid="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Effect transition="in" filter="checkerboard(across)">
                                      <p:cBhvr>
                                        <p:cTn id="27"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4"/>
          <p:cNvSpPr>
            <a:spLocks noGrp="1" noChangeArrowheads="1"/>
          </p:cNvSpPr>
          <p:nvPr>
            <p:ph type="title" idx="4294967295"/>
          </p:nvPr>
        </p:nvSpPr>
        <p:spPr>
          <a:xfrm>
            <a:off x="0" y="0"/>
            <a:ext cx="9144000" cy="584200"/>
          </a:xfrm>
          <a:gradFill flip="none" rotWithShape="1">
            <a:gsLst>
              <a:gs pos="0">
                <a:srgbClr val="333399"/>
              </a:gs>
              <a:gs pos="100000">
                <a:schemeClr val="tx2"/>
              </a:gs>
            </a:gsLst>
            <a:path path="rect">
              <a:fillToRect l="50000" t="50000" r="50000" b="50000"/>
            </a:path>
            <a:tileRect/>
          </a:gradFill>
        </p:spPr>
        <p:txBody>
          <a:bodyPr anchor="t">
            <a:spAutoFit/>
          </a:bodyPr>
          <a:lstStyle/>
          <a:p>
            <a:pPr eaLnBrk="1" hangingPunct="1">
              <a:defRPr/>
            </a:pPr>
            <a:r>
              <a:rPr lang="ar-JO" altLang="zh-CN" sz="3200">
                <a:solidFill>
                  <a:schemeClr val="bg1"/>
                </a:solidFill>
                <a:effectLst>
                  <a:outerShdw blurRad="38100" dist="38100" dir="2700000" algn="tl">
                    <a:srgbClr val="000000"/>
                  </a:outerShdw>
                </a:effectLst>
                <a:ea typeface="SimSun" charset="0"/>
                <a:cs typeface="Arial" panose="020B0604020202020204" pitchFamily="34" charset="0"/>
              </a:rPr>
              <a:t>بناء العهد الجديد</a:t>
            </a:r>
            <a:endParaRPr lang="en-US" sz="3200"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pic>
        <p:nvPicPr>
          <p:cNvPr id="574466" name="Picture 5" descr="Column.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6553200" y="2362200"/>
            <a:ext cx="1981200"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4467" name="Picture 6" descr="Column.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685800" y="2362200"/>
            <a:ext cx="1981200"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4468"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428" indent="-285548" eaLnBrk="0" hangingPunct="0">
              <a:defRPr sz="2400">
                <a:solidFill>
                  <a:schemeClr val="tx1"/>
                </a:solidFill>
                <a:latin typeface="Times New Roman" charset="0"/>
                <a:ea typeface="ＭＳ Ｐゴシック" charset="0"/>
              </a:defRPr>
            </a:lvl2pPr>
            <a:lvl3pPr marL="1142199" indent="-228439" eaLnBrk="0" hangingPunct="0">
              <a:defRPr sz="2400">
                <a:solidFill>
                  <a:schemeClr val="tx1"/>
                </a:solidFill>
                <a:latin typeface="Times New Roman" charset="0"/>
                <a:ea typeface="ＭＳ Ｐゴシック" charset="0"/>
              </a:defRPr>
            </a:lvl3pPr>
            <a:lvl4pPr marL="1599077" indent="-228439" eaLnBrk="0" hangingPunct="0">
              <a:defRPr sz="2400">
                <a:solidFill>
                  <a:schemeClr val="tx1"/>
                </a:solidFill>
                <a:latin typeface="Times New Roman" charset="0"/>
                <a:ea typeface="ＭＳ Ｐゴシック" charset="0"/>
              </a:defRPr>
            </a:lvl4pPr>
            <a:lvl5pPr marL="2055957" indent="-228439" eaLnBrk="0" hangingPunct="0">
              <a:defRPr sz="2400">
                <a:solidFill>
                  <a:schemeClr val="tx1"/>
                </a:solidFill>
                <a:latin typeface="Times New Roman" charset="0"/>
                <a:ea typeface="ＭＳ Ｐゴシック" charset="0"/>
              </a:defRPr>
            </a:lvl5pPr>
            <a:lvl6pPr marL="2512836" indent="-228439" eaLnBrk="0" fontAlgn="base" hangingPunct="0">
              <a:spcBef>
                <a:spcPct val="0"/>
              </a:spcBef>
              <a:spcAft>
                <a:spcPct val="0"/>
              </a:spcAft>
              <a:defRPr sz="2400">
                <a:solidFill>
                  <a:schemeClr val="tx1"/>
                </a:solidFill>
                <a:latin typeface="Times New Roman" charset="0"/>
                <a:ea typeface="ＭＳ Ｐゴシック" charset="0"/>
              </a:defRPr>
            </a:lvl6pPr>
            <a:lvl7pPr marL="2969716" indent="-228439" eaLnBrk="0" fontAlgn="base" hangingPunct="0">
              <a:spcBef>
                <a:spcPct val="0"/>
              </a:spcBef>
              <a:spcAft>
                <a:spcPct val="0"/>
              </a:spcAft>
              <a:defRPr sz="2400">
                <a:solidFill>
                  <a:schemeClr val="tx1"/>
                </a:solidFill>
                <a:latin typeface="Times New Roman" charset="0"/>
                <a:ea typeface="ＭＳ Ｐゴシック" charset="0"/>
              </a:defRPr>
            </a:lvl7pPr>
            <a:lvl8pPr marL="3426595" indent="-228439" eaLnBrk="0" fontAlgn="base" hangingPunct="0">
              <a:spcBef>
                <a:spcPct val="0"/>
              </a:spcBef>
              <a:spcAft>
                <a:spcPct val="0"/>
              </a:spcAft>
              <a:defRPr sz="2400">
                <a:solidFill>
                  <a:schemeClr val="tx1"/>
                </a:solidFill>
                <a:latin typeface="Times New Roman" charset="0"/>
                <a:ea typeface="ＭＳ Ｐゴシック" charset="0"/>
              </a:defRPr>
            </a:lvl8pPr>
            <a:lvl9pPr marL="3883472" indent="-228439"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26F3F8-BFED-1E42-8CE1-F839B76FB968}" type="slidenum">
              <a:rPr kumimoji="0" lang="en-US" sz="140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Isosceles Triangle 7"/>
          <p:cNvSpPr/>
          <p:nvPr/>
        </p:nvSpPr>
        <p:spPr>
          <a:xfrm>
            <a:off x="685800" y="762000"/>
            <a:ext cx="7848600" cy="1295400"/>
          </a:xfrm>
          <a:prstGeom prst="triangle">
            <a:avLst/>
          </a:prstGeom>
          <a:gradFill flip="none" rotWithShape="1">
            <a:gsLst>
              <a:gs pos="46000">
                <a:srgbClr val="D6B688"/>
              </a:gs>
              <a:gs pos="99000">
                <a:schemeClr val="tx2"/>
              </a:gs>
            </a:gsLst>
            <a:path path="shape">
              <a:fillToRect l="50000" t="50000" r="50000" b="50000"/>
            </a:path>
            <a:tileRect/>
          </a:gradFill>
          <a:ln w="57150" cap="flat" cmpd="sng" algn="ctr">
            <a:solidFill>
              <a:schemeClr val="tx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lIns="91376" tIns="45688" rIns="91376" bIns="45688"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2107952105"/>
              </p:ext>
            </p:extLst>
          </p:nvPr>
        </p:nvGraphicFramePr>
        <p:xfrm>
          <a:off x="-35852" y="1676401"/>
          <a:ext cx="9256054" cy="5191760"/>
        </p:xfrm>
        <a:graphic>
          <a:graphicData uri="http://schemas.openxmlformats.org/drawingml/2006/table">
            <a:tbl>
              <a:tblPr firstRow="1" bandRow="1">
                <a:tableStyleId>{69CF1AB2-1976-4502-BF36-3FF5EA218861}</a:tableStyleId>
              </a:tblPr>
              <a:tblGrid>
                <a:gridCol w="736505">
                  <a:extLst>
                    <a:ext uri="{9D8B030D-6E8A-4147-A177-3AD203B41FA5}">
                      <a16:colId xmlns:a16="http://schemas.microsoft.com/office/drawing/2014/main" val="20000"/>
                    </a:ext>
                  </a:extLst>
                </a:gridCol>
                <a:gridCol w="1983270">
                  <a:extLst>
                    <a:ext uri="{9D8B030D-6E8A-4147-A177-3AD203B41FA5}">
                      <a16:colId xmlns:a16="http://schemas.microsoft.com/office/drawing/2014/main" val="20001"/>
                    </a:ext>
                  </a:extLst>
                </a:gridCol>
                <a:gridCol w="1787281">
                  <a:extLst>
                    <a:ext uri="{9D8B030D-6E8A-4147-A177-3AD203B41FA5}">
                      <a16:colId xmlns:a16="http://schemas.microsoft.com/office/drawing/2014/main" val="20002"/>
                    </a:ext>
                  </a:extLst>
                </a:gridCol>
                <a:gridCol w="119152">
                  <a:extLst>
                    <a:ext uri="{9D8B030D-6E8A-4147-A177-3AD203B41FA5}">
                      <a16:colId xmlns:a16="http://schemas.microsoft.com/office/drawing/2014/main" val="20003"/>
                    </a:ext>
                  </a:extLst>
                </a:gridCol>
                <a:gridCol w="1956618">
                  <a:extLst>
                    <a:ext uri="{9D8B030D-6E8A-4147-A177-3AD203B41FA5}">
                      <a16:colId xmlns:a16="http://schemas.microsoft.com/office/drawing/2014/main" val="20004"/>
                    </a:ext>
                  </a:extLst>
                </a:gridCol>
                <a:gridCol w="1973857">
                  <a:extLst>
                    <a:ext uri="{9D8B030D-6E8A-4147-A177-3AD203B41FA5}">
                      <a16:colId xmlns:a16="http://schemas.microsoft.com/office/drawing/2014/main" val="20005"/>
                    </a:ext>
                  </a:extLst>
                </a:gridCol>
                <a:gridCol w="699371">
                  <a:extLst>
                    <a:ext uri="{9D8B030D-6E8A-4147-A177-3AD203B41FA5}">
                      <a16:colId xmlns:a16="http://schemas.microsoft.com/office/drawing/2014/main" val="20006"/>
                    </a:ext>
                  </a:extLst>
                </a:gridCol>
              </a:tblGrid>
              <a:tr h="370840">
                <a:tc gridSpan="7">
                  <a:txBody>
                    <a:bodyPr/>
                    <a:lstStyle/>
                    <a:p>
                      <a:pPr algn="ctr"/>
                      <a:r>
                        <a:rPr lang="ar-JO" sz="1800" b="1" i="0">
                          <a:solidFill>
                            <a:schemeClr val="bg1"/>
                          </a:solidFill>
                          <a:effectLst>
                            <a:outerShdw blurRad="38100" dist="38100" dir="2700000" algn="tl">
                              <a:srgbClr val="000000">
                                <a:alpha val="43137"/>
                              </a:srgbClr>
                            </a:outerShdw>
                          </a:effectLst>
                          <a:latin typeface="Arial" panose="020B0604020202020204" pitchFamily="34" charset="0"/>
                        </a:rPr>
                        <a:t>رسائل</a:t>
                      </a:r>
                      <a:r>
                        <a:rPr lang="ar-JO" sz="1800" baseline="0">
                          <a:solidFill>
                            <a:schemeClr val="bg1"/>
                          </a:solidFill>
                          <a:effectLst>
                            <a:outerShdw blurRad="38100" dist="38100" dir="2700000" algn="tl">
                              <a:srgbClr val="000000">
                                <a:alpha val="43137"/>
                              </a:srgbClr>
                            </a:outerShdw>
                          </a:effectLst>
                        </a:rPr>
                        <a:t> بولس للرعاة</a:t>
                      </a:r>
                      <a:endParaRPr lang="en-US" sz="1800" dirty="0">
                        <a:solidFill>
                          <a:schemeClr val="bg1"/>
                        </a:solidFill>
                        <a:effectLst>
                          <a:outerShdw blurRad="38100" dist="38100" dir="2700000" algn="tl">
                            <a:srgbClr val="000000">
                              <a:alpha val="43137"/>
                            </a:srgbClr>
                          </a:outerShdw>
                        </a:effectLst>
                      </a:endParaRPr>
                    </a:p>
                  </a:txBody>
                  <a:tcPr anchor="ctr" anchorCtr="1">
                    <a:lnT w="12700" cap="flat" cmpd="sng" algn="ctr">
                      <a:noFill/>
                      <a:prstDash val="solid"/>
                      <a:round/>
                      <a:headEnd type="none" w="med" len="med"/>
                      <a:tailEnd type="none" w="med" len="med"/>
                    </a:lnT>
                    <a:lnB w="12700" cmpd="sng">
                      <a:noFill/>
                    </a:lnB>
                    <a:noFill/>
                  </a:tcPr>
                </a:tc>
                <a:tc hMerge="1">
                  <a:txBody>
                    <a:bodyPr/>
                    <a:lstStyle/>
                    <a:p>
                      <a:endParaRPr lang="en-US" dirty="0"/>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0"/>
                  </a:ext>
                </a:extLst>
              </a:tr>
              <a:tr h="370840">
                <a:tc>
                  <a:txBody>
                    <a:bodyPr/>
                    <a:lstStyle/>
                    <a:p>
                      <a:pPr algn="ctr"/>
                      <a:endParaRPr lang="en-US" sz="1800" b="1" i="0" dirty="0">
                        <a:latin typeface="Arial" panose="020B0604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1</a:t>
                      </a:r>
                      <a:r>
                        <a:rPr lang="ar-JO" sz="1800" b="1" baseline="0">
                          <a:solidFill>
                            <a:srgbClr val="FFFFFF"/>
                          </a:solidFill>
                          <a:effectLst>
                            <a:outerShdw blurRad="38100" dist="38100" dir="2700000" algn="tl">
                              <a:srgbClr val="000000">
                                <a:alpha val="43137"/>
                              </a:srgbClr>
                            </a:outerShdw>
                          </a:effectLst>
                        </a:rPr>
                        <a:t> تيموثاوس</a:t>
                      </a:r>
                      <a:endParaRPr lang="en-US" sz="1800" b="1" dirty="0">
                        <a:solidFill>
                          <a:srgbClr val="FFFFFF"/>
                        </a:solidFill>
                        <a:effectLst>
                          <a:outerShdw blurRad="38100" dist="38100" dir="2700000" algn="tl">
                            <a:srgbClr val="000000">
                              <a:alpha val="43137"/>
                            </a:srgbClr>
                          </a:outerShdw>
                        </a:effectLst>
                      </a:endParaRPr>
                    </a:p>
                  </a:txBody>
                  <a:tcPr>
                    <a:lnL w="12700" cmpd="sng">
                      <a:noFill/>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4"/>
                      <a:tile tx="0" ty="0" sx="100000" sy="100000" flip="none" algn="tl"/>
                    </a:blipFill>
                  </a:tcPr>
                </a:tc>
                <a:tc>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2</a:t>
                      </a:r>
                      <a:r>
                        <a:rPr lang="ar-JO" sz="1800" b="1" baseline="0">
                          <a:solidFill>
                            <a:srgbClr val="FFFFFF"/>
                          </a:solidFill>
                          <a:effectLst>
                            <a:outerShdw blurRad="38100" dist="38100" dir="2700000" algn="tl">
                              <a:srgbClr val="000000">
                                <a:alpha val="43137"/>
                              </a:srgbClr>
                            </a:outerShdw>
                          </a:effectLst>
                        </a:rPr>
                        <a:t> تيموثاوس</a:t>
                      </a:r>
                      <a:endParaRPr lang="en-US" sz="1800" b="1" dirty="0">
                        <a:solidFill>
                          <a:srgbClr val="FFFFFF"/>
                        </a:solidFill>
                        <a:effectLst>
                          <a:outerShdw blurRad="38100" dist="38100" dir="2700000" algn="tl">
                            <a:srgbClr val="000000">
                              <a:alpha val="43137"/>
                            </a:srgbClr>
                          </a:outerShdw>
                        </a:effectLst>
                      </a:endParaRPr>
                    </a:p>
                  </a:txBody>
                  <a:tcPr>
                    <a:lnT w="12700" cap="flat" cmpd="sng" algn="ctr">
                      <a:solidFill>
                        <a:scrgbClr r="0" g="0" b="0"/>
                      </a:solidFill>
                      <a:prstDash val="solid"/>
                      <a:round/>
                      <a:headEnd type="none" w="med" len="med"/>
                      <a:tailEnd type="none" w="med" len="med"/>
                    </a:lnT>
                    <a:lnB w="12700" cmpd="sng">
                      <a:noFill/>
                    </a:lnB>
                    <a:blipFill rotWithShape="1">
                      <a:blip r:embed="rId4"/>
                      <a:tile tx="0" ty="0" sx="100000" sy="100000" flip="none" algn="tl"/>
                    </a:blipFill>
                  </a:tcPr>
                </a:tc>
                <a:tc gridSpan="2">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تيطس</a:t>
                      </a:r>
                      <a:endParaRPr lang="en-US" sz="1800" b="1" dirty="0">
                        <a:solidFill>
                          <a:srgbClr val="FFFFFF"/>
                        </a:solidFill>
                        <a:effectLst>
                          <a:outerShdw blurRad="38100" dist="38100" dir="2700000" algn="tl">
                            <a:srgbClr val="000000">
                              <a:alpha val="43137"/>
                            </a:srgbClr>
                          </a:outerShdw>
                        </a:effectLst>
                      </a:endParaRPr>
                    </a:p>
                  </a:txBody>
                  <a:tcPr>
                    <a:lnT w="12700" cap="flat" cmpd="sng" algn="ctr">
                      <a:solidFill>
                        <a:scrgbClr r="0" g="0" b="0"/>
                      </a:solidFill>
                      <a:prstDash val="solid"/>
                      <a:round/>
                      <a:headEnd type="none" w="med" len="med"/>
                      <a:tailEnd type="none" w="med" len="med"/>
                    </a:lnT>
                    <a:lnB w="12700" cmpd="sng">
                      <a:noFill/>
                    </a:lnB>
                    <a:blipFill rotWithShape="1">
                      <a:blip r:embed="rId4"/>
                      <a:tile tx="0" ty="0" sx="100000" sy="100000" flip="none" algn="tl"/>
                    </a:blipFill>
                  </a:tcPr>
                </a:tc>
                <a:tc hMerge="1">
                  <a:txBody>
                    <a:bodyPr/>
                    <a:lstStyle/>
                    <a:p>
                      <a:endParaRPr lang="en-US" dirty="0"/>
                    </a:p>
                  </a:txBody>
                  <a:tcPr>
                    <a:solidFill>
                      <a:srgbClr val="FFFFFF"/>
                    </a:solidFill>
                  </a:tcPr>
                </a:tc>
                <a:tc>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فليمون</a:t>
                      </a:r>
                      <a:endParaRPr lang="en-US" sz="1800" b="1" dirty="0">
                        <a:solidFill>
                          <a:srgbClr val="FFFFFF"/>
                        </a:solidFill>
                        <a:effectLst>
                          <a:outerShdw blurRad="38100" dist="38100" dir="2700000" algn="tl">
                            <a:srgbClr val="000000">
                              <a:alpha val="43137"/>
                            </a:srgbClr>
                          </a:outerShdw>
                        </a:effectLst>
                      </a:endParaRPr>
                    </a:p>
                  </a:txBody>
                  <a:tcPr>
                    <a:lnR w="12700" cmpd="sng">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4"/>
                      <a:tile tx="0" ty="0" sx="100000" sy="100000" flip="none" algn="tl"/>
                    </a:blipFill>
                  </a:tcPr>
                </a:tc>
                <a:tc>
                  <a:txBody>
                    <a:bodyPr/>
                    <a:lstStyle/>
                    <a:p>
                      <a:pPr algn="ctr"/>
                      <a:endParaRPr lang="en-US" sz="1800" b="1" i="0" dirty="0">
                        <a:latin typeface="Arial" panose="020B0604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370840">
                <a:tc rowSpan="9">
                  <a:txBody>
                    <a:bodyPr/>
                    <a:lstStyle/>
                    <a:p>
                      <a:pPr algn="ctr"/>
                      <a:r>
                        <a:rPr lang="ar-JO" sz="1800" b="1" i="0">
                          <a:latin typeface="Arial" panose="020B0604020202020204" pitchFamily="34" charset="0"/>
                        </a:rPr>
                        <a:t>رسائل بولس للكنائس</a:t>
                      </a:r>
                      <a:endParaRPr lang="en-US" sz="1800" b="1" dirty="0"/>
                    </a:p>
                  </a:txBody>
                  <a:tcPr vert="vert270" anchor="ctr">
                    <a:lnR w="12700" cap="flat" cmpd="sng" algn="ctr">
                      <a:solidFill>
                        <a:scrgbClr r="0" g="0" b="0"/>
                      </a:solidFill>
                      <a:prstDash val="solid"/>
                      <a:round/>
                      <a:headEnd type="none" w="med" len="med"/>
                      <a:tailEnd type="none" w="med" len="med"/>
                    </a:lnR>
                    <a:lnT w="12700" cmpd="sng">
                      <a:noFill/>
                    </a:lnT>
                    <a:lnB w="12700" cap="flat" cmpd="sng" algn="ctr">
                      <a:solidFill>
                        <a:scrgbClr r="0" g="0" b="0"/>
                      </a:solidFill>
                      <a:prstDash val="solid"/>
                      <a:round/>
                      <a:headEnd type="none" w="med" len="med"/>
                      <a:tailEnd type="none" w="med" len="med"/>
                    </a:lnB>
                    <a:noFill/>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2</a:t>
                      </a:r>
                      <a:r>
                        <a:rPr lang="ar-JO" sz="1800" b="1" baseline="0">
                          <a:effectLst>
                            <a:outerShdw blurRad="38100" dist="38100" dir="2700000" algn="tl">
                              <a:srgbClr val="000000">
                                <a:alpha val="43137"/>
                              </a:srgbClr>
                            </a:outerShdw>
                          </a:effectLst>
                        </a:rPr>
                        <a:t> تسالونيكي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رؤيا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rowSpan="9">
                  <a:txBody>
                    <a:bodyPr/>
                    <a:lstStyle/>
                    <a:p>
                      <a:pPr algn="ctr"/>
                      <a:r>
                        <a:rPr lang="ar-JO" sz="1800" b="1" i="0">
                          <a:latin typeface="Arial" panose="020B0604020202020204" pitchFamily="34" charset="0"/>
                        </a:rPr>
                        <a:t>الرسائل العامة</a:t>
                      </a:r>
                      <a:endParaRPr lang="en-US" sz="1800" b="1" dirty="0"/>
                    </a:p>
                  </a:txBody>
                  <a:tcPr vert="vert" anchor="ctr">
                    <a:lnL w="12700" cap="flat" cmpd="sng" algn="ctr">
                      <a:solidFill>
                        <a:scrgbClr r="0" g="0" b="0"/>
                      </a:solidFill>
                      <a:prstDash val="solid"/>
                      <a:round/>
                      <a:headEnd type="none" w="med" len="med"/>
                      <a:tailEnd type="none" w="med" len="med"/>
                    </a:lnL>
                    <a:lnT w="12700" cmpd="sng">
                      <a:noFill/>
                    </a:lnT>
                    <a:lnB w="12700" cap="flat" cmpd="sng" algn="ctr">
                      <a:solidFill>
                        <a:scrgbClr r="0" g="0" b="0"/>
                      </a:solidFill>
                      <a:prstDash val="solid"/>
                      <a:round/>
                      <a:headEnd type="none" w="med" len="med"/>
                      <a:tailEnd type="none" w="med" len="med"/>
                    </a:lnB>
                    <a:noFill/>
                  </a:tcPr>
                </a:tc>
                <a:extLst>
                  <a:ext uri="{0D108BD9-81ED-4DB2-BD59-A6C34878D82A}">
                    <a16:rowId xmlns:a16="http://schemas.microsoft.com/office/drawing/2014/main" val="10002"/>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1</a:t>
                      </a:r>
                      <a:r>
                        <a:rPr lang="ar-JO" sz="1800" b="1" baseline="0">
                          <a:effectLst>
                            <a:outerShdw blurRad="38100" dist="38100" dir="2700000" algn="tl">
                              <a:srgbClr val="000000">
                                <a:alpha val="43137"/>
                              </a:srgbClr>
                            </a:outerShdw>
                          </a:effectLst>
                        </a:rPr>
                        <a:t> تسالونيكي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يهوذا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3"/>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كولوسي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3 يوحنا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4"/>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فيلبي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2 يوحنا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5"/>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أفسس</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1 يوحنا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6"/>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غلاطية</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2 بطرس</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7"/>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2 كورنثوس</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1 بطرس</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8"/>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1</a:t>
                      </a:r>
                      <a:r>
                        <a:rPr lang="ar-JO" sz="1800" b="1" baseline="0">
                          <a:effectLst>
                            <a:outerShdw blurRad="38100" dist="38100" dir="2700000" algn="tl">
                              <a:srgbClr val="000000">
                                <a:alpha val="43137"/>
                              </a:srgbClr>
                            </a:outerShdw>
                          </a:effectLst>
                        </a:rPr>
                        <a:t> كورنثوس</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يعقوب</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9"/>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رومية</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عبرانيين</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10"/>
                  </a:ext>
                </a:extLst>
              </a:tr>
              <a:tr h="370840">
                <a:tc>
                  <a:txBody>
                    <a:bodyPr/>
                    <a:lstStyle/>
                    <a:p>
                      <a:pPr algn="ctr"/>
                      <a:endParaRPr lang="en-US" sz="1800" b="1" i="0" dirty="0">
                        <a:latin typeface="Arial" panose="020B0604020202020204" pitchFamily="34" charset="0"/>
                      </a:endParaRPr>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5"/>
                      <a:tile tx="0" ty="0" sx="100000" sy="100000" flip="none" algn="tl"/>
                    </a:blipFill>
                  </a:tcPr>
                </a:tc>
                <a:tc gridSpan="5">
                  <a:txBody>
                    <a:bodyPr/>
                    <a:lstStyle/>
                    <a:p>
                      <a:pPr algn="ctr"/>
                      <a:r>
                        <a:rPr lang="ar-JO" sz="1800" b="1" i="0">
                          <a:latin typeface="Arial" panose="020B0604020202020204" pitchFamily="34" charset="0"/>
                        </a:rPr>
                        <a:t>أعمال</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6"/>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5"/>
                      <a:tile tx="0" ty="0" sx="100000" sy="100000" flip="none" algn="tl"/>
                    </a:blipFill>
                  </a:tcPr>
                </a:tc>
                <a:extLst>
                  <a:ext uri="{0D108BD9-81ED-4DB2-BD59-A6C34878D82A}">
                    <a16:rowId xmlns:a16="http://schemas.microsoft.com/office/drawing/2014/main" val="10011"/>
                  </a:ext>
                </a:extLst>
              </a:tr>
              <a:tr h="370840">
                <a:tc>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rotWithShape="1">
                      <a:blip r:embed="rId5"/>
                      <a:tile tx="0" ty="0" sx="100000" sy="100000" flip="none" algn="tl"/>
                    </a:blipFill>
                  </a:tcPr>
                </a:tc>
                <a:tc>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متى</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gridSpan="2">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مرقس</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hMerge="1">
                  <a:txBody>
                    <a:bodyPr/>
                    <a:lstStyle/>
                    <a:p>
                      <a:endParaRPr lang="en-US"/>
                    </a:p>
                  </a:txBody>
                  <a:tcPr/>
                </a:tc>
                <a:tc>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لوقا</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يوحنا</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ap="flat" cmpd="sng" algn="ctr">
                      <a:solidFill>
                        <a:scrgbClr r="0" g="0" b="0"/>
                      </a:solidFill>
                      <a:prstDash val="solid"/>
                      <a:round/>
                      <a:headEnd type="none" w="med" len="med"/>
                      <a:tailEnd type="none" w="med" len="med"/>
                    </a:lnT>
                    <a:lnB w="12700" cmpd="sng">
                      <a:noFill/>
                    </a:lnB>
                    <a:lnTlToBr w="12700" cmpd="sng">
                      <a:noFill/>
                      <a:prstDash val="solid"/>
                    </a:lnTlToBr>
                    <a:lnBlToTr w="12700" cmpd="sng">
                      <a:noFill/>
                      <a:prstDash val="solid"/>
                    </a:lnBlToTr>
                    <a:blipFill rotWithShape="1">
                      <a:blip r:embed="rId5"/>
                      <a:tile tx="0" ty="0" sx="100000" sy="100000" flip="none" algn="tl"/>
                    </a:blipFill>
                  </a:tcPr>
                </a:tc>
                <a:extLst>
                  <a:ext uri="{0D108BD9-81ED-4DB2-BD59-A6C34878D82A}">
                    <a16:rowId xmlns:a16="http://schemas.microsoft.com/office/drawing/2014/main" val="10012"/>
                  </a:ext>
                </a:extLst>
              </a:tr>
              <a:tr h="370840">
                <a:tc gridSpan="7">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الأسفار التاريخية</a:t>
                      </a:r>
                      <a:endParaRPr lang="en-US" sz="1800" b="1" dirty="0">
                        <a:solidFill>
                          <a:srgbClr val="FFFFFF"/>
                        </a:solidFill>
                        <a:effectLst>
                          <a:outerShdw blurRad="38100" dist="38100" dir="2700000" algn="tl">
                            <a:srgbClr val="000000">
                              <a:alpha val="43137"/>
                            </a:srgbClr>
                          </a:outerShdw>
                        </a:effectLst>
                      </a:endParaRPr>
                    </a:p>
                  </a:txBody>
                  <a:tcPr anchor="ctr">
                    <a:lnT w="12700" cap="flat" cmpd="sng" algn="ctr">
                      <a:noFill/>
                      <a:prstDash val="solid"/>
                      <a:round/>
                      <a:headEnd type="none" w="med" len="med"/>
                      <a:tailEnd type="none" w="med" len="med"/>
                    </a:lnT>
                    <a:blipFill rotWithShape="1">
                      <a:blip r:embed="rId5"/>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13"/>
                  </a:ext>
                </a:extLst>
              </a:tr>
            </a:tbl>
          </a:graphicData>
        </a:graphic>
      </p:graphicFrame>
      <p:pic>
        <p:nvPicPr>
          <p:cNvPr id="574471" name="Picture 8" descr="NTS21 Gra[phic with Map.tiff"/>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3841750" y="3122619"/>
            <a:ext cx="2482850" cy="2516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4472" name="Text Box 5"/>
          <p:cNvSpPr txBox="1">
            <a:spLocks noChangeArrowheads="1"/>
          </p:cNvSpPr>
          <p:nvPr/>
        </p:nvSpPr>
        <p:spPr bwMode="auto">
          <a:xfrm>
            <a:off x="8578854" y="44454"/>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74473" name="TextBox 5"/>
          <p:cNvSpPr txBox="1">
            <a:spLocks noChangeArrowheads="1"/>
          </p:cNvSpPr>
          <p:nvPr/>
        </p:nvSpPr>
        <p:spPr bwMode="auto">
          <a:xfrm>
            <a:off x="5105400" y="6596067"/>
            <a:ext cx="4114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Walk Thru the Bible</a:t>
            </a:r>
          </a:p>
        </p:txBody>
      </p:sp>
      <p:sp>
        <p:nvSpPr>
          <p:cNvPr id="11" name="Rounded Rectangular Callout 10">
            <a:extLst>
              <a:ext uri="{FF2B5EF4-FFF2-40B4-BE49-F238E27FC236}">
                <a16:creationId xmlns:a16="http://schemas.microsoft.com/office/drawing/2014/main" id="{8871FB49-7851-594C-860F-C1DFF23D08FD}"/>
              </a:ext>
            </a:extLst>
          </p:cNvPr>
          <p:cNvSpPr/>
          <p:nvPr/>
        </p:nvSpPr>
        <p:spPr>
          <a:xfrm>
            <a:off x="2771775" y="2924175"/>
            <a:ext cx="2016125" cy="2808288"/>
          </a:xfrm>
          <a:prstGeom prst="wedgeRoundRectCallout">
            <a:avLst>
              <a:gd name="adj1" fmla="val -76893"/>
              <a:gd name="adj2" fmla="val 43055"/>
              <a:gd name="adj3" fmla="val 16667"/>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رومية تضع الأساس لرسائل بولس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40875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1" presetClass="emph" presetSubtype="2" fill="hold" nodeType="afterEffect">
                                  <p:stCondLst>
                                    <p:cond delay="0"/>
                                  </p:stCondLst>
                                  <p:childTnLst>
                                    <p:animClr clrSpc="rgb" dir="cw">
                                      <p:cBhvr>
                                        <p:cTn id="10" dur="2000" fill="hold"/>
                                        <p:tgtEl>
                                          <p:spTgt spid="11"/>
                                        </p:tgtEl>
                                        <p:attrNameLst>
                                          <p:attrName>fillcolor</p:attrName>
                                        </p:attrNameLst>
                                      </p:cBhvr>
                                      <p:to>
                                        <a:schemeClr val="accent2"/>
                                      </p:to>
                                    </p:animClr>
                                    <p:set>
                                      <p:cBhvr>
                                        <p:cTn id="11" dur="2000" fill="hold"/>
                                        <p:tgtEl>
                                          <p:spTgt spid="11"/>
                                        </p:tgtEl>
                                        <p:attrNameLst>
                                          <p:attrName>fill.type</p:attrName>
                                        </p:attrNameLst>
                                      </p:cBhvr>
                                      <p:to>
                                        <p:strVal val="solid"/>
                                      </p:to>
                                    </p:set>
                                    <p:set>
                                      <p:cBhvr>
                                        <p:cTn id="12" dur="2000" fill="hold"/>
                                        <p:tgtEl>
                                          <p:spTgt spid="11"/>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3B6F9E-6F46-43D4-BD81-1A9960C041C7}"/>
            </a:ext>
          </a:extLst>
        </p:cNvPr>
        <p:cNvGrpSpPr/>
        <p:nvPr/>
      </p:nvGrpSpPr>
      <p:grpSpPr>
        <a:xfrm>
          <a:off x="0" y="0"/>
          <a:ext cx="0" cy="0"/>
          <a:chOff x="0" y="0"/>
          <a:chExt cx="0" cy="0"/>
        </a:xfrm>
      </p:grpSpPr>
      <p:sp>
        <p:nvSpPr>
          <p:cNvPr id="6" name="Oval 5">
            <a:extLst>
              <a:ext uri="{FF2B5EF4-FFF2-40B4-BE49-F238E27FC236}">
                <a16:creationId xmlns:a16="http://schemas.microsoft.com/office/drawing/2014/main" id="{6291F322-E996-F8B9-A012-C09D2CFF5BC2}"/>
              </a:ext>
            </a:extLst>
          </p:cNvPr>
          <p:cNvSpPr>
            <a:spLocks noChangeAspect="1"/>
          </p:cNvSpPr>
          <p:nvPr/>
        </p:nvSpPr>
        <p:spPr bwMode="auto">
          <a:xfrm>
            <a:off x="3294313" y="1135629"/>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2" name="Title 1">
            <a:extLst>
              <a:ext uri="{FF2B5EF4-FFF2-40B4-BE49-F238E27FC236}">
                <a16:creationId xmlns:a16="http://schemas.microsoft.com/office/drawing/2014/main" id="{AEF271CE-7A2C-612C-6DDF-2A7721052D1E}"/>
              </a:ext>
            </a:extLst>
          </p:cNvPr>
          <p:cNvSpPr>
            <a:spLocks noGrp="1"/>
          </p:cNvSpPr>
          <p:nvPr>
            <p:ph type="ctrTitle" sz="quarter"/>
          </p:nvPr>
        </p:nvSpPr>
        <p:spPr>
          <a:xfrm>
            <a:off x="736171" y="44624"/>
            <a:ext cx="7772400" cy="881256"/>
          </a:xfr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p>
            <a:pPr>
              <a:spcBef>
                <a:spcPct val="20000"/>
              </a:spcBef>
              <a:buClr>
                <a:schemeClr val="tx2"/>
              </a:buClr>
              <a:buSzPct val="75000"/>
            </a:pPr>
            <a:r>
              <a:rPr lang="ar-SA" sz="5400" b="1" dirty="0">
                <a:solidFill>
                  <a:schemeClr val="tx1"/>
                </a:solidFill>
                <a:latin typeface="Arial" panose="020B0604020202020204" pitchFamily="34" charset="0"/>
                <a:cs typeface="Arial" panose="020B0604020202020204" pitchFamily="34" charset="0"/>
              </a:rPr>
              <a:t>توكيدان</a:t>
            </a:r>
          </a:p>
        </p:txBody>
      </p:sp>
      <p:sp>
        <p:nvSpPr>
          <p:cNvPr id="5" name="Oval 4">
            <a:extLst>
              <a:ext uri="{FF2B5EF4-FFF2-40B4-BE49-F238E27FC236}">
                <a16:creationId xmlns:a16="http://schemas.microsoft.com/office/drawing/2014/main" id="{E09FA282-D7BE-BDF3-B275-BDB18B10D14F}"/>
              </a:ext>
            </a:extLst>
          </p:cNvPr>
          <p:cNvSpPr>
            <a:spLocks noChangeAspect="1"/>
          </p:cNvSpPr>
          <p:nvPr/>
        </p:nvSpPr>
        <p:spPr bwMode="auto">
          <a:xfrm>
            <a:off x="736171" y="1124744"/>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3" name="Subtitle 2">
            <a:extLst>
              <a:ext uri="{FF2B5EF4-FFF2-40B4-BE49-F238E27FC236}">
                <a16:creationId xmlns:a16="http://schemas.microsoft.com/office/drawing/2014/main" id="{C1F8D307-7696-4607-6EAF-AAFCEE08D2F7}"/>
              </a:ext>
            </a:extLst>
          </p:cNvPr>
          <p:cNvSpPr>
            <a:spLocks noGrp="1"/>
          </p:cNvSpPr>
          <p:nvPr>
            <p:ph type="subTitle" sz="quarter" idx="1"/>
          </p:nvPr>
        </p:nvSpPr>
        <p:spPr>
          <a:xfrm>
            <a:off x="1331640" y="1508191"/>
            <a:ext cx="3240360" cy="648072"/>
          </a:xfrm>
        </p:spPr>
        <p:txBody>
          <a:bodyPr/>
          <a:lstStyle/>
          <a:p>
            <a:r>
              <a:rPr lang="ar-SA" b="1" dirty="0">
                <a:latin typeface="Arial" panose="020B0604020202020204" pitchFamily="34" charset="0"/>
                <a:cs typeface="Arial" panose="020B0604020202020204" pitchFamily="34" charset="0"/>
              </a:rPr>
              <a:t>غلاطية</a:t>
            </a:r>
            <a:endParaRPr lang="en-US" b="1" dirty="0">
              <a:latin typeface="Arial" panose="020B0604020202020204" pitchFamily="34" charset="0"/>
              <a:cs typeface="Arial" panose="020B0604020202020204" pitchFamily="34" charset="0"/>
            </a:endParaRPr>
          </a:p>
        </p:txBody>
      </p:sp>
      <p:sp>
        <p:nvSpPr>
          <p:cNvPr id="4" name="Subtitle 2">
            <a:extLst>
              <a:ext uri="{FF2B5EF4-FFF2-40B4-BE49-F238E27FC236}">
                <a16:creationId xmlns:a16="http://schemas.microsoft.com/office/drawing/2014/main" id="{B87B9FB7-ABC0-5BE9-C8B6-7D205F1ADEFD}"/>
              </a:ext>
            </a:extLst>
          </p:cNvPr>
          <p:cNvSpPr txBox="1">
            <a:spLocks/>
          </p:cNvSpPr>
          <p:nvPr/>
        </p:nvSpPr>
        <p:spPr bwMode="auto">
          <a:xfrm>
            <a:off x="4564896" y="1498031"/>
            <a:ext cx="3607504" cy="648072"/>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رومية</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Subtitle 2">
            <a:extLst>
              <a:ext uri="{FF2B5EF4-FFF2-40B4-BE49-F238E27FC236}">
                <a16:creationId xmlns:a16="http://schemas.microsoft.com/office/drawing/2014/main" id="{DC46B9C1-79A8-0F4D-C75B-B6B0B40A2C4A}"/>
              </a:ext>
            </a:extLst>
          </p:cNvPr>
          <p:cNvSpPr txBox="1">
            <a:spLocks/>
          </p:cNvSpPr>
          <p:nvPr/>
        </p:nvSpPr>
        <p:spPr bwMode="auto">
          <a:xfrm>
            <a:off x="785165" y="3878374"/>
            <a:ext cx="2509148" cy="648072"/>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JO" sz="3600" b="1"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ليس بالناموس</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8" name="Subtitle 2">
            <a:extLst>
              <a:ext uri="{FF2B5EF4-FFF2-40B4-BE49-F238E27FC236}">
                <a16:creationId xmlns:a16="http://schemas.microsoft.com/office/drawing/2014/main" id="{4BDE503D-0D58-2A05-8A76-BF7ECA3B442C}"/>
              </a:ext>
            </a:extLst>
          </p:cNvPr>
          <p:cNvSpPr txBox="1">
            <a:spLocks/>
          </p:cNvSpPr>
          <p:nvPr/>
        </p:nvSpPr>
        <p:spPr bwMode="auto">
          <a:xfrm>
            <a:off x="5637154" y="3878374"/>
            <a:ext cx="3138760" cy="881256"/>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بِرّ الله</a:t>
            </a:r>
            <a:endParaRPr kumimoji="0" lang="en-US" sz="3600" b="1"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p:txBody>
      </p:sp>
      <p:sp>
        <p:nvSpPr>
          <p:cNvPr id="9" name="Subtitle 2">
            <a:extLst>
              <a:ext uri="{FF2B5EF4-FFF2-40B4-BE49-F238E27FC236}">
                <a16:creationId xmlns:a16="http://schemas.microsoft.com/office/drawing/2014/main" id="{1D3A8342-98AB-6828-264F-DDB10419A251}"/>
              </a:ext>
            </a:extLst>
          </p:cNvPr>
          <p:cNvSpPr txBox="1">
            <a:spLocks/>
          </p:cNvSpPr>
          <p:nvPr/>
        </p:nvSpPr>
        <p:spPr bwMode="auto">
          <a:xfrm>
            <a:off x="3506847" y="3010338"/>
            <a:ext cx="2130308" cy="1066734"/>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JO" sz="3600" b="1"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التبرير بالإيمان</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10" name="Subtitle 2">
            <a:extLst>
              <a:ext uri="{FF2B5EF4-FFF2-40B4-BE49-F238E27FC236}">
                <a16:creationId xmlns:a16="http://schemas.microsoft.com/office/drawing/2014/main" id="{CBF63A05-BE1A-339F-76B9-D95587E9EFDC}"/>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 (Colorado Springs, CO: BEE World, 2018), 16</a:t>
            </a:r>
          </a:p>
        </p:txBody>
      </p:sp>
    </p:spTree>
    <p:extLst>
      <p:ext uri="{BB962C8B-B14F-4D97-AF65-F5344CB8AC3E}">
        <p14:creationId xmlns:p14="http://schemas.microsoft.com/office/powerpoint/2010/main" val="583850141"/>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DCC132-E8E9-5A19-C380-F828FA6F0F38}"/>
              </a:ext>
            </a:extLst>
          </p:cNvPr>
          <p:cNvSpPr>
            <a:spLocks noGrp="1"/>
          </p:cNvSpPr>
          <p:nvPr>
            <p:ph type="ctrTitle" sz="quarter"/>
          </p:nvPr>
        </p:nvSpPr>
        <p:spPr>
          <a:xfrm>
            <a:off x="0" y="0"/>
            <a:ext cx="9144000" cy="781864"/>
          </a:xfrm>
          <a:solidFill>
            <a:schemeClr val="bg2"/>
          </a:solidFill>
        </p:spPr>
        <p:txBody>
          <a:bodyPr/>
          <a:lstStyle/>
          <a:p>
            <a:r>
              <a:rPr lang="ar-SA" sz="4000" b="1" dirty="0">
                <a:solidFill>
                  <a:schemeClr val="tx1"/>
                </a:solidFill>
                <a:latin typeface="Arial" panose="020B0604020202020204" pitchFamily="34" charset="0"/>
                <a:cs typeface="Arial" panose="020B0604020202020204" pitchFamily="34" charset="0"/>
              </a:rPr>
              <a:t>جدول المواضيع</a:t>
            </a:r>
          </a:p>
        </p:txBody>
      </p:sp>
      <p:sp>
        <p:nvSpPr>
          <p:cNvPr id="10" name="Subtitle 2">
            <a:extLst>
              <a:ext uri="{FF2B5EF4-FFF2-40B4-BE49-F238E27FC236}">
                <a16:creationId xmlns:a16="http://schemas.microsoft.com/office/drawing/2014/main" id="{C72F5BC1-2F1A-6FEF-9FCC-3146571AB1A0}"/>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 (Colorado Springs, CO: BEE World, 2018), 16</a:t>
            </a:r>
          </a:p>
        </p:txBody>
      </p:sp>
      <p:graphicFrame>
        <p:nvGraphicFramePr>
          <p:cNvPr id="13" name="Table 12">
            <a:extLst>
              <a:ext uri="{FF2B5EF4-FFF2-40B4-BE49-F238E27FC236}">
                <a16:creationId xmlns:a16="http://schemas.microsoft.com/office/drawing/2014/main" id="{6DF7B5C2-314C-DC7A-AF06-BC971165DE3E}"/>
              </a:ext>
            </a:extLst>
          </p:cNvPr>
          <p:cNvGraphicFramePr>
            <a:graphicFrameLocks noGrp="1"/>
          </p:cNvGraphicFramePr>
          <p:nvPr>
            <p:extLst>
              <p:ext uri="{D42A27DB-BD31-4B8C-83A1-F6EECF244321}">
                <p14:modId xmlns:p14="http://schemas.microsoft.com/office/powerpoint/2010/main" val="3417756891"/>
              </p:ext>
            </p:extLst>
          </p:nvPr>
        </p:nvGraphicFramePr>
        <p:xfrm>
          <a:off x="699" y="781863"/>
          <a:ext cx="9143301" cy="5413126"/>
        </p:xfrm>
        <a:graphic>
          <a:graphicData uri="http://schemas.openxmlformats.org/drawingml/2006/table">
            <a:tbl>
              <a:tblPr firstRow="1" bandRow="1">
                <a:tableStyleId>{D27102A9-8310-4765-A935-A1911B00CA55}</a:tableStyleId>
              </a:tblPr>
              <a:tblGrid>
                <a:gridCol w="3047767">
                  <a:extLst>
                    <a:ext uri="{9D8B030D-6E8A-4147-A177-3AD203B41FA5}">
                      <a16:colId xmlns:a16="http://schemas.microsoft.com/office/drawing/2014/main" val="2109943953"/>
                    </a:ext>
                  </a:extLst>
                </a:gridCol>
                <a:gridCol w="3047767">
                  <a:extLst>
                    <a:ext uri="{9D8B030D-6E8A-4147-A177-3AD203B41FA5}">
                      <a16:colId xmlns:a16="http://schemas.microsoft.com/office/drawing/2014/main" val="2286225903"/>
                    </a:ext>
                  </a:extLst>
                </a:gridCol>
                <a:gridCol w="3047767">
                  <a:extLst>
                    <a:ext uri="{9D8B030D-6E8A-4147-A177-3AD203B41FA5}">
                      <a16:colId xmlns:a16="http://schemas.microsoft.com/office/drawing/2014/main" val="442776493"/>
                    </a:ext>
                  </a:extLst>
                </a:gridCol>
              </a:tblGrid>
              <a:tr h="566765">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رومية</a:t>
                      </a:r>
                      <a:endParaRPr lang="en-US" sz="2400" b="1" i="0" dirty="0">
                        <a:latin typeface="Arial" panose="020B0604020202020204" pitchFamily="34" charset="0"/>
                        <a:cs typeface="Arial" panose="020B0604020202020204" pitchFamily="34" charset="0"/>
                      </a:endParaRPr>
                    </a:p>
                  </a:txBody>
                  <a:tcPr anchor="ctr">
                    <a:solidFill>
                      <a:schemeClr val="accent4">
                        <a:lumMod val="2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SA" sz="2400" b="1" i="0" dirty="0">
                          <a:latin typeface="Arial" panose="020B0604020202020204" pitchFamily="34" charset="0"/>
                          <a:cs typeface="Arial" panose="020B0604020202020204" pitchFamily="34" charset="0"/>
                        </a:rPr>
                        <a:t>غلاطية ورومية</a:t>
                      </a:r>
                    </a:p>
                  </a:txBody>
                  <a:tcPr anchor="ctr">
                    <a:solidFill>
                      <a:schemeClr val="bg1">
                        <a:lumMod val="5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SA" sz="2400" b="1" i="0" dirty="0">
                          <a:latin typeface="Arial" panose="020B0604020202020204" pitchFamily="34" charset="0"/>
                          <a:cs typeface="Arial" panose="020B0604020202020204" pitchFamily="34" charset="0"/>
                        </a:rPr>
                        <a:t>غلاطية</a:t>
                      </a: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a:txBody>
                  <a:tcPr anchor="ctr">
                    <a:solidFill>
                      <a:schemeClr val="accent4">
                        <a:lumMod val="25000"/>
                      </a:schemeClr>
                    </a:solidFill>
                  </a:tcPr>
                </a:tc>
                <a:extLst>
                  <a:ext uri="{0D108BD9-81ED-4DB2-BD59-A6C34878D82A}">
                    <a16:rowId xmlns:a16="http://schemas.microsoft.com/office/drawing/2014/main" val="1254360908"/>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اصل الخطيئة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التبرير بالإيمان</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الدفاع عن الرسولية</a:t>
                      </a:r>
                    </a:p>
                  </a:txBody>
                  <a:tcPr anchor="ctr"/>
                </a:tc>
                <a:extLst>
                  <a:ext uri="{0D108BD9-81ED-4DB2-BD59-A6C34878D82A}">
                    <a16:rowId xmlns:a16="http://schemas.microsoft.com/office/drawing/2014/main" val="3044319905"/>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إدانة شاملة</a:t>
                      </a:r>
                    </a:p>
                  </a:txBody>
                  <a:tcPr anchor="ctr"/>
                </a:tc>
                <a:tc>
                  <a:txBody>
                    <a:bodyPr/>
                    <a:lstStyle/>
                    <a:p>
                      <a:pPr algn="r" rtl="1"/>
                      <a:r>
                        <a:rPr lang="ar-SA" sz="1800" b="1" i="0" kern="1200" dirty="0">
                          <a:solidFill>
                            <a:schemeClr val="tx1"/>
                          </a:solidFill>
                          <a:effectLst/>
                          <a:latin typeface="Arial" panose="020B0604020202020204" pitchFamily="34" charset="0"/>
                          <a:ea typeface="+mn-ea"/>
                          <a:cs typeface="Arial" panose="020B0604020202020204" pitchFamily="34" charset="0"/>
                        </a:rPr>
                        <a:t>الا يمان إزاء الأعمال</a:t>
                      </a:r>
                    </a:p>
                  </a:txBody>
                  <a:tcPr anchor="ctr"/>
                </a:tc>
                <a:tc>
                  <a:txBody>
                    <a:bodyPr/>
                    <a:lstStyle/>
                    <a:p>
                      <a:pPr algn="r" rtl="1"/>
                      <a:r>
                        <a:rPr lang="ar-SA" sz="1800" b="1" i="0" kern="1200" dirty="0">
                          <a:solidFill>
                            <a:schemeClr val="tx1"/>
                          </a:solidFill>
                          <a:effectLst/>
                          <a:latin typeface="Arial" panose="020B0604020202020204" pitchFamily="34" charset="0"/>
                          <a:ea typeface="+mn-ea"/>
                          <a:cs typeface="Arial" panose="020B0604020202020204" pitchFamily="34" charset="0"/>
                        </a:rPr>
                        <a:t>شهادة الاهتداء</a:t>
                      </a:r>
                    </a:p>
                  </a:txBody>
                  <a:tcPr anchor="ctr"/>
                </a:tc>
                <a:extLst>
                  <a:ext uri="{0D108BD9-81ED-4DB2-BD59-A6C34878D82A}">
                    <a16:rowId xmlns:a16="http://schemas.microsoft.com/office/drawing/2014/main" val="1570674705"/>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نطاق الخلاص</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dirty="0">
                          <a:solidFill>
                            <a:schemeClr val="tx1"/>
                          </a:solidFill>
                          <a:effectLst/>
                          <a:latin typeface="+mn-lt"/>
                          <a:ea typeface="+mn-ea"/>
                          <a:cs typeface="+mn-cs"/>
                        </a:rPr>
                        <a:t>الروح </a:t>
                      </a:r>
                      <a:r>
                        <a:rPr lang="ar-SA" sz="1800" b="1" i="0" kern="1200" dirty="0">
                          <a:solidFill>
                            <a:schemeClr val="tx1"/>
                          </a:solidFill>
                          <a:effectLst/>
                          <a:latin typeface="Arial" panose="020B0604020202020204" pitchFamily="34" charset="0"/>
                          <a:ea typeface="+mn-ea"/>
                          <a:cs typeface="Arial" panose="020B0604020202020204" pitchFamily="34" charset="0"/>
                        </a:rPr>
                        <a:t>إ</a:t>
                      </a:r>
                      <a:r>
                        <a:rPr lang="ar-SA" sz="1800" kern="1200" dirty="0">
                          <a:solidFill>
                            <a:schemeClr val="tx1"/>
                          </a:solidFill>
                          <a:effectLst/>
                          <a:latin typeface="+mn-lt"/>
                          <a:ea typeface="+mn-ea"/>
                          <a:cs typeface="+mn-cs"/>
                        </a:rPr>
                        <a:t>زاء الجسد</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dirty="0" err="1">
                          <a:solidFill>
                            <a:schemeClr val="tx1"/>
                          </a:solidFill>
                          <a:effectLst/>
                          <a:latin typeface="Arial" panose="020B0604020202020204" pitchFamily="34" charset="0"/>
                          <a:ea typeface="+mn-ea"/>
                          <a:cs typeface="Arial" panose="020B0604020202020204" pitchFamily="34" charset="0"/>
                        </a:rPr>
                        <a:t>المهودون</a:t>
                      </a:r>
                      <a:endParaRPr lang="ar-SA" sz="1800" b="1" i="0" kern="1200" dirty="0">
                        <a:solidFill>
                          <a:schemeClr val="tx1"/>
                        </a:solidFill>
                        <a:effectLst/>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4181079010"/>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مصير إسرائيل</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فشل الجهد الذاتي</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الاختلاف مع بطرس</a:t>
                      </a:r>
                    </a:p>
                  </a:txBody>
                  <a:tcPr anchor="ctr"/>
                </a:tc>
                <a:extLst>
                  <a:ext uri="{0D108BD9-81ED-4DB2-BD59-A6C34878D82A}">
                    <a16:rowId xmlns:a16="http://schemas.microsoft.com/office/drawing/2014/main" val="1564950355"/>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القلق على إسرائيل</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الوعد للإبراهيم</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القلق على أهل غلاطية</a:t>
                      </a:r>
                    </a:p>
                  </a:txBody>
                  <a:tcPr anchor="ctr"/>
                </a:tc>
                <a:extLst>
                  <a:ext uri="{0D108BD9-81ED-4DB2-BD59-A6C34878D82A}">
                    <a16:rowId xmlns:a16="http://schemas.microsoft.com/office/drawing/2014/main" val="724308551"/>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اليهود والأمميين</a:t>
                      </a:r>
                    </a:p>
                  </a:txBody>
                  <a:tcPr anchor="ctr"/>
                </a:tc>
                <a:tc>
                  <a:txBody>
                    <a:bodyPr/>
                    <a:lstStyle/>
                    <a:p>
                      <a:pPr algn="r" rtl="1"/>
                      <a:r>
                        <a:rPr lang="ar-SA" sz="1800" kern="1200">
                          <a:solidFill>
                            <a:schemeClr val="tx1"/>
                          </a:solidFill>
                          <a:effectLst/>
                          <a:latin typeface="+mn-lt"/>
                          <a:ea typeface="+mn-ea"/>
                          <a:cs typeface="+mn-cs"/>
                        </a:rPr>
                        <a:t>خطة الخلاص</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سارة وهاجر</a:t>
                      </a:r>
                    </a:p>
                  </a:txBody>
                  <a:tcPr anchor="ctr"/>
                </a:tc>
                <a:extLst>
                  <a:ext uri="{0D108BD9-81ED-4DB2-BD59-A6C34878D82A}">
                    <a16:rowId xmlns:a16="http://schemas.microsoft.com/office/drawing/2014/main" val="3832025015"/>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الحكومة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المحبة </a:t>
                      </a:r>
                      <a:r>
                        <a:rPr lang="ar-SA" b="1" i="0" err="1">
                          <a:latin typeface="Arial" panose="020B0604020202020204" pitchFamily="34" charset="0"/>
                          <a:cs typeface="Arial" panose="020B0604020202020204" pitchFamily="34" charset="0"/>
                        </a:rPr>
                        <a:t>اللإلهية</a:t>
                      </a:r>
                      <a:endParaRPr lang="ar-SA" b="1" i="0">
                        <a:latin typeface="Arial" panose="020B0604020202020204" pitchFamily="34" charset="0"/>
                        <a:cs typeface="Arial" panose="020B0604020202020204" pitchFamily="34" charset="0"/>
                      </a:endParaRP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عبيد وأبناء</a:t>
                      </a:r>
                    </a:p>
                  </a:txBody>
                  <a:tcPr anchor="ctr"/>
                </a:tc>
                <a:extLst>
                  <a:ext uri="{0D108BD9-81ED-4DB2-BD59-A6C34878D82A}">
                    <a16:rowId xmlns:a16="http://schemas.microsoft.com/office/drawing/2014/main" val="391259076"/>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المس يحيين الضعفاء</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الاتحاد مع المس </a:t>
                      </a:r>
                      <a:r>
                        <a:rPr lang="ar-SA" sz="1800" kern="1200" err="1">
                          <a:solidFill>
                            <a:schemeClr val="tx1"/>
                          </a:solidFill>
                          <a:effectLst/>
                          <a:latin typeface="+mn-lt"/>
                          <a:ea typeface="+mn-ea"/>
                          <a:cs typeface="+mn-cs"/>
                        </a:rPr>
                        <a:t>يح</a:t>
                      </a:r>
                      <a:endParaRPr lang="ar-SA" sz="1800" kern="1200">
                        <a:solidFill>
                          <a:schemeClr val="tx1"/>
                        </a:solidFill>
                        <a:effectLst/>
                        <a:latin typeface="+mn-lt"/>
                        <a:ea typeface="+mn-ea"/>
                        <a:cs typeface="+mn-cs"/>
                      </a:endParaRP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lang="ar-SA" sz="1800" b="1" i="0" kern="1200">
                        <a:solidFill>
                          <a:schemeClr val="tx1"/>
                        </a:solidFill>
                        <a:effectLst/>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3430691608"/>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الخطط الشخصية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الختان</a:t>
                      </a:r>
                    </a:p>
                  </a:txBody>
                  <a:tcPr anchor="ctr"/>
                </a:tc>
                <a:tc>
                  <a:txBody>
                    <a:bodyPr/>
                    <a:lstStyle/>
                    <a:p>
                      <a:pPr marL="0" algn="r" defTabSz="457200" rtl="1" eaLnBrk="1" latinLnBrk="0" hangingPunct="1"/>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465465814"/>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err="1">
                          <a:solidFill>
                            <a:schemeClr val="tx1"/>
                          </a:solidFill>
                          <a:effectLst/>
                          <a:latin typeface="Arial" panose="020B0604020202020204" pitchFamily="34" charset="0"/>
                          <a:ea typeface="+mn-ea"/>
                          <a:cs typeface="Arial" panose="020B0604020202020204" pitchFamily="34" charset="0"/>
                        </a:rPr>
                        <a:t>اللإرساليات</a:t>
                      </a:r>
                      <a:r>
                        <a:rPr lang="ar-SA" sz="1800" b="1" i="0" kern="1200">
                          <a:solidFill>
                            <a:schemeClr val="tx1"/>
                          </a:solidFill>
                          <a:effectLst/>
                          <a:latin typeface="Arial" panose="020B0604020202020204" pitchFamily="34" charset="0"/>
                          <a:ea typeface="+mn-ea"/>
                          <a:cs typeface="Arial" panose="020B0604020202020204" pitchFamily="34" charset="0"/>
                        </a:rPr>
                        <a:t> والتقدمات</a:t>
                      </a:r>
                    </a:p>
                  </a:txBody>
                  <a:tcPr anchor="ctr"/>
                </a:tc>
                <a:tc>
                  <a:txBody>
                    <a:bodyPr/>
                    <a:lstStyle/>
                    <a:p>
                      <a:pPr algn="r" rtl="1"/>
                      <a:r>
                        <a:rPr lang="ar-SA" sz="1800" kern="1200">
                          <a:solidFill>
                            <a:schemeClr val="tx1"/>
                          </a:solidFill>
                          <a:effectLst/>
                          <a:latin typeface="+mn-lt"/>
                          <a:ea typeface="+mn-ea"/>
                          <a:cs typeface="+mn-cs"/>
                        </a:rPr>
                        <a:t>العلاقة بالناموس</a:t>
                      </a:r>
                    </a:p>
                  </a:txBody>
                  <a:tcPr anchor="ctr"/>
                </a:tc>
                <a:tc>
                  <a:txBody>
                    <a:bodyPr/>
                    <a:lstStyle/>
                    <a:p>
                      <a:pPr algn="r"/>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23297705"/>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التهاني</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العلاقة مع الآخرين</a:t>
                      </a:r>
                    </a:p>
                  </a:txBody>
                  <a:tcPr anchor="ctr"/>
                </a:tc>
                <a:tc>
                  <a:txBody>
                    <a:bodyPr/>
                    <a:lstStyle/>
                    <a:p>
                      <a:pPr algn="r"/>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99925011"/>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تحيات شخصية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معمودية الماء</a:t>
                      </a:r>
                    </a:p>
                  </a:txBody>
                  <a:tcPr anchor="ctr"/>
                </a:tc>
                <a:tc>
                  <a:txBody>
                    <a:bodyPr/>
                    <a:lstStyle/>
                    <a:p>
                      <a:pPr marL="0" algn="r" defTabSz="457200" rtl="1" eaLnBrk="1" latinLnBrk="0" hangingPunct="1"/>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64006222"/>
                  </a:ext>
                </a:extLst>
              </a:tr>
              <a:tr h="372797">
                <a:tc>
                  <a:txBody>
                    <a:bodyPr/>
                    <a:lstStyle/>
                    <a:p>
                      <a:pPr algn="r"/>
                      <a:endParaRPr lang="en-US" b="1" i="0">
                        <a:latin typeface="Arial" panose="020B0604020202020204" pitchFamily="34" charset="0"/>
                        <a:cs typeface="Arial" panose="020B0604020202020204" pitchFamily="34" charset="0"/>
                      </a:endParaRP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المعلمين الكذبة</a:t>
                      </a:r>
                    </a:p>
                  </a:txBody>
                  <a:tcPr anchor="ctr"/>
                </a:tc>
                <a:tc>
                  <a:txBody>
                    <a:bodyPr/>
                    <a:lstStyle/>
                    <a:p>
                      <a:pPr marL="0" algn="r" defTabSz="457200" rtl="1" eaLnBrk="1" latinLnBrk="0" hangingPunct="1"/>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884462317"/>
                  </a:ext>
                </a:extLst>
              </a:tr>
            </a:tbl>
          </a:graphicData>
        </a:graphic>
      </p:graphicFrame>
    </p:spTree>
    <p:extLst>
      <p:ext uri="{BB962C8B-B14F-4D97-AF65-F5344CB8AC3E}">
        <p14:creationId xmlns:p14="http://schemas.microsoft.com/office/powerpoint/2010/main" val="2747369705"/>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467544" y="1602007"/>
            <a:ext cx="8136903" cy="34831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كان للمؤمنين اليهود امتياز أن يكونوا أول من قبل الإنجيل (1: 16، قارن 2: 9-10)، لكن الأمم الآن قد طُعّموا في العهد الإبراهيمي (11: 11-24).</a:t>
            </a:r>
            <a:endParaRPr lang="en-US"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AB70B2E0-2E71-EC40-A5C3-A07C70D6C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24589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Text Box 2"/>
          <p:cNvSpPr txBox="1">
            <a:spLocks noChangeArrowheads="1"/>
          </p:cNvSpPr>
          <p:nvPr/>
        </p:nvSpPr>
        <p:spPr bwMode="auto">
          <a:xfrm>
            <a:off x="8153400" y="71438"/>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r>
              <a:rPr lang="ar-JO" b="1">
                <a:solidFill>
                  <a:srgbClr val="FFFFFF"/>
                </a:solidFill>
                <a:latin typeface="Arial" panose="020B0604020202020204" pitchFamily="34" charset="0"/>
                <a:ea typeface="Arial" charset="0"/>
                <a:cs typeface="Arial" panose="020B0604020202020204" pitchFamily="34" charset="0"/>
              </a:rPr>
              <a:t>173أ</a:t>
            </a:r>
            <a:endParaRPr lang="en-US" b="1">
              <a:solidFill>
                <a:srgbClr val="FFFFFF"/>
              </a:solidFill>
              <a:latin typeface="Arial" panose="020B0604020202020204" pitchFamily="34" charset="0"/>
              <a:ea typeface="Arial" charset="0"/>
              <a:cs typeface="Arial" panose="020B0604020202020204" pitchFamily="34" charset="0"/>
            </a:endParaRPr>
          </a:p>
        </p:txBody>
      </p:sp>
      <p:graphicFrame>
        <p:nvGraphicFramePr>
          <p:cNvPr id="109582" name="Table 109581"/>
          <p:cNvGraphicFramePr>
            <a:graphicFrameLocks noGrp="1"/>
          </p:cNvGraphicFramePr>
          <p:nvPr>
            <p:extLst>
              <p:ext uri="{D42A27DB-BD31-4B8C-83A1-F6EECF244321}">
                <p14:modId xmlns:p14="http://schemas.microsoft.com/office/powerpoint/2010/main" val="1374604217"/>
              </p:ext>
            </p:extLst>
          </p:nvPr>
        </p:nvGraphicFramePr>
        <p:xfrm>
          <a:off x="0" y="0"/>
          <a:ext cx="6658140" cy="6858002"/>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غلاطية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SA" altLang="zh-CN" sz="2000" b="1" i="0">
                          <a:solidFill>
                            <a:srgbClr val="FFFFFF"/>
                          </a:solidFill>
                          <a:latin typeface="Arial" panose="020B0604020202020204" pitchFamily="34" charset="0"/>
                          <a:ea typeface="Arial" charset="0"/>
                          <a:cs typeface="Arial" panose="020B0604020202020204" pitchFamily="34" charset="0"/>
                        </a:rPr>
                        <a:t>رومية</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extLst>
                  <a:ext uri="{0D108BD9-81ED-4DB2-BD59-A6C34878D82A}">
                    <a16:rowId xmlns:a16="http://schemas.microsoft.com/office/drawing/2014/main" val="10000"/>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chemeClr val="tx1"/>
                          </a:solidFill>
                          <a:latin typeface="Arial" panose="020B0604020202020204" pitchFamily="34" charset="0"/>
                          <a:ea typeface="Arial" charset="0"/>
                          <a:cs typeface="Arial" panose="020B0604020202020204" pitchFamily="34" charset="0"/>
                        </a:rPr>
                        <a:t> </a:t>
                      </a:r>
                      <a:r>
                        <a:rPr lang="ar-JO" altLang="zh-CN" sz="2000" b="1" i="0">
                          <a:solidFill>
                            <a:schemeClr val="tx1"/>
                          </a:solidFill>
                          <a:latin typeface="Arial" panose="020B0604020202020204" pitchFamily="34" charset="0"/>
                          <a:ea typeface="Arial" charset="0"/>
                          <a:cs typeface="Arial" panose="020B0604020202020204" pitchFamily="34" charset="0"/>
                        </a:rPr>
                        <a:t>تأثير المدن</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a:latin typeface="Arial" panose="020B0604020202020204" pitchFamily="34" charset="0"/>
                          <a:cs typeface="Arial" panose="020B0604020202020204" pitchFamily="34" charset="0"/>
                        </a:rPr>
                        <a:t>ثانوي</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sz="2000" b="1" i="0">
                          <a:latin typeface="Arial" panose="020B0604020202020204" pitchFamily="34" charset="0"/>
                          <a:cs typeface="Arial" panose="020B0604020202020204" pitchFamily="34" charset="0"/>
                        </a:rPr>
                        <a:t>رئيسي</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1"/>
                  </a:ext>
                </a:extLst>
              </a:tr>
              <a:tr h="761329">
                <a:tc>
                  <a:txBody>
                    <a:bodyPr/>
                    <a:lstStyle/>
                    <a:p>
                      <a:pPr algn="ctr"/>
                      <a:r>
                        <a:rPr lang="ar-JO" sz="2000" b="1" i="0">
                          <a:solidFill>
                            <a:schemeClr val="tx1"/>
                          </a:solidFill>
                          <a:latin typeface="Arial" panose="020B0604020202020204" pitchFamily="34" charset="0"/>
                          <a:cs typeface="Arial" panose="020B0604020202020204" pitchFamily="34" charset="0"/>
                        </a:rPr>
                        <a:t>عدد الكنائس</a:t>
                      </a:r>
                      <a:endParaRPr lang="en-US" sz="20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عدة مدن</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لسترة،</a:t>
                      </a:r>
                      <a:r>
                        <a:rPr lang="ar-JO" altLang="zh-CN" sz="2000" b="1" i="0" baseline="0">
                          <a:solidFill>
                            <a:srgbClr val="FFFFFF"/>
                          </a:solidFill>
                          <a:latin typeface="Arial" panose="020B0604020202020204" pitchFamily="34" charset="0"/>
                          <a:ea typeface="Arial" charset="0"/>
                          <a:cs typeface="Arial" panose="020B0604020202020204" pitchFamily="34" charset="0"/>
                        </a:rPr>
                        <a:t> دربة</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مدينة واحدة</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روما</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2"/>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تأسيس الكنيسة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48-49 م</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a:r>
                        <a:rPr lang="ar-JO" altLang="zh-CN" sz="2000" b="1" i="0">
                          <a:solidFill>
                            <a:srgbClr val="FFFFFF"/>
                          </a:solidFill>
                          <a:latin typeface="Arial" panose="020B0604020202020204" pitchFamily="34" charset="0"/>
                          <a:ea typeface="Arial" charset="0"/>
                          <a:cs typeface="Arial" panose="020B0604020202020204" pitchFamily="34" charset="0"/>
                        </a:rPr>
                        <a:t>الرحلة الأولى</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33-56 م</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لا</a:t>
                      </a:r>
                      <a:r>
                        <a:rPr lang="ar-JO" altLang="zh-CN" sz="2000" b="1" i="0" baseline="0">
                          <a:solidFill>
                            <a:srgbClr val="FFFFFF"/>
                          </a:solidFill>
                          <a:latin typeface="Arial" panose="020B0604020202020204" pitchFamily="34" charset="0"/>
                          <a:ea typeface="Arial" charset="0"/>
                          <a:cs typeface="Arial" panose="020B0604020202020204" pitchFamily="34" charset="0"/>
                        </a:rPr>
                        <a:t> أحد يعرف</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3"/>
                  </a:ext>
                </a:extLst>
              </a:tr>
              <a:tr h="761329">
                <a:tc>
                  <a:txBody>
                    <a:bodyPr/>
                    <a:lstStyle/>
                    <a:p>
                      <a:pPr algn="ctr"/>
                      <a:r>
                        <a:rPr lang="ar-JO" altLang="zh-CN" sz="2000" b="1" i="0">
                          <a:solidFill>
                            <a:schemeClr val="tx1"/>
                          </a:solidFill>
                          <a:latin typeface="Arial" panose="020B0604020202020204" pitchFamily="34" charset="0"/>
                          <a:ea typeface="Arial" charset="0"/>
                          <a:cs typeface="Arial" panose="020B0604020202020204" pitchFamily="34" charset="0"/>
                        </a:rPr>
                        <a:t>المؤسس</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a:latin typeface="Arial" panose="020B0604020202020204" pitchFamily="34" charset="0"/>
                          <a:cs typeface="Arial" panose="020B0604020202020204" pitchFamily="34" charset="0"/>
                        </a:rPr>
                        <a:t>بولس</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يوم الخمسين أو تلاميذ بولس</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4"/>
                  </a:ext>
                </a:extLst>
              </a:tr>
              <a:tr h="761329">
                <a:tc>
                  <a:txBody>
                    <a:bodyPr/>
                    <a:lstStyle/>
                    <a:p>
                      <a:pPr algn="ctr"/>
                      <a:r>
                        <a:rPr lang="ar-JO" sz="2000" b="1" i="0">
                          <a:solidFill>
                            <a:schemeClr val="tx1"/>
                          </a:solidFill>
                          <a:latin typeface="Arial" panose="020B0604020202020204" pitchFamily="34" charset="0"/>
                          <a:cs typeface="Arial" panose="020B0604020202020204" pitchFamily="34" charset="0"/>
                        </a:rPr>
                        <a:t>الكتابة</a:t>
                      </a:r>
                      <a:endParaRPr lang="en-US" sz="20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49م من أنطاكية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56-57م من كورنثوس</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5"/>
                  </a:ext>
                </a:extLst>
              </a:tr>
              <a:tr h="1087612">
                <a:tc>
                  <a:txBody>
                    <a:bodyPr/>
                    <a:lstStyle/>
                    <a:p>
                      <a:pPr algn="ctr"/>
                      <a:r>
                        <a:rPr lang="ar-JO" sz="2000" b="1" i="0">
                          <a:solidFill>
                            <a:schemeClr val="tx1"/>
                          </a:solidFill>
                          <a:latin typeface="Arial" panose="020B0604020202020204" pitchFamily="34" charset="0"/>
                          <a:cs typeface="Arial" panose="020B0604020202020204" pitchFamily="34" charset="0"/>
                        </a:rPr>
                        <a:t>نظرة بولس</a:t>
                      </a:r>
                      <a:endParaRPr lang="en-US" sz="20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مشكوك فيها </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a:solidFill>
                            <a:srgbClr val="FFFFFF"/>
                          </a:solidFill>
                          <a:latin typeface="Arial" panose="020B0604020202020204" pitchFamily="34" charset="0"/>
                          <a:ea typeface="Arial" charset="0"/>
                          <a:cs typeface="Arial" panose="020B0604020202020204" pitchFamily="34" charset="0"/>
                        </a:rPr>
                        <a:t> يعرفونه</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ذات مصداقية</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a:solidFill>
                            <a:srgbClr val="FFFFFF"/>
                          </a:solidFill>
                          <a:latin typeface="Arial" panose="020B0604020202020204" pitchFamily="34" charset="0"/>
                          <a:ea typeface="Arial" charset="0"/>
                          <a:cs typeface="Arial" panose="020B0604020202020204" pitchFamily="34" charset="0"/>
                        </a:rPr>
                        <a:t> لا يعرفونه</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مقاومي بولس</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a:latin typeface="Arial" panose="020B0604020202020204" pitchFamily="34" charset="0"/>
                          <a:cs typeface="Arial" panose="020B0604020202020204" pitchFamily="34" charset="0"/>
                        </a:rPr>
                        <a:t>المهودون</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لا</a:t>
                      </a:r>
                      <a:r>
                        <a:rPr lang="ar-JO" altLang="zh-CN" sz="2000" b="1" i="0" baseline="0">
                          <a:solidFill>
                            <a:srgbClr val="FFFFFF"/>
                          </a:solidFill>
                          <a:latin typeface="Arial" panose="020B0604020202020204" pitchFamily="34" charset="0"/>
                          <a:ea typeface="Arial" charset="0"/>
                          <a:cs typeface="Arial" panose="020B0604020202020204" pitchFamily="34" charset="0"/>
                        </a:rPr>
                        <a:t> أحد</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7"/>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علاقة اليهود والأمم</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صدع</a:t>
                      </a:r>
                      <a:r>
                        <a:rPr lang="ar-JO" altLang="zh-CN" sz="2000" b="1" i="0" baseline="0">
                          <a:solidFill>
                            <a:srgbClr val="FFFFFF"/>
                          </a:solidFill>
                          <a:latin typeface="Arial" panose="020B0604020202020204" pitchFamily="34" charset="0"/>
                          <a:ea typeface="Arial" charset="0"/>
                          <a:cs typeface="Arial" panose="020B0604020202020204" pitchFamily="34" charset="0"/>
                        </a:rPr>
                        <a:t> خطير</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انتقاد</a:t>
                      </a:r>
                      <a:r>
                        <a:rPr lang="ar-JO" altLang="zh-CN" sz="2000" b="1" i="0" baseline="0">
                          <a:solidFill>
                            <a:srgbClr val="FFFFFF"/>
                          </a:solidFill>
                          <a:latin typeface="Arial" panose="020B0604020202020204" pitchFamily="34" charset="0"/>
                          <a:ea typeface="Arial" charset="0"/>
                          <a:cs typeface="Arial" panose="020B0604020202020204" pitchFamily="34" charset="0"/>
                        </a:rPr>
                        <a:t> خفيف لبعضهم البعض</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8"/>
                  </a:ext>
                </a:extLst>
              </a:tr>
            </a:tbl>
          </a:graphicData>
        </a:graphic>
      </p:graphicFrame>
      <p:sp>
        <p:nvSpPr>
          <p:cNvPr id="2" name="Title 1"/>
          <p:cNvSpPr>
            <a:spLocks noGrp="1"/>
          </p:cNvSpPr>
          <p:nvPr>
            <p:ph type="title" idx="4294967295"/>
          </p:nvPr>
        </p:nvSpPr>
        <p:spPr>
          <a:xfrm>
            <a:off x="6876256" y="1610797"/>
            <a:ext cx="2160240"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Text Box 2"/>
          <p:cNvSpPr txBox="1">
            <a:spLocks noChangeArrowheads="1"/>
          </p:cNvSpPr>
          <p:nvPr/>
        </p:nvSpPr>
        <p:spPr bwMode="auto">
          <a:xfrm>
            <a:off x="8197850" y="76200"/>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r>
              <a:rPr lang="ar-JO" b="1">
                <a:solidFill>
                  <a:srgbClr val="FFFFFF"/>
                </a:solidFill>
                <a:latin typeface="Arial" panose="020B0604020202020204" pitchFamily="34" charset="0"/>
                <a:ea typeface="Arial" charset="0"/>
                <a:cs typeface="Arial" panose="020B0604020202020204" pitchFamily="34" charset="0"/>
              </a:rPr>
              <a:t>173أ</a:t>
            </a:r>
            <a:endParaRPr lang="en-US" b="1">
              <a:solidFill>
                <a:srgbClr val="FFFFFF"/>
              </a:solidFill>
              <a:latin typeface="Arial" panose="020B0604020202020204" pitchFamily="34" charset="0"/>
              <a:ea typeface="Arial" charset="0"/>
              <a:cs typeface="Arial" panose="020B0604020202020204" pitchFamily="34" charset="0"/>
            </a:endParaRPr>
          </a:p>
        </p:txBody>
      </p:sp>
      <p:graphicFrame>
        <p:nvGraphicFramePr>
          <p:cNvPr id="104" name="Table 103"/>
          <p:cNvGraphicFramePr>
            <a:graphicFrameLocks noGrp="1"/>
          </p:cNvGraphicFramePr>
          <p:nvPr>
            <p:extLst>
              <p:ext uri="{D42A27DB-BD31-4B8C-83A1-F6EECF244321}">
                <p14:modId xmlns:p14="http://schemas.microsoft.com/office/powerpoint/2010/main" val="2156796393"/>
              </p:ext>
            </p:extLst>
          </p:nvPr>
        </p:nvGraphicFramePr>
        <p:xfrm>
          <a:off x="0" y="0"/>
          <a:ext cx="6658140" cy="6341184"/>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غلاطية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SA" altLang="zh-CN" sz="2000" b="1" i="0">
                          <a:solidFill>
                            <a:schemeClr val="tx1"/>
                          </a:solidFill>
                          <a:latin typeface="Arial" panose="020B0604020202020204" pitchFamily="34" charset="0"/>
                          <a:ea typeface="Arial" charset="0"/>
                          <a:cs typeface="Arial" panose="020B0604020202020204" pitchFamily="34" charset="0"/>
                        </a:rPr>
                        <a:t>رومية</a:t>
                      </a:r>
                      <a:endParaRPr lang="en-US" sz="2000" b="1" i="0">
                        <a:solidFill>
                          <a:schemeClr val="tx1"/>
                        </a:solidFill>
                        <a:latin typeface="Arial" panose="020B0604020202020204" pitchFamily="34" charset="0"/>
                        <a:cs typeface="Arial" panose="020B0604020202020204" pitchFamily="34" charset="0"/>
                      </a:endParaRPr>
                    </a:p>
                  </a:txBody>
                  <a:tcPr anchor="ctr">
                    <a:solidFill>
                      <a:srgbClr val="000000"/>
                    </a:solidFill>
                  </a:tcPr>
                </a:tc>
                <a:extLst>
                  <a:ext uri="{0D108BD9-81ED-4DB2-BD59-A6C34878D82A}">
                    <a16:rowId xmlns:a16="http://schemas.microsoft.com/office/drawing/2014/main" val="10000"/>
                  </a:ext>
                </a:extLst>
              </a:tr>
              <a:tr h="761329">
                <a:tc>
                  <a:txBody>
                    <a:bodyPr/>
                    <a:lstStyle/>
                    <a:p>
                      <a:pPr algn="ctr"/>
                      <a:r>
                        <a:rPr lang="ar-JO" sz="2000" b="1" i="0">
                          <a:solidFill>
                            <a:schemeClr val="tx1"/>
                          </a:solidFill>
                          <a:latin typeface="Arial" panose="020B0604020202020204" pitchFamily="34" charset="0"/>
                          <a:cs typeface="Arial" panose="020B0604020202020204" pitchFamily="34" charset="0"/>
                        </a:rPr>
                        <a:t>القراء</a:t>
                      </a:r>
                      <a:endParaRPr lang="en-US" sz="2000" b="1" i="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أغلبية من الأمم</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خليط من الأمم واليهود</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1"/>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الأخطاء</a:t>
                      </a:r>
                      <a:r>
                        <a:rPr lang="ar-JO" altLang="zh-CN" sz="2000" b="1" i="0" baseline="0">
                          <a:solidFill>
                            <a:schemeClr val="tx1"/>
                          </a:solidFill>
                          <a:latin typeface="Arial" panose="020B0604020202020204" pitchFamily="34" charset="0"/>
                          <a:ea typeface="Arial" charset="0"/>
                          <a:cs typeface="Arial" panose="020B0604020202020204" pitchFamily="34" charset="0"/>
                        </a:rPr>
                        <a:t> اللاهوتية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أساسية : الخلاص </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فرعي</a:t>
                      </a:r>
                      <a:r>
                        <a:rPr lang="ar-JO" altLang="zh-CN" sz="2000" b="1" i="0" baseline="0">
                          <a:solidFill>
                            <a:srgbClr val="FFFFFF"/>
                          </a:solidFill>
                          <a:latin typeface="Arial" panose="020B0604020202020204" pitchFamily="34" charset="0"/>
                          <a:ea typeface="Arial" charset="0"/>
                          <a:cs typeface="Arial" panose="020B0604020202020204" pitchFamily="34" charset="0"/>
                        </a:rPr>
                        <a:t> : الحرية المسيحية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2"/>
                  </a:ext>
                </a:extLst>
              </a:tr>
              <a:tr h="761329">
                <a:tc>
                  <a:txBody>
                    <a:bodyPr/>
                    <a:lstStyle/>
                    <a:p>
                      <a:pPr algn="ctr"/>
                      <a:r>
                        <a:rPr lang="ar-JO" altLang="zh-CN" sz="2000" b="1" i="0">
                          <a:solidFill>
                            <a:schemeClr val="tx1"/>
                          </a:solidFill>
                          <a:latin typeface="Arial" panose="020B0604020202020204" pitchFamily="34" charset="0"/>
                          <a:ea typeface="Arial" charset="0"/>
                          <a:cs typeface="Arial" panose="020B0604020202020204" pitchFamily="34" charset="0"/>
                        </a:rPr>
                        <a:t>الموضوع</a:t>
                      </a:r>
                      <a:endParaRPr lang="en-US" altLang="zh-CN" sz="2000" b="1" i="0">
                        <a:solidFill>
                          <a:schemeClr val="tx1"/>
                        </a:solidFill>
                        <a:latin typeface="Arial" panose="020B0604020202020204" pitchFamily="34" charset="0"/>
                        <a:ea typeface="Arial" charset="0"/>
                        <a:cs typeface="Arial" panose="020B0604020202020204" pitchFamily="34" charset="0"/>
                      </a:endParaRPr>
                    </a:p>
                    <a:p>
                      <a:pPr algn="ctr"/>
                      <a:r>
                        <a:rPr lang="en-US" altLang="zh-CN" sz="2000" b="1" i="0">
                          <a:solidFill>
                            <a:schemeClr val="tx1"/>
                          </a:solidFill>
                          <a:latin typeface="Arial" panose="020B0604020202020204" pitchFamily="34" charset="0"/>
                          <a:ea typeface="Arial" charset="0"/>
                          <a:cs typeface="Arial" panose="020B0604020202020204" pitchFamily="34" charset="0"/>
                        </a:rPr>
                        <a:t>(</a:t>
                      </a:r>
                      <a:r>
                        <a:rPr lang="ar-JO" altLang="zh-CN" sz="2000" b="1" i="0">
                          <a:solidFill>
                            <a:schemeClr val="tx1"/>
                          </a:solidFill>
                          <a:latin typeface="Arial" panose="020B0604020202020204" pitchFamily="34" charset="0"/>
                          <a:ea typeface="Arial" charset="0"/>
                          <a:cs typeface="Arial" panose="020B0604020202020204" pitchFamily="34" charset="0"/>
                        </a:rPr>
                        <a:t>الكلمة</a:t>
                      </a:r>
                      <a:r>
                        <a:rPr lang="ar-JO" altLang="zh-CN" sz="2000" b="1" i="0" baseline="0">
                          <a:solidFill>
                            <a:schemeClr val="tx1"/>
                          </a:solidFill>
                          <a:latin typeface="Arial" panose="020B0604020202020204" pitchFamily="34" charset="0"/>
                          <a:ea typeface="Arial" charset="0"/>
                          <a:cs typeface="Arial" panose="020B0604020202020204" pitchFamily="34" charset="0"/>
                        </a:rPr>
                        <a:t> المفتاحية</a:t>
                      </a:r>
                      <a:r>
                        <a:rPr lang="en-US" altLang="zh-CN" sz="2000" b="1" i="0">
                          <a:solidFill>
                            <a:schemeClr val="tx1"/>
                          </a:solidFill>
                          <a:latin typeface="Arial" panose="020B0604020202020204" pitchFamily="34" charset="0"/>
                          <a:ea typeface="Arial" charset="0"/>
                          <a:cs typeface="Arial" panose="020B0604020202020204" pitchFamily="34" charset="0"/>
                        </a:rPr>
                        <a:t>)</a:t>
                      </a: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التبرير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2:</a:t>
                      </a:r>
                      <a:r>
                        <a:rPr lang="ar-JO" altLang="zh-CN" sz="2000" b="1" i="0" baseline="0">
                          <a:solidFill>
                            <a:srgbClr val="FFFFFF"/>
                          </a:solidFill>
                          <a:latin typeface="Arial" panose="020B0604020202020204" pitchFamily="34" charset="0"/>
                          <a:ea typeface="Arial" charset="0"/>
                          <a:cs typeface="Arial" panose="020B0604020202020204" pitchFamily="34" charset="0"/>
                        </a:rPr>
                        <a:t> 16</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البر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1:</a:t>
                      </a:r>
                      <a:r>
                        <a:rPr lang="ar-JO" altLang="zh-CN" sz="2000" b="1" i="0" baseline="0">
                          <a:solidFill>
                            <a:srgbClr val="FFFFFF"/>
                          </a:solidFill>
                          <a:latin typeface="Arial" panose="020B0604020202020204" pitchFamily="34" charset="0"/>
                          <a:ea typeface="Arial" charset="0"/>
                          <a:cs typeface="Arial" panose="020B0604020202020204" pitchFamily="34" charset="0"/>
                        </a:rPr>
                        <a:t> 17</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3"/>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المعاني والنعمة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بسيطة ومع ذلك شديدة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عملي</a:t>
                      </a:r>
                      <a:r>
                        <a:rPr lang="ar-JO" altLang="zh-CN" sz="2000" b="1" i="0" baseline="0">
                          <a:solidFill>
                            <a:srgbClr val="FFFFFF"/>
                          </a:solidFill>
                          <a:latin typeface="Arial" panose="020B0604020202020204" pitchFamily="34" charset="0"/>
                          <a:ea typeface="Arial" charset="0"/>
                          <a:cs typeface="Arial" panose="020B0604020202020204" pitchFamily="34" charset="0"/>
                        </a:rPr>
                        <a:t> ومنظم</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4"/>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الشكل</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دفاع معدل</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لا</a:t>
                      </a:r>
                      <a:r>
                        <a:rPr lang="ar-JO" altLang="zh-CN" sz="2000" b="1" i="0" baseline="0">
                          <a:solidFill>
                            <a:srgbClr val="FFFFFF"/>
                          </a:solidFill>
                          <a:latin typeface="Arial" panose="020B0604020202020204" pitchFamily="34" charset="0"/>
                          <a:ea typeface="Arial" charset="0"/>
                          <a:cs typeface="Arial" panose="020B0604020202020204" pitchFamily="34" charset="0"/>
                        </a:rPr>
                        <a:t> يوجد شكر</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تقليدي </a:t>
                      </a:r>
                    </a:p>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(الأسماء والتحيات)</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5"/>
                  </a:ext>
                </a:extLst>
              </a:tr>
              <a:tr h="1087612">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kern="1200">
                          <a:solidFill>
                            <a:schemeClr val="tx1"/>
                          </a:solidFill>
                          <a:latin typeface="Arial" panose="020B0604020202020204" pitchFamily="34" charset="0"/>
                          <a:ea typeface="+mn-ea"/>
                          <a:cs typeface="Arial" panose="020B0604020202020204" pitchFamily="34" charset="0"/>
                        </a:rPr>
                        <a:t>اقتباسات</a:t>
                      </a:r>
                      <a:r>
                        <a:rPr lang="ar-JO" altLang="zh-CN" sz="2000" b="1" i="0">
                          <a:solidFill>
                            <a:schemeClr val="tx1"/>
                          </a:solidFill>
                          <a:latin typeface="Arial" panose="020B0604020202020204" pitchFamily="34" charset="0"/>
                          <a:ea typeface="Arial" charset="0"/>
                          <a:cs typeface="Arial" panose="020B0604020202020204" pitchFamily="34" charset="0"/>
                        </a:rPr>
                        <a:t> ع ق </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قليل</a:t>
                      </a:r>
                      <a:r>
                        <a:rPr lang="en-US" altLang="zh-CN" sz="2000" b="1" i="0">
                          <a:solidFill>
                            <a:srgbClr val="FFFFFF"/>
                          </a:solidFill>
                          <a:latin typeface="Arial" panose="020B0604020202020204" pitchFamily="34" charset="0"/>
                          <a:ea typeface="Arial" charset="0"/>
                          <a:cs typeface="Arial" panose="020B0604020202020204" pitchFamily="34" charset="0"/>
                        </a:rPr>
                        <a:t> </a:t>
                      </a:r>
                    </a:p>
                    <a:p>
                      <a:pPr algn="ctr" eaLnBrk="0" hangingPunct="0"/>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12</a:t>
                      </a:r>
                      <a:r>
                        <a:rPr lang="ar-JO" altLang="zh-CN" sz="2000" b="1" i="0" baseline="0">
                          <a:solidFill>
                            <a:srgbClr val="FFFFFF"/>
                          </a:solidFill>
                          <a:latin typeface="Arial" panose="020B0604020202020204" pitchFamily="34" charset="0"/>
                          <a:ea typeface="Arial" charset="0"/>
                          <a:cs typeface="Arial" panose="020B0604020202020204" pitchFamily="34" charset="0"/>
                        </a:rPr>
                        <a:t> فقط أي 2 لكل إصحاح</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بنفس</a:t>
                      </a:r>
                      <a:r>
                        <a:rPr lang="ar-JO" altLang="zh-CN" sz="2000" b="1" i="0" baseline="0">
                          <a:solidFill>
                            <a:srgbClr val="FFFFFF"/>
                          </a:solidFill>
                          <a:latin typeface="Arial" panose="020B0604020202020204" pitchFamily="34" charset="0"/>
                          <a:ea typeface="Arial" charset="0"/>
                          <a:cs typeface="Arial" panose="020B0604020202020204" pitchFamily="34" charset="0"/>
                        </a:rPr>
                        <a:t> الكثرة مثل رسائل بولس الأخرى</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مجموعها</a:t>
                      </a:r>
                      <a:r>
                        <a:rPr lang="ar-JO" altLang="zh-CN" sz="2000" b="1" i="0" baseline="0">
                          <a:solidFill>
                            <a:srgbClr val="FFFFFF"/>
                          </a:solidFill>
                          <a:latin typeface="Arial" panose="020B0604020202020204" pitchFamily="34" charset="0"/>
                          <a:ea typeface="Arial" charset="0"/>
                          <a:cs typeface="Arial" panose="020B0604020202020204" pitchFamily="34" charset="0"/>
                        </a:rPr>
                        <a:t> 63</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التركيز</a:t>
                      </a:r>
                      <a:r>
                        <a:rPr lang="ar-JO" altLang="zh-CN" sz="2000" b="1" i="0" baseline="0">
                          <a:solidFill>
                            <a:schemeClr val="tx1"/>
                          </a:solidFill>
                          <a:latin typeface="Arial" panose="020B0604020202020204" pitchFamily="34" charset="0"/>
                          <a:ea typeface="Arial" charset="0"/>
                          <a:cs typeface="Arial" panose="020B0604020202020204" pitchFamily="34" charset="0"/>
                        </a:rPr>
                        <a:t> اللاهوتي</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ضيق</a:t>
                      </a:r>
                    </a:p>
                    <a:p>
                      <a:pPr algn="ctr"/>
                      <a:r>
                        <a:rPr lang="ar-JO" altLang="zh-CN" sz="2000" b="1" i="0">
                          <a:solidFill>
                            <a:srgbClr val="FFFFFF"/>
                          </a:solidFill>
                          <a:latin typeface="Arial" panose="020B0604020202020204" pitchFamily="34" charset="0"/>
                          <a:ea typeface="Arial" charset="0"/>
                          <a:cs typeface="Arial" panose="020B0604020202020204" pitchFamily="34" charset="0"/>
                        </a:rPr>
                        <a:t>التبرير</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eaLnBrk="0" hangingPunct="0"/>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واسع</a:t>
                      </a:r>
                    </a:p>
                    <a:p>
                      <a:pPr algn="ctr"/>
                      <a:r>
                        <a:rPr lang="ar-JO" altLang="zh-CN" sz="2000" b="1" i="0">
                          <a:solidFill>
                            <a:srgbClr val="FFFFFF"/>
                          </a:solidFill>
                          <a:latin typeface="Arial" panose="020B0604020202020204" pitchFamily="34" charset="0"/>
                          <a:ea typeface="Arial" charset="0"/>
                          <a:cs typeface="Arial" panose="020B0604020202020204" pitchFamily="34" charset="0"/>
                        </a:rPr>
                        <a:t>عدة مواضيع</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idx="4294967295"/>
          </p:nvPr>
        </p:nvSpPr>
        <p:spPr>
          <a:xfrm>
            <a:off x="7020272" y="3122965"/>
            <a:ext cx="2016224"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6"/>
          <p:cNvSpPr>
            <a:spLocks noChangeArrowheads="1"/>
          </p:cNvSpPr>
          <p:nvPr/>
        </p:nvSpPr>
        <p:spPr bwMode="auto">
          <a:xfrm>
            <a:off x="0" y="5257800"/>
            <a:ext cx="9144000" cy="1600200"/>
          </a:xfrm>
          <a:prstGeom prst="rect">
            <a:avLst/>
          </a:prstGeom>
          <a:solidFill>
            <a:srgbClr val="0A0068"/>
          </a:solidFill>
          <a:ln w="9525">
            <a:noFill/>
            <a:round/>
            <a:headEnd/>
            <a:tailEnd/>
          </a:ln>
        </p:spPr>
        <p:txBody>
          <a:bodyPr wrap="none">
            <a:prstTxWarp prst="textNoShape">
              <a:avLst/>
            </a:prstTxWarp>
          </a:bodyPr>
          <a:lstStyle/>
          <a:p>
            <a:endParaRPr lang="en-US" b="1">
              <a:latin typeface="Arial" panose="020B0604020202020204" pitchFamily="34" charset="0"/>
              <a:cs typeface="Arial" panose="020B0604020202020204" pitchFamily="34" charset="0"/>
            </a:endParaRPr>
          </a:p>
        </p:txBody>
      </p:sp>
      <p:sp>
        <p:nvSpPr>
          <p:cNvPr id="29698" name="Rectangle 2"/>
          <p:cNvSpPr>
            <a:spLocks noGrp="1" noChangeArrowheads="1"/>
          </p:cNvSpPr>
          <p:nvPr>
            <p:ph type="title"/>
          </p:nvPr>
        </p:nvSpPr>
        <p:spPr>
          <a:xfrm>
            <a:off x="1676400" y="609600"/>
            <a:ext cx="7010400" cy="838200"/>
          </a:xfrm>
          <a:effectLst>
            <a:outerShdw blurRad="63500" dist="35921" dir="2700000" algn="ctr" rotWithShape="0">
              <a:srgbClr val="000000">
                <a:alpha val="74998"/>
              </a:srgbClr>
            </a:outerShdw>
          </a:effectLst>
        </p:spPr>
        <p:txBody>
          <a:bodyPr/>
          <a:lstStyle/>
          <a:p>
            <a:pPr algn="ctr" eaLnBrk="1" hangingPunct="1">
              <a:defRPr/>
            </a:pPr>
            <a:r>
              <a:rPr lang="ar-JO">
                <a:ea typeface="ＭＳ Ｐゴシック" charset="-128"/>
                <a:cs typeface="Arial" panose="020B0604020202020204" pitchFamily="34" charset="0"/>
              </a:rPr>
              <a:t>5 خصائص رئيسية</a:t>
            </a:r>
            <a:endParaRPr lang="en-US">
              <a:ea typeface="ＭＳ Ｐゴシック" charset="-128"/>
              <a:cs typeface="Arial" panose="020B0604020202020204" pitchFamily="34" charset="0"/>
            </a:endParaRPr>
          </a:p>
        </p:txBody>
      </p:sp>
      <p:sp>
        <p:nvSpPr>
          <p:cNvPr id="619525" name="Text Box 5"/>
          <p:cNvSpPr txBox="1">
            <a:spLocks noChangeArrowheads="1"/>
          </p:cNvSpPr>
          <p:nvPr/>
        </p:nvSpPr>
        <p:spPr bwMode="auto">
          <a:xfrm>
            <a:off x="541338" y="1447800"/>
            <a:ext cx="381000" cy="457200"/>
          </a:xfrm>
          <a:prstGeom prst="rect">
            <a:avLst/>
          </a:prstGeom>
          <a:noFill/>
          <a:ln w="9525">
            <a:noFill/>
            <a:miter lim="800000"/>
            <a:headEnd/>
            <a:tailEnd/>
          </a:ln>
        </p:spPr>
        <p:txBody>
          <a:bodyPr>
            <a:prstTxWarp prst="textNoShape">
              <a:avLst/>
            </a:prstTxWarp>
            <a:spAutoFit/>
          </a:bodyPr>
          <a:lstStyle/>
          <a:p>
            <a:pPr>
              <a:spcBef>
                <a:spcPct val="50000"/>
              </a:spcBef>
            </a:pPr>
            <a:r>
              <a:rPr lang="en-US" b="1">
                <a:solidFill>
                  <a:schemeClr val="bg1"/>
                </a:solidFill>
                <a:latin typeface="Arial" panose="020B0604020202020204" pitchFamily="34" charset="0"/>
                <a:cs typeface="Arial" panose="020B0604020202020204" pitchFamily="34" charset="0"/>
              </a:rPr>
              <a:t>5</a:t>
            </a:r>
          </a:p>
        </p:txBody>
      </p:sp>
      <p:sp>
        <p:nvSpPr>
          <p:cNvPr id="619526" name="Text Box 6"/>
          <p:cNvSpPr txBox="1">
            <a:spLocks noChangeArrowheads="1"/>
          </p:cNvSpPr>
          <p:nvPr/>
        </p:nvSpPr>
        <p:spPr bwMode="auto">
          <a:xfrm>
            <a:off x="7924800" y="76200"/>
            <a:ext cx="1326004" cy="461665"/>
          </a:xfrm>
          <a:prstGeom prst="rect">
            <a:avLst/>
          </a:prstGeom>
          <a:solidFill>
            <a:schemeClr val="bg1"/>
          </a:solidFill>
          <a:ln w="9525">
            <a:noFill/>
            <a:miter lim="800000"/>
            <a:headEnd/>
            <a:tailEnd/>
          </a:ln>
        </p:spPr>
        <p:txBody>
          <a:bodyPr wrap="none">
            <a:prstTxWarp prst="textNoShape">
              <a:avLst/>
            </a:prstTxWarp>
            <a:spAutoFit/>
          </a:bodyPr>
          <a:lstStyle/>
          <a:p>
            <a:r>
              <a:rPr lang="ar-JO" b="1">
                <a:latin typeface="Arial" panose="020B0604020202020204" pitchFamily="34" charset="0"/>
                <a:cs typeface="Arial" panose="020B0604020202020204" pitchFamily="34" charset="0"/>
              </a:rPr>
              <a:t>147-148</a:t>
            </a:r>
            <a:endParaRPr lang="en-US" b="1">
              <a:latin typeface="Arial" panose="020B0604020202020204" pitchFamily="34" charset="0"/>
              <a:cs typeface="Arial" panose="020B0604020202020204" pitchFamily="34" charset="0"/>
            </a:endParaRPr>
          </a:p>
        </p:txBody>
      </p:sp>
      <p:sp>
        <p:nvSpPr>
          <p:cNvPr id="29703" name="Rectangle 7"/>
          <p:cNvSpPr>
            <a:spLocks noChangeArrowheads="1"/>
          </p:cNvSpPr>
          <p:nvPr/>
        </p:nvSpPr>
        <p:spPr bwMode="auto">
          <a:xfrm>
            <a:off x="228600" y="1447800"/>
            <a:ext cx="8839200" cy="5410200"/>
          </a:xfrm>
          <a:prstGeom prst="rect">
            <a:avLst/>
          </a:prstGeom>
          <a:noFill/>
          <a:ln w="76200" cmpd="tri">
            <a:noFill/>
            <a:miter lim="800000"/>
            <a:headEnd/>
            <a:tailEnd/>
          </a:ln>
          <a:effectLst>
            <a:outerShdw blurRad="63500" dist="35921" dir="2700000" algn="ctr" rotWithShape="0">
              <a:srgbClr val="000000">
                <a:alpha val="74998"/>
              </a:srgbClr>
            </a:outerShdw>
          </a:effectLst>
        </p:spPr>
        <p:txBody>
          <a:bodyPr/>
          <a:lstStyle/>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أ.</a:t>
            </a:r>
            <a:r>
              <a:rPr lang="en-US" sz="2800" b="1">
                <a:solidFill>
                  <a:schemeClr val="tx2"/>
                </a:solidFill>
                <a:latin typeface="Arial" panose="020B0604020202020204" pitchFamily="34" charset="0"/>
                <a:ea typeface="+mn-ea"/>
                <a:cs typeface="Arial" panose="020B0604020202020204" pitchFamily="34" charset="0"/>
              </a:rPr>
              <a:t>	</a:t>
            </a:r>
            <a:r>
              <a:rPr lang="ar-JO" sz="2800" b="1">
                <a:solidFill>
                  <a:schemeClr val="tx2"/>
                </a:solidFill>
                <a:latin typeface="Arial" panose="020B0604020202020204" pitchFamily="34" charset="0"/>
                <a:ea typeface="+mn-ea"/>
                <a:cs typeface="Arial" panose="020B0604020202020204" pitchFamily="34" charset="0"/>
              </a:rPr>
              <a:t>يعتبر السفر الأكثر </a:t>
            </a:r>
            <a:r>
              <a:rPr lang="ar-JO" sz="2800" b="1">
                <a:solidFill>
                  <a:srgbClr val="FFC000"/>
                </a:solidFill>
                <a:latin typeface="Arial" panose="020B0604020202020204" pitchFamily="34" charset="0"/>
                <a:ea typeface="+mn-ea"/>
                <a:cs typeface="Arial" panose="020B0604020202020204" pitchFamily="34" charset="0"/>
              </a:rPr>
              <a:t>عمقاً </a:t>
            </a:r>
            <a:r>
              <a:rPr lang="ar-JO" sz="2800" b="1">
                <a:solidFill>
                  <a:schemeClr val="tx2"/>
                </a:solidFill>
                <a:latin typeface="Arial" panose="020B0604020202020204" pitchFamily="34" charset="0"/>
                <a:ea typeface="+mn-ea"/>
                <a:cs typeface="Arial" panose="020B0604020202020204" pitchFamily="34" charset="0"/>
              </a:rPr>
              <a:t>من أي كتاب آخر في أي وقت مضى</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ب. الكثر من </a:t>
            </a:r>
            <a:r>
              <a:rPr lang="ar-JO" sz="2800" b="1">
                <a:solidFill>
                  <a:srgbClr val="FFC000"/>
                </a:solidFill>
                <a:latin typeface="Arial" panose="020B0604020202020204" pitchFamily="34" charset="0"/>
                <a:ea typeface="+mn-ea"/>
                <a:cs typeface="Arial" panose="020B0604020202020204" pitchFamily="34" charset="0"/>
              </a:rPr>
              <a:t>اقتباسات العهد القديم </a:t>
            </a:r>
            <a:r>
              <a:rPr lang="ar-JO" sz="2800" b="1">
                <a:solidFill>
                  <a:schemeClr val="tx2"/>
                </a:solidFill>
                <a:latin typeface="Arial" panose="020B0604020202020204" pitchFamily="34" charset="0"/>
                <a:ea typeface="+mn-ea"/>
                <a:cs typeface="Arial" panose="020B0604020202020204" pitchFamily="34" charset="0"/>
              </a:rPr>
              <a:t>: يقتبس بولس من العهد القديم بانتظام في رسائله، لكن هنا يتم تقديم الحجة من خلال عدة اقتباسات (خصوصاً الإصحاحات 9-11)</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ت. </a:t>
            </a:r>
            <a:r>
              <a:rPr lang="ar-JO" sz="2800" b="1">
                <a:solidFill>
                  <a:srgbClr val="FFC000"/>
                </a:solidFill>
                <a:latin typeface="Arial" panose="020B0604020202020204" pitchFamily="34" charset="0"/>
                <a:ea typeface="+mn-ea"/>
                <a:cs typeface="Arial" panose="020B0604020202020204" pitchFamily="34" charset="0"/>
              </a:rPr>
              <a:t>الأكثر تنظيماً </a:t>
            </a:r>
            <a:r>
              <a:rPr lang="ar-JO" sz="2800" b="1">
                <a:solidFill>
                  <a:schemeClr val="tx2"/>
                </a:solidFill>
                <a:latin typeface="Arial" panose="020B0604020202020204" pitchFamily="34" charset="0"/>
                <a:ea typeface="+mn-ea"/>
                <a:cs typeface="Arial" panose="020B0604020202020204" pitchFamily="34" charset="0"/>
              </a:rPr>
              <a:t>في رسائل بولس : إنها تقرأ كمقالة لاهوتية واضحة أكثر من كونها رسالة</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ث. التركيز على </a:t>
            </a:r>
            <a:r>
              <a:rPr lang="ar-JO" sz="2800" b="1">
                <a:solidFill>
                  <a:srgbClr val="FFC000"/>
                </a:solidFill>
                <a:latin typeface="Arial" panose="020B0604020202020204" pitchFamily="34" charset="0"/>
                <a:ea typeface="+mn-ea"/>
                <a:cs typeface="Arial" panose="020B0604020202020204" pitchFamily="34" charset="0"/>
              </a:rPr>
              <a:t>العقيدة المسيحية </a:t>
            </a:r>
            <a:r>
              <a:rPr lang="ar-JO" sz="2800" b="1">
                <a:solidFill>
                  <a:schemeClr val="tx2"/>
                </a:solidFill>
                <a:latin typeface="Arial" panose="020B0604020202020204" pitchFamily="34" charset="0"/>
                <a:ea typeface="+mn-ea"/>
                <a:cs typeface="Arial" panose="020B0604020202020204" pitchFamily="34" charset="0"/>
              </a:rPr>
              <a:t>يظهر في مصطلحاتها اللاهوتية : الخلاص، النعمة، الإيمان، البر، التبرير، التقديس، الفداء، الموت والقيامة </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ج. </a:t>
            </a:r>
            <a:r>
              <a:rPr lang="ar-JO" sz="2800" b="1">
                <a:solidFill>
                  <a:srgbClr val="FFC000"/>
                </a:solidFill>
                <a:latin typeface="Arial" panose="020B0604020202020204" pitchFamily="34" charset="0"/>
                <a:ea typeface="+mn-ea"/>
                <a:cs typeface="Arial" panose="020B0604020202020204" pitchFamily="34" charset="0"/>
              </a:rPr>
              <a:t>اهتمام بولس بإسرائيل </a:t>
            </a:r>
            <a:r>
              <a:rPr lang="ar-JO" sz="2800" b="1">
                <a:solidFill>
                  <a:schemeClr val="tx2"/>
                </a:solidFill>
                <a:latin typeface="Arial" panose="020B0604020202020204" pitchFamily="34" charset="0"/>
                <a:ea typeface="+mn-ea"/>
                <a:cs typeface="Arial" panose="020B0604020202020204" pitchFamily="34" charset="0"/>
              </a:rPr>
              <a:t>ظاهر في حالتها الحالية وعلاقتها بالأمم وخلاصها النهائي</a:t>
            </a:r>
            <a:endParaRPr lang="en-US" sz="2800" b="1">
              <a:solidFill>
                <a:schemeClr val="tx2"/>
              </a:solidFill>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7602" name="Rectangle 2"/>
          <p:cNvSpPr>
            <a:spLocks noGrp="1" noChangeArrowheads="1"/>
          </p:cNvSpPr>
          <p:nvPr>
            <p:ph type="title"/>
          </p:nvPr>
        </p:nvSpPr>
        <p:spPr>
          <a:xfrm>
            <a:off x="0" y="304800"/>
            <a:ext cx="9144000" cy="838200"/>
          </a:xfrm>
        </p:spPr>
        <p:txBody>
          <a:bodyPr/>
          <a:lstStyle/>
          <a:p>
            <a:pPr eaLnBrk="1" hangingPunct="1">
              <a:defRPr/>
            </a:pPr>
            <a:r>
              <a:rPr lang="ar-JO" sz="4000" b="1">
                <a:solidFill>
                  <a:schemeClr val="tx1"/>
                </a:solidFill>
                <a:latin typeface="Accordance" panose="00000400000000000000" pitchFamily="2" charset="-78"/>
                <a:ea typeface="Accordance" panose="00000400000000000000" pitchFamily="2" charset="-78"/>
                <a:cs typeface="Accordance" panose="00000400000000000000" pitchFamily="2" charset="-78"/>
              </a:rPr>
              <a:t>البِرّ في رسالة رومية</a:t>
            </a:r>
            <a:endParaRPr lang="en-US" sz="4000">
              <a:solidFill>
                <a:schemeClr val="tx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20547"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2726457631"/>
              </p:ext>
            </p:extLst>
          </p:nvPr>
        </p:nvGraphicFramePr>
        <p:xfrm>
          <a:off x="147638" y="1473200"/>
          <a:ext cx="8816975" cy="5237165"/>
        </p:xfrm>
        <a:graphic>
          <a:graphicData uri="http://schemas.openxmlformats.org/drawingml/2006/table">
            <a:tbl>
              <a:tblPr/>
              <a:tblGrid>
                <a:gridCol w="4408487">
                  <a:extLst>
                    <a:ext uri="{9D8B030D-6E8A-4147-A177-3AD203B41FA5}">
                      <a16:colId xmlns:a16="http://schemas.microsoft.com/office/drawing/2014/main" val="20000"/>
                    </a:ext>
                  </a:extLst>
                </a:gridCol>
                <a:gridCol w="4408488">
                  <a:extLst>
                    <a:ext uri="{9D8B030D-6E8A-4147-A177-3AD203B41FA5}">
                      <a16:colId xmlns:a16="http://schemas.microsoft.com/office/drawing/2014/main" val="20001"/>
                    </a:ext>
                  </a:extLst>
                </a:gridCol>
              </a:tblGrid>
              <a:tr h="747713">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بِرّ الله/ التبرير بالإيمان بالمسيح – ليس بالناموس</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endParaRPr lang="en-US"/>
                    </a:p>
                  </a:txBody>
                  <a:tcPr/>
                </a:tc>
                <a:extLst>
                  <a:ext uri="{0D108BD9-81ED-4DB2-BD59-A6C34878D82A}">
                    <a16:rowId xmlns:a16="http://schemas.microsoft.com/office/drawing/2014/main" val="10000"/>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1-11</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12-16</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موضحًا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مطبقًا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لاهوتيًا</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عمليًا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بماذا نؤمن</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كيف نتصرف</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عموديًا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أفقيًا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بالله</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بالآخرين</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63" name="Picture 19" descr="j00791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201" y="947738"/>
            <a:ext cx="1295400" cy="1947862"/>
          </a:xfrm>
          <a:prstGeom prst="rect">
            <a:avLst/>
          </a:prstGeom>
          <a:noFill/>
          <a:ln w="9525">
            <a:noFill/>
            <a:miter lim="800000"/>
            <a:headEnd/>
            <a:tailEnd/>
          </a:ln>
        </p:spPr>
      </p:pic>
      <p:grpSp>
        <p:nvGrpSpPr>
          <p:cNvPr id="621571" name="Group 4"/>
          <p:cNvGrpSpPr>
            <a:grpSpLocks/>
          </p:cNvGrpSpPr>
          <p:nvPr/>
        </p:nvGrpSpPr>
        <p:grpSpPr bwMode="auto">
          <a:xfrm>
            <a:off x="152400" y="1258887"/>
            <a:ext cx="4038600" cy="3243263"/>
            <a:chOff x="0" y="0"/>
            <a:chExt cx="1526" cy="1152"/>
          </a:xfrm>
        </p:grpSpPr>
        <p:sp>
          <p:nvSpPr>
            <p:cNvPr id="621583" name="Rectangle 5"/>
            <p:cNvSpPr>
              <a:spLocks noChangeArrowheads="1"/>
            </p:cNvSpPr>
            <p:nvPr/>
          </p:nvSpPr>
          <p:spPr bwMode="auto">
            <a:xfrm>
              <a:off x="43" y="0"/>
              <a:ext cx="1440" cy="1152"/>
            </a:xfrm>
            <a:prstGeom prst="rect">
              <a:avLst/>
            </a:prstGeom>
            <a:noFill/>
            <a:ln w="9525">
              <a:noFill/>
              <a:miter lim="800000"/>
              <a:headEnd/>
              <a:tailEnd/>
            </a:ln>
          </p:spPr>
          <p:txBody>
            <a:bodyPr>
              <a:prstTxWarp prst="textNoShape">
                <a:avLst/>
              </a:prstTxWarp>
            </a:bodyPr>
            <a:lstStyle/>
            <a:p>
              <a:pPr indent="-92075" algn="r"/>
              <a:r>
                <a:rPr lang="ar-JO" sz="2800" b="1">
                  <a:latin typeface="Arial" panose="020B0604020202020204" pitchFamily="34" charset="0"/>
                  <a:ea typeface="Arial" charset="0"/>
                  <a:cs typeface="Arial" panose="020B0604020202020204" pitchFamily="34" charset="0"/>
                </a:rPr>
                <a:t>ماذا نؤمن؟</a:t>
              </a:r>
              <a:br>
                <a:rPr lang="en-US" sz="2800" b="1">
                  <a:latin typeface="Arial" panose="020B0604020202020204" pitchFamily="34" charset="0"/>
                  <a:ea typeface="Arial" charset="0"/>
                  <a:cs typeface="Arial" panose="020B0604020202020204" pitchFamily="34" charset="0"/>
                </a:rPr>
              </a:br>
              <a:r>
                <a:rPr lang="en-US" sz="2800" b="1">
                  <a:latin typeface="Arial" panose="020B0604020202020204" pitchFamily="34" charset="0"/>
                  <a:ea typeface="Arial" charset="0"/>
                  <a:cs typeface="Arial" panose="020B0604020202020204" pitchFamily="34" charset="0"/>
                </a:rPr>
                <a:t>(</a:t>
              </a:r>
              <a:r>
                <a:rPr lang="ar-JO" sz="2800" b="1">
                  <a:latin typeface="Arial" panose="020B0604020202020204" pitchFamily="34" charset="0"/>
                  <a:ea typeface="Arial" charset="0"/>
                  <a:cs typeface="Arial" panose="020B0604020202020204" pitchFamily="34" charset="0"/>
                </a:rPr>
                <a:t>رو 1-11</a:t>
              </a:r>
              <a:r>
                <a:rPr lang="en-US" sz="2800" b="1">
                  <a:latin typeface="Arial" panose="020B0604020202020204" pitchFamily="34" charset="0"/>
                  <a:ea typeface="Arial" charset="0"/>
                  <a:cs typeface="Arial" panose="020B0604020202020204" pitchFamily="34" charset="0"/>
                </a:rPr>
                <a:t>)</a:t>
              </a:r>
              <a:endParaRPr lang="en-US" sz="2800" b="1">
                <a:latin typeface="Arial" panose="020B0604020202020204" pitchFamily="34" charset="0"/>
                <a:ea typeface="Times New Roman" charset="0"/>
                <a:cs typeface="Arial" panose="020B0604020202020204" pitchFamily="34" charset="0"/>
              </a:endParaRPr>
            </a:p>
            <a:p>
              <a:pPr algn="r" eaLnBrk="0" hangingPunct="0"/>
              <a:r>
                <a:rPr lang="ar-JO" sz="1800" b="1">
                  <a:latin typeface="Arial" panose="020B0604020202020204" pitchFamily="34" charset="0"/>
                  <a:ea typeface="Times New Roman" charset="0"/>
                  <a:cs typeface="Arial" panose="020B0604020202020204" pitchFamily="34" charset="0"/>
                </a:rPr>
                <a:t>1. شر البشر</a:t>
              </a:r>
              <a:endParaRPr lang="en-US" sz="1800" b="1">
                <a:latin typeface="Arial" panose="020B0604020202020204" pitchFamily="34" charset="0"/>
                <a:ea typeface="Arial" charset="0"/>
                <a:cs typeface="Arial" panose="020B0604020202020204" pitchFamily="34" charset="0"/>
              </a:endParaRPr>
            </a:p>
            <a:p>
              <a:pPr indent="-92075" algn="r" eaLnBrk="0" hangingPunct="0"/>
              <a:r>
                <a:rPr lang="ar-JO" sz="1800" b="1">
                  <a:latin typeface="Arial" panose="020B0604020202020204" pitchFamily="34" charset="0"/>
                  <a:ea typeface="Times New Roman" charset="0"/>
                  <a:cs typeface="Arial" panose="020B0604020202020204" pitchFamily="34" charset="0"/>
                </a:rPr>
                <a:t>2. غفران الخطايا من خلال المسيح</a:t>
              </a:r>
            </a:p>
            <a:p>
              <a:pPr indent="-92075" algn="r" eaLnBrk="0" hangingPunct="0"/>
              <a:r>
                <a:rPr lang="ar-JO" sz="1800" b="1">
                  <a:latin typeface="Arial" panose="020B0604020202020204" pitchFamily="34" charset="0"/>
                  <a:ea typeface="Times New Roman" charset="0"/>
                  <a:cs typeface="Arial" panose="020B0604020202020204" pitchFamily="34" charset="0"/>
                </a:rPr>
                <a:t>3. حرية من سلطة الخطية</a:t>
              </a:r>
              <a:endParaRPr lang="en-US" altLang="ja-JP" sz="1800" b="1">
                <a:latin typeface="Arial" panose="020B0604020202020204" pitchFamily="34" charset="0"/>
                <a:ea typeface="Arial" charset="0"/>
                <a:cs typeface="Arial" panose="020B0604020202020204" pitchFamily="34" charset="0"/>
              </a:endParaRPr>
            </a:p>
            <a:p>
              <a:pPr indent="-92075" algn="r" eaLnBrk="0" hangingPunct="0"/>
              <a:r>
                <a:rPr lang="ar-JO" altLang="ja-JP" sz="1800" b="1">
                  <a:latin typeface="Arial" panose="020B0604020202020204" pitchFamily="34" charset="0"/>
                  <a:ea typeface="Times New Roman" charset="0"/>
                  <a:cs typeface="Arial" panose="020B0604020202020204" pitchFamily="34" charset="0"/>
                </a:rPr>
                <a:t>4. ماضي، حاضر ومستقبل إسرائيل</a:t>
              </a:r>
              <a:endParaRPr lang="en-US" altLang="ja-JP" sz="1800" b="1">
                <a:latin typeface="Arial" panose="020B0604020202020204" pitchFamily="34" charset="0"/>
                <a:ea typeface="Times New Roman" charset="0"/>
                <a:cs typeface="Arial" panose="020B0604020202020204" pitchFamily="34" charset="0"/>
              </a:endParaRPr>
            </a:p>
            <a:p>
              <a:pPr indent="-92075" eaLnBrk="0" hangingPunct="0"/>
              <a:endParaRPr lang="en-US" sz="1800" b="1">
                <a:latin typeface="Arial" panose="020B0604020202020204" pitchFamily="34" charset="0"/>
                <a:ea typeface="Times New Roman" charset="0"/>
                <a:cs typeface="Arial" panose="020B0604020202020204" pitchFamily="34" charset="0"/>
              </a:endParaRPr>
            </a:p>
          </p:txBody>
        </p:sp>
        <p:sp>
          <p:nvSpPr>
            <p:cNvPr id="621584" name="Rectangle 6"/>
            <p:cNvSpPr>
              <a:spLocks noChangeArrowheads="1"/>
            </p:cNvSpPr>
            <p:nvPr/>
          </p:nvSpPr>
          <p:spPr bwMode="auto">
            <a:xfrm>
              <a:off x="0" y="0"/>
              <a:ext cx="1526" cy="1152"/>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grpSp>
      <p:sp>
        <p:nvSpPr>
          <p:cNvPr id="31752" name="Rectangle 8"/>
          <p:cNvSpPr>
            <a:spLocks noChangeArrowheads="1"/>
          </p:cNvSpPr>
          <p:nvPr/>
        </p:nvSpPr>
        <p:spPr bwMode="auto">
          <a:xfrm>
            <a:off x="4114800" y="914400"/>
            <a:ext cx="5029200" cy="3005138"/>
          </a:xfrm>
          <a:prstGeom prst="rect">
            <a:avLst/>
          </a:prstGeom>
          <a:noFill/>
          <a:ln w="9525">
            <a:noFill/>
            <a:miter lim="800000"/>
            <a:headEnd/>
            <a:tailEnd/>
          </a:ln>
        </p:spPr>
        <p:txBody>
          <a:bodyPr>
            <a:prstTxWarp prst="textNoShape">
              <a:avLst/>
            </a:prstTxWarp>
          </a:bodyPr>
          <a:lstStyle/>
          <a:p>
            <a:pPr algn="r"/>
            <a:r>
              <a:rPr lang="ar-JO" b="1">
                <a:latin typeface="Arial" panose="020B0604020202020204" pitchFamily="34" charset="0"/>
                <a:ea typeface="Arial" charset="0"/>
                <a:cs typeface="Arial" panose="020B0604020202020204" pitchFamily="34" charset="0"/>
              </a:rPr>
              <a:t>يضع بولس أسس الإيمان المسيحي. كل الناس خطاة، مات المسيح ليغفر الخطيئة، لقد تصالحنا مع الله بالإيمان، وبهذا نبدأ حياة جديدة بعلاقة جديدة مع الله. وكما يقوم فريق رياضي بمراجعة الأساسيات باستمرار فإن معرفة هذه الأساسيات ستساعدنا كثيراً في إيماننا إذا درسنا رومية بعناية فلن نفقد أبداً معرفة ما يجب أن نؤمن به.</a:t>
            </a:r>
            <a:endParaRPr lang="en-US" b="1">
              <a:latin typeface="Arial" panose="020B0604020202020204" pitchFamily="34" charset="0"/>
              <a:ea typeface="Arial" charset="0"/>
              <a:cs typeface="Arial" panose="020B0604020202020204" pitchFamily="34" charset="0"/>
            </a:endParaRPr>
          </a:p>
        </p:txBody>
      </p:sp>
      <p:sp>
        <p:nvSpPr>
          <p:cNvPr id="621573" name="Rectangle 9"/>
          <p:cNvSpPr>
            <a:spLocks noChangeArrowheads="1"/>
          </p:cNvSpPr>
          <p:nvPr/>
        </p:nvSpPr>
        <p:spPr bwMode="auto">
          <a:xfrm>
            <a:off x="4076700" y="914400"/>
            <a:ext cx="4838700" cy="3005138"/>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grpSp>
        <p:nvGrpSpPr>
          <p:cNvPr id="3" name="Group 10"/>
          <p:cNvGrpSpPr>
            <a:grpSpLocks/>
          </p:cNvGrpSpPr>
          <p:nvPr/>
        </p:nvGrpSpPr>
        <p:grpSpPr bwMode="auto">
          <a:xfrm>
            <a:off x="158750" y="3421781"/>
            <a:ext cx="3992563" cy="2939332"/>
            <a:chOff x="0" y="914"/>
            <a:chExt cx="1526" cy="1294"/>
          </a:xfrm>
        </p:grpSpPr>
        <p:sp>
          <p:nvSpPr>
            <p:cNvPr id="621581" name="Rectangle 11"/>
            <p:cNvSpPr>
              <a:spLocks noChangeArrowheads="1"/>
            </p:cNvSpPr>
            <p:nvPr/>
          </p:nvSpPr>
          <p:spPr bwMode="auto">
            <a:xfrm>
              <a:off x="43" y="914"/>
              <a:ext cx="1440" cy="1294"/>
            </a:xfrm>
            <a:prstGeom prst="rect">
              <a:avLst/>
            </a:prstGeom>
            <a:noFill/>
            <a:ln w="9525">
              <a:noFill/>
              <a:miter lim="800000"/>
              <a:headEnd/>
              <a:tailEnd/>
            </a:ln>
          </p:spPr>
          <p:txBody>
            <a:bodyPr>
              <a:prstTxWarp prst="textNoShape">
                <a:avLst/>
              </a:prstTxWarp>
            </a:bodyPr>
            <a:lstStyle/>
            <a:p>
              <a:pPr indent="-92075" algn="r"/>
              <a:r>
                <a:rPr lang="ar-JO" sz="2800" b="1">
                  <a:latin typeface="Arial" panose="020B0604020202020204" pitchFamily="34" charset="0"/>
                  <a:ea typeface="Arial" charset="0"/>
                  <a:cs typeface="Arial" panose="020B0604020202020204" pitchFamily="34" charset="0"/>
                </a:rPr>
                <a:t>كيف نسلك؟</a:t>
              </a:r>
              <a:br>
                <a:rPr lang="en-US" sz="2800" b="1">
                  <a:latin typeface="Arial" panose="020B0604020202020204" pitchFamily="34" charset="0"/>
                  <a:ea typeface="Arial" charset="0"/>
                  <a:cs typeface="Arial" panose="020B0604020202020204" pitchFamily="34" charset="0"/>
                </a:rPr>
              </a:br>
              <a:r>
                <a:rPr lang="en-US" sz="2800" b="1">
                  <a:latin typeface="Arial" panose="020B0604020202020204" pitchFamily="34" charset="0"/>
                  <a:ea typeface="Arial" charset="0"/>
                  <a:cs typeface="Arial" panose="020B0604020202020204" pitchFamily="34" charset="0"/>
                </a:rPr>
                <a:t>(</a:t>
              </a:r>
              <a:r>
                <a:rPr lang="ar-JO" sz="2800" b="1">
                  <a:latin typeface="Arial" panose="020B0604020202020204" pitchFamily="34" charset="0"/>
                  <a:ea typeface="Arial" charset="0"/>
                  <a:cs typeface="Arial" panose="020B0604020202020204" pitchFamily="34" charset="0"/>
                </a:rPr>
                <a:t>رو 12-16</a:t>
              </a:r>
              <a:r>
                <a:rPr lang="en-US" sz="2800" b="1">
                  <a:latin typeface="Arial" panose="020B0604020202020204" pitchFamily="34" charset="0"/>
                  <a:ea typeface="Arial" charset="0"/>
                  <a:cs typeface="Arial" panose="020B0604020202020204" pitchFamily="34" charset="0"/>
                </a:rPr>
                <a:t>)</a:t>
              </a:r>
              <a:endParaRPr lang="en-US" sz="2800" b="1">
                <a:latin typeface="Arial" panose="020B0604020202020204" pitchFamily="34" charset="0"/>
                <a:ea typeface="Times New Roman" charset="0"/>
                <a:cs typeface="Arial" panose="020B0604020202020204" pitchFamily="34" charset="0"/>
              </a:endParaRPr>
            </a:p>
            <a:p>
              <a:pPr indent="-92075" algn="r" eaLnBrk="0" hangingPunct="0"/>
              <a:r>
                <a:rPr lang="ar-JO" sz="1800" b="1">
                  <a:latin typeface="Arial" panose="020B0604020202020204" pitchFamily="34" charset="0"/>
                  <a:ea typeface="Times New Roman" charset="0"/>
                  <a:cs typeface="Arial" panose="020B0604020202020204" pitchFamily="34" charset="0"/>
                </a:rPr>
                <a:t>1. المسؤولية الشخصية</a:t>
              </a:r>
            </a:p>
            <a:p>
              <a:pPr indent="-92075" algn="r" eaLnBrk="0" hangingPunct="0"/>
              <a:r>
                <a:rPr lang="ar-JO" sz="1800" b="1">
                  <a:latin typeface="Arial" panose="020B0604020202020204" pitchFamily="34" charset="0"/>
                  <a:ea typeface="Times New Roman" charset="0"/>
                  <a:cs typeface="Arial" panose="020B0604020202020204" pitchFamily="34" charset="0"/>
                </a:rPr>
                <a:t>2. الملاحظات الشخصية</a:t>
              </a:r>
              <a:endParaRPr lang="en-US" sz="1800" b="1">
                <a:latin typeface="Arial" panose="020B0604020202020204" pitchFamily="34" charset="0"/>
                <a:ea typeface="Times New Roman" charset="0"/>
                <a:cs typeface="Arial" panose="020B0604020202020204" pitchFamily="34" charset="0"/>
              </a:endParaRPr>
            </a:p>
            <a:p>
              <a:pPr indent="-92075" algn="r" eaLnBrk="0" hangingPunct="0"/>
              <a:endParaRPr lang="en-US" sz="1800" b="1">
                <a:latin typeface="Arial" panose="020B0604020202020204" pitchFamily="34" charset="0"/>
                <a:ea typeface="Times New Roman" charset="0"/>
                <a:cs typeface="Arial" panose="020B0604020202020204" pitchFamily="34" charset="0"/>
              </a:endParaRPr>
            </a:p>
          </p:txBody>
        </p:sp>
        <p:sp>
          <p:nvSpPr>
            <p:cNvPr id="621582" name="Rectangle 12"/>
            <p:cNvSpPr>
              <a:spLocks noChangeArrowheads="1"/>
            </p:cNvSpPr>
            <p:nvPr/>
          </p:nvSpPr>
          <p:spPr bwMode="auto">
            <a:xfrm>
              <a:off x="0" y="1152"/>
              <a:ext cx="1526" cy="1056"/>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grpSp>
      <p:sp>
        <p:nvSpPr>
          <p:cNvPr id="31758" name="Rectangle 14"/>
          <p:cNvSpPr>
            <a:spLocks noChangeArrowheads="1"/>
          </p:cNvSpPr>
          <p:nvPr/>
        </p:nvSpPr>
        <p:spPr bwMode="auto">
          <a:xfrm>
            <a:off x="4114800" y="4256088"/>
            <a:ext cx="4953000" cy="2068512"/>
          </a:xfrm>
          <a:prstGeom prst="rect">
            <a:avLst/>
          </a:prstGeom>
          <a:noFill/>
          <a:ln w="9525">
            <a:noFill/>
            <a:miter lim="800000"/>
            <a:headEnd/>
            <a:tailEnd/>
          </a:ln>
        </p:spPr>
        <p:txBody>
          <a:bodyPr>
            <a:prstTxWarp prst="textNoShape">
              <a:avLst/>
            </a:prstTxWarp>
          </a:bodyPr>
          <a:lstStyle/>
          <a:p>
            <a:pPr algn="r"/>
            <a:r>
              <a:rPr lang="ar-JO" b="1">
                <a:latin typeface="Arial" panose="020B0604020202020204" pitchFamily="34" charset="0"/>
                <a:ea typeface="Arial" charset="0"/>
                <a:cs typeface="Arial" panose="020B0604020202020204" pitchFamily="34" charset="0"/>
              </a:rPr>
              <a:t>يقدم بولس إرشادات واضحة وعملية للسلوك فالحياة المسيحية ليست لاهوتاً مجرداً غير مرتبط بالحياة ولكنه عملية تؤثر على سلوكنا كل يوم. لا يكفي مجرد معرفة الإنجيل بل يجب أن ندعه يغير حياتنا.</a:t>
            </a:r>
            <a:endParaRPr lang="en-US" b="1">
              <a:latin typeface="Arial" panose="020B0604020202020204" pitchFamily="34" charset="0"/>
              <a:ea typeface="Times New Roman" charset="0"/>
              <a:cs typeface="Arial" panose="020B0604020202020204" pitchFamily="34" charset="0"/>
            </a:endParaRPr>
          </a:p>
        </p:txBody>
      </p:sp>
      <p:sp>
        <p:nvSpPr>
          <p:cNvPr id="621576" name="Rectangle 15"/>
          <p:cNvSpPr>
            <a:spLocks noChangeArrowheads="1"/>
          </p:cNvSpPr>
          <p:nvPr/>
        </p:nvSpPr>
        <p:spPr bwMode="auto">
          <a:xfrm>
            <a:off x="4038600" y="4103688"/>
            <a:ext cx="4838700" cy="2754312"/>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sp>
        <p:nvSpPr>
          <p:cNvPr id="621577" name="Rectangle 16"/>
          <p:cNvSpPr>
            <a:spLocks noChangeArrowheads="1"/>
          </p:cNvSpPr>
          <p:nvPr/>
        </p:nvSpPr>
        <p:spPr bwMode="auto">
          <a:xfrm>
            <a:off x="609600" y="1447800"/>
            <a:ext cx="7772400" cy="5029200"/>
          </a:xfrm>
          <a:prstGeom prst="rect">
            <a:avLst/>
          </a:prstGeom>
          <a:noFill/>
          <a:ln w="9525">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pic>
        <p:nvPicPr>
          <p:cNvPr id="31762" name="Picture 18" descr="AN00113_"/>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0" y="5029200"/>
            <a:ext cx="1752600" cy="1636713"/>
          </a:xfrm>
          <a:prstGeom prst="rect">
            <a:avLst/>
          </a:prstGeom>
          <a:noFill/>
          <a:ln w="9525">
            <a:noFill/>
            <a:miter lim="800000"/>
            <a:headEnd/>
            <a:tailEnd/>
          </a:ln>
        </p:spPr>
      </p:pic>
      <p:sp>
        <p:nvSpPr>
          <p:cNvPr id="621579" name="Rectangle 21"/>
          <p:cNvSpPr>
            <a:spLocks noGrp="1" noChangeArrowheads="1"/>
          </p:cNvSpPr>
          <p:nvPr>
            <p:ph type="title"/>
          </p:nvPr>
        </p:nvSpPr>
        <p:spPr>
          <a:xfrm>
            <a:off x="1600200" y="0"/>
            <a:ext cx="7010400" cy="1219200"/>
          </a:xfrm>
        </p:spPr>
        <p:txBody>
          <a:bodyPr/>
          <a:lstStyle/>
          <a:p>
            <a:pPr eaLnBrk="1" hangingPunct="1"/>
            <a:r>
              <a:rPr lang="ar-JO">
                <a:ea typeface="ＭＳ Ｐゴシック" charset="-128"/>
                <a:cs typeface="Arial" panose="020B0604020202020204" pitchFamily="34" charset="0"/>
              </a:rPr>
              <a:t>الكتاب في السكتات الدماغية الواسعة</a:t>
            </a:r>
            <a:endParaRPr lang="en-US">
              <a:ea typeface="ＭＳ Ｐゴシック" charset="-128"/>
              <a:cs typeface="Arial" panose="020B0604020202020204" pitchFamily="34" charset="0"/>
            </a:endParaRPr>
          </a:p>
        </p:txBody>
      </p:sp>
      <p:sp>
        <p:nvSpPr>
          <p:cNvPr id="621580" name="Text Box 22"/>
          <p:cNvSpPr txBox="1">
            <a:spLocks noChangeArrowheads="1"/>
          </p:cNvSpPr>
          <p:nvPr/>
        </p:nvSpPr>
        <p:spPr bwMode="auto">
          <a:xfrm>
            <a:off x="8426450" y="76200"/>
            <a:ext cx="704039" cy="461665"/>
          </a:xfrm>
          <a:prstGeom prst="rect">
            <a:avLst/>
          </a:prstGeom>
          <a:solidFill>
            <a:schemeClr val="bg1"/>
          </a:solidFill>
          <a:ln w="9525">
            <a:noFill/>
            <a:miter lim="800000"/>
            <a:headEnd/>
            <a:tailEnd/>
          </a:ln>
        </p:spPr>
        <p:txBody>
          <a:bodyPr wrap="none">
            <a:prstTxWarp prst="textNoShape">
              <a:avLst/>
            </a:prstTxWarp>
            <a:spAutoFit/>
          </a:bodyPr>
          <a:lstStyle/>
          <a:p>
            <a:r>
              <a:rPr lang="ar-JO" b="1">
                <a:latin typeface="Arial" panose="020B0604020202020204" pitchFamily="34" charset="0"/>
                <a:cs typeface="Arial" panose="020B0604020202020204" pitchFamily="34" charset="0"/>
              </a:rPr>
              <a:t>145</a:t>
            </a:r>
            <a:endParaRPr lang="en-US" b="1">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1763"/>
                                        </p:tgtEl>
                                        <p:attrNameLst>
                                          <p:attrName>style.visibility</p:attrName>
                                        </p:attrNameLst>
                                      </p:cBhvr>
                                      <p:to>
                                        <p:strVal val="visible"/>
                                      </p:to>
                                    </p:set>
                                    <p:anim calcmode="lin" valueType="num">
                                      <p:cBhvr additive="base">
                                        <p:cTn id="7" dur="500" fill="hold"/>
                                        <p:tgtEl>
                                          <p:spTgt spid="31763"/>
                                        </p:tgtEl>
                                        <p:attrNameLst>
                                          <p:attrName>ppt_x</p:attrName>
                                        </p:attrNameLst>
                                      </p:cBhvr>
                                      <p:tavLst>
                                        <p:tav tm="0">
                                          <p:val>
                                            <p:strVal val="0-#ppt_w/2"/>
                                          </p:val>
                                        </p:tav>
                                        <p:tav tm="100000">
                                          <p:val>
                                            <p:strVal val="#ppt_x"/>
                                          </p:val>
                                        </p:tav>
                                      </p:tavLst>
                                    </p:anim>
                                    <p:anim calcmode="lin" valueType="num">
                                      <p:cBhvr additive="base">
                                        <p:cTn id="8" dur="500" fill="hold"/>
                                        <p:tgtEl>
                                          <p:spTgt spid="3176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175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par>
                          <p:cTn id="17" fill="hold" nodeType="afterGroup">
                            <p:stCondLst>
                              <p:cond delay="0"/>
                            </p:stCondLst>
                            <p:childTnLst>
                              <p:par>
                                <p:cTn id="18" presetID="2" presetClass="entr" presetSubtype="8" fill="hold" nodeType="afterEffect">
                                  <p:stCondLst>
                                    <p:cond delay="0"/>
                                  </p:stCondLst>
                                  <p:childTnLst>
                                    <p:set>
                                      <p:cBhvr>
                                        <p:cTn id="19" dur="1" fill="hold">
                                          <p:stCondLst>
                                            <p:cond delay="0"/>
                                          </p:stCondLst>
                                        </p:cTn>
                                        <p:tgtEl>
                                          <p:spTgt spid="31762"/>
                                        </p:tgtEl>
                                        <p:attrNameLst>
                                          <p:attrName>style.visibility</p:attrName>
                                        </p:attrNameLst>
                                      </p:cBhvr>
                                      <p:to>
                                        <p:strVal val="visible"/>
                                      </p:to>
                                    </p:set>
                                    <p:anim calcmode="lin" valueType="num">
                                      <p:cBhvr additive="base">
                                        <p:cTn id="20" dur="500" fill="hold"/>
                                        <p:tgtEl>
                                          <p:spTgt spid="31762"/>
                                        </p:tgtEl>
                                        <p:attrNameLst>
                                          <p:attrName>ppt_x</p:attrName>
                                        </p:attrNameLst>
                                      </p:cBhvr>
                                      <p:tavLst>
                                        <p:tav tm="0">
                                          <p:val>
                                            <p:strVal val="0-#ppt_w/2"/>
                                          </p:val>
                                        </p:tav>
                                        <p:tav tm="100000">
                                          <p:val>
                                            <p:strVal val="#ppt_x"/>
                                          </p:val>
                                        </p:tav>
                                      </p:tavLst>
                                    </p:anim>
                                    <p:anim calcmode="lin" valueType="num">
                                      <p:cBhvr additive="base">
                                        <p:cTn id="21" dur="500" fill="hold"/>
                                        <p:tgtEl>
                                          <p:spTgt spid="31762"/>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17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p:bldP spid="31758"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 </a:t>
            </a:r>
            <a:r>
              <a:rPr lang="ar-JO" sz="3600">
                <a:solidFill>
                  <a:srgbClr val="FFFF00"/>
                </a:solidFill>
                <a:effectLst>
                  <a:glow rad="101600">
                    <a:schemeClr val="tx1">
                      <a:alpha val="75000"/>
                    </a:schemeClr>
                  </a:glow>
                </a:effectLst>
                <a:cs typeface="Arial" panose="020B0604020202020204" pitchFamily="34" charset="0"/>
              </a:rPr>
              <a:t>نقبل</a:t>
            </a:r>
            <a:r>
              <a:rPr lang="ar-JO" sz="3600">
                <a:solidFill>
                  <a:schemeClr val="bg1"/>
                </a:solidFill>
                <a:effectLst>
                  <a:glow rad="101600">
                    <a:schemeClr val="tx1">
                      <a:alpha val="75000"/>
                    </a:schemeClr>
                  </a:glow>
                </a:effectLst>
                <a:cs typeface="Arial" panose="020B0604020202020204" pitchFamily="34" charset="0"/>
              </a:rPr>
              <a:t> بعضنا البعض؟</a:t>
            </a:r>
            <a:endParaRPr lang="en-US">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التغير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25" name="Rectangle 2">
            <a:extLst>
              <a:ext uri="{FF2B5EF4-FFF2-40B4-BE49-F238E27FC236}">
                <a16:creationId xmlns:a16="http://schemas.microsoft.com/office/drawing/2014/main" id="{EF8A7416-DD4D-DA49-B48D-BBCDC0734D8D}"/>
              </a:ext>
            </a:extLst>
          </p:cNvPr>
          <p:cNvSpPr txBox="1">
            <a:spLocks noChangeArrowheads="1"/>
          </p:cNvSpPr>
          <p:nvPr/>
        </p:nvSpPr>
        <p:spPr bwMode="auto">
          <a:xfrm>
            <a:off x="323528" y="5920006"/>
            <a:ext cx="280831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890269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3618" name="Text Box 340"/>
          <p:cNvSpPr txBox="1">
            <a:spLocks noChangeArrowheads="1"/>
          </p:cNvSpPr>
          <p:nvPr/>
        </p:nvSpPr>
        <p:spPr bwMode="auto">
          <a:xfrm>
            <a:off x="1116013" y="1852613"/>
            <a:ext cx="6867525" cy="2800767"/>
          </a:xfrm>
          <a:prstGeom prst="rect">
            <a:avLst/>
          </a:prstGeom>
          <a:noFill/>
          <a:ln w="9525">
            <a:noFill/>
            <a:miter lim="800000"/>
            <a:headEnd/>
            <a:tailEnd/>
          </a:ln>
        </p:spPr>
        <p:txBody>
          <a:bodyPr>
            <a:prstTxWarp prst="textNoShape">
              <a:avLst/>
            </a:prstTxWarp>
            <a:spAutoFit/>
          </a:bodyPr>
          <a:lstStyle/>
          <a:p>
            <a:pPr algn="ctr"/>
            <a:r>
              <a:rPr lang="ar-JO" sz="4400" b="1">
                <a:solidFill>
                  <a:schemeClr val="bg1"/>
                </a:solidFill>
                <a:latin typeface="Arial" panose="020B0604020202020204" pitchFamily="34" charset="0"/>
                <a:ea typeface="Osaka" charset="-128"/>
                <a:cs typeface="Arial" panose="020B0604020202020204" pitchFamily="34" charset="0"/>
              </a:rPr>
              <a:t>أول مجموعة تقوم بحل لغز الكلمات المتقاطعة بشكل صحيح تحصل على جائزة </a:t>
            </a:r>
          </a:p>
          <a:p>
            <a:pPr algn="ctr"/>
            <a:r>
              <a:rPr lang="ar-JO" sz="4400" b="1">
                <a:solidFill>
                  <a:schemeClr val="bg1"/>
                </a:solidFill>
                <a:latin typeface="Arial" panose="020B0604020202020204" pitchFamily="34" charset="0"/>
                <a:ea typeface="Osaka" charset="-128"/>
                <a:cs typeface="Arial" panose="020B0604020202020204" pitchFamily="34" charset="0"/>
              </a:rPr>
              <a:t>جاهز، استعد، انطلق</a:t>
            </a:r>
            <a:endParaRPr lang="en-US" sz="4400" b="1">
              <a:solidFill>
                <a:schemeClr val="bg1"/>
              </a:solidFill>
              <a:latin typeface="Arial" panose="020B0604020202020204" pitchFamily="34" charset="0"/>
              <a:ea typeface="Osaka" charset="-128"/>
              <a:cs typeface="Arial" panose="020B0604020202020204" pitchFamily="34" charset="0"/>
            </a:endParaRPr>
          </a:p>
        </p:txBody>
      </p:sp>
      <p:sp>
        <p:nvSpPr>
          <p:cNvPr id="131411" name="Rectangle 339"/>
          <p:cNvSpPr>
            <a:spLocks noChangeArrowheads="1"/>
          </p:cNvSpPr>
          <p:nvPr/>
        </p:nvSpPr>
        <p:spPr bwMode="auto">
          <a:xfrm>
            <a:off x="8229600" y="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20000"/>
              </a:spcBef>
              <a:defRPr/>
            </a:pPr>
            <a:r>
              <a:rPr lang="ar-JO" b="1">
                <a:solidFill>
                  <a:schemeClr val="bg1"/>
                </a:solidFill>
                <a:latin typeface="Arial" panose="020B0604020202020204" pitchFamily="34" charset="0"/>
                <a:ea typeface="+mn-ea"/>
                <a:cs typeface="Arial" panose="020B0604020202020204" pitchFamily="34" charset="0"/>
              </a:rPr>
              <a:t>155ث</a:t>
            </a:r>
            <a:endParaRPr lang="en-US" b="1">
              <a:solidFill>
                <a:schemeClr val="bg1"/>
              </a:solidFill>
              <a:latin typeface="Arial" panose="020B0604020202020204" pitchFamily="34" charset="0"/>
              <a:ea typeface="+mn-ea"/>
              <a:cs typeface="Arial" panose="020B0604020202020204" pitchFamily="34" charset="0"/>
            </a:endParaRPr>
          </a:p>
        </p:txBody>
      </p:sp>
      <p:sp>
        <p:nvSpPr>
          <p:cNvPr id="623620" name="Rectangle 1028"/>
          <p:cNvSpPr>
            <a:spLocks noGrp="1" noChangeArrowheads="1"/>
          </p:cNvSpPr>
          <p:nvPr>
            <p:ph type="title" idx="4294967295"/>
          </p:nvPr>
        </p:nvSpPr>
        <p:spPr/>
        <p:txBody>
          <a:bodyPr/>
          <a:lstStyle/>
          <a:p>
            <a:r>
              <a:rPr lang="en-US">
                <a:ea typeface="Arial" charset="0"/>
                <a:cs typeface="Arial" panose="020B0604020202020204" pitchFamily="34" charset="0"/>
              </a:rPr>
              <a:t>Crossroad Puzzle Incomplete</a:t>
            </a:r>
          </a:p>
        </p:txBody>
      </p:sp>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42" name="Text Box 340"/>
          <p:cNvSpPr txBox="1">
            <a:spLocks noChangeArrowheads="1"/>
          </p:cNvSpPr>
          <p:nvPr/>
        </p:nvSpPr>
        <p:spPr bwMode="auto">
          <a:xfrm>
            <a:off x="1744663" y="1600200"/>
            <a:ext cx="5951537" cy="2771775"/>
          </a:xfrm>
          <a:prstGeom prst="rect">
            <a:avLst/>
          </a:prstGeom>
          <a:noFill/>
          <a:ln w="9525">
            <a:noFill/>
            <a:miter lim="800000"/>
            <a:headEnd/>
            <a:tailEnd/>
          </a:ln>
        </p:spPr>
        <p:txBody>
          <a:bodyPr>
            <a:prstTxWarp prst="textNoShape">
              <a:avLst/>
            </a:prstTxWarp>
            <a:spAutoFit/>
          </a:bodyPr>
          <a:lstStyle/>
          <a:p>
            <a:pPr algn="ctr"/>
            <a:r>
              <a:rPr lang="en-US" sz="4400" b="1">
                <a:solidFill>
                  <a:schemeClr val="bg1"/>
                </a:solidFill>
                <a:ea typeface="Osaka" charset="-128"/>
                <a:cs typeface="Osaka" charset="-128"/>
              </a:rPr>
              <a:t>The first group to fill in this crossword puzzle correctly gets a prize!  </a:t>
            </a:r>
            <a:br>
              <a:rPr lang="en-US" sz="4400" b="1">
                <a:solidFill>
                  <a:schemeClr val="bg1"/>
                </a:solidFill>
                <a:ea typeface="Osaka" charset="-128"/>
                <a:cs typeface="Osaka" charset="-128"/>
              </a:rPr>
            </a:br>
            <a:r>
              <a:rPr lang="en-US" sz="4400" b="1">
                <a:solidFill>
                  <a:schemeClr val="bg1"/>
                </a:solidFill>
                <a:ea typeface="Osaka" charset="-128"/>
                <a:cs typeface="Osaka" charset="-128"/>
              </a:rPr>
              <a:t>Ready, set, go! </a:t>
            </a:r>
          </a:p>
        </p:txBody>
      </p:sp>
      <p:sp>
        <p:nvSpPr>
          <p:cNvPr id="131074" name="Rectangle 2"/>
          <p:cNvSpPr>
            <a:spLocks noGrp="1" noChangeArrowheads="1"/>
          </p:cNvSpPr>
          <p:nvPr>
            <p:ph type="ctrTitle"/>
          </p:nvPr>
        </p:nvSpPr>
        <p:spPr>
          <a:xfrm rot="16200000">
            <a:off x="-2781300" y="2781300"/>
            <a:ext cx="6858000" cy="1295400"/>
          </a:xfrm>
          <a:solidFill>
            <a:srgbClr val="007A01"/>
          </a:solidFill>
          <a:effectLst>
            <a:outerShdw blurRad="63500" dist="35921" dir="2700000" algn="ctr" rotWithShape="0">
              <a:schemeClr val="bg2">
                <a:alpha val="74998"/>
              </a:schemeClr>
            </a:outerShdw>
          </a:effectLst>
        </p:spPr>
        <p:txBody>
          <a:bodyPr/>
          <a:lstStyle/>
          <a:p>
            <a:pPr eaLnBrk="1" hangingPunct="1">
              <a:defRPr/>
            </a:pPr>
            <a:r>
              <a:rPr lang="ar-JO" sz="5400">
                <a:solidFill>
                  <a:schemeClr val="bg1"/>
                </a:solidFill>
                <a:effectLst>
                  <a:outerShdw blurRad="38100" dist="38100" dir="2700000" algn="tl">
                    <a:srgbClr val="000000"/>
                  </a:outerShdw>
                </a:effectLst>
              </a:rPr>
              <a:t>لغز الكلمات المتقاطعة</a:t>
            </a:r>
            <a:endParaRPr lang="en-US"/>
          </a:p>
        </p:txBody>
      </p:sp>
      <p:graphicFrame>
        <p:nvGraphicFramePr>
          <p:cNvPr id="131414" name="Group 342"/>
          <p:cNvGraphicFramePr>
            <a:graphicFrameLocks noGrp="1"/>
          </p:cNvGraphicFramePr>
          <p:nvPr/>
        </p:nvGraphicFramePr>
        <p:xfrm>
          <a:off x="1600200" y="228600"/>
          <a:ext cx="6629400" cy="6400800"/>
        </p:xfrm>
        <a:graphic>
          <a:graphicData uri="http://schemas.openxmlformats.org/drawingml/2006/table">
            <a:tbl>
              <a:tblPr/>
              <a:tblGrid>
                <a:gridCol w="442913">
                  <a:extLst>
                    <a:ext uri="{9D8B030D-6E8A-4147-A177-3AD203B41FA5}">
                      <a16:colId xmlns:a16="http://schemas.microsoft.com/office/drawing/2014/main" val="20000"/>
                    </a:ext>
                  </a:extLst>
                </a:gridCol>
                <a:gridCol w="439737">
                  <a:extLst>
                    <a:ext uri="{9D8B030D-6E8A-4147-A177-3AD203B41FA5}">
                      <a16:colId xmlns:a16="http://schemas.microsoft.com/office/drawing/2014/main" val="20001"/>
                    </a:ext>
                  </a:extLst>
                </a:gridCol>
                <a:gridCol w="444500">
                  <a:extLst>
                    <a:ext uri="{9D8B030D-6E8A-4147-A177-3AD203B41FA5}">
                      <a16:colId xmlns:a16="http://schemas.microsoft.com/office/drawing/2014/main" val="20002"/>
                    </a:ext>
                  </a:extLst>
                </a:gridCol>
                <a:gridCol w="439738">
                  <a:extLst>
                    <a:ext uri="{9D8B030D-6E8A-4147-A177-3AD203B41FA5}">
                      <a16:colId xmlns:a16="http://schemas.microsoft.com/office/drawing/2014/main" val="20003"/>
                    </a:ext>
                  </a:extLst>
                </a:gridCol>
                <a:gridCol w="442912">
                  <a:extLst>
                    <a:ext uri="{9D8B030D-6E8A-4147-A177-3AD203B41FA5}">
                      <a16:colId xmlns:a16="http://schemas.microsoft.com/office/drawing/2014/main" val="20004"/>
                    </a:ext>
                  </a:extLst>
                </a:gridCol>
                <a:gridCol w="442913">
                  <a:extLst>
                    <a:ext uri="{9D8B030D-6E8A-4147-A177-3AD203B41FA5}">
                      <a16:colId xmlns:a16="http://schemas.microsoft.com/office/drawing/2014/main" val="20005"/>
                    </a:ext>
                  </a:extLst>
                </a:gridCol>
                <a:gridCol w="439737">
                  <a:extLst>
                    <a:ext uri="{9D8B030D-6E8A-4147-A177-3AD203B41FA5}">
                      <a16:colId xmlns:a16="http://schemas.microsoft.com/office/drawing/2014/main" val="20006"/>
                    </a:ext>
                  </a:extLst>
                </a:gridCol>
                <a:gridCol w="444500">
                  <a:extLst>
                    <a:ext uri="{9D8B030D-6E8A-4147-A177-3AD203B41FA5}">
                      <a16:colId xmlns:a16="http://schemas.microsoft.com/office/drawing/2014/main" val="20007"/>
                    </a:ext>
                  </a:extLst>
                </a:gridCol>
                <a:gridCol w="439738">
                  <a:extLst>
                    <a:ext uri="{9D8B030D-6E8A-4147-A177-3AD203B41FA5}">
                      <a16:colId xmlns:a16="http://schemas.microsoft.com/office/drawing/2014/main" val="20008"/>
                    </a:ext>
                  </a:extLst>
                </a:gridCol>
                <a:gridCol w="442912">
                  <a:extLst>
                    <a:ext uri="{9D8B030D-6E8A-4147-A177-3AD203B41FA5}">
                      <a16:colId xmlns:a16="http://schemas.microsoft.com/office/drawing/2014/main" val="20009"/>
                    </a:ext>
                  </a:extLst>
                </a:gridCol>
                <a:gridCol w="442913">
                  <a:extLst>
                    <a:ext uri="{9D8B030D-6E8A-4147-A177-3AD203B41FA5}">
                      <a16:colId xmlns:a16="http://schemas.microsoft.com/office/drawing/2014/main" val="20010"/>
                    </a:ext>
                  </a:extLst>
                </a:gridCol>
                <a:gridCol w="439737">
                  <a:extLst>
                    <a:ext uri="{9D8B030D-6E8A-4147-A177-3AD203B41FA5}">
                      <a16:colId xmlns:a16="http://schemas.microsoft.com/office/drawing/2014/main" val="20011"/>
                    </a:ext>
                  </a:extLst>
                </a:gridCol>
                <a:gridCol w="444500">
                  <a:extLst>
                    <a:ext uri="{9D8B030D-6E8A-4147-A177-3AD203B41FA5}">
                      <a16:colId xmlns:a16="http://schemas.microsoft.com/office/drawing/2014/main" val="20012"/>
                    </a:ext>
                  </a:extLst>
                </a:gridCol>
                <a:gridCol w="425450">
                  <a:extLst>
                    <a:ext uri="{9D8B030D-6E8A-4147-A177-3AD203B41FA5}">
                      <a16:colId xmlns:a16="http://schemas.microsoft.com/office/drawing/2014/main" val="20013"/>
                    </a:ext>
                  </a:extLst>
                </a:gridCol>
                <a:gridCol w="457200">
                  <a:extLst>
                    <a:ext uri="{9D8B030D-6E8A-4147-A177-3AD203B41FA5}">
                      <a16:colId xmlns:a16="http://schemas.microsoft.com/office/drawing/2014/main" val="20014"/>
                    </a:ext>
                  </a:extLst>
                </a:gridCol>
              </a:tblGrid>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1"/>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2"/>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3"/>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4"/>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5"/>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K</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6"/>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7"/>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8"/>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9"/>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J</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0"/>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W</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1"/>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2"/>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G</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V</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3"/>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4"/>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5"/>
                  </a:ext>
                </a:extLst>
              </a:tr>
            </a:tbl>
          </a:graphicData>
        </a:graphic>
      </p:graphicFrame>
      <p:sp>
        <p:nvSpPr>
          <p:cNvPr id="131411" name="Rectangle 339"/>
          <p:cNvSpPr>
            <a:spLocks noChangeArrowheads="1"/>
          </p:cNvSpPr>
          <p:nvPr/>
        </p:nvSpPr>
        <p:spPr bwMode="auto">
          <a:xfrm>
            <a:off x="8229600" y="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20000"/>
              </a:spcBef>
              <a:defRPr/>
            </a:pPr>
            <a:r>
              <a:rPr lang="ar-JO" b="1">
                <a:solidFill>
                  <a:schemeClr val="bg1"/>
                </a:solidFill>
                <a:latin typeface="Arial" panose="020B0604020202020204" pitchFamily="34" charset="0"/>
                <a:ea typeface="+mn-ea"/>
                <a:cs typeface="Arial" panose="020B0604020202020204" pitchFamily="34" charset="0"/>
              </a:rPr>
              <a:t>155ث</a:t>
            </a:r>
            <a:endParaRPr lang="en-US" b="1">
              <a:solidFill>
                <a:schemeClr val="bg1"/>
              </a:solidFill>
              <a:latin typeface="Arial" panose="020B0604020202020204" pitchFamily="34" charset="0"/>
              <a:ea typeface="+mn-ea"/>
              <a:cs typeface="Arial" panose="020B0604020202020204" pitchFamily="34" charset="0"/>
            </a:endParaRPr>
          </a:p>
        </p:txBody>
      </p:sp>
      <p:grpSp>
        <p:nvGrpSpPr>
          <p:cNvPr id="2" name="Group 83"/>
          <p:cNvGrpSpPr>
            <a:grpSpLocks/>
          </p:cNvGrpSpPr>
          <p:nvPr/>
        </p:nvGrpSpPr>
        <p:grpSpPr bwMode="auto">
          <a:xfrm>
            <a:off x="2133600" y="3048000"/>
            <a:ext cx="5562600" cy="304800"/>
            <a:chOff x="2133600" y="3048000"/>
            <a:chExt cx="5562600" cy="304800"/>
          </a:xfrm>
        </p:grpSpPr>
        <p:sp>
          <p:nvSpPr>
            <p:cNvPr id="625053" name="Rectangle 10"/>
            <p:cNvSpPr>
              <a:spLocks noChangeArrowheads="1"/>
            </p:cNvSpPr>
            <p:nvPr/>
          </p:nvSpPr>
          <p:spPr bwMode="auto">
            <a:xfrm>
              <a:off x="21336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4" name="Rectangle 11"/>
            <p:cNvSpPr>
              <a:spLocks noChangeArrowheads="1"/>
            </p:cNvSpPr>
            <p:nvPr/>
          </p:nvSpPr>
          <p:spPr bwMode="auto">
            <a:xfrm>
              <a:off x="25146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5" name="Rectangle 12"/>
            <p:cNvSpPr>
              <a:spLocks noChangeArrowheads="1"/>
            </p:cNvSpPr>
            <p:nvPr/>
          </p:nvSpPr>
          <p:spPr bwMode="auto">
            <a:xfrm>
              <a:off x="29718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6" name="Rectangle 13"/>
            <p:cNvSpPr>
              <a:spLocks noChangeArrowheads="1"/>
            </p:cNvSpPr>
            <p:nvPr/>
          </p:nvSpPr>
          <p:spPr bwMode="auto">
            <a:xfrm>
              <a:off x="34290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7" name="Rectangle 15"/>
            <p:cNvSpPr>
              <a:spLocks noChangeArrowheads="1"/>
            </p:cNvSpPr>
            <p:nvPr/>
          </p:nvSpPr>
          <p:spPr bwMode="auto">
            <a:xfrm>
              <a:off x="4343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8" name="Rectangle 16"/>
            <p:cNvSpPr>
              <a:spLocks noChangeArrowheads="1"/>
            </p:cNvSpPr>
            <p:nvPr/>
          </p:nvSpPr>
          <p:spPr bwMode="auto">
            <a:xfrm>
              <a:off x="4724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9" name="Rectangle 17"/>
            <p:cNvSpPr>
              <a:spLocks noChangeArrowheads="1"/>
            </p:cNvSpPr>
            <p:nvPr/>
          </p:nvSpPr>
          <p:spPr bwMode="auto">
            <a:xfrm>
              <a:off x="51816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0" name="Rectangle 18"/>
            <p:cNvSpPr>
              <a:spLocks noChangeArrowheads="1"/>
            </p:cNvSpPr>
            <p:nvPr/>
          </p:nvSpPr>
          <p:spPr bwMode="auto">
            <a:xfrm>
              <a:off x="56388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1" name="Rectangle 19"/>
            <p:cNvSpPr>
              <a:spLocks noChangeArrowheads="1"/>
            </p:cNvSpPr>
            <p:nvPr/>
          </p:nvSpPr>
          <p:spPr bwMode="auto">
            <a:xfrm>
              <a:off x="60960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2" name="Rectangle 20"/>
            <p:cNvSpPr>
              <a:spLocks noChangeArrowheads="1"/>
            </p:cNvSpPr>
            <p:nvPr/>
          </p:nvSpPr>
          <p:spPr bwMode="auto">
            <a:xfrm>
              <a:off x="65532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3" name="Rectangle 21"/>
            <p:cNvSpPr>
              <a:spLocks noChangeArrowheads="1"/>
            </p:cNvSpPr>
            <p:nvPr/>
          </p:nvSpPr>
          <p:spPr bwMode="auto">
            <a:xfrm>
              <a:off x="7010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4" name="Rectangle 22"/>
            <p:cNvSpPr>
              <a:spLocks noChangeArrowheads="1"/>
            </p:cNvSpPr>
            <p:nvPr/>
          </p:nvSpPr>
          <p:spPr bwMode="auto">
            <a:xfrm>
              <a:off x="7391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3" name="Group 26"/>
          <p:cNvGrpSpPr>
            <a:grpSpLocks/>
          </p:cNvGrpSpPr>
          <p:nvPr/>
        </p:nvGrpSpPr>
        <p:grpSpPr bwMode="auto">
          <a:xfrm>
            <a:off x="6934200" y="1905000"/>
            <a:ext cx="762000" cy="304800"/>
            <a:chOff x="6934200" y="1905000"/>
            <a:chExt cx="762000" cy="304800"/>
          </a:xfrm>
        </p:grpSpPr>
        <p:sp>
          <p:nvSpPr>
            <p:cNvPr id="625051" name="Rectangle 24"/>
            <p:cNvSpPr>
              <a:spLocks noChangeArrowheads="1"/>
            </p:cNvSpPr>
            <p:nvPr/>
          </p:nvSpPr>
          <p:spPr bwMode="auto">
            <a:xfrm>
              <a:off x="6934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2" name="Rectangle 25"/>
            <p:cNvSpPr>
              <a:spLocks noChangeArrowheads="1"/>
            </p:cNvSpPr>
            <p:nvPr/>
          </p:nvSpPr>
          <p:spPr bwMode="auto">
            <a:xfrm>
              <a:off x="73914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29" name="TextBox 28"/>
          <p:cNvSpPr txBox="1"/>
          <p:nvPr/>
        </p:nvSpPr>
        <p:spPr>
          <a:xfrm>
            <a:off x="1981200" y="203200"/>
            <a:ext cx="304800" cy="244475"/>
          </a:xfrm>
          <a:prstGeom prst="rect">
            <a:avLst/>
          </a:prstGeom>
          <a:noFill/>
        </p:spPr>
        <p:txBody>
          <a:bodyPr>
            <a:spAutoFit/>
          </a:bodyPr>
          <a:lstStyle/>
          <a:p>
            <a:pPr>
              <a:defRPr/>
            </a:pPr>
            <a:r>
              <a:rPr lang="en-US" sz="1050">
                <a:latin typeface="Times New Roman" pitchFamily="-112" charset="0"/>
                <a:ea typeface="+mn-ea"/>
                <a:cs typeface="+mn-cs"/>
              </a:rPr>
              <a:t>1</a:t>
            </a:r>
          </a:p>
        </p:txBody>
      </p:sp>
      <p:sp>
        <p:nvSpPr>
          <p:cNvPr id="31" name="TextBox 30"/>
          <p:cNvSpPr txBox="1"/>
          <p:nvPr/>
        </p:nvSpPr>
        <p:spPr>
          <a:xfrm>
            <a:off x="3733800" y="965200"/>
            <a:ext cx="381000" cy="244475"/>
          </a:xfrm>
          <a:prstGeom prst="rect">
            <a:avLst/>
          </a:prstGeom>
          <a:noFill/>
        </p:spPr>
        <p:txBody>
          <a:bodyPr>
            <a:spAutoFit/>
          </a:bodyPr>
          <a:lstStyle/>
          <a:p>
            <a:pPr>
              <a:defRPr/>
            </a:pPr>
            <a:r>
              <a:rPr lang="en-US" sz="1050">
                <a:latin typeface="Times New Roman" pitchFamily="-112" charset="0"/>
                <a:ea typeface="+mn-ea"/>
                <a:cs typeface="+mn-cs"/>
              </a:rPr>
              <a:t>4</a:t>
            </a:r>
          </a:p>
        </p:txBody>
      </p:sp>
      <p:sp>
        <p:nvSpPr>
          <p:cNvPr id="32" name="TextBox 31"/>
          <p:cNvSpPr txBox="1"/>
          <p:nvPr/>
        </p:nvSpPr>
        <p:spPr>
          <a:xfrm>
            <a:off x="1981200" y="2971800"/>
            <a:ext cx="381000" cy="244475"/>
          </a:xfrm>
          <a:prstGeom prst="rect">
            <a:avLst/>
          </a:prstGeom>
          <a:noFill/>
        </p:spPr>
        <p:txBody>
          <a:bodyPr>
            <a:spAutoFit/>
          </a:bodyPr>
          <a:lstStyle/>
          <a:p>
            <a:pPr>
              <a:defRPr/>
            </a:pPr>
            <a:r>
              <a:rPr lang="en-US" sz="1050">
                <a:latin typeface="Times New Roman" pitchFamily="-112" charset="0"/>
                <a:ea typeface="+mn-ea"/>
                <a:cs typeface="+mn-cs"/>
              </a:rPr>
              <a:t>5</a:t>
            </a:r>
          </a:p>
        </p:txBody>
      </p:sp>
      <p:sp>
        <p:nvSpPr>
          <p:cNvPr id="33" name="TextBox 32"/>
          <p:cNvSpPr txBox="1"/>
          <p:nvPr/>
        </p:nvSpPr>
        <p:spPr>
          <a:xfrm>
            <a:off x="5943600" y="1371600"/>
            <a:ext cx="381000" cy="244475"/>
          </a:xfrm>
          <a:prstGeom prst="rect">
            <a:avLst/>
          </a:prstGeom>
          <a:noFill/>
        </p:spPr>
        <p:txBody>
          <a:bodyPr>
            <a:spAutoFit/>
          </a:bodyPr>
          <a:lstStyle/>
          <a:p>
            <a:pPr>
              <a:defRPr/>
            </a:pPr>
            <a:r>
              <a:rPr lang="en-US" sz="1050">
                <a:latin typeface="Times New Roman" pitchFamily="-112" charset="0"/>
                <a:ea typeface="+mn-ea"/>
                <a:cs typeface="+mn-cs"/>
              </a:rPr>
              <a:t>6</a:t>
            </a:r>
          </a:p>
        </p:txBody>
      </p:sp>
      <p:sp>
        <p:nvSpPr>
          <p:cNvPr id="34" name="TextBox 33"/>
          <p:cNvSpPr txBox="1"/>
          <p:nvPr/>
        </p:nvSpPr>
        <p:spPr>
          <a:xfrm>
            <a:off x="6858000" y="1752600"/>
            <a:ext cx="381000" cy="244475"/>
          </a:xfrm>
          <a:prstGeom prst="rect">
            <a:avLst/>
          </a:prstGeom>
          <a:noFill/>
        </p:spPr>
        <p:txBody>
          <a:bodyPr>
            <a:spAutoFit/>
          </a:bodyPr>
          <a:lstStyle/>
          <a:p>
            <a:pPr>
              <a:defRPr/>
            </a:pPr>
            <a:r>
              <a:rPr lang="en-US" sz="1050">
                <a:latin typeface="Times New Roman" pitchFamily="-112" charset="0"/>
                <a:ea typeface="+mn-ea"/>
                <a:cs typeface="+mn-cs"/>
              </a:rPr>
              <a:t>7</a:t>
            </a:r>
          </a:p>
        </p:txBody>
      </p:sp>
      <p:sp>
        <p:nvSpPr>
          <p:cNvPr id="35" name="TextBox 34"/>
          <p:cNvSpPr txBox="1"/>
          <p:nvPr/>
        </p:nvSpPr>
        <p:spPr>
          <a:xfrm>
            <a:off x="6858000" y="1371600"/>
            <a:ext cx="381000" cy="244475"/>
          </a:xfrm>
          <a:prstGeom prst="rect">
            <a:avLst/>
          </a:prstGeom>
          <a:noFill/>
        </p:spPr>
        <p:txBody>
          <a:bodyPr>
            <a:spAutoFit/>
          </a:bodyPr>
          <a:lstStyle/>
          <a:p>
            <a:pPr>
              <a:defRPr/>
            </a:pPr>
            <a:r>
              <a:rPr lang="en-US" sz="1050">
                <a:latin typeface="Times New Roman" pitchFamily="-112" charset="0"/>
                <a:ea typeface="+mn-ea"/>
                <a:cs typeface="+mn-cs"/>
              </a:rPr>
              <a:t>8</a:t>
            </a:r>
          </a:p>
        </p:txBody>
      </p:sp>
      <p:grpSp>
        <p:nvGrpSpPr>
          <p:cNvPr id="4" name="Group 58"/>
          <p:cNvGrpSpPr>
            <a:grpSpLocks/>
          </p:cNvGrpSpPr>
          <p:nvPr/>
        </p:nvGrpSpPr>
        <p:grpSpPr bwMode="auto">
          <a:xfrm>
            <a:off x="2133600" y="304800"/>
            <a:ext cx="6019800" cy="304800"/>
            <a:chOff x="2133600" y="304800"/>
            <a:chExt cx="6019800" cy="304800"/>
          </a:xfrm>
        </p:grpSpPr>
        <p:sp>
          <p:nvSpPr>
            <p:cNvPr id="625037" name="Rectangle 23"/>
            <p:cNvSpPr>
              <a:spLocks noChangeArrowheads="1"/>
            </p:cNvSpPr>
            <p:nvPr/>
          </p:nvSpPr>
          <p:spPr bwMode="auto">
            <a:xfrm>
              <a:off x="7848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8" name="Rectangle 45"/>
            <p:cNvSpPr>
              <a:spLocks noChangeArrowheads="1"/>
            </p:cNvSpPr>
            <p:nvPr/>
          </p:nvSpPr>
          <p:spPr bwMode="auto">
            <a:xfrm>
              <a:off x="2133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9" name="Rectangle 46"/>
            <p:cNvSpPr>
              <a:spLocks noChangeArrowheads="1"/>
            </p:cNvSpPr>
            <p:nvPr/>
          </p:nvSpPr>
          <p:spPr bwMode="auto">
            <a:xfrm>
              <a:off x="2514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0" name="Rectangle 47"/>
            <p:cNvSpPr>
              <a:spLocks noChangeArrowheads="1"/>
            </p:cNvSpPr>
            <p:nvPr/>
          </p:nvSpPr>
          <p:spPr bwMode="auto">
            <a:xfrm>
              <a:off x="29718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1" name="Rectangle 48"/>
            <p:cNvSpPr>
              <a:spLocks noChangeArrowheads="1"/>
            </p:cNvSpPr>
            <p:nvPr/>
          </p:nvSpPr>
          <p:spPr bwMode="auto">
            <a:xfrm>
              <a:off x="34290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2" name="Rectangle 49"/>
            <p:cNvSpPr>
              <a:spLocks noChangeArrowheads="1"/>
            </p:cNvSpPr>
            <p:nvPr/>
          </p:nvSpPr>
          <p:spPr bwMode="auto">
            <a:xfrm>
              <a:off x="38862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3" name="Rectangle 50"/>
            <p:cNvSpPr>
              <a:spLocks noChangeArrowheads="1"/>
            </p:cNvSpPr>
            <p:nvPr/>
          </p:nvSpPr>
          <p:spPr bwMode="auto">
            <a:xfrm>
              <a:off x="4343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4" name="Rectangle 52"/>
            <p:cNvSpPr>
              <a:spLocks noChangeArrowheads="1"/>
            </p:cNvSpPr>
            <p:nvPr/>
          </p:nvSpPr>
          <p:spPr bwMode="auto">
            <a:xfrm>
              <a:off x="5181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5" name="Rectangle 53"/>
            <p:cNvSpPr>
              <a:spLocks noChangeArrowheads="1"/>
            </p:cNvSpPr>
            <p:nvPr/>
          </p:nvSpPr>
          <p:spPr bwMode="auto">
            <a:xfrm>
              <a:off x="56388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6" name="Rectangle 54"/>
            <p:cNvSpPr>
              <a:spLocks noChangeArrowheads="1"/>
            </p:cNvSpPr>
            <p:nvPr/>
          </p:nvSpPr>
          <p:spPr bwMode="auto">
            <a:xfrm>
              <a:off x="60960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7" name="Rectangle 55"/>
            <p:cNvSpPr>
              <a:spLocks noChangeArrowheads="1"/>
            </p:cNvSpPr>
            <p:nvPr/>
          </p:nvSpPr>
          <p:spPr bwMode="auto">
            <a:xfrm>
              <a:off x="65532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8" name="Rectangle 56"/>
            <p:cNvSpPr>
              <a:spLocks noChangeArrowheads="1"/>
            </p:cNvSpPr>
            <p:nvPr/>
          </p:nvSpPr>
          <p:spPr bwMode="auto">
            <a:xfrm>
              <a:off x="7010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9" name="Rectangle 57"/>
            <p:cNvSpPr>
              <a:spLocks noChangeArrowheads="1"/>
            </p:cNvSpPr>
            <p:nvPr/>
          </p:nvSpPr>
          <p:spPr bwMode="auto">
            <a:xfrm>
              <a:off x="7391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0" name="Rectangle 51"/>
            <p:cNvSpPr>
              <a:spLocks noChangeArrowheads="1"/>
            </p:cNvSpPr>
            <p:nvPr/>
          </p:nvSpPr>
          <p:spPr bwMode="auto">
            <a:xfrm>
              <a:off x="4724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30" name="TextBox 29"/>
          <p:cNvSpPr txBox="1"/>
          <p:nvPr/>
        </p:nvSpPr>
        <p:spPr>
          <a:xfrm>
            <a:off x="4648200" y="203200"/>
            <a:ext cx="304800" cy="244475"/>
          </a:xfrm>
          <a:prstGeom prst="rect">
            <a:avLst/>
          </a:prstGeom>
          <a:noFill/>
        </p:spPr>
        <p:txBody>
          <a:bodyPr>
            <a:spAutoFit/>
          </a:bodyPr>
          <a:lstStyle/>
          <a:p>
            <a:pPr>
              <a:defRPr/>
            </a:pPr>
            <a:r>
              <a:rPr lang="en-US" sz="1050">
                <a:latin typeface="Times New Roman" pitchFamily="-112" charset="0"/>
                <a:ea typeface="+mn-ea"/>
                <a:cs typeface="+mn-cs"/>
              </a:rPr>
              <a:t>2</a:t>
            </a:r>
          </a:p>
        </p:txBody>
      </p:sp>
      <p:grpSp>
        <p:nvGrpSpPr>
          <p:cNvPr id="5" name="Group 67"/>
          <p:cNvGrpSpPr>
            <a:grpSpLocks/>
          </p:cNvGrpSpPr>
          <p:nvPr/>
        </p:nvGrpSpPr>
        <p:grpSpPr bwMode="auto">
          <a:xfrm>
            <a:off x="4762500" y="685800"/>
            <a:ext cx="304800" cy="1524000"/>
            <a:chOff x="4762500" y="685800"/>
            <a:chExt cx="304800" cy="1524000"/>
          </a:xfrm>
        </p:grpSpPr>
        <p:sp>
          <p:nvSpPr>
            <p:cNvPr id="625033" name="Rectangle 59"/>
            <p:cNvSpPr>
              <a:spLocks noChangeArrowheads="1"/>
            </p:cNvSpPr>
            <p:nvPr/>
          </p:nvSpPr>
          <p:spPr bwMode="auto">
            <a:xfrm>
              <a:off x="4762500" y="685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4" name="Rectangle 60"/>
            <p:cNvSpPr>
              <a:spLocks noChangeArrowheads="1"/>
            </p:cNvSpPr>
            <p:nvPr/>
          </p:nvSpPr>
          <p:spPr bwMode="auto">
            <a:xfrm>
              <a:off x="47625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5" name="Rectangle 61"/>
            <p:cNvSpPr>
              <a:spLocks noChangeArrowheads="1"/>
            </p:cNvSpPr>
            <p:nvPr/>
          </p:nvSpPr>
          <p:spPr bwMode="auto">
            <a:xfrm>
              <a:off x="47625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6" name="Rectangle 62"/>
            <p:cNvSpPr>
              <a:spLocks noChangeArrowheads="1"/>
            </p:cNvSpPr>
            <p:nvPr/>
          </p:nvSpPr>
          <p:spPr bwMode="auto">
            <a:xfrm>
              <a:off x="47625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6" name="Group 75"/>
          <p:cNvGrpSpPr>
            <a:grpSpLocks/>
          </p:cNvGrpSpPr>
          <p:nvPr/>
        </p:nvGrpSpPr>
        <p:grpSpPr bwMode="auto">
          <a:xfrm>
            <a:off x="2514600" y="1066800"/>
            <a:ext cx="3429000" cy="304800"/>
            <a:chOff x="2514600" y="1066800"/>
            <a:chExt cx="3429000" cy="304800"/>
          </a:xfrm>
        </p:grpSpPr>
        <p:sp>
          <p:nvSpPr>
            <p:cNvPr id="625026" name="Rectangle 68"/>
            <p:cNvSpPr>
              <a:spLocks noChangeArrowheads="1"/>
            </p:cNvSpPr>
            <p:nvPr/>
          </p:nvSpPr>
          <p:spPr bwMode="auto">
            <a:xfrm>
              <a:off x="25146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7" name="Rectangle 69"/>
            <p:cNvSpPr>
              <a:spLocks noChangeArrowheads="1"/>
            </p:cNvSpPr>
            <p:nvPr/>
          </p:nvSpPr>
          <p:spPr bwMode="auto">
            <a:xfrm>
              <a:off x="29718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8" name="Rectangle 70"/>
            <p:cNvSpPr>
              <a:spLocks noChangeArrowheads="1"/>
            </p:cNvSpPr>
            <p:nvPr/>
          </p:nvSpPr>
          <p:spPr bwMode="auto">
            <a:xfrm>
              <a:off x="34290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9" name="Rectangle 71"/>
            <p:cNvSpPr>
              <a:spLocks noChangeArrowheads="1"/>
            </p:cNvSpPr>
            <p:nvPr/>
          </p:nvSpPr>
          <p:spPr bwMode="auto">
            <a:xfrm>
              <a:off x="38862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0" name="Rectangle 72"/>
            <p:cNvSpPr>
              <a:spLocks noChangeArrowheads="1"/>
            </p:cNvSpPr>
            <p:nvPr/>
          </p:nvSpPr>
          <p:spPr bwMode="auto">
            <a:xfrm>
              <a:off x="43434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1" name="Rectangle 73"/>
            <p:cNvSpPr>
              <a:spLocks noChangeArrowheads="1"/>
            </p:cNvSpPr>
            <p:nvPr/>
          </p:nvSpPr>
          <p:spPr bwMode="auto">
            <a:xfrm>
              <a:off x="51816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2" name="Rectangle 74"/>
            <p:cNvSpPr>
              <a:spLocks noChangeArrowheads="1"/>
            </p:cNvSpPr>
            <p:nvPr/>
          </p:nvSpPr>
          <p:spPr bwMode="auto">
            <a:xfrm>
              <a:off x="56388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28" name="TextBox 27"/>
          <p:cNvSpPr txBox="1"/>
          <p:nvPr/>
        </p:nvSpPr>
        <p:spPr>
          <a:xfrm>
            <a:off x="2438400" y="965200"/>
            <a:ext cx="381000" cy="244475"/>
          </a:xfrm>
          <a:prstGeom prst="rect">
            <a:avLst/>
          </a:prstGeom>
          <a:noFill/>
        </p:spPr>
        <p:txBody>
          <a:bodyPr>
            <a:spAutoFit/>
          </a:bodyPr>
          <a:lstStyle/>
          <a:p>
            <a:pPr>
              <a:defRPr/>
            </a:pPr>
            <a:r>
              <a:rPr lang="en-US" sz="1050">
                <a:latin typeface="Times New Roman" pitchFamily="-112" charset="0"/>
                <a:ea typeface="+mn-ea"/>
                <a:cs typeface="+mn-cs"/>
              </a:rPr>
              <a:t>3</a:t>
            </a:r>
          </a:p>
        </p:txBody>
      </p:sp>
      <p:grpSp>
        <p:nvGrpSpPr>
          <p:cNvPr id="7" name="Group 82"/>
          <p:cNvGrpSpPr>
            <a:grpSpLocks/>
          </p:cNvGrpSpPr>
          <p:nvPr/>
        </p:nvGrpSpPr>
        <p:grpSpPr bwMode="auto">
          <a:xfrm>
            <a:off x="3886200" y="1447800"/>
            <a:ext cx="304800" cy="2362200"/>
            <a:chOff x="3886200" y="1447800"/>
            <a:chExt cx="304800" cy="2362200"/>
          </a:xfrm>
        </p:grpSpPr>
        <p:sp>
          <p:nvSpPr>
            <p:cNvPr id="625020" name="Rectangle 14"/>
            <p:cNvSpPr>
              <a:spLocks noChangeArrowheads="1"/>
            </p:cNvSpPr>
            <p:nvPr/>
          </p:nvSpPr>
          <p:spPr bwMode="auto">
            <a:xfrm>
              <a:off x="38862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1" name="Rectangle 63"/>
            <p:cNvSpPr>
              <a:spLocks noChangeArrowheads="1"/>
            </p:cNvSpPr>
            <p:nvPr/>
          </p:nvSpPr>
          <p:spPr bwMode="auto">
            <a:xfrm>
              <a:off x="38862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2" name="Rectangle 64"/>
            <p:cNvSpPr>
              <a:spLocks noChangeArrowheads="1"/>
            </p:cNvSpPr>
            <p:nvPr/>
          </p:nvSpPr>
          <p:spPr bwMode="auto">
            <a:xfrm>
              <a:off x="3886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3" name="Rectangle 65"/>
            <p:cNvSpPr>
              <a:spLocks noChangeArrowheads="1"/>
            </p:cNvSpPr>
            <p:nvPr/>
          </p:nvSpPr>
          <p:spPr bwMode="auto">
            <a:xfrm>
              <a:off x="38862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4" name="Rectangle 66"/>
            <p:cNvSpPr>
              <a:spLocks noChangeArrowheads="1"/>
            </p:cNvSpPr>
            <p:nvPr/>
          </p:nvSpPr>
          <p:spPr bwMode="auto">
            <a:xfrm>
              <a:off x="38862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5" name="Rectangle 76"/>
            <p:cNvSpPr>
              <a:spLocks noChangeArrowheads="1"/>
            </p:cNvSpPr>
            <p:nvPr/>
          </p:nvSpPr>
          <p:spPr bwMode="auto">
            <a:xfrm>
              <a:off x="38862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8" name="Group 88"/>
          <p:cNvGrpSpPr>
            <a:grpSpLocks/>
          </p:cNvGrpSpPr>
          <p:nvPr/>
        </p:nvGrpSpPr>
        <p:grpSpPr bwMode="auto">
          <a:xfrm>
            <a:off x="6096000" y="1447800"/>
            <a:ext cx="304800" cy="1524000"/>
            <a:chOff x="6096000" y="1447800"/>
            <a:chExt cx="304800" cy="1524000"/>
          </a:xfrm>
        </p:grpSpPr>
        <p:sp>
          <p:nvSpPr>
            <p:cNvPr id="625016" name="Rectangle 78"/>
            <p:cNvSpPr>
              <a:spLocks noChangeArrowheads="1"/>
            </p:cNvSpPr>
            <p:nvPr/>
          </p:nvSpPr>
          <p:spPr bwMode="auto">
            <a:xfrm>
              <a:off x="60960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7" name="Rectangle 79"/>
            <p:cNvSpPr>
              <a:spLocks noChangeArrowheads="1"/>
            </p:cNvSpPr>
            <p:nvPr/>
          </p:nvSpPr>
          <p:spPr bwMode="auto">
            <a:xfrm>
              <a:off x="60960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8" name="Rectangle 80"/>
            <p:cNvSpPr>
              <a:spLocks noChangeArrowheads="1"/>
            </p:cNvSpPr>
            <p:nvPr/>
          </p:nvSpPr>
          <p:spPr bwMode="auto">
            <a:xfrm>
              <a:off x="60960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9" name="Rectangle 81"/>
            <p:cNvSpPr>
              <a:spLocks noChangeArrowheads="1"/>
            </p:cNvSpPr>
            <p:nvPr/>
          </p:nvSpPr>
          <p:spPr bwMode="auto">
            <a:xfrm>
              <a:off x="60960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9" name="Group 89"/>
          <p:cNvGrpSpPr>
            <a:grpSpLocks/>
          </p:cNvGrpSpPr>
          <p:nvPr/>
        </p:nvGrpSpPr>
        <p:grpSpPr bwMode="auto">
          <a:xfrm>
            <a:off x="7010400" y="1447800"/>
            <a:ext cx="304800" cy="1524000"/>
            <a:chOff x="7010400" y="1447800"/>
            <a:chExt cx="304800" cy="1524000"/>
          </a:xfrm>
        </p:grpSpPr>
        <p:sp>
          <p:nvSpPr>
            <p:cNvPr id="625013" name="Rectangle 84"/>
            <p:cNvSpPr>
              <a:spLocks noChangeArrowheads="1"/>
            </p:cNvSpPr>
            <p:nvPr/>
          </p:nvSpPr>
          <p:spPr bwMode="auto">
            <a:xfrm>
              <a:off x="70104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4" name="Rectangle 86"/>
            <p:cNvSpPr>
              <a:spLocks noChangeArrowheads="1"/>
            </p:cNvSpPr>
            <p:nvPr/>
          </p:nvSpPr>
          <p:spPr bwMode="auto">
            <a:xfrm>
              <a:off x="70104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5" name="Rectangle 87"/>
            <p:cNvSpPr>
              <a:spLocks noChangeArrowheads="1"/>
            </p:cNvSpPr>
            <p:nvPr/>
          </p:nvSpPr>
          <p:spPr bwMode="auto">
            <a:xfrm>
              <a:off x="70104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0" name="Group 101"/>
          <p:cNvGrpSpPr>
            <a:grpSpLocks/>
          </p:cNvGrpSpPr>
          <p:nvPr/>
        </p:nvGrpSpPr>
        <p:grpSpPr bwMode="auto">
          <a:xfrm>
            <a:off x="1676400" y="1447800"/>
            <a:ext cx="304800" cy="1524000"/>
            <a:chOff x="1676401" y="1447800"/>
            <a:chExt cx="304800" cy="1524000"/>
          </a:xfrm>
        </p:grpSpPr>
        <p:sp>
          <p:nvSpPr>
            <p:cNvPr id="625010" name="Rectangle 93"/>
            <p:cNvSpPr>
              <a:spLocks noChangeArrowheads="1"/>
            </p:cNvSpPr>
            <p:nvPr/>
          </p:nvSpPr>
          <p:spPr bwMode="auto">
            <a:xfrm rot="10800000">
              <a:off x="1676401"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1" name="Rectangle 91"/>
            <p:cNvSpPr>
              <a:spLocks noChangeArrowheads="1"/>
            </p:cNvSpPr>
            <p:nvPr/>
          </p:nvSpPr>
          <p:spPr bwMode="auto">
            <a:xfrm rot="10800000">
              <a:off x="1676401"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2" name="Rectangle 92"/>
            <p:cNvSpPr>
              <a:spLocks noChangeArrowheads="1"/>
            </p:cNvSpPr>
            <p:nvPr/>
          </p:nvSpPr>
          <p:spPr bwMode="auto">
            <a:xfrm rot="10800000">
              <a:off x="1676401"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1" name="Group 100"/>
          <p:cNvGrpSpPr>
            <a:grpSpLocks/>
          </p:cNvGrpSpPr>
          <p:nvPr/>
        </p:nvGrpSpPr>
        <p:grpSpPr bwMode="auto">
          <a:xfrm>
            <a:off x="1676400" y="2286000"/>
            <a:ext cx="1600200" cy="304800"/>
            <a:chOff x="1676400" y="2286000"/>
            <a:chExt cx="1600200" cy="304800"/>
          </a:xfrm>
        </p:grpSpPr>
        <p:grpSp>
          <p:nvGrpSpPr>
            <p:cNvPr id="625004" name="Group 26"/>
            <p:cNvGrpSpPr>
              <a:grpSpLocks/>
            </p:cNvGrpSpPr>
            <p:nvPr/>
          </p:nvGrpSpPr>
          <p:grpSpPr bwMode="auto">
            <a:xfrm>
              <a:off x="1676400" y="2286000"/>
              <a:ext cx="762000" cy="304800"/>
              <a:chOff x="6934200" y="1905000"/>
              <a:chExt cx="762000" cy="304800"/>
            </a:xfrm>
          </p:grpSpPr>
          <p:sp>
            <p:nvSpPr>
              <p:cNvPr id="625008" name="Rectangle 95"/>
              <p:cNvSpPr>
                <a:spLocks noChangeArrowheads="1"/>
              </p:cNvSpPr>
              <p:nvPr/>
            </p:nvSpPr>
            <p:spPr bwMode="auto">
              <a:xfrm>
                <a:off x="6934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9" name="Rectangle 96"/>
              <p:cNvSpPr>
                <a:spLocks noChangeArrowheads="1"/>
              </p:cNvSpPr>
              <p:nvPr/>
            </p:nvSpPr>
            <p:spPr bwMode="auto">
              <a:xfrm>
                <a:off x="73914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625005" name="Group 26"/>
            <p:cNvGrpSpPr>
              <a:grpSpLocks/>
            </p:cNvGrpSpPr>
            <p:nvPr/>
          </p:nvGrpSpPr>
          <p:grpSpPr bwMode="auto">
            <a:xfrm>
              <a:off x="2514600" y="2286000"/>
              <a:ext cx="762000" cy="304800"/>
              <a:chOff x="6934200" y="1905000"/>
              <a:chExt cx="762000" cy="304800"/>
            </a:xfrm>
          </p:grpSpPr>
          <p:sp>
            <p:nvSpPr>
              <p:cNvPr id="625006" name="Rectangle 98"/>
              <p:cNvSpPr>
                <a:spLocks noChangeArrowheads="1"/>
              </p:cNvSpPr>
              <p:nvPr/>
            </p:nvSpPr>
            <p:spPr bwMode="auto">
              <a:xfrm>
                <a:off x="6934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7" name="Rectangle 99"/>
              <p:cNvSpPr>
                <a:spLocks noChangeArrowheads="1"/>
              </p:cNvSpPr>
              <p:nvPr/>
            </p:nvSpPr>
            <p:spPr bwMode="auto">
              <a:xfrm>
                <a:off x="73914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sp>
        <p:nvSpPr>
          <p:cNvPr id="41" name="TextBox 40"/>
          <p:cNvSpPr txBox="1"/>
          <p:nvPr/>
        </p:nvSpPr>
        <p:spPr>
          <a:xfrm>
            <a:off x="2819400" y="2184400"/>
            <a:ext cx="381000" cy="244475"/>
          </a:xfrm>
          <a:prstGeom prst="rect">
            <a:avLst/>
          </a:prstGeom>
          <a:noFill/>
        </p:spPr>
        <p:txBody>
          <a:bodyPr>
            <a:spAutoFit/>
          </a:bodyPr>
          <a:lstStyle/>
          <a:p>
            <a:pPr>
              <a:defRPr/>
            </a:pPr>
            <a:r>
              <a:rPr lang="en-US" sz="1050">
                <a:latin typeface="Times New Roman" pitchFamily="-112" charset="0"/>
                <a:ea typeface="+mn-ea"/>
                <a:cs typeface="+mn-cs"/>
              </a:rPr>
              <a:t> 14</a:t>
            </a:r>
          </a:p>
        </p:txBody>
      </p:sp>
      <p:sp>
        <p:nvSpPr>
          <p:cNvPr id="36" name="TextBox 35"/>
          <p:cNvSpPr txBox="1"/>
          <p:nvPr/>
        </p:nvSpPr>
        <p:spPr>
          <a:xfrm>
            <a:off x="1524000" y="2184400"/>
            <a:ext cx="304800" cy="244475"/>
          </a:xfrm>
          <a:prstGeom prst="rect">
            <a:avLst/>
          </a:prstGeom>
          <a:noFill/>
        </p:spPr>
        <p:txBody>
          <a:bodyPr>
            <a:spAutoFit/>
          </a:bodyPr>
          <a:lstStyle/>
          <a:p>
            <a:pPr>
              <a:defRPr/>
            </a:pPr>
            <a:r>
              <a:rPr lang="en-US" sz="1050">
                <a:latin typeface="Times New Roman" pitchFamily="-112" charset="0"/>
                <a:ea typeface="+mn-ea"/>
                <a:cs typeface="+mn-cs"/>
              </a:rPr>
              <a:t> 9</a:t>
            </a:r>
          </a:p>
        </p:txBody>
      </p:sp>
      <p:sp>
        <p:nvSpPr>
          <p:cNvPr id="37" name="TextBox 36"/>
          <p:cNvSpPr txBox="1"/>
          <p:nvPr/>
        </p:nvSpPr>
        <p:spPr>
          <a:xfrm>
            <a:off x="1524000" y="1371600"/>
            <a:ext cx="381000" cy="244475"/>
          </a:xfrm>
          <a:prstGeom prst="rect">
            <a:avLst/>
          </a:prstGeom>
          <a:noFill/>
        </p:spPr>
        <p:txBody>
          <a:bodyPr>
            <a:spAutoFit/>
          </a:bodyPr>
          <a:lstStyle/>
          <a:p>
            <a:pPr>
              <a:defRPr/>
            </a:pPr>
            <a:r>
              <a:rPr lang="en-US" sz="1050">
                <a:latin typeface="Times New Roman" pitchFamily="-112" charset="0"/>
                <a:ea typeface="+mn-ea"/>
                <a:cs typeface="+mn-cs"/>
              </a:rPr>
              <a:t>10</a:t>
            </a:r>
          </a:p>
        </p:txBody>
      </p:sp>
      <p:grpSp>
        <p:nvGrpSpPr>
          <p:cNvPr id="14" name="Group 113"/>
          <p:cNvGrpSpPr>
            <a:grpSpLocks/>
          </p:cNvGrpSpPr>
          <p:nvPr/>
        </p:nvGrpSpPr>
        <p:grpSpPr bwMode="auto">
          <a:xfrm>
            <a:off x="1676400" y="4648200"/>
            <a:ext cx="304800" cy="1905000"/>
            <a:chOff x="1676400" y="4648200"/>
            <a:chExt cx="304800" cy="1905000"/>
          </a:xfrm>
        </p:grpSpPr>
        <p:sp>
          <p:nvSpPr>
            <p:cNvPr id="624999" name="Rectangle 103"/>
            <p:cNvSpPr>
              <a:spLocks noChangeArrowheads="1"/>
            </p:cNvSpPr>
            <p:nvPr/>
          </p:nvSpPr>
          <p:spPr bwMode="auto">
            <a:xfrm>
              <a:off x="16764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0" name="Rectangle 104"/>
            <p:cNvSpPr>
              <a:spLocks noChangeArrowheads="1"/>
            </p:cNvSpPr>
            <p:nvPr/>
          </p:nvSpPr>
          <p:spPr bwMode="auto">
            <a:xfrm>
              <a:off x="16764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1" name="Rectangle 105"/>
            <p:cNvSpPr>
              <a:spLocks noChangeArrowheads="1"/>
            </p:cNvSpPr>
            <p:nvPr/>
          </p:nvSpPr>
          <p:spPr bwMode="auto">
            <a:xfrm>
              <a:off x="1676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2" name="Rectangle 106"/>
            <p:cNvSpPr>
              <a:spLocks noChangeArrowheads="1"/>
            </p:cNvSpPr>
            <p:nvPr/>
          </p:nvSpPr>
          <p:spPr bwMode="auto">
            <a:xfrm>
              <a:off x="1676400" y="5867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3" name="Rectangle 107"/>
            <p:cNvSpPr>
              <a:spLocks noChangeArrowheads="1"/>
            </p:cNvSpPr>
            <p:nvPr/>
          </p:nvSpPr>
          <p:spPr bwMode="auto">
            <a:xfrm>
              <a:off x="1676400" y="6248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38" name="TextBox 37"/>
          <p:cNvSpPr txBox="1"/>
          <p:nvPr/>
        </p:nvSpPr>
        <p:spPr>
          <a:xfrm>
            <a:off x="1524000" y="4572000"/>
            <a:ext cx="381000" cy="244475"/>
          </a:xfrm>
          <a:prstGeom prst="rect">
            <a:avLst/>
          </a:prstGeom>
          <a:noFill/>
        </p:spPr>
        <p:txBody>
          <a:bodyPr>
            <a:spAutoFit/>
          </a:bodyPr>
          <a:lstStyle/>
          <a:p>
            <a:pPr>
              <a:defRPr/>
            </a:pPr>
            <a:r>
              <a:rPr lang="en-US" sz="1050">
                <a:latin typeface="Times New Roman" pitchFamily="-112" charset="0"/>
                <a:ea typeface="+mn-ea"/>
                <a:cs typeface="+mn-cs"/>
              </a:rPr>
              <a:t>11</a:t>
            </a:r>
          </a:p>
        </p:txBody>
      </p:sp>
      <p:sp>
        <p:nvSpPr>
          <p:cNvPr id="42" name="TextBox 41"/>
          <p:cNvSpPr txBox="1"/>
          <p:nvPr/>
        </p:nvSpPr>
        <p:spPr>
          <a:xfrm>
            <a:off x="1524000" y="6172200"/>
            <a:ext cx="381000" cy="244475"/>
          </a:xfrm>
          <a:prstGeom prst="rect">
            <a:avLst/>
          </a:prstGeom>
          <a:noFill/>
        </p:spPr>
        <p:txBody>
          <a:bodyPr>
            <a:spAutoFit/>
          </a:bodyPr>
          <a:lstStyle/>
          <a:p>
            <a:pPr>
              <a:defRPr/>
            </a:pPr>
            <a:r>
              <a:rPr lang="en-US" sz="1050">
                <a:latin typeface="Times New Roman" pitchFamily="-112" charset="0"/>
                <a:ea typeface="+mn-ea"/>
                <a:cs typeface="+mn-cs"/>
              </a:rPr>
              <a:t>13</a:t>
            </a:r>
          </a:p>
        </p:txBody>
      </p:sp>
      <p:grpSp>
        <p:nvGrpSpPr>
          <p:cNvPr id="15" name="Group 117"/>
          <p:cNvGrpSpPr>
            <a:grpSpLocks/>
          </p:cNvGrpSpPr>
          <p:nvPr/>
        </p:nvGrpSpPr>
        <p:grpSpPr bwMode="auto">
          <a:xfrm>
            <a:off x="5181600" y="2286000"/>
            <a:ext cx="381000" cy="1524000"/>
            <a:chOff x="5181600" y="2286000"/>
            <a:chExt cx="381000" cy="1524000"/>
          </a:xfrm>
        </p:grpSpPr>
        <p:sp>
          <p:nvSpPr>
            <p:cNvPr id="624996" name="Rectangle 114"/>
            <p:cNvSpPr>
              <a:spLocks noChangeArrowheads="1"/>
            </p:cNvSpPr>
            <p:nvPr/>
          </p:nvSpPr>
          <p:spPr bwMode="auto">
            <a:xfrm>
              <a:off x="52578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7" name="Rectangle 115"/>
            <p:cNvSpPr>
              <a:spLocks noChangeArrowheads="1"/>
            </p:cNvSpPr>
            <p:nvPr/>
          </p:nvSpPr>
          <p:spPr bwMode="auto">
            <a:xfrm>
              <a:off x="52578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8" name="Rectangle 116"/>
            <p:cNvSpPr>
              <a:spLocks noChangeArrowheads="1"/>
            </p:cNvSpPr>
            <p:nvPr/>
          </p:nvSpPr>
          <p:spPr bwMode="auto">
            <a:xfrm>
              <a:off x="51816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39" name="TextBox 38"/>
          <p:cNvSpPr txBox="1"/>
          <p:nvPr/>
        </p:nvSpPr>
        <p:spPr>
          <a:xfrm>
            <a:off x="5029200" y="2184400"/>
            <a:ext cx="381000" cy="244475"/>
          </a:xfrm>
          <a:prstGeom prst="rect">
            <a:avLst/>
          </a:prstGeom>
          <a:noFill/>
        </p:spPr>
        <p:txBody>
          <a:bodyPr>
            <a:spAutoFit/>
          </a:bodyPr>
          <a:lstStyle/>
          <a:p>
            <a:pPr>
              <a:defRPr/>
            </a:pPr>
            <a:r>
              <a:rPr lang="en-US" sz="1050">
                <a:latin typeface="Times New Roman" pitchFamily="-112" charset="0"/>
                <a:ea typeface="+mn-ea"/>
                <a:cs typeface="+mn-cs"/>
              </a:rPr>
              <a:t> 12</a:t>
            </a:r>
          </a:p>
        </p:txBody>
      </p:sp>
      <p:grpSp>
        <p:nvGrpSpPr>
          <p:cNvPr id="16" name="Group 120"/>
          <p:cNvGrpSpPr>
            <a:grpSpLocks/>
          </p:cNvGrpSpPr>
          <p:nvPr/>
        </p:nvGrpSpPr>
        <p:grpSpPr bwMode="auto">
          <a:xfrm>
            <a:off x="2133600" y="6248400"/>
            <a:ext cx="685800" cy="304800"/>
            <a:chOff x="2133600" y="6248400"/>
            <a:chExt cx="685800" cy="304800"/>
          </a:xfrm>
        </p:grpSpPr>
        <p:sp>
          <p:nvSpPr>
            <p:cNvPr id="624994" name="Rectangle 118"/>
            <p:cNvSpPr>
              <a:spLocks noChangeArrowheads="1"/>
            </p:cNvSpPr>
            <p:nvPr/>
          </p:nvSpPr>
          <p:spPr bwMode="auto">
            <a:xfrm>
              <a:off x="2133600" y="6248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5" name="Rectangle 119"/>
            <p:cNvSpPr>
              <a:spLocks noChangeArrowheads="1"/>
            </p:cNvSpPr>
            <p:nvPr/>
          </p:nvSpPr>
          <p:spPr bwMode="auto">
            <a:xfrm>
              <a:off x="2514600" y="6248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7" name="Group 180"/>
          <p:cNvGrpSpPr>
            <a:grpSpLocks/>
          </p:cNvGrpSpPr>
          <p:nvPr/>
        </p:nvGrpSpPr>
        <p:grpSpPr bwMode="auto">
          <a:xfrm>
            <a:off x="2971800" y="2667000"/>
            <a:ext cx="304800" cy="3124200"/>
            <a:chOff x="2971800" y="2667000"/>
            <a:chExt cx="304800" cy="3124200"/>
          </a:xfrm>
        </p:grpSpPr>
        <p:sp>
          <p:nvSpPr>
            <p:cNvPr id="624988" name="Rectangle 108"/>
            <p:cNvSpPr>
              <a:spLocks noChangeArrowheads="1"/>
            </p:cNvSpPr>
            <p:nvPr/>
          </p:nvSpPr>
          <p:spPr bwMode="auto">
            <a:xfrm>
              <a:off x="2971800" y="3886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9" name="Rectangle 109"/>
            <p:cNvSpPr>
              <a:spLocks noChangeArrowheads="1"/>
            </p:cNvSpPr>
            <p:nvPr/>
          </p:nvSpPr>
          <p:spPr bwMode="auto">
            <a:xfrm>
              <a:off x="29718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0" name="Rectangle 111"/>
            <p:cNvSpPr>
              <a:spLocks noChangeArrowheads="1"/>
            </p:cNvSpPr>
            <p:nvPr/>
          </p:nvSpPr>
          <p:spPr bwMode="auto">
            <a:xfrm>
              <a:off x="29718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1" name="Rectangle 112"/>
            <p:cNvSpPr>
              <a:spLocks noChangeArrowheads="1"/>
            </p:cNvSpPr>
            <p:nvPr/>
          </p:nvSpPr>
          <p:spPr bwMode="auto">
            <a:xfrm>
              <a:off x="29718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2" name="Rectangle 122"/>
            <p:cNvSpPr>
              <a:spLocks noChangeArrowheads="1"/>
            </p:cNvSpPr>
            <p:nvPr/>
          </p:nvSpPr>
          <p:spPr bwMode="auto">
            <a:xfrm>
              <a:off x="29718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3" name="Rectangle 123"/>
            <p:cNvSpPr>
              <a:spLocks noChangeArrowheads="1"/>
            </p:cNvSpPr>
            <p:nvPr/>
          </p:nvSpPr>
          <p:spPr bwMode="auto">
            <a:xfrm>
              <a:off x="29718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8" name="Group 151"/>
          <p:cNvGrpSpPr>
            <a:grpSpLocks/>
          </p:cNvGrpSpPr>
          <p:nvPr/>
        </p:nvGrpSpPr>
        <p:grpSpPr bwMode="auto">
          <a:xfrm>
            <a:off x="6553200" y="3505200"/>
            <a:ext cx="304800" cy="2286000"/>
            <a:chOff x="6553200" y="3505200"/>
            <a:chExt cx="304800" cy="2286000"/>
          </a:xfrm>
        </p:grpSpPr>
        <p:sp>
          <p:nvSpPr>
            <p:cNvPr id="624983" name="Rectangle 124"/>
            <p:cNvSpPr>
              <a:spLocks noChangeArrowheads="1"/>
            </p:cNvSpPr>
            <p:nvPr/>
          </p:nvSpPr>
          <p:spPr bwMode="auto">
            <a:xfrm>
              <a:off x="6553200" y="3886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4" name="Rectangle 126"/>
            <p:cNvSpPr>
              <a:spLocks noChangeArrowheads="1"/>
            </p:cNvSpPr>
            <p:nvPr/>
          </p:nvSpPr>
          <p:spPr bwMode="auto">
            <a:xfrm>
              <a:off x="65532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5" name="Rectangle 127"/>
            <p:cNvSpPr>
              <a:spLocks noChangeArrowheads="1"/>
            </p:cNvSpPr>
            <p:nvPr/>
          </p:nvSpPr>
          <p:spPr bwMode="auto">
            <a:xfrm>
              <a:off x="65532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6" name="Rectangle 128"/>
            <p:cNvSpPr>
              <a:spLocks noChangeArrowheads="1"/>
            </p:cNvSpPr>
            <p:nvPr/>
          </p:nvSpPr>
          <p:spPr bwMode="auto">
            <a:xfrm>
              <a:off x="65532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7" name="Rectangle 129"/>
            <p:cNvSpPr>
              <a:spLocks noChangeArrowheads="1"/>
            </p:cNvSpPr>
            <p:nvPr/>
          </p:nvSpPr>
          <p:spPr bwMode="auto">
            <a:xfrm>
              <a:off x="65532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9" name="Group 145"/>
          <p:cNvGrpSpPr>
            <a:grpSpLocks/>
          </p:cNvGrpSpPr>
          <p:nvPr/>
        </p:nvGrpSpPr>
        <p:grpSpPr bwMode="auto">
          <a:xfrm>
            <a:off x="3886200" y="4267200"/>
            <a:ext cx="2971800" cy="304800"/>
            <a:chOff x="3886200" y="4267200"/>
            <a:chExt cx="2971800" cy="304800"/>
          </a:xfrm>
        </p:grpSpPr>
        <p:sp>
          <p:nvSpPr>
            <p:cNvPr id="624976" name="Rectangle 137"/>
            <p:cNvSpPr>
              <a:spLocks noChangeArrowheads="1"/>
            </p:cNvSpPr>
            <p:nvPr/>
          </p:nvSpPr>
          <p:spPr bwMode="auto">
            <a:xfrm>
              <a:off x="38862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7" name="Rectangle 138"/>
            <p:cNvSpPr>
              <a:spLocks noChangeArrowheads="1"/>
            </p:cNvSpPr>
            <p:nvPr/>
          </p:nvSpPr>
          <p:spPr bwMode="auto">
            <a:xfrm>
              <a:off x="42672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8" name="Rectangle 139"/>
            <p:cNvSpPr>
              <a:spLocks noChangeArrowheads="1"/>
            </p:cNvSpPr>
            <p:nvPr/>
          </p:nvSpPr>
          <p:spPr bwMode="auto">
            <a:xfrm>
              <a:off x="47244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9" name="Rectangle 140"/>
            <p:cNvSpPr>
              <a:spLocks noChangeArrowheads="1"/>
            </p:cNvSpPr>
            <p:nvPr/>
          </p:nvSpPr>
          <p:spPr bwMode="auto">
            <a:xfrm>
              <a:off x="51816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0" name="Rectangle 141"/>
            <p:cNvSpPr>
              <a:spLocks noChangeArrowheads="1"/>
            </p:cNvSpPr>
            <p:nvPr/>
          </p:nvSpPr>
          <p:spPr bwMode="auto">
            <a:xfrm>
              <a:off x="56388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1" name="Rectangle 142"/>
            <p:cNvSpPr>
              <a:spLocks noChangeArrowheads="1"/>
            </p:cNvSpPr>
            <p:nvPr/>
          </p:nvSpPr>
          <p:spPr bwMode="auto">
            <a:xfrm>
              <a:off x="60960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2" name="Rectangle 143"/>
            <p:cNvSpPr>
              <a:spLocks noChangeArrowheads="1"/>
            </p:cNvSpPr>
            <p:nvPr/>
          </p:nvSpPr>
          <p:spPr bwMode="auto">
            <a:xfrm>
              <a:off x="65532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40" name="TextBox 39"/>
          <p:cNvSpPr txBox="1"/>
          <p:nvPr/>
        </p:nvSpPr>
        <p:spPr>
          <a:xfrm>
            <a:off x="3733800" y="4191000"/>
            <a:ext cx="381000" cy="244475"/>
          </a:xfrm>
          <a:prstGeom prst="rect">
            <a:avLst/>
          </a:prstGeom>
          <a:noFill/>
        </p:spPr>
        <p:txBody>
          <a:bodyPr>
            <a:spAutoFit/>
          </a:bodyPr>
          <a:lstStyle/>
          <a:p>
            <a:pPr>
              <a:defRPr/>
            </a:pPr>
            <a:r>
              <a:rPr lang="en-US" sz="1050">
                <a:latin typeface="Times New Roman" pitchFamily="-112" charset="0"/>
                <a:ea typeface="+mn-ea"/>
                <a:cs typeface="+mn-cs"/>
              </a:rPr>
              <a:t>15</a:t>
            </a:r>
          </a:p>
        </p:txBody>
      </p:sp>
      <p:grpSp>
        <p:nvGrpSpPr>
          <p:cNvPr id="20" name="Group 162"/>
          <p:cNvGrpSpPr>
            <a:grpSpLocks/>
          </p:cNvGrpSpPr>
          <p:nvPr/>
        </p:nvGrpSpPr>
        <p:grpSpPr bwMode="auto">
          <a:xfrm>
            <a:off x="7391400" y="4267200"/>
            <a:ext cx="304800" cy="1524000"/>
            <a:chOff x="7391400" y="4267200"/>
            <a:chExt cx="304800" cy="1524000"/>
          </a:xfrm>
        </p:grpSpPr>
        <p:sp>
          <p:nvSpPr>
            <p:cNvPr id="624972" name="Rectangle 147"/>
            <p:cNvSpPr>
              <a:spLocks noChangeArrowheads="1"/>
            </p:cNvSpPr>
            <p:nvPr/>
          </p:nvSpPr>
          <p:spPr bwMode="auto">
            <a:xfrm>
              <a:off x="73914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3" name="Rectangle 148"/>
            <p:cNvSpPr>
              <a:spLocks noChangeArrowheads="1"/>
            </p:cNvSpPr>
            <p:nvPr/>
          </p:nvSpPr>
          <p:spPr bwMode="auto">
            <a:xfrm>
              <a:off x="73914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4" name="Rectangle 149"/>
            <p:cNvSpPr>
              <a:spLocks noChangeArrowheads="1"/>
            </p:cNvSpPr>
            <p:nvPr/>
          </p:nvSpPr>
          <p:spPr bwMode="auto">
            <a:xfrm>
              <a:off x="7391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5" name="Rectangle 150"/>
            <p:cNvSpPr>
              <a:spLocks noChangeArrowheads="1"/>
            </p:cNvSpPr>
            <p:nvPr/>
          </p:nvSpPr>
          <p:spPr bwMode="auto">
            <a:xfrm>
              <a:off x="73914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153" name="TextBox 152"/>
          <p:cNvSpPr txBox="1"/>
          <p:nvPr/>
        </p:nvSpPr>
        <p:spPr>
          <a:xfrm>
            <a:off x="6400800" y="2971800"/>
            <a:ext cx="381000" cy="244475"/>
          </a:xfrm>
          <a:prstGeom prst="rect">
            <a:avLst/>
          </a:prstGeom>
          <a:noFill/>
        </p:spPr>
        <p:txBody>
          <a:bodyPr>
            <a:spAutoFit/>
          </a:bodyPr>
          <a:lstStyle/>
          <a:p>
            <a:pPr>
              <a:defRPr/>
            </a:pPr>
            <a:r>
              <a:rPr lang="en-US" sz="1050">
                <a:latin typeface="Times New Roman" pitchFamily="-112" charset="0"/>
                <a:ea typeface="+mn-ea"/>
                <a:cs typeface="+mn-cs"/>
              </a:rPr>
              <a:t>16</a:t>
            </a:r>
          </a:p>
        </p:txBody>
      </p:sp>
      <p:sp>
        <p:nvSpPr>
          <p:cNvPr id="45" name="TextBox 44"/>
          <p:cNvSpPr txBox="1"/>
          <p:nvPr/>
        </p:nvSpPr>
        <p:spPr>
          <a:xfrm>
            <a:off x="6400800" y="4953000"/>
            <a:ext cx="381000" cy="244475"/>
          </a:xfrm>
          <a:prstGeom prst="rect">
            <a:avLst/>
          </a:prstGeom>
          <a:noFill/>
        </p:spPr>
        <p:txBody>
          <a:bodyPr>
            <a:spAutoFit/>
          </a:bodyPr>
          <a:lstStyle/>
          <a:p>
            <a:pPr>
              <a:defRPr/>
            </a:pPr>
            <a:r>
              <a:rPr lang="en-US" sz="1050">
                <a:latin typeface="Times New Roman" pitchFamily="-112" charset="0"/>
                <a:ea typeface="+mn-ea"/>
                <a:cs typeface="+mn-cs"/>
              </a:rPr>
              <a:t>19</a:t>
            </a:r>
          </a:p>
        </p:txBody>
      </p:sp>
      <p:grpSp>
        <p:nvGrpSpPr>
          <p:cNvPr id="21" name="Group 166"/>
          <p:cNvGrpSpPr>
            <a:grpSpLocks/>
          </p:cNvGrpSpPr>
          <p:nvPr/>
        </p:nvGrpSpPr>
        <p:grpSpPr bwMode="auto">
          <a:xfrm>
            <a:off x="4343400" y="5486400"/>
            <a:ext cx="2057400" cy="304800"/>
            <a:chOff x="4343400" y="5486400"/>
            <a:chExt cx="2057400" cy="304800"/>
          </a:xfrm>
        </p:grpSpPr>
        <p:sp>
          <p:nvSpPr>
            <p:cNvPr id="624967" name="Rectangle 154"/>
            <p:cNvSpPr>
              <a:spLocks noChangeArrowheads="1"/>
            </p:cNvSpPr>
            <p:nvPr/>
          </p:nvSpPr>
          <p:spPr bwMode="auto">
            <a:xfrm>
              <a:off x="4343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8" name="Rectangle 155"/>
            <p:cNvSpPr>
              <a:spLocks noChangeArrowheads="1"/>
            </p:cNvSpPr>
            <p:nvPr/>
          </p:nvSpPr>
          <p:spPr bwMode="auto">
            <a:xfrm>
              <a:off x="4724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9" name="Rectangle 156"/>
            <p:cNvSpPr>
              <a:spLocks noChangeArrowheads="1"/>
            </p:cNvSpPr>
            <p:nvPr/>
          </p:nvSpPr>
          <p:spPr bwMode="auto">
            <a:xfrm>
              <a:off x="51816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0" name="Rectangle 157"/>
            <p:cNvSpPr>
              <a:spLocks noChangeArrowheads="1"/>
            </p:cNvSpPr>
            <p:nvPr/>
          </p:nvSpPr>
          <p:spPr bwMode="auto">
            <a:xfrm>
              <a:off x="56388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1" name="Rectangle 158"/>
            <p:cNvSpPr>
              <a:spLocks noChangeArrowheads="1"/>
            </p:cNvSpPr>
            <p:nvPr/>
          </p:nvSpPr>
          <p:spPr bwMode="auto">
            <a:xfrm>
              <a:off x="60960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44" name="TextBox 43"/>
          <p:cNvSpPr txBox="1"/>
          <p:nvPr/>
        </p:nvSpPr>
        <p:spPr>
          <a:xfrm>
            <a:off x="7315200" y="4191000"/>
            <a:ext cx="381000" cy="244475"/>
          </a:xfrm>
          <a:prstGeom prst="rect">
            <a:avLst/>
          </a:prstGeom>
          <a:noFill/>
        </p:spPr>
        <p:txBody>
          <a:bodyPr>
            <a:spAutoFit/>
          </a:bodyPr>
          <a:lstStyle/>
          <a:p>
            <a:pPr>
              <a:defRPr/>
            </a:pPr>
            <a:r>
              <a:rPr lang="en-US" sz="1050">
                <a:latin typeface="Times New Roman" pitchFamily="-112" charset="0"/>
                <a:ea typeface="+mn-ea"/>
                <a:cs typeface="+mn-cs"/>
              </a:rPr>
              <a:t>18</a:t>
            </a:r>
          </a:p>
        </p:txBody>
      </p:sp>
      <p:sp>
        <p:nvSpPr>
          <p:cNvPr id="173" name="Rectangle 172"/>
          <p:cNvSpPr>
            <a:spLocks noChangeArrowheads="1"/>
          </p:cNvSpPr>
          <p:nvPr/>
        </p:nvSpPr>
        <p:spPr bwMode="auto">
          <a:xfrm>
            <a:off x="70104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nvGrpSpPr>
          <p:cNvPr id="22" name="Group 179"/>
          <p:cNvGrpSpPr>
            <a:grpSpLocks/>
          </p:cNvGrpSpPr>
          <p:nvPr/>
        </p:nvGrpSpPr>
        <p:grpSpPr bwMode="auto">
          <a:xfrm>
            <a:off x="2133600" y="4648200"/>
            <a:ext cx="2057400" cy="304800"/>
            <a:chOff x="2133600" y="4648200"/>
            <a:chExt cx="2057400" cy="304800"/>
          </a:xfrm>
        </p:grpSpPr>
        <p:sp>
          <p:nvSpPr>
            <p:cNvPr id="624962" name="Rectangle 125"/>
            <p:cNvSpPr>
              <a:spLocks noChangeArrowheads="1"/>
            </p:cNvSpPr>
            <p:nvPr/>
          </p:nvSpPr>
          <p:spPr bwMode="auto">
            <a:xfrm>
              <a:off x="34290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3" name="Rectangle 173"/>
            <p:cNvSpPr>
              <a:spLocks noChangeArrowheads="1"/>
            </p:cNvSpPr>
            <p:nvPr/>
          </p:nvSpPr>
          <p:spPr bwMode="auto">
            <a:xfrm>
              <a:off x="25908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4" name="Rectangle 174"/>
            <p:cNvSpPr>
              <a:spLocks noChangeArrowheads="1"/>
            </p:cNvSpPr>
            <p:nvPr/>
          </p:nvSpPr>
          <p:spPr bwMode="auto">
            <a:xfrm>
              <a:off x="21336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5" name="Rectangle 177"/>
            <p:cNvSpPr>
              <a:spLocks noChangeArrowheads="1"/>
            </p:cNvSpPr>
            <p:nvPr/>
          </p:nvSpPr>
          <p:spPr bwMode="auto">
            <a:xfrm>
              <a:off x="38862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6" name="Rectangle 178"/>
            <p:cNvSpPr>
              <a:spLocks noChangeArrowheads="1"/>
            </p:cNvSpPr>
            <p:nvPr/>
          </p:nvSpPr>
          <p:spPr bwMode="auto">
            <a:xfrm>
              <a:off x="29718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23" name="Group 184"/>
          <p:cNvGrpSpPr>
            <a:grpSpLocks/>
          </p:cNvGrpSpPr>
          <p:nvPr/>
        </p:nvGrpSpPr>
        <p:grpSpPr bwMode="auto">
          <a:xfrm>
            <a:off x="3886200" y="5105400"/>
            <a:ext cx="304800" cy="1066800"/>
            <a:chOff x="3886200" y="5105400"/>
            <a:chExt cx="304800" cy="1066800"/>
          </a:xfrm>
        </p:grpSpPr>
        <p:sp>
          <p:nvSpPr>
            <p:cNvPr id="624959" name="Rectangle 163"/>
            <p:cNvSpPr>
              <a:spLocks noChangeArrowheads="1"/>
            </p:cNvSpPr>
            <p:nvPr/>
          </p:nvSpPr>
          <p:spPr bwMode="auto">
            <a:xfrm>
              <a:off x="38862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0" name="Rectangle 164"/>
            <p:cNvSpPr>
              <a:spLocks noChangeArrowheads="1"/>
            </p:cNvSpPr>
            <p:nvPr/>
          </p:nvSpPr>
          <p:spPr bwMode="auto">
            <a:xfrm>
              <a:off x="38862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1" name="Rectangle 182"/>
            <p:cNvSpPr>
              <a:spLocks noChangeArrowheads="1"/>
            </p:cNvSpPr>
            <p:nvPr/>
          </p:nvSpPr>
          <p:spPr bwMode="auto">
            <a:xfrm>
              <a:off x="3886200" y="5867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43" name="TextBox 42"/>
          <p:cNvSpPr txBox="1"/>
          <p:nvPr/>
        </p:nvSpPr>
        <p:spPr>
          <a:xfrm>
            <a:off x="3733800" y="5384800"/>
            <a:ext cx="381000" cy="244475"/>
          </a:xfrm>
          <a:prstGeom prst="rect">
            <a:avLst/>
          </a:prstGeom>
          <a:noFill/>
        </p:spPr>
        <p:txBody>
          <a:bodyPr>
            <a:spAutoFit/>
          </a:bodyPr>
          <a:lstStyle/>
          <a:p>
            <a:pPr>
              <a:defRPr/>
            </a:pPr>
            <a:r>
              <a:rPr lang="en-US" sz="1050">
                <a:latin typeface="Times New Roman" pitchFamily="-112" charset="0"/>
                <a:ea typeface="+mn-ea"/>
                <a:cs typeface="+mn-cs"/>
              </a:rPr>
              <a:t>17</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4"/>
                                        </p:tgtEl>
                                        <p:attrNameLst>
                                          <p:attrName>style.visibility</p:attrName>
                                        </p:attrNameLst>
                                      </p:cBhvr>
                                      <p:to>
                                        <p:strVal val="hidden"/>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6"/>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7"/>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nodeType="clickEffect">
                                  <p:stCondLst>
                                    <p:cond delay="0"/>
                                  </p:stCondLst>
                                  <p:childTnLst>
                                    <p:set>
                                      <p:cBhvr>
                                        <p:cTn id="22" dur="1" fill="hold">
                                          <p:stCondLst>
                                            <p:cond delay="0"/>
                                          </p:stCondLst>
                                        </p:cTn>
                                        <p:tgtEl>
                                          <p:spTgt spid="2"/>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xit" presetSubtype="0" fill="hold" nodeType="clickEffect">
                                  <p:stCondLst>
                                    <p:cond delay="0"/>
                                  </p:stCondLst>
                                  <p:childTnLst>
                                    <p:set>
                                      <p:cBhvr>
                                        <p:cTn id="26" dur="1" fill="hold">
                                          <p:stCondLst>
                                            <p:cond delay="0"/>
                                          </p:stCondLst>
                                        </p:cTn>
                                        <p:tgtEl>
                                          <p:spTgt spid="8"/>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nodeType="clickEffect">
                                  <p:stCondLst>
                                    <p:cond delay="0"/>
                                  </p:stCondLst>
                                  <p:childTnLst>
                                    <p:set>
                                      <p:cBhvr>
                                        <p:cTn id="30" dur="1" fill="hold">
                                          <p:stCondLst>
                                            <p:cond delay="0"/>
                                          </p:stCondLst>
                                        </p:cTn>
                                        <p:tgtEl>
                                          <p:spTgt spid="3"/>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nodeType="clickEffect">
                                  <p:stCondLst>
                                    <p:cond delay="0"/>
                                  </p:stCondLst>
                                  <p:childTnLst>
                                    <p:set>
                                      <p:cBhvr>
                                        <p:cTn id="34" dur="1" fill="hold">
                                          <p:stCondLst>
                                            <p:cond delay="0"/>
                                          </p:stCondLst>
                                        </p:cTn>
                                        <p:tgtEl>
                                          <p:spTgt spid="9"/>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xit" presetSubtype="0" fill="hold" nodeType="clickEffect">
                                  <p:stCondLst>
                                    <p:cond delay="0"/>
                                  </p:stCondLst>
                                  <p:childTnLst>
                                    <p:set>
                                      <p:cBhvr>
                                        <p:cTn id="38" dur="1" fill="hold">
                                          <p:stCondLst>
                                            <p:cond delay="0"/>
                                          </p:stCondLst>
                                        </p:cTn>
                                        <p:tgtEl>
                                          <p:spTgt spid="11"/>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nodeType="clickEffect">
                                  <p:stCondLst>
                                    <p:cond delay="0"/>
                                  </p:stCondLst>
                                  <p:childTnLst>
                                    <p:set>
                                      <p:cBhvr>
                                        <p:cTn id="42" dur="1" fill="hold">
                                          <p:stCondLst>
                                            <p:cond delay="0"/>
                                          </p:stCondLst>
                                        </p:cTn>
                                        <p:tgtEl>
                                          <p:spTgt spid="10"/>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nodeType="clickEffect">
                                  <p:stCondLst>
                                    <p:cond delay="0"/>
                                  </p:stCondLst>
                                  <p:childTnLst>
                                    <p:set>
                                      <p:cBhvr>
                                        <p:cTn id="46" dur="1" fill="hold">
                                          <p:stCondLst>
                                            <p:cond delay="0"/>
                                          </p:stCondLst>
                                        </p:cTn>
                                        <p:tgtEl>
                                          <p:spTgt spid="14"/>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xit" presetSubtype="0" fill="hold" nodeType="clickEffect">
                                  <p:stCondLst>
                                    <p:cond delay="0"/>
                                  </p:stCondLst>
                                  <p:childTnLst>
                                    <p:set>
                                      <p:cBhvr>
                                        <p:cTn id="50" dur="1" fill="hold">
                                          <p:stCondLst>
                                            <p:cond delay="0"/>
                                          </p:stCondLst>
                                        </p:cTn>
                                        <p:tgtEl>
                                          <p:spTgt spid="22"/>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nodeType="clickEffect">
                                  <p:stCondLst>
                                    <p:cond delay="0"/>
                                  </p:stCondLst>
                                  <p:childTnLst>
                                    <p:set>
                                      <p:cBhvr>
                                        <p:cTn id="54" dur="1" fill="hold">
                                          <p:stCondLst>
                                            <p:cond delay="0"/>
                                          </p:stCondLst>
                                        </p:cTn>
                                        <p:tgtEl>
                                          <p:spTgt spid="15"/>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xit" presetSubtype="0" fill="hold" nodeType="clickEffect">
                                  <p:stCondLst>
                                    <p:cond delay="0"/>
                                  </p:stCondLst>
                                  <p:childTnLst>
                                    <p:set>
                                      <p:cBhvr>
                                        <p:cTn id="58" dur="1" fill="hold">
                                          <p:stCondLst>
                                            <p:cond delay="0"/>
                                          </p:stCondLst>
                                        </p:cTn>
                                        <p:tgtEl>
                                          <p:spTgt spid="16"/>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xit" presetSubtype="0" fill="hold" nodeType="clickEffect">
                                  <p:stCondLst>
                                    <p:cond delay="0"/>
                                  </p:stCondLst>
                                  <p:childTnLst>
                                    <p:set>
                                      <p:cBhvr>
                                        <p:cTn id="62" dur="1" fill="hold">
                                          <p:stCondLst>
                                            <p:cond delay="0"/>
                                          </p:stCondLst>
                                        </p:cTn>
                                        <p:tgtEl>
                                          <p:spTgt spid="17"/>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nodeType="clickEffect">
                                  <p:stCondLst>
                                    <p:cond delay="0"/>
                                  </p:stCondLst>
                                  <p:childTnLst>
                                    <p:set>
                                      <p:cBhvr>
                                        <p:cTn id="66" dur="1" fill="hold">
                                          <p:stCondLst>
                                            <p:cond delay="0"/>
                                          </p:stCondLst>
                                        </p:cTn>
                                        <p:tgtEl>
                                          <p:spTgt spid="19"/>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xit" presetSubtype="0" fill="hold" nodeType="clickEffect">
                                  <p:stCondLst>
                                    <p:cond delay="0"/>
                                  </p:stCondLst>
                                  <p:childTnLst>
                                    <p:set>
                                      <p:cBhvr>
                                        <p:cTn id="70" dur="1" fill="hold">
                                          <p:stCondLst>
                                            <p:cond delay="0"/>
                                          </p:stCondLst>
                                        </p:cTn>
                                        <p:tgtEl>
                                          <p:spTgt spid="23"/>
                                        </p:tgtEl>
                                        <p:attrNameLst>
                                          <p:attrName>style.visibility</p:attrName>
                                        </p:attrNameLst>
                                      </p:cBhvr>
                                      <p:to>
                                        <p:strVal val="hidden"/>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xit" presetSubtype="0" fill="hold" nodeType="clickEffect">
                                  <p:stCondLst>
                                    <p:cond delay="0"/>
                                  </p:stCondLst>
                                  <p:childTnLst>
                                    <p:set>
                                      <p:cBhvr>
                                        <p:cTn id="74" dur="1" fill="hold">
                                          <p:stCondLst>
                                            <p:cond delay="0"/>
                                          </p:stCondLst>
                                        </p:cTn>
                                        <p:tgtEl>
                                          <p:spTgt spid="18"/>
                                        </p:tgtEl>
                                        <p:attrNameLst>
                                          <p:attrName>style.visibility</p:attrName>
                                        </p:attrNameLst>
                                      </p:cBhvr>
                                      <p:to>
                                        <p:strVal val="hidden"/>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xit" presetSubtype="0" fill="hold" nodeType="clickEffect">
                                  <p:stCondLst>
                                    <p:cond delay="0"/>
                                  </p:stCondLst>
                                  <p:childTnLst>
                                    <p:set>
                                      <p:cBhvr>
                                        <p:cTn id="78" dur="1" fill="hold">
                                          <p:stCondLst>
                                            <p:cond delay="0"/>
                                          </p:stCondLst>
                                        </p:cTn>
                                        <p:tgtEl>
                                          <p:spTgt spid="21"/>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xit" presetSubtype="0" fill="hold" nodeType="clickEffect">
                                  <p:stCondLst>
                                    <p:cond delay="0"/>
                                  </p:stCondLst>
                                  <p:childTnLst>
                                    <p:set>
                                      <p:cBhvr>
                                        <p:cTn id="82" dur="1" fill="hold">
                                          <p:stCondLst>
                                            <p:cond delay="0"/>
                                          </p:stCondLst>
                                        </p:cTn>
                                        <p:tgtEl>
                                          <p:spTgt spid="20"/>
                                        </p:tgtEl>
                                        <p:attrNameLst>
                                          <p:attrName>style.visibility</p:attrName>
                                        </p:attrNameLst>
                                      </p:cBhvr>
                                      <p:to>
                                        <p:strVal val="hidden"/>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xit" presetSubtype="0" fill="hold" grpId="0" nodeType="clickEffect">
                                  <p:stCondLst>
                                    <p:cond delay="0"/>
                                  </p:stCondLst>
                                  <p:childTnLst>
                                    <p:set>
                                      <p:cBhvr>
                                        <p:cTn id="86" dur="1" fill="hold">
                                          <p:stCondLst>
                                            <p:cond delay="0"/>
                                          </p:stCondLst>
                                        </p:cTn>
                                        <p:tgtEl>
                                          <p:spTgt spid="1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إله واحد</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محرمات كثيرة</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آلهة عديدة</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محرمات قليلة</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4193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5378" name="Rectangle 5"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5379" name="Rectangle 2"/>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67587" name="Rectangle 3"/>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يفضل </a:t>
            </a:r>
            <a:r>
              <a:rPr lang="ar-JO" sz="3600" b="1">
                <a:solidFill>
                  <a:srgbClr val="FFFF00"/>
                </a:solidFill>
                <a:latin typeface="Arial" panose="020B0604020202020204" pitchFamily="34" charset="0"/>
                <a:cs typeface="Arial" panose="020B0604020202020204" pitchFamily="34" charset="0"/>
              </a:rPr>
              <a:t>الشعر</a:t>
            </a:r>
            <a:r>
              <a:rPr lang="ar-JO" sz="3600" b="1">
                <a:latin typeface="Arial" panose="020B0604020202020204" pitchFamily="34" charset="0"/>
                <a:cs typeface="Arial" panose="020B0604020202020204" pitchFamily="34" charset="0"/>
              </a:rPr>
              <a:t> واللغة التصويرية والرمزية</a:t>
            </a:r>
            <a:endParaRPr lang="en-US" sz="3600" b="1">
              <a:latin typeface="Arial" panose="020B0604020202020204" pitchFamily="34" charset="0"/>
              <a:ea typeface="ＭＳ Ｐゴシック" charset="0"/>
              <a:cs typeface="Arial" panose="020B0604020202020204" pitchFamily="34" charset="0"/>
            </a:endParaRPr>
          </a:p>
        </p:txBody>
      </p:sp>
      <p:sp>
        <p:nvSpPr>
          <p:cNvPr id="67588" name="Rectangle 4"/>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يفضل </a:t>
            </a:r>
            <a:r>
              <a:rPr lang="ar-JO" sz="3600" b="1">
                <a:solidFill>
                  <a:srgbClr val="FFFF00"/>
                </a:solidFill>
                <a:latin typeface="Arial" panose="020B0604020202020204" pitchFamily="34" charset="0"/>
                <a:cs typeface="Arial" panose="020B0604020202020204" pitchFamily="34" charset="0"/>
              </a:rPr>
              <a:t>الملخصات</a:t>
            </a:r>
            <a:r>
              <a:rPr lang="ar-JO" sz="3600" b="1">
                <a:latin typeface="Arial" panose="020B0604020202020204" pitchFamily="34" charset="0"/>
                <a:cs typeface="Arial" panose="020B0604020202020204" pitchFamily="34" charset="0"/>
              </a:rPr>
              <a:t> والقوائم والنقاط</a:t>
            </a:r>
            <a:endParaRPr lang="en-US" sz="3600" b="1">
              <a:latin typeface="Arial" panose="020B0604020202020204" pitchFamily="34" charset="0"/>
              <a:ea typeface="ＭＳ Ｐゴシック" charset="0"/>
              <a:cs typeface="Arial" panose="020B0604020202020204" pitchFamily="34" charset="0"/>
            </a:endParaRPr>
          </a:p>
        </p:txBody>
      </p:sp>
      <p:sp>
        <p:nvSpPr>
          <p:cNvPr id="67591" name="Text Box 7"/>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7592" name="Text Box 8"/>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5384" name="WordArt 10"/>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أسلوب الكتابة</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538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BA803B1-380E-C24D-AB71-F42FA3CE0D9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3174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يسوع هو إله الأمم وكذلك إله اليهود (3: 29)</a:t>
            </a:r>
          </a:p>
          <a:p>
            <a:r>
              <a:rPr lang="ar-JO"/>
              <a:t> لأن كلا المجموعتين</a:t>
            </a:r>
          </a:p>
          <a:p>
            <a:r>
              <a:rPr lang="ar-JO"/>
              <a:t> قد خلّصتا بالإيمان بالمسيح (1: 16- 17).</a:t>
            </a:r>
            <a:endParaRPr lang="en-US"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CD0FE2C8-15E4-AF42-9169-B5337701BC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574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7426"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7427"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06500"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يرى الأرقام على أنها صفة أو</a:t>
            </a:r>
            <a:r>
              <a:rPr lang="ar-JO" sz="3600" b="1">
                <a:solidFill>
                  <a:srgbClr val="FFFF00"/>
                </a:solidFill>
                <a:latin typeface="Arial" panose="020B0604020202020204" pitchFamily="34" charset="0"/>
                <a:ea typeface="ＭＳ Ｐゴシック" charset="0"/>
                <a:cs typeface="Arial" panose="020B0604020202020204" pitchFamily="34" charset="0"/>
              </a:rPr>
              <a:t> رمز</a:t>
            </a:r>
            <a:endParaRPr lang="en-US" sz="3600" b="1">
              <a:latin typeface="Arial" panose="020B0604020202020204" pitchFamily="34" charset="0"/>
              <a:ea typeface="ＭＳ Ｐゴシック" charset="0"/>
              <a:cs typeface="Arial" panose="020B0604020202020204" pitchFamily="34" charset="0"/>
            </a:endParaRPr>
          </a:p>
        </p:txBody>
      </p:sp>
      <p:sp>
        <p:nvSpPr>
          <p:cNvPr id="106501"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يرى الأرقام على أنها </a:t>
            </a:r>
            <a:r>
              <a:rPr lang="ar-JO" sz="3600" b="1">
                <a:solidFill>
                  <a:srgbClr val="FFFF00"/>
                </a:solidFill>
                <a:latin typeface="Arial" panose="020B0604020202020204" pitchFamily="34" charset="0"/>
                <a:ea typeface="ＭＳ Ｐゴシック" charset="0"/>
                <a:cs typeface="Arial" panose="020B0604020202020204" pitchFamily="34" charset="0"/>
              </a:rPr>
              <a:t>كمية </a:t>
            </a:r>
            <a:r>
              <a:rPr lang="ar-JO" sz="3600" b="1">
                <a:latin typeface="Arial" panose="020B0604020202020204" pitchFamily="34" charset="0"/>
                <a:ea typeface="ＭＳ Ｐゴシック" charset="0"/>
                <a:cs typeface="Arial" panose="020B0604020202020204" pitchFamily="34" charset="0"/>
              </a:rPr>
              <a:t>محددة</a:t>
            </a:r>
            <a:endParaRPr lang="en-US" sz="3600" b="1">
              <a:latin typeface="Arial" panose="020B0604020202020204" pitchFamily="34" charset="0"/>
              <a:ea typeface="ＭＳ Ｐゴシック" charset="0"/>
              <a:cs typeface="Arial" panose="020B0604020202020204" pitchFamily="34" charset="0"/>
            </a:endParaRPr>
          </a:p>
        </p:txBody>
      </p:sp>
      <p:sp>
        <p:nvSpPr>
          <p:cNvPr id="106502"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6503"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7432"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الأرقام</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743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820A8451-E799-6647-976E-D43F704DEF37}"/>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48972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9474"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9475"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08548" name="Rectangle 4"/>
          <p:cNvSpPr>
            <a:spLocks noGrp="1" noChangeArrowheads="1"/>
          </p:cNvSpPr>
          <p:nvPr>
            <p:ph type="body" sz="half" idx="1"/>
          </p:nvPr>
        </p:nvSpPr>
        <p:spPr>
          <a:xfrm>
            <a:off x="48768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يركز على علاقة </a:t>
            </a:r>
            <a:r>
              <a:rPr lang="ar-JO" sz="3600" b="1">
                <a:solidFill>
                  <a:srgbClr val="FFFF00"/>
                </a:solidFill>
                <a:latin typeface="Arial" panose="020B0604020202020204" pitchFamily="34" charset="0"/>
                <a:ea typeface="ＭＳ Ｐゴシック" charset="0"/>
                <a:cs typeface="Arial" panose="020B0604020202020204" pitchFamily="34" charset="0"/>
              </a:rPr>
              <a:t>الفرد</a:t>
            </a:r>
            <a:r>
              <a:rPr lang="ar-JO" sz="3600" b="1">
                <a:latin typeface="Arial" panose="020B0604020202020204" pitchFamily="34" charset="0"/>
                <a:ea typeface="ＭＳ Ｐゴシック" charset="0"/>
                <a:cs typeface="Arial" panose="020B0604020202020204" pitchFamily="34" charset="0"/>
              </a:rPr>
              <a:t> مع الله</a:t>
            </a:r>
            <a:endParaRPr lang="en-US" sz="3600" b="1">
              <a:latin typeface="Arial" panose="020B0604020202020204" pitchFamily="34" charset="0"/>
              <a:ea typeface="ＭＳ Ｐゴシック" charset="0"/>
              <a:cs typeface="Arial" panose="020B0604020202020204" pitchFamily="34" charset="0"/>
            </a:endParaRPr>
          </a:p>
        </p:txBody>
      </p:sp>
      <p:sp>
        <p:nvSpPr>
          <p:cNvPr id="108549" name="Rectangle 5"/>
          <p:cNvSpPr>
            <a:spLocks noGrp="1" noChangeArrowheads="1"/>
          </p:cNvSpPr>
          <p:nvPr>
            <p:ph type="body" sz="half" idx="2"/>
          </p:nvPr>
        </p:nvSpPr>
        <p:spPr>
          <a:xfrm>
            <a:off x="4572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يركز على </a:t>
            </a:r>
            <a:r>
              <a:rPr lang="ar-JO" sz="3600" b="1">
                <a:solidFill>
                  <a:srgbClr val="FFFF00"/>
                </a:solidFill>
                <a:latin typeface="Arial" panose="020B0604020202020204" pitchFamily="34" charset="0"/>
                <a:ea typeface="ＭＳ Ｐゴシック" charset="0"/>
                <a:cs typeface="Arial" panose="020B0604020202020204" pitchFamily="34" charset="0"/>
              </a:rPr>
              <a:t>المجتمع</a:t>
            </a:r>
            <a:r>
              <a:rPr lang="ar-JO" sz="3600" b="1">
                <a:latin typeface="Arial" panose="020B0604020202020204" pitchFamily="34" charset="0"/>
                <a:ea typeface="ＭＳ Ｐゴシック" charset="0"/>
                <a:cs typeface="Arial" panose="020B0604020202020204" pitchFamily="34" charset="0"/>
              </a:rPr>
              <a:t> في العلاقة مع الله</a:t>
            </a:r>
            <a:endParaRPr lang="en-US" sz="3600" b="1">
              <a:latin typeface="Arial" panose="020B0604020202020204" pitchFamily="34" charset="0"/>
              <a:ea typeface="ＭＳ Ｐゴシック" charset="0"/>
              <a:cs typeface="Arial" panose="020B0604020202020204" pitchFamily="34" charset="0"/>
            </a:endParaRPr>
          </a:p>
        </p:txBody>
      </p:sp>
      <p:sp>
        <p:nvSpPr>
          <p:cNvPr id="108550"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8551"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9480"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العلاقة مع الله</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948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44D5BD36-E9F7-CD43-B989-B7A792A0933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445470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1522"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523"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0596"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يبدأ ملكوت الله </a:t>
            </a:r>
            <a:r>
              <a:rPr lang="ar-JO" sz="3600" b="1">
                <a:solidFill>
                  <a:srgbClr val="FFFF00"/>
                </a:solidFill>
                <a:latin typeface="Arial" panose="020B0604020202020204" pitchFamily="34" charset="0"/>
                <a:cs typeface="Arial" panose="020B0604020202020204" pitchFamily="34" charset="0"/>
              </a:rPr>
              <a:t>في هذه الحياة</a:t>
            </a:r>
            <a:r>
              <a:rPr lang="ar-JO" sz="3600" b="1">
                <a:latin typeface="Arial" panose="020B0604020202020204" pitchFamily="34" charset="0"/>
                <a:cs typeface="Arial" panose="020B0604020202020204" pitchFamily="34" charset="0"/>
              </a:rPr>
              <a:t>. </a:t>
            </a:r>
          </a:p>
          <a:p>
            <a:pPr algn="r" rtl="1" eaLnBrk="1" hangingPunct="1">
              <a:buNone/>
              <a:defRPr/>
            </a:pPr>
            <a:r>
              <a:rPr lang="ar-JO" sz="3600" b="1">
                <a:latin typeface="Arial" panose="020B0604020202020204" pitchFamily="34" charset="0"/>
                <a:cs typeface="Arial" panose="020B0604020202020204" pitchFamily="34" charset="0"/>
              </a:rPr>
              <a:t>   تعيش الحياة الأبدية في وئام مع الله</a:t>
            </a:r>
            <a:endParaRPr lang="en-US" sz="3600" b="1">
              <a:latin typeface="Arial" panose="020B0604020202020204" pitchFamily="34" charset="0"/>
              <a:ea typeface="ＭＳ Ｐゴシック" charset="0"/>
              <a:cs typeface="Arial" panose="020B0604020202020204" pitchFamily="34" charset="0"/>
            </a:endParaRPr>
          </a:p>
        </p:txBody>
      </p:sp>
      <p:sp>
        <p:nvSpPr>
          <p:cNvPr id="110597"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ملكوت الله </a:t>
            </a:r>
            <a:r>
              <a:rPr lang="ar-JO" sz="3600" b="1">
                <a:solidFill>
                  <a:srgbClr val="FFFF00"/>
                </a:solidFill>
                <a:latin typeface="Arial" panose="020B0604020202020204" pitchFamily="34" charset="0"/>
                <a:cs typeface="Arial" panose="020B0604020202020204" pitchFamily="34" charset="0"/>
              </a:rPr>
              <a:t>خارج هذا العالم </a:t>
            </a:r>
            <a:r>
              <a:rPr lang="ar-JO" sz="3600" b="1">
                <a:latin typeface="Arial" panose="020B0604020202020204" pitchFamily="34" charset="0"/>
                <a:cs typeface="Arial" panose="020B0604020202020204" pitchFamily="34" charset="0"/>
              </a:rPr>
              <a:t>. </a:t>
            </a:r>
          </a:p>
          <a:p>
            <a:pPr algn="r" rtl="1" eaLnBrk="1" hangingPunct="1">
              <a:buNone/>
              <a:defRPr/>
            </a:pPr>
            <a:r>
              <a:rPr lang="ar-JO" sz="3600" b="1">
                <a:latin typeface="Arial" panose="020B0604020202020204" pitchFamily="34" charset="0"/>
                <a:cs typeface="Arial" panose="020B0604020202020204" pitchFamily="34" charset="0"/>
              </a:rPr>
              <a:t>  ستحدث الحياة الأبدية بعد انتهاء هذه الحياة .</a:t>
            </a:r>
            <a:endParaRPr lang="en-US" sz="3600" b="1">
              <a:latin typeface="Arial" panose="020B0604020202020204" pitchFamily="34" charset="0"/>
              <a:ea typeface="ＭＳ Ｐゴシック" charset="0"/>
              <a:cs typeface="Arial" panose="020B0604020202020204" pitchFamily="34" charset="0"/>
            </a:endParaRPr>
          </a:p>
        </p:txBody>
      </p:sp>
      <p:sp>
        <p:nvSpPr>
          <p:cNvPr id="110598"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0599"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1528"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الحياة الأبدية</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1529"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F14ED4C8-4107-2B42-807D-530F9C647370}"/>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627698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3570"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1"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2644" name="Rectangle 4"/>
          <p:cNvSpPr>
            <a:spLocks noGrp="1" noChangeArrowheads="1"/>
          </p:cNvSpPr>
          <p:nvPr>
            <p:ph type="body" sz="half" idx="1"/>
          </p:nvPr>
        </p:nvSpPr>
        <p:spPr>
          <a:xfrm>
            <a:off x="381000" y="1989138"/>
            <a:ext cx="4046538" cy="45720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a:latin typeface="Arial" panose="020B0604020202020204" pitchFamily="34" charset="0"/>
                <a:ea typeface="ＭＳ Ｐゴシック" charset="0"/>
                <a:cs typeface="Arial" panose="020B0604020202020204" pitchFamily="34" charset="0"/>
              </a:rPr>
              <a:t>الخطية هي </a:t>
            </a:r>
            <a:r>
              <a:rPr lang="ar-JO" sz="3600" b="1">
                <a:solidFill>
                  <a:srgbClr val="FFFF00"/>
                </a:solidFill>
                <a:latin typeface="Arial" panose="020B0604020202020204" pitchFamily="34" charset="0"/>
                <a:ea typeface="ＭＳ Ｐゴシック" charset="0"/>
                <a:cs typeface="Arial" panose="020B0604020202020204" pitchFamily="34" charset="0"/>
              </a:rPr>
              <a:t>سلوك</a:t>
            </a:r>
            <a:r>
              <a:rPr lang="ar-JO" sz="3600" b="1">
                <a:latin typeface="Arial" panose="020B0604020202020204" pitchFamily="34" charset="0"/>
                <a:ea typeface="ＭＳ Ｐゴシック" charset="0"/>
                <a:cs typeface="Arial" panose="020B0604020202020204" pitchFamily="34" charset="0"/>
              </a:rPr>
              <a:t> خاطئ فقط</a:t>
            </a:r>
            <a:r>
              <a:rPr lang="en-US" sz="3600" b="1">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a:latin typeface="Arial" panose="020B0604020202020204" pitchFamily="34" charset="0"/>
                <a:cs typeface="Arial" panose="020B0604020202020204" pitchFamily="34" charset="0"/>
              </a:rPr>
              <a:t>يؤكدون ما </a:t>
            </a:r>
            <a:r>
              <a:rPr lang="ar-JO" sz="3600" b="1">
                <a:solidFill>
                  <a:srgbClr val="FFFF00"/>
                </a:solidFill>
                <a:latin typeface="Arial" panose="020B0604020202020204" pitchFamily="34" charset="0"/>
                <a:cs typeface="Arial" panose="020B0604020202020204" pitchFamily="34" charset="0"/>
              </a:rPr>
              <a:t>يفعله</a:t>
            </a:r>
            <a:r>
              <a:rPr lang="ar-JO" sz="3600" b="1">
                <a:latin typeface="Arial" panose="020B0604020202020204" pitchFamily="34" charset="0"/>
                <a:cs typeface="Arial" panose="020B0604020202020204" pitchFamily="34" charset="0"/>
              </a:rPr>
              <a:t> المرء استجابة للإيمان.</a:t>
            </a:r>
            <a:endParaRPr lang="en-US" sz="3600" b="1">
              <a:latin typeface="Arial" panose="020B0604020202020204" pitchFamily="34" charset="0"/>
              <a:ea typeface="ＭＳ Ｐゴシック" charset="0"/>
              <a:cs typeface="Arial" panose="020B0604020202020204" pitchFamily="34" charset="0"/>
            </a:endParaRPr>
          </a:p>
        </p:txBody>
      </p:sp>
      <p:sp>
        <p:nvSpPr>
          <p:cNvPr id="112645" name="Rectangle 5"/>
          <p:cNvSpPr>
            <a:spLocks noGrp="1" noChangeArrowheads="1"/>
          </p:cNvSpPr>
          <p:nvPr>
            <p:ph type="body" sz="half" idx="2"/>
          </p:nvPr>
        </p:nvSpPr>
        <p:spPr>
          <a:xfrm>
            <a:off x="4495800" y="1989139"/>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a:latin typeface="Arial" panose="020B0604020202020204" pitchFamily="34" charset="0"/>
                <a:ea typeface="ＭＳ Ｐゴシック" charset="0"/>
                <a:cs typeface="Arial" panose="020B0604020202020204" pitchFamily="34" charset="0"/>
              </a:rPr>
              <a:t>الخطية هي أفعال و</a:t>
            </a:r>
            <a:r>
              <a:rPr lang="ar-JO" sz="3600" b="1">
                <a:solidFill>
                  <a:srgbClr val="FFFF00"/>
                </a:solidFill>
                <a:latin typeface="Arial" panose="020B0604020202020204" pitchFamily="34" charset="0"/>
                <a:ea typeface="ＭＳ Ｐゴシック" charset="0"/>
                <a:cs typeface="Arial" panose="020B0604020202020204" pitchFamily="34" charset="0"/>
              </a:rPr>
              <a:t>تفكير</a:t>
            </a:r>
            <a:r>
              <a:rPr lang="ar-JO" sz="3600" b="1">
                <a:latin typeface="Arial" panose="020B0604020202020204" pitchFamily="34" charset="0"/>
                <a:ea typeface="ＭＳ Ｐゴシック" charset="0"/>
                <a:cs typeface="Arial" panose="020B0604020202020204" pitchFamily="34" charset="0"/>
              </a:rPr>
              <a:t> خاطئ</a:t>
            </a:r>
            <a:r>
              <a:rPr lang="en-US" sz="3600" b="1">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a:latin typeface="Arial" panose="020B0604020202020204" pitchFamily="34" charset="0"/>
                <a:ea typeface="ＭＳ Ｐゴシック" charset="0"/>
                <a:cs typeface="Arial" panose="020B0604020202020204" pitchFamily="34" charset="0"/>
              </a:rPr>
              <a:t>يؤكدون ما </a:t>
            </a:r>
            <a:r>
              <a:rPr lang="ar-JO" sz="3600" b="1">
                <a:solidFill>
                  <a:srgbClr val="FFFF00"/>
                </a:solidFill>
                <a:latin typeface="Arial" panose="020B0604020202020204" pitchFamily="34" charset="0"/>
                <a:ea typeface="ＭＳ Ｐゴシック" charset="0"/>
                <a:cs typeface="Arial" panose="020B0604020202020204" pitchFamily="34" charset="0"/>
              </a:rPr>
              <a:t>يعرفه</a:t>
            </a:r>
            <a:r>
              <a:rPr lang="ar-JO" sz="3600" b="1">
                <a:latin typeface="Arial" panose="020B0604020202020204" pitchFamily="34" charset="0"/>
                <a:ea typeface="ＭＳ Ｐゴシック" charset="0"/>
                <a:cs typeface="Arial" panose="020B0604020202020204" pitchFamily="34" charset="0"/>
              </a:rPr>
              <a:t> المرء عن الإيمان</a:t>
            </a:r>
            <a:endParaRPr lang="en-US" sz="3600" b="1">
              <a:latin typeface="Arial" panose="020B0604020202020204" pitchFamily="34" charset="0"/>
              <a:ea typeface="ＭＳ Ｐゴシック" charset="0"/>
              <a:cs typeface="Arial" panose="020B0604020202020204" pitchFamily="34" charset="0"/>
            </a:endParaRPr>
          </a:p>
        </p:txBody>
      </p:sp>
      <p:sp>
        <p:nvSpPr>
          <p:cNvPr id="112646"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2647"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3576"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الخطية</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3577"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B1C6E6D7-D4A0-744D-812C-BDFD255877A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7994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5618"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5619"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4692"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solidFill>
                  <a:srgbClr val="FFFF00"/>
                </a:solidFill>
                <a:latin typeface="Arial" panose="020B0604020202020204" pitchFamily="34" charset="0"/>
                <a:ea typeface="ＭＳ Ｐゴシック" charset="0"/>
                <a:cs typeface="Arial" panose="020B0604020202020204" pitchFamily="34" charset="0"/>
              </a:rPr>
              <a:t>يفترض </a:t>
            </a:r>
            <a:r>
              <a:rPr lang="ar-JO" sz="3600" b="1">
                <a:latin typeface="Arial" panose="020B0604020202020204" pitchFamily="34" charset="0"/>
                <a:ea typeface="ＭＳ Ｐゴシック" charset="0"/>
                <a:cs typeface="Arial" panose="020B0604020202020204" pitchFamily="34" charset="0"/>
              </a:rPr>
              <a:t>أن الله موجود</a:t>
            </a:r>
            <a:endParaRPr lang="en-US" sz="3600" b="1">
              <a:latin typeface="Arial" panose="020B0604020202020204" pitchFamily="34" charset="0"/>
              <a:ea typeface="ＭＳ Ｐゴシック" charset="0"/>
              <a:cs typeface="Arial" panose="020B0604020202020204" pitchFamily="34" charset="0"/>
            </a:endParaRPr>
          </a:p>
        </p:txBody>
      </p:sp>
      <p:sp>
        <p:nvSpPr>
          <p:cNvPr id="114693" name="Rectangle 1029"/>
          <p:cNvSpPr>
            <a:spLocks noGrp="1" noChangeArrowheads="1"/>
          </p:cNvSpPr>
          <p:nvPr>
            <p:ph type="body" sz="half" idx="2"/>
          </p:nvPr>
        </p:nvSpPr>
        <p:spPr>
          <a:xfrm>
            <a:off x="4724400" y="2133600"/>
            <a:ext cx="41910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يحاول أن </a:t>
            </a:r>
            <a:r>
              <a:rPr lang="ar-JO" sz="3600" b="1">
                <a:solidFill>
                  <a:srgbClr val="FFFF00"/>
                </a:solidFill>
                <a:latin typeface="Arial" panose="020B0604020202020204" pitchFamily="34" charset="0"/>
                <a:ea typeface="ＭＳ Ｐゴシック" charset="0"/>
                <a:cs typeface="Arial" panose="020B0604020202020204" pitchFamily="34" charset="0"/>
              </a:rPr>
              <a:t>يثبت</a:t>
            </a:r>
            <a:r>
              <a:rPr lang="ar-JO" sz="3600" b="1">
                <a:latin typeface="Arial" panose="020B0604020202020204" pitchFamily="34" charset="0"/>
                <a:ea typeface="ＭＳ Ｐゴシック" charset="0"/>
                <a:cs typeface="Arial" panose="020B0604020202020204" pitchFamily="34" charset="0"/>
              </a:rPr>
              <a:t> وجود الله</a:t>
            </a:r>
            <a:endParaRPr lang="en-US" sz="3600" b="1">
              <a:latin typeface="Arial" panose="020B0604020202020204" pitchFamily="34" charset="0"/>
              <a:ea typeface="ＭＳ Ｐゴシック" charset="0"/>
              <a:cs typeface="Arial" panose="020B0604020202020204" pitchFamily="34" charset="0"/>
            </a:endParaRPr>
          </a:p>
        </p:txBody>
      </p:sp>
      <p:sp>
        <p:nvSpPr>
          <p:cNvPr id="114694"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4695"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5624" name="WordArt 1032"/>
          <p:cNvSpPr>
            <a:spLocks noChangeArrowheads="1" noChangeShapeType="1" noTextEdit="1"/>
          </p:cNvSpPr>
          <p:nvPr/>
        </p:nvSpPr>
        <p:spPr bwMode="auto">
          <a:xfrm>
            <a:off x="3563941" y="0"/>
            <a:ext cx="3095625" cy="23622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وجود الله</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562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420FAAD-B239-F54B-ABCF-CF512ED9372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777487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7666"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7667"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6740"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a:solidFill>
                  <a:srgbClr val="FFFF00"/>
                </a:solidFill>
                <a:latin typeface="Arial" panose="020B0604020202020204" pitchFamily="34" charset="0"/>
                <a:ea typeface="ＭＳ Ｐゴシック" charset="0"/>
                <a:cs typeface="Arial" panose="020B0604020202020204" pitchFamily="34" charset="0"/>
              </a:rPr>
              <a:t>علاقاتي </a:t>
            </a:r>
            <a:r>
              <a:rPr lang="ar-JO" sz="3200" b="1">
                <a:latin typeface="Arial" panose="020B0604020202020204" pitchFamily="34" charset="0"/>
                <a:ea typeface="ＭＳ Ｐゴシック" charset="0"/>
                <a:cs typeface="Arial" panose="020B0604020202020204" pitchFamily="34" charset="0"/>
              </a:rPr>
              <a:t>و</a:t>
            </a:r>
            <a:r>
              <a:rPr lang="ar-JO" sz="3200" b="1">
                <a:solidFill>
                  <a:srgbClr val="FFFF00"/>
                </a:solidFill>
                <a:latin typeface="Arial" panose="020B0604020202020204" pitchFamily="34" charset="0"/>
                <a:ea typeface="ＭＳ Ｐゴシック" charset="0"/>
                <a:cs typeface="Arial" panose="020B0604020202020204" pitchFamily="34" charset="0"/>
              </a:rPr>
              <a:t>شخصي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a:latin typeface="Arial" panose="020B0604020202020204" pitchFamily="34" charset="0"/>
                <a:ea typeface="ＭＳ Ｐゴシック" charset="0"/>
                <a:cs typeface="Arial" panose="020B0604020202020204" pitchFamily="34" charset="0"/>
              </a:rPr>
              <a:t>يعبر عنه من جهة </a:t>
            </a:r>
            <a:r>
              <a:rPr lang="ar-JO" sz="3200" b="1">
                <a:solidFill>
                  <a:srgbClr val="FFFF00"/>
                </a:solidFill>
                <a:latin typeface="Arial" panose="020B0604020202020204" pitchFamily="34" charset="0"/>
                <a:ea typeface="ＭＳ Ｐゴシック" charset="0"/>
                <a:cs typeface="Arial" panose="020B0604020202020204" pitchFamily="34" charset="0"/>
              </a:rPr>
              <a:t>العلاقة</a:t>
            </a:r>
            <a:r>
              <a:rPr lang="ar-JO" sz="3200" b="1">
                <a:latin typeface="Arial" panose="020B0604020202020204" pitchFamily="34" charset="0"/>
                <a:ea typeface="ＭＳ Ｐゴシック" charset="0"/>
                <a:cs typeface="Arial" panose="020B0604020202020204" pitchFamily="34" charset="0"/>
              </a:rPr>
              <a:t> مع الله بدلاً من العقلانية</a:t>
            </a:r>
            <a:endParaRPr lang="en-US" sz="3200" b="1">
              <a:latin typeface="Arial" panose="020B0604020202020204" pitchFamily="34" charset="0"/>
              <a:ea typeface="ＭＳ Ｐゴシック" charset="0"/>
              <a:cs typeface="Arial" panose="020B0604020202020204" pitchFamily="34" charset="0"/>
            </a:endParaRPr>
          </a:p>
        </p:txBody>
      </p:sp>
      <p:sp>
        <p:nvSpPr>
          <p:cNvPr id="116741" name="Rectangle 1029"/>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a:solidFill>
                  <a:srgbClr val="FFFF00"/>
                </a:solidFill>
                <a:latin typeface="Arial" panose="020B0604020202020204" pitchFamily="34" charset="0"/>
                <a:ea typeface="ＭＳ Ｐゴシック" charset="0"/>
                <a:cs typeface="Arial" panose="020B0604020202020204" pitchFamily="34" charset="0"/>
              </a:rPr>
              <a:t>فكري </a:t>
            </a:r>
            <a:r>
              <a:rPr lang="ar-JO" sz="3200" b="1">
                <a:latin typeface="Arial" panose="020B0604020202020204" pitchFamily="34" charset="0"/>
                <a:ea typeface="ＭＳ Ｐゴシック" charset="0"/>
                <a:cs typeface="Arial" panose="020B0604020202020204" pitchFamily="34" charset="0"/>
              </a:rPr>
              <a:t>و</a:t>
            </a:r>
            <a:r>
              <a:rPr lang="ar-JO" sz="3200" b="1">
                <a:solidFill>
                  <a:srgbClr val="FFFF00"/>
                </a:solidFill>
                <a:latin typeface="Arial" panose="020B0604020202020204" pitchFamily="34" charset="0"/>
                <a:ea typeface="ＭＳ Ｐゴシック" charset="0"/>
                <a:cs typeface="Arial" panose="020B0604020202020204" pitchFamily="34" charset="0"/>
              </a:rPr>
              <a:t>غير شخصي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a:latin typeface="Arial" panose="020B0604020202020204" pitchFamily="34" charset="0"/>
                <a:ea typeface="ＭＳ Ｐゴシック" charset="0"/>
                <a:cs typeface="Arial" panose="020B0604020202020204" pitchFamily="34" charset="0"/>
              </a:rPr>
              <a:t>يعبر عنه بالقوانين و</a:t>
            </a:r>
            <a:r>
              <a:rPr lang="ar-JO" sz="3200" b="1">
                <a:solidFill>
                  <a:srgbClr val="FFFF00"/>
                </a:solidFill>
                <a:latin typeface="Arial" panose="020B0604020202020204" pitchFamily="34" charset="0"/>
                <a:ea typeface="ＭＳ Ｐゴシック" charset="0"/>
                <a:cs typeface="Arial" panose="020B0604020202020204" pitchFamily="34" charset="0"/>
              </a:rPr>
              <a:t>العقيدة</a:t>
            </a:r>
            <a:r>
              <a:rPr lang="ar-JO" sz="3200" b="1">
                <a:latin typeface="Arial" panose="020B0604020202020204" pitchFamily="34" charset="0"/>
                <a:ea typeface="ＭＳ Ｐゴシック" charset="0"/>
                <a:cs typeface="Arial" panose="020B0604020202020204" pitchFamily="34" charset="0"/>
              </a:rPr>
              <a:t> مع الدعم بنصوص إثبات</a:t>
            </a:r>
            <a:endParaRPr lang="en-US" sz="3200" b="1">
              <a:latin typeface="Arial" panose="020B0604020202020204" pitchFamily="34" charset="0"/>
              <a:ea typeface="ＭＳ Ｐゴシック" charset="0"/>
              <a:cs typeface="Arial" panose="020B0604020202020204" pitchFamily="34" charset="0"/>
            </a:endParaRPr>
          </a:p>
        </p:txBody>
      </p:sp>
      <p:sp>
        <p:nvSpPr>
          <p:cNvPr id="116742"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6743"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7672"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الإيمان</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767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0EEA0B32-8745-6B4E-A507-04F9A49B1A5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445210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9714"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9715"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8788" name="Rectangle 1028"/>
          <p:cNvSpPr>
            <a:spLocks noGrp="1" noChangeArrowheads="1"/>
          </p:cNvSpPr>
          <p:nvPr>
            <p:ph type="body" sz="half" idx="1"/>
          </p:nvPr>
        </p:nvSpPr>
        <p:spPr>
          <a:xfrm>
            <a:off x="762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تجريبي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ماذا</a:t>
            </a:r>
            <a:r>
              <a:rPr lang="ar-JO" sz="3200" b="1">
                <a:latin typeface="Arial" panose="020B0604020202020204" pitchFamily="34" charset="0"/>
                <a:ea typeface="ＭＳ Ｐゴシック" charset="0"/>
                <a:cs typeface="Arial" panose="020B0604020202020204" pitchFamily="34" charset="0"/>
              </a:rPr>
              <a:t> حدث ومن الذي فعله في الكتاب المقدس</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الإيمان يأتي من خلال </a:t>
            </a:r>
            <a:r>
              <a:rPr lang="ar-JO" sz="3200" b="1">
                <a:solidFill>
                  <a:srgbClr val="FFFF00"/>
                </a:solidFill>
                <a:latin typeface="Arial" panose="020B0604020202020204" pitchFamily="34" charset="0"/>
                <a:ea typeface="ＭＳ Ｐゴシック" charset="0"/>
                <a:cs typeface="Arial" panose="020B0604020202020204" pitchFamily="34" charset="0"/>
              </a:rPr>
              <a:t>الإختبار</a:t>
            </a:r>
            <a:endParaRPr lang="en-US" sz="3200" b="1">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الحق قابل للإكتشاف </a:t>
            </a:r>
            <a:r>
              <a:rPr lang="ar-JO" sz="3200" b="1">
                <a:solidFill>
                  <a:srgbClr val="FFFF00"/>
                </a:solidFill>
                <a:latin typeface="Arial" panose="020B0604020202020204" pitchFamily="34" charset="0"/>
                <a:ea typeface="ＭＳ Ｐゴシック" charset="0"/>
                <a:cs typeface="Arial" panose="020B0604020202020204" pitchFamily="34" charset="0"/>
              </a:rPr>
              <a:t>ونسبي</a:t>
            </a:r>
            <a:endParaRPr lang="en-US" sz="3200" b="1">
              <a:latin typeface="Arial" panose="020B0604020202020204" pitchFamily="34" charset="0"/>
              <a:ea typeface="ＭＳ Ｐゴシック" charset="0"/>
              <a:cs typeface="Arial" panose="020B0604020202020204" pitchFamily="34" charset="0"/>
            </a:endParaRPr>
          </a:p>
        </p:txBody>
      </p:sp>
      <p:sp>
        <p:nvSpPr>
          <p:cNvPr id="118789" name="Rectangle 1029"/>
          <p:cNvSpPr>
            <a:spLocks noGrp="1" noChangeArrowheads="1"/>
          </p:cNvSpPr>
          <p:nvPr>
            <p:ph type="body" sz="half" idx="2"/>
          </p:nvPr>
        </p:nvSpPr>
        <p:spPr>
          <a:xfrm>
            <a:off x="44958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علمي</a:t>
            </a:r>
            <a:r>
              <a:rPr lang="ar-JO" sz="3200" b="1">
                <a:latin typeface="Arial" panose="020B0604020202020204" pitchFamily="34" charset="0"/>
                <a:ea typeface="ＭＳ Ｐゴシック" charset="0"/>
                <a:cs typeface="Arial" panose="020B0604020202020204" pitchFamily="34" charset="0"/>
              </a:rPr>
              <a:t> وعقلاني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كيف</a:t>
            </a:r>
            <a:r>
              <a:rPr lang="ar-JO" sz="3200" b="1">
                <a:latin typeface="Arial" panose="020B0604020202020204" pitchFamily="34" charset="0"/>
                <a:ea typeface="ＭＳ Ｐゴシック" charset="0"/>
                <a:cs typeface="Arial" panose="020B0604020202020204" pitchFamily="34" charset="0"/>
              </a:rPr>
              <a:t> حدثت الأمور في الكتاب المقدس</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الإيمان يأتي من خلال </a:t>
            </a:r>
            <a:r>
              <a:rPr lang="ar-JO" sz="3200" b="1">
                <a:solidFill>
                  <a:srgbClr val="FFFF00"/>
                </a:solidFill>
                <a:latin typeface="Arial" panose="020B0604020202020204" pitchFamily="34" charset="0"/>
                <a:ea typeface="ＭＳ Ｐゴシック" charset="0"/>
                <a:cs typeface="Arial" panose="020B0604020202020204" pitchFamily="34" charset="0"/>
              </a:rPr>
              <a:t>التفكير</a:t>
            </a:r>
            <a:endParaRPr lang="en-US" sz="3200" b="1">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الحق ثابت و</a:t>
            </a:r>
            <a:r>
              <a:rPr lang="ar-JO" sz="3200" b="1">
                <a:solidFill>
                  <a:srgbClr val="FFFF00"/>
                </a:solidFill>
                <a:latin typeface="Arial" panose="020B0604020202020204" pitchFamily="34" charset="0"/>
                <a:ea typeface="ＭＳ Ｐゴシック" charset="0"/>
                <a:cs typeface="Arial" panose="020B0604020202020204" pitchFamily="34" charset="0"/>
              </a:rPr>
              <a:t>لا يتغير</a:t>
            </a:r>
            <a:endParaRPr lang="en-US" sz="3200" b="1">
              <a:solidFill>
                <a:srgbClr val="FFFF00"/>
              </a:solidFill>
              <a:latin typeface="Arial" panose="020B0604020202020204" pitchFamily="34" charset="0"/>
              <a:ea typeface="ＭＳ Ｐゴシック" charset="0"/>
              <a:cs typeface="Arial" panose="020B0604020202020204" pitchFamily="34" charset="0"/>
            </a:endParaRPr>
          </a:p>
        </p:txBody>
      </p:sp>
      <p:sp>
        <p:nvSpPr>
          <p:cNvPr id="118790"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8791" name="Text Box 1031"/>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9720"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الحق</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972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13459A7-7A45-8D4A-9012-1C4E20D2EB9F}"/>
              </a:ext>
            </a:extLst>
          </p:cNvPr>
          <p:cNvSpPr txBox="1">
            <a:spLocks noChangeArrowheads="1"/>
          </p:cNvSpPr>
          <p:nvPr/>
        </p:nvSpPr>
        <p:spPr bwMode="auto">
          <a:xfrm>
            <a:off x="8295866" y="-6300"/>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531638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592" r="11860"/>
          <a:stretch/>
        </p:blipFill>
        <p:spPr bwMode="auto">
          <a:xfrm>
            <a:off x="23813" y="-1"/>
            <a:ext cx="9180590" cy="610408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7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a:effectLst>
                  <a:glow rad="127000">
                    <a:schemeClr val="tx1"/>
                  </a:glow>
                </a:effectLst>
                <a:ea typeface="ＭＳ Ｐゴシック" charset="0"/>
              </a:rPr>
              <a:t>كن قابلاً</a:t>
            </a:r>
            <a:endParaRPr lang="en-US" sz="880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ar-JO" sz="2000" b="1" kern="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892104268"/>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4338" name="Picture 2" descr="http://photos1.blogger.com/blogger/163/2152/1600/animals.1.jpg">
            <a:extLst>
              <a:ext uri="{FF2B5EF4-FFF2-40B4-BE49-F238E27FC236}">
                <a16:creationId xmlns:a16="http://schemas.microsoft.com/office/drawing/2014/main" id="{C9A1BC89-1CD9-F64D-A22F-9568B74928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81" y="252378"/>
            <a:ext cx="9131574" cy="635324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9018240" cy="1080120"/>
          </a:xfrm>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نقبل الآخرين عندما نكون صغاراً</a:t>
            </a:r>
            <a:endParaRPr lang="en-US">
              <a:effectLst>
                <a:glow rad="127000">
                  <a:schemeClr val="tx1"/>
                </a:glow>
              </a:effectLst>
              <a:ea typeface="ＭＳ Ｐゴシック" charset="0"/>
            </a:endParaRPr>
          </a:p>
        </p:txBody>
      </p:sp>
    </p:spTree>
    <p:extLst>
      <p:ext uri="{BB962C8B-B14F-4D97-AF65-F5344CB8AC3E}">
        <p14:creationId xmlns:p14="http://schemas.microsoft.com/office/powerpoint/2010/main" val="83569613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عادة لا نقبل </a:t>
            </a:r>
            <a:br>
              <a:rPr lang="ar-JO">
                <a:effectLst>
                  <a:glow rad="127000">
                    <a:schemeClr val="tx1"/>
                  </a:glow>
                </a:effectLst>
                <a:ea typeface="ＭＳ Ｐゴシック" charset="0"/>
              </a:rPr>
            </a:br>
            <a:r>
              <a:rPr lang="ar-JO">
                <a:effectLst>
                  <a:glow rad="127000">
                    <a:schemeClr val="tx1"/>
                  </a:glow>
                </a:effectLst>
                <a:ea typeface="ＭＳ Ｐゴシック" charset="0"/>
              </a:rPr>
              <a:t>الأشخاص المختلفين عنا</a:t>
            </a:r>
            <a:endParaRPr lang="en-US">
              <a:effectLst>
                <a:glow rad="127000">
                  <a:schemeClr val="tx1"/>
                </a:glow>
              </a:effectLst>
              <a:ea typeface="ＭＳ Ｐゴシック" charset="0"/>
            </a:endParaRPr>
          </a:p>
        </p:txBody>
      </p:sp>
    </p:spTree>
    <p:extLst>
      <p:ext uri="{BB962C8B-B14F-4D97-AF65-F5344CB8AC3E}">
        <p14:creationId xmlns:p14="http://schemas.microsoft.com/office/powerpoint/2010/main" val="115797357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90720" y="1602007"/>
            <a:ext cx="894697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عند عودة المسيح ستثقُ به الأمّة اليهودية كرّبٍ عندما </a:t>
            </a:r>
          </a:p>
          <a:p>
            <a:r>
              <a:rPr lang="ar-JO"/>
              <a:t>ينزع الله خطاياهم (11: 26-27) في العهد الجديد</a:t>
            </a:r>
          </a:p>
          <a:p>
            <a:r>
              <a:rPr lang="ar-JO"/>
              <a:t> الذي استُهِلّ مع إسرائيل في المملكة المسيّانية</a:t>
            </a:r>
          </a:p>
          <a:p>
            <a:r>
              <a:rPr lang="ar-JO"/>
              <a:t> عندما تغفر خطاياها (إر 31: 34) وأعطي الرّوح للأمة</a:t>
            </a:r>
          </a:p>
          <a:p>
            <a:r>
              <a:rPr lang="ar-JO"/>
              <a:t> (إش 59: 21؛ حز 36: 27).</a:t>
            </a:r>
            <a:endParaRPr lang="en-US"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F3C6B9F4-5A41-F547-8FC5-1E13849FCB2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1100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t"/>
          <a:lstStyle/>
          <a:p>
            <a:pPr>
              <a:defRPr/>
            </a:pPr>
            <a:r>
              <a:rPr lang="ar-JO" sz="5400">
                <a:effectLst>
                  <a:glow rad="127000">
                    <a:schemeClr val="tx1"/>
                  </a:glow>
                </a:effectLst>
                <a:ea typeface="ＭＳ Ｐゴシック" charset="0"/>
              </a:rPr>
              <a:t>لماذا </a:t>
            </a:r>
            <a:r>
              <a:rPr lang="ar-JO" sz="5400">
                <a:solidFill>
                  <a:srgbClr val="FFFF00"/>
                </a:solidFill>
                <a:effectLst>
                  <a:glow rad="127000">
                    <a:schemeClr val="tx1"/>
                  </a:glow>
                </a:effectLst>
                <a:ea typeface="ＭＳ Ｐゴシック" charset="0"/>
              </a:rPr>
              <a:t>نقبل</a:t>
            </a:r>
            <a:r>
              <a:rPr lang="ar-JO" sz="5400">
                <a:effectLst>
                  <a:glow rad="127000">
                    <a:schemeClr val="tx1"/>
                  </a:glow>
                </a:effectLst>
                <a:ea typeface="ＭＳ Ｐゴシック" charset="0"/>
              </a:rPr>
              <a:t> بعضنا البعض؟</a:t>
            </a:r>
            <a:endParaRPr lang="en-US" sz="5400">
              <a:effectLst>
                <a:glow rad="127000">
                  <a:schemeClr val="tx1"/>
                </a:glow>
              </a:effectLst>
              <a:ea typeface="ＭＳ Ｐゴシック" charset="0"/>
            </a:endParaRPr>
          </a:p>
        </p:txBody>
      </p:sp>
    </p:spTree>
    <p:extLst>
      <p:ext uri="{BB962C8B-B14F-4D97-AF65-F5344CB8AC3E}">
        <p14:creationId xmlns:p14="http://schemas.microsoft.com/office/powerpoint/2010/main" val="5646020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3900107" y="3140968"/>
            <a:ext cx="5160079" cy="21602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الموضوع الرئيسي في رومية يعتمد على رومية 15: 7</a:t>
            </a:r>
            <a:endParaRPr kumimoji="0" lang="en-US"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25435" y="1046826"/>
            <a:ext cx="5294752" cy="1553507"/>
          </a:xfrm>
          <a:effectLst>
            <a:outerShdw blurRad="63500" dist="35921" dir="2700000" algn="ctr" rotWithShape="0">
              <a:schemeClr val="tx2">
                <a:alpha val="74998"/>
              </a:schemeClr>
            </a:outerShdw>
          </a:effectLst>
        </p:spPr>
        <p:txBody>
          <a:bodyPr/>
          <a:lstStyle/>
          <a:p>
            <a:pPr>
              <a:defRPr/>
            </a:pPr>
            <a:r>
              <a:rPr lang="ar-JO">
                <a:solidFill>
                  <a:srgbClr val="FFFFFF"/>
                </a:solidFill>
                <a:effectLst>
                  <a:glow rad="127000">
                    <a:srgbClr val="000000"/>
                  </a:glow>
                </a:effectLst>
                <a:ea typeface="ＭＳ Ｐゴシック" charset="0"/>
              </a:rPr>
              <a:t>اقبلوا بعضكم البعض      كما قبلكم المسيح</a:t>
            </a:r>
            <a:endParaRPr lang="en-US" sz="6600">
              <a:effectLst>
                <a:glow rad="127000">
                  <a:schemeClr val="tx1"/>
                </a:glow>
              </a:effectLst>
              <a:ea typeface="ＭＳ Ｐゴシック" charset="0"/>
            </a:endParaRPr>
          </a:p>
        </p:txBody>
      </p:sp>
      <p:sp>
        <p:nvSpPr>
          <p:cNvPr id="6" name="Rectangle 5"/>
          <p:cNvSpPr>
            <a:spLocks noChangeArrowheads="1"/>
          </p:cNvSpPr>
          <p:nvPr/>
        </p:nvSpPr>
        <p:spPr bwMode="auto">
          <a:xfrm>
            <a:off x="-23813" y="5325117"/>
            <a:ext cx="9252520" cy="153288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آندرو سبرجن</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أستاذ العهد الجديد، كلية سنغافورة للكتاب المقدس</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0"/>
            <a:ext cx="3825435" cy="5357061"/>
          </a:xfrm>
          <a:prstGeom prst="rect">
            <a:avLst/>
          </a:prstGeom>
        </p:spPr>
      </p:pic>
    </p:spTree>
    <p:extLst>
      <p:ext uri="{BB962C8B-B14F-4D97-AF65-F5344CB8AC3E}">
        <p14:creationId xmlns:p14="http://schemas.microsoft.com/office/powerpoint/2010/main" val="2628664062"/>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JO" b="1">
                <a:solidFill>
                  <a:srgbClr val="000000"/>
                </a:solidFill>
                <a:effectLst/>
                <a:latin typeface="Arial" panose="020B0604020202020204" pitchFamily="34" charset="0"/>
                <a:ea typeface="ＭＳ Ｐゴシック" charset="0"/>
                <a:cs typeface="Arial" panose="020B0604020202020204" pitchFamily="34" charset="0"/>
              </a:rPr>
              <a:t>الموضوع الرئيسي</a:t>
            </a:r>
            <a:endParaRPr lang="en-US" b="1">
              <a:solidFill>
                <a:srgbClr val="000000"/>
              </a:solidFill>
              <a:effectLst/>
              <a:latin typeface="Arial" panose="020B0604020202020204" pitchFamily="34" charset="0"/>
              <a:ea typeface="ＭＳ Ｐゴシック" charset="0"/>
              <a:cs typeface="Arial" panose="020B0604020202020204" pitchFamily="34"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66255" y="2888344"/>
            <a:ext cx="8672945" cy="175432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لذلك اقبلوا بعضكم بعضاً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كما أن المسيح أيضاً قبلنا لمجد الله</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 15: 7)</a:t>
            </a:r>
            <a:endParaRPr kumimoji="0" lang="en-US" sz="36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0783348"/>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1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598019" name="Rectangle 2"/>
          <p:cNvSpPr>
            <a:spLocks noGrp="1" noChangeArrowheads="1"/>
          </p:cNvSpPr>
          <p:nvPr>
            <p:ph type="title"/>
          </p:nvPr>
        </p:nvSpPr>
        <p:spPr>
          <a:xfrm>
            <a:off x="3581400" y="533400"/>
            <a:ext cx="5715000" cy="762000"/>
          </a:xfrm>
        </p:spPr>
        <p:txBody>
          <a:bodyPr/>
          <a:lstStyle/>
          <a:p>
            <a:pPr eaLnBrk="1" hangingPunct="1"/>
            <a:r>
              <a:rPr lang="ar-JO" sz="4000">
                <a:solidFill>
                  <a:schemeClr val="bg1"/>
                </a:solidFill>
                <a:ea typeface="ＭＳ Ｐゴシック" charset="-128"/>
              </a:rPr>
              <a:t>الإمبراطورية الرومانية</a:t>
            </a:r>
            <a:endParaRPr lang="en-US" sz="4000">
              <a:solidFill>
                <a:schemeClr val="bg1"/>
              </a:solidFill>
              <a:ea typeface="ＭＳ Ｐゴシック" charset="-128"/>
            </a:endParaRPr>
          </a:p>
        </p:txBody>
      </p:sp>
      <p:sp>
        <p:nvSpPr>
          <p:cNvPr id="598020" name="Text Box 5"/>
          <p:cNvSpPr txBox="1">
            <a:spLocks noChangeArrowheads="1"/>
          </p:cNvSpPr>
          <p:nvPr/>
        </p:nvSpPr>
        <p:spPr bwMode="auto">
          <a:xfrm>
            <a:off x="8655050" y="0"/>
            <a:ext cx="530915" cy="461665"/>
          </a:xfrm>
          <a:prstGeom prst="rect">
            <a:avLst/>
          </a:prstGeom>
          <a:solidFill>
            <a:schemeClr val="bg2"/>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EAEAEA"/>
                </a:solidFill>
                <a:effectLst/>
                <a:uLnTx/>
                <a:uFillTx/>
                <a:latin typeface="Arial" panose="020B0604020202020204" pitchFamily="34" charset="0"/>
                <a:ea typeface="Arial" charset="0"/>
                <a:cs typeface="Arial" panose="020B0604020202020204" pitchFamily="34" charset="0"/>
              </a:rPr>
              <a:t>12</a:t>
            </a:r>
            <a:endParaRPr kumimoji="0" lang="en-US" sz="2400" b="1" u="none" strike="noStrike" kern="1200" cap="none" spc="0" normalizeH="0" baseline="0" noProof="0">
              <a:ln>
                <a:noFill/>
              </a:ln>
              <a:solidFill>
                <a:srgbClr val="000066"/>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a:t>
            </a:r>
            <a:r>
              <a:rPr lang="en-US" sz="2000" b="1" dirty="0">
                <a:solidFill>
                  <a:srgbClr val="FFFFFF"/>
                </a:solidFill>
                <a:latin typeface="Arial" panose="020B0604020202020204" pitchFamily="34" charset="0"/>
                <a:cs typeface="Arial" panose="020B0604020202020204" pitchFamily="34" charset="0"/>
              </a:rPr>
              <a:t>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spect="1" noChangeArrowheads="1"/>
          </p:cNvSpPr>
          <p:nvPr/>
        </p:nvSpPr>
        <p:spPr bwMode="auto">
          <a:xfrm>
            <a:off x="7315200" y="1965752"/>
            <a:ext cx="987552"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67 –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spect="1" noChangeArrowheads="1"/>
          </p:cNvSpPr>
          <p:nvPr/>
        </p:nvSpPr>
        <p:spPr bwMode="auto">
          <a:xfrm>
            <a:off x="6324600" y="1965752"/>
            <a:ext cx="987552"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Pauline Categories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الرعوية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52" name="Text Box 16">
            <a:extLst>
              <a:ext uri="{FF2B5EF4-FFF2-40B4-BE49-F238E27FC236}">
                <a16:creationId xmlns:a16="http://schemas.microsoft.com/office/drawing/2014/main" id="{C886AE25-5AE3-2649-8140-178E3C5C5DFA}"/>
              </a:ext>
            </a:extLst>
          </p:cNvPr>
          <p:cNvSpPr txBox="1">
            <a:spLocks noChangeArrowheads="1"/>
          </p:cNvSpPr>
          <p:nvPr/>
        </p:nvSpPr>
        <p:spPr bwMode="auto">
          <a:xfrm rot="21076536">
            <a:off x="1444136" y="650630"/>
            <a:ext cx="7123195" cy="1077218"/>
          </a:xfrm>
          <a:prstGeom prst="rect">
            <a:avLst/>
          </a:prstGeom>
          <a:solidFill>
            <a:srgbClr val="000090"/>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رومية هي الرسالة الأخيرة في الرسائل التبشيرية لكنها الأولى في ترتيب رسائل العهد الجديد</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9851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p:cTn id="22" dur="1000" fill="hold"/>
                                        <p:tgtEl>
                                          <p:spTgt spid="52"/>
                                        </p:tgtEl>
                                        <p:attrNameLst>
                                          <p:attrName>ppt_w</p:attrName>
                                        </p:attrNameLst>
                                      </p:cBhvr>
                                      <p:tavLst>
                                        <p:tav tm="0">
                                          <p:val>
                                            <p:fltVal val="0"/>
                                          </p:val>
                                        </p:tav>
                                        <p:tav tm="100000">
                                          <p:val>
                                            <p:strVal val="#ppt_w"/>
                                          </p:val>
                                        </p:tav>
                                      </p:tavLst>
                                    </p:anim>
                                    <p:anim calcmode="lin" valueType="num">
                                      <p:cBhvr>
                                        <p:cTn id="23" dur="1000" fill="hold"/>
                                        <p:tgtEl>
                                          <p:spTgt spid="52"/>
                                        </p:tgtEl>
                                        <p:attrNameLst>
                                          <p:attrName>ppt_h</p:attrName>
                                        </p:attrNameLst>
                                      </p:cBhvr>
                                      <p:tavLst>
                                        <p:tav tm="0">
                                          <p:val>
                                            <p:fltVal val="0"/>
                                          </p:val>
                                        </p:tav>
                                        <p:tav tm="100000">
                                          <p:val>
                                            <p:strVal val="#ppt_h"/>
                                          </p:val>
                                        </p:tav>
                                      </p:tavLst>
                                    </p:anim>
                                    <p:anim calcmode="lin" valueType="num">
                                      <p:cBhvr>
                                        <p:cTn id="24" dur="1000" fill="hold"/>
                                        <p:tgtEl>
                                          <p:spTgt spid="52"/>
                                        </p:tgtEl>
                                        <p:attrNameLst>
                                          <p:attrName>style.rotation</p:attrName>
                                        </p:attrNameLst>
                                      </p:cBhvr>
                                      <p:tavLst>
                                        <p:tav tm="0">
                                          <p:val>
                                            <p:fltVal val="90"/>
                                          </p:val>
                                        </p:tav>
                                        <p:tav tm="100000">
                                          <p:val>
                                            <p:fltVal val="0"/>
                                          </p:val>
                                        </p:tav>
                                      </p:tavLst>
                                    </p:anim>
                                    <p:animEffect transition="in" filter="fade">
                                      <p:cBhvr>
                                        <p:cTn id="25"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a:t>
            </a:r>
            <a:r>
              <a:rPr lang="ar-JO" sz="3600">
                <a:solidFill>
                  <a:srgbClr val="FFFF00"/>
                </a:solidFill>
                <a:effectLst>
                  <a:glow rad="101600">
                    <a:schemeClr val="tx1">
                      <a:alpha val="75000"/>
                    </a:schemeClr>
                  </a:glow>
                </a:effectLst>
                <a:cs typeface="Arial" panose="020B0604020202020204" pitchFamily="34" charset="0"/>
              </a:rPr>
              <a:t> نقبل </a:t>
            </a:r>
            <a:r>
              <a:rPr lang="ar-JO" sz="3600">
                <a:solidFill>
                  <a:schemeClr val="bg1"/>
                </a:solidFill>
                <a:effectLst>
                  <a:glow rad="101600">
                    <a:schemeClr val="tx1">
                      <a:alpha val="75000"/>
                    </a:schemeClr>
                  </a:glow>
                </a:effectLst>
                <a:cs typeface="Arial" panose="020B0604020202020204" pitchFamily="34" charset="0"/>
              </a:rPr>
              <a:t>بعضنا البعض؟</a:t>
            </a:r>
            <a:endParaRPr lang="en-US">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31526358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a:solidFill>
                  <a:schemeClr val="bg1"/>
                </a:solidFill>
                <a:ea typeface="ＭＳ Ｐゴシック" charset="-128"/>
                <a:cs typeface="Arial" panose="020B0604020202020204" pitchFamily="34" charset="0"/>
              </a:rPr>
              <a:t>البر في رومية</a:t>
            </a:r>
            <a:endParaRPr lang="en-US" sz="400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3168050600"/>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a:solidFill>
                  <a:schemeClr val="tx1"/>
                </a:solidFill>
                <a:ea typeface="Osaka" charset="0"/>
                <a:cs typeface="Arial" panose="020B0604020202020204" pitchFamily="34" charset="0"/>
              </a:rPr>
              <a:t>Slides on </a:t>
            </a:r>
            <a:br>
              <a:rPr lang="en-US" sz="8800">
                <a:solidFill>
                  <a:schemeClr val="tx1"/>
                </a:solidFill>
                <a:ea typeface="Osaka" charset="0"/>
                <a:cs typeface="Arial" panose="020B0604020202020204" pitchFamily="34" charset="0"/>
              </a:rPr>
            </a:br>
            <a:r>
              <a:rPr lang="ar-SA" sz="8800">
                <a:solidFill>
                  <a:schemeClr val="bg1"/>
                </a:solidFill>
                <a:ea typeface="Osaka" charset="0"/>
                <a:cs typeface="Arial" panose="020B0604020202020204" pitchFamily="34" charset="0"/>
              </a:rPr>
              <a:t>رومية</a:t>
            </a:r>
            <a:r>
              <a:rPr lang="en-US" sz="8800">
                <a:solidFill>
                  <a:schemeClr val="bg1"/>
                </a:solidFill>
                <a:ea typeface="Osaka" charset="0"/>
                <a:cs typeface="Arial" panose="020B0604020202020204" pitchFamily="34" charset="0"/>
              </a:rPr>
              <a:t> </a:t>
            </a:r>
            <a:r>
              <a:rPr lang="ar-JO" sz="8800">
                <a:solidFill>
                  <a:schemeClr val="bg1"/>
                </a:solidFill>
                <a:ea typeface="Osaka" charset="0"/>
                <a:cs typeface="Arial" panose="020B0604020202020204" pitchFamily="34" charset="0"/>
              </a:rPr>
              <a:t>1</a:t>
            </a:r>
            <a:r>
              <a:rPr lang="en-US" sz="880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0971681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5666" name="Rectangle 2"/>
          <p:cNvSpPr>
            <a:spLocks noGrp="1" noChangeArrowheads="1"/>
          </p:cNvSpPr>
          <p:nvPr>
            <p:ph type="ctrTitle"/>
          </p:nvPr>
        </p:nvSpPr>
        <p:spPr/>
        <p:txBody>
          <a:bodyPr/>
          <a:lstStyle/>
          <a:p>
            <a:pPr eaLnBrk="1" hangingPunct="1"/>
            <a:r>
              <a:rPr lang="ar-JO">
                <a:solidFill>
                  <a:schemeClr val="bg1"/>
                </a:solidFill>
                <a:cs typeface="Arial" panose="020B0604020202020204" pitchFamily="34" charset="0"/>
              </a:rPr>
              <a:t>الرسالة ورومية 1</a:t>
            </a:r>
            <a:endParaRPr lang="en-US">
              <a:cs typeface="Arial" panose="020B0604020202020204" pitchFamily="34" charset="0"/>
            </a:endParaRPr>
          </a:p>
        </p:txBody>
      </p:sp>
      <p:sp>
        <p:nvSpPr>
          <p:cNvPr id="4" name="Rectangle 3"/>
          <p:cNvSpPr txBox="1">
            <a:spLocks noChangeArrowheads="1"/>
          </p:cNvSpPr>
          <p:nvPr/>
        </p:nvSpPr>
        <p:spPr bwMode="auto">
          <a:xfrm>
            <a:off x="1331640" y="3645024"/>
            <a:ext cx="6400800" cy="1752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الله غاضب على الأمم الذين رفضوه</a:t>
            </a: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bibleopen.jpg"/>
          <p:cNvPicPr>
            <a:picLocks noChangeAspect="1"/>
          </p:cNvPicPr>
          <p:nvPr/>
        </p:nvPicPr>
        <p:blipFill>
          <a:blip r:embed="rId4">
            <a:extLst>
              <a:ext uri="{BEBA8EAE-BF5A-486C-A8C5-ECC9F3942E4B}">
                <a14:imgProps xmlns:a14="http://schemas.microsoft.com/office/drawing/2010/main">
                  <a14:imgLayer r:embed="rId5">
                    <a14:imgEffect>
                      <a14:brightnessContrast bright="-40000"/>
                    </a14:imgEffect>
                  </a14:imgLayer>
                </a14:imgProps>
              </a:ext>
              <a:ext uri="{28A0092B-C50C-407E-A947-70E740481C1C}">
                <a14:useLocalDpi xmlns:a14="http://schemas.microsoft.com/office/drawing/2010/main"/>
              </a:ext>
            </a:extLst>
          </a:blip>
          <a:stretch>
            <a:fillRect/>
          </a:stretch>
        </p:blipFill>
        <p:spPr>
          <a:xfrm>
            <a:off x="0" y="20960"/>
            <a:ext cx="9180512" cy="6858000"/>
          </a:xfrm>
          <a:prstGeom prst="rect">
            <a:avLst/>
          </a:prstGeom>
        </p:spPr>
      </p:pic>
      <p:sp>
        <p:nvSpPr>
          <p:cNvPr id="631811" name="Rectangle 3"/>
          <p:cNvSpPr>
            <a:spLocks noGrp="1" noChangeArrowheads="1"/>
          </p:cNvSpPr>
          <p:nvPr>
            <p:ph type="title"/>
          </p:nvPr>
        </p:nvSpPr>
        <p:spPr>
          <a:xfrm>
            <a:off x="2123728" y="457200"/>
            <a:ext cx="4680520" cy="517525"/>
          </a:xfrm>
        </p:spPr>
        <p:txBody>
          <a:bodyPr/>
          <a:lstStyle/>
          <a:p>
            <a:pPr algn="ctr" eaLnBrk="1" hangingPunct="1"/>
            <a:r>
              <a:rPr lang="ar-JO" sz="3500">
                <a:ea typeface="ＭＳ Ｐゴシック" charset="-128"/>
                <a:cs typeface="Arial" panose="020B0604020202020204" pitchFamily="34" charset="0"/>
              </a:rPr>
              <a:t>الملخص</a:t>
            </a:r>
            <a:endParaRPr lang="en-US" sz="3500">
              <a:ea typeface="ＭＳ Ｐゴシック" charset="-128"/>
              <a:cs typeface="Arial" panose="020B0604020202020204" pitchFamily="34" charset="0"/>
            </a:endParaRPr>
          </a:p>
        </p:txBody>
      </p:sp>
      <p:sp>
        <p:nvSpPr>
          <p:cNvPr id="631812" name="Text Box 5"/>
          <p:cNvSpPr txBox="1">
            <a:spLocks noChangeArrowheads="1"/>
          </p:cNvSpPr>
          <p:nvPr/>
        </p:nvSpPr>
        <p:spPr bwMode="auto">
          <a:xfrm rot="21011680">
            <a:off x="4382500" y="1717960"/>
            <a:ext cx="3643275" cy="3822585"/>
          </a:xfrm>
          <a:prstGeom prst="rect">
            <a:avLst/>
          </a:prstGeom>
          <a:noFill/>
          <a:ln w="9525">
            <a:noFill/>
            <a:miter lim="800000"/>
            <a:headEnd/>
            <a:tailEnd/>
          </a:ln>
        </p:spPr>
        <p:txBody>
          <a:bodyPr wrap="square">
            <a:prstTxWarp prst="textNoShape">
              <a:avLst/>
            </a:prstTxWarp>
            <a:spAutoFit/>
          </a:bodyPr>
          <a:lstStyle/>
          <a:p>
            <a:pPr algn="r">
              <a:spcBef>
                <a:spcPct val="20000"/>
              </a:spcBef>
              <a:buSzPct val="80000"/>
            </a:pPr>
            <a:r>
              <a:rPr lang="ar-JO" sz="1200" b="1">
                <a:latin typeface="Arial" panose="020B0604020202020204" pitchFamily="34" charset="0"/>
                <a:ea typeface="Times New Roman" charset="0"/>
                <a:cs typeface="Times New Roman" charset="0"/>
              </a:rPr>
              <a:t>5. مكانة إسرائيل في خطط الله (9: 1-11: 36)</a:t>
            </a:r>
          </a:p>
          <a:p>
            <a:pPr algn="r">
              <a:spcBef>
                <a:spcPct val="20000"/>
              </a:spcBef>
              <a:buSzPct val="80000"/>
            </a:pPr>
            <a:r>
              <a:rPr lang="ar-JO" sz="1200" b="1">
                <a:latin typeface="Arial" panose="020B0604020202020204" pitchFamily="34" charset="0"/>
                <a:ea typeface="Times New Roman" charset="0"/>
                <a:cs typeface="Times New Roman" charset="0"/>
              </a:rPr>
              <a:t>أ. عدم إيمان إسرائيل ورفضه (9: 1-33)</a:t>
            </a:r>
          </a:p>
          <a:p>
            <a:pPr algn="r">
              <a:spcBef>
                <a:spcPct val="20000"/>
              </a:spcBef>
              <a:buSzPct val="80000"/>
            </a:pPr>
            <a:r>
              <a:rPr lang="ar-JO" sz="1200" b="1">
                <a:latin typeface="Arial" panose="020B0604020202020204" pitchFamily="34" charset="0"/>
                <a:ea typeface="Times New Roman" charset="0"/>
                <a:cs typeface="Times New Roman" charset="0"/>
              </a:rPr>
              <a:t>ب. شرح رفض إسرائيل (١٠: ١-٢١)</a:t>
            </a:r>
          </a:p>
          <a:p>
            <a:pPr algn="r">
              <a:spcBef>
                <a:spcPct val="20000"/>
              </a:spcBef>
              <a:buSzPct val="80000"/>
            </a:pPr>
            <a:r>
              <a:rPr lang="ar-JO" sz="1200" b="1">
                <a:latin typeface="Arial" panose="020B0604020202020204" pitchFamily="34" charset="0"/>
                <a:ea typeface="Times New Roman" charset="0"/>
                <a:cs typeface="Times New Roman" charset="0"/>
              </a:rPr>
              <a:t>ت. رفض إسرائيل ليس كاملاً ولا نهائيًا (11: 1-32)</a:t>
            </a:r>
          </a:p>
          <a:p>
            <a:pPr algn="r">
              <a:spcBef>
                <a:spcPct val="20000"/>
              </a:spcBef>
              <a:buSzPct val="80000"/>
            </a:pPr>
            <a:r>
              <a:rPr lang="ar-JO" sz="1200" b="1">
                <a:latin typeface="Arial" panose="020B0604020202020204" pitchFamily="34" charset="0"/>
                <a:ea typeface="Times New Roman" charset="0"/>
                <a:cs typeface="Times New Roman" charset="0"/>
              </a:rPr>
              <a:t>6. بر الله في الحياة العملية (12: 1-15: 13)</a:t>
            </a:r>
          </a:p>
          <a:p>
            <a:pPr algn="r">
              <a:spcBef>
                <a:spcPct val="20000"/>
              </a:spcBef>
              <a:buSzPct val="80000"/>
            </a:pPr>
            <a:r>
              <a:rPr lang="ar-JO" sz="1200" b="1">
                <a:latin typeface="Arial" panose="020B0604020202020204" pitchFamily="34" charset="0"/>
                <a:ea typeface="Times New Roman" charset="0"/>
                <a:cs typeface="Times New Roman" charset="0"/>
              </a:rPr>
              <a:t>أ. المكرسة لله (12: 1-2)</a:t>
            </a:r>
          </a:p>
          <a:p>
            <a:pPr algn="r">
              <a:spcBef>
                <a:spcPct val="20000"/>
              </a:spcBef>
              <a:buSzPct val="80000"/>
            </a:pPr>
            <a:r>
              <a:rPr lang="ar-JO" sz="1200" b="1">
                <a:latin typeface="Arial" panose="020B0604020202020204" pitchFamily="34" charset="0"/>
                <a:ea typeface="Times New Roman" charset="0"/>
                <a:cs typeface="Times New Roman" charset="0"/>
              </a:rPr>
              <a:t>ب. الخدمة والمواهب الروحية (3:12-8)</a:t>
            </a:r>
          </a:p>
          <a:p>
            <a:pPr algn="r">
              <a:spcBef>
                <a:spcPct val="20000"/>
              </a:spcBef>
              <a:buSzPct val="80000"/>
            </a:pPr>
            <a:r>
              <a:rPr lang="ar-JO" sz="1200" b="1">
                <a:latin typeface="Arial" panose="020B0604020202020204" pitchFamily="34" charset="0"/>
                <a:ea typeface="Times New Roman" charset="0"/>
                <a:cs typeface="Times New Roman" charset="0"/>
              </a:rPr>
              <a:t>ت. بخصوص الذين في جسد المسيح (12: 9-13)</a:t>
            </a:r>
          </a:p>
          <a:p>
            <a:pPr algn="r">
              <a:spcBef>
                <a:spcPct val="20000"/>
              </a:spcBef>
              <a:buSzPct val="80000"/>
            </a:pPr>
            <a:r>
              <a:rPr lang="ar-JO" sz="1200" b="1">
                <a:latin typeface="Arial" panose="020B0604020202020204" pitchFamily="34" charset="0"/>
                <a:ea typeface="Times New Roman" charset="0"/>
                <a:cs typeface="Times New Roman" charset="0"/>
              </a:rPr>
              <a:t>ث. بخصوص من هم خارج جسد المسيح (12: 14-21)</a:t>
            </a:r>
          </a:p>
          <a:p>
            <a:pPr algn="r">
              <a:spcBef>
                <a:spcPct val="20000"/>
              </a:spcBef>
              <a:buSzPct val="80000"/>
            </a:pPr>
            <a:r>
              <a:rPr lang="ar-JO" sz="1200" b="1">
                <a:latin typeface="Arial" panose="020B0604020202020204" pitchFamily="34" charset="0"/>
                <a:ea typeface="Times New Roman" charset="0"/>
                <a:cs typeface="Times New Roman" charset="0"/>
              </a:rPr>
              <a:t>ج. الالتزامات تجاه الحكومة البشرية (13: 1-7)</a:t>
            </a:r>
          </a:p>
          <a:p>
            <a:pPr algn="r" rtl="1">
              <a:spcBef>
                <a:spcPct val="20000"/>
              </a:spcBef>
              <a:buSzPct val="80000"/>
            </a:pPr>
            <a:r>
              <a:rPr lang="ar-JO" sz="1200" b="1">
                <a:latin typeface="Arial" panose="020B0604020202020204" pitchFamily="34" charset="0"/>
                <a:ea typeface="Times New Roman" charset="0"/>
                <a:cs typeface="Times New Roman" charset="0"/>
              </a:rPr>
              <a:t>ح.التزامات أخرى (13: 8-14)</a:t>
            </a:r>
          </a:p>
          <a:p>
            <a:pPr algn="r">
              <a:spcBef>
                <a:spcPct val="20000"/>
              </a:spcBef>
              <a:buSzPct val="80000"/>
            </a:pPr>
            <a:r>
              <a:rPr lang="ar-JO" sz="1200" b="1">
                <a:latin typeface="Arial" panose="020B0604020202020204" pitchFamily="34" charset="0"/>
                <a:ea typeface="Times New Roman" charset="0"/>
                <a:cs typeface="Times New Roman" charset="0"/>
              </a:rPr>
              <a:t>خ. مسألة الأمور المشكوك فيها (14: 1-15: 3)</a:t>
            </a:r>
          </a:p>
          <a:p>
            <a:pPr algn="r">
              <a:spcBef>
                <a:spcPct val="20000"/>
              </a:spcBef>
              <a:buSzPct val="80000"/>
            </a:pPr>
            <a:r>
              <a:rPr lang="ar-JO" sz="1200" b="1">
                <a:latin typeface="Arial" panose="020B0604020202020204" pitchFamily="34" charset="0"/>
                <a:ea typeface="Times New Roman" charset="0"/>
                <a:cs typeface="Times New Roman" charset="0"/>
              </a:rPr>
              <a:t>د. التعامل مع الآخرين (15: 4-13)</a:t>
            </a:r>
          </a:p>
          <a:p>
            <a:pPr algn="r">
              <a:spcBef>
                <a:spcPct val="20000"/>
              </a:spcBef>
              <a:buSzPct val="80000"/>
            </a:pPr>
            <a:r>
              <a:rPr lang="ar-JO" sz="1200" b="1">
                <a:latin typeface="Arial" panose="020B0604020202020204" pitchFamily="34" charset="0"/>
                <a:ea typeface="Times New Roman" charset="0"/>
                <a:cs typeface="Times New Roman" charset="0"/>
              </a:rPr>
              <a:t>7. الخاتمة (15: 14-16: 27)</a:t>
            </a:r>
          </a:p>
          <a:p>
            <a:pPr algn="r">
              <a:spcBef>
                <a:spcPct val="20000"/>
              </a:spcBef>
              <a:buSzPct val="80000"/>
            </a:pPr>
            <a:r>
              <a:rPr lang="ar-JO" sz="1200" b="1">
                <a:latin typeface="Arial" panose="020B0604020202020204" pitchFamily="34" charset="0"/>
                <a:ea typeface="Times New Roman" charset="0"/>
                <a:cs typeface="Times New Roman" charset="0"/>
              </a:rPr>
              <a:t>أ. هدف بولس من الكتابة (١٥: ١٤-٢١)</a:t>
            </a:r>
          </a:p>
          <a:p>
            <a:pPr algn="r">
              <a:spcBef>
                <a:spcPct val="20000"/>
              </a:spcBef>
              <a:buSzPct val="80000"/>
            </a:pPr>
            <a:r>
              <a:rPr lang="ar-JO" sz="1200" b="1">
                <a:latin typeface="Arial" panose="020B0604020202020204" pitchFamily="34" charset="0"/>
                <a:ea typeface="Times New Roman" charset="0"/>
                <a:cs typeface="Times New Roman" charset="0"/>
              </a:rPr>
              <a:t>ب. خطط بولس للمستقبل (١٥: ٢٢-٢٣)</a:t>
            </a:r>
          </a:p>
          <a:p>
            <a:pPr algn="r">
              <a:spcBef>
                <a:spcPct val="20000"/>
              </a:spcBef>
              <a:buSzPct val="80000"/>
            </a:pPr>
            <a:r>
              <a:rPr lang="ar-JO" sz="1200" b="1">
                <a:latin typeface="Arial" panose="020B0604020202020204" pitchFamily="34" charset="0"/>
                <a:ea typeface="Times New Roman" charset="0"/>
                <a:cs typeface="Times New Roman" charset="0"/>
              </a:rPr>
              <a:t>ت. تسبيح بولس وتحذيراته (١٦: ١-٢٧)</a:t>
            </a:r>
            <a:endParaRPr lang="en-US" sz="4000" b="1">
              <a:ea typeface="Times New Roman" charset="0"/>
              <a:cs typeface="Times New Roman" charset="0"/>
            </a:endParaRPr>
          </a:p>
        </p:txBody>
      </p:sp>
      <p:pic>
        <p:nvPicPr>
          <p:cNvPr id="30726" name="Picture 6" descr="ag00595_"/>
          <p:cNvPicPr>
            <a:picLocks noChangeAspect="1" noChangeArrowheads="1" noCrop="1"/>
          </p:cNvPicPr>
          <p:nvPr/>
        </p:nvPicPr>
        <p:blipFill>
          <a:blip r:embed="rId6">
            <a:extLst>
              <a:ext uri="{28A0092B-C50C-407E-A947-70E740481C1C}">
                <a14:useLocalDpi xmlns:a14="http://schemas.microsoft.com/office/drawing/2010/main"/>
              </a:ext>
            </a:extLst>
          </a:blip>
          <a:srcRect/>
          <a:stretch>
            <a:fillRect/>
          </a:stretch>
        </p:blipFill>
        <p:spPr bwMode="auto">
          <a:xfrm>
            <a:off x="228600" y="685800"/>
            <a:ext cx="1154113" cy="1200150"/>
          </a:xfrm>
          <a:prstGeom prst="rect">
            <a:avLst/>
          </a:prstGeom>
          <a:noFill/>
          <a:ln w="9525">
            <a:noFill/>
            <a:miter lim="800000"/>
            <a:headEnd/>
            <a:tailEnd/>
          </a:ln>
        </p:spPr>
      </p:pic>
      <p:sp>
        <p:nvSpPr>
          <p:cNvPr id="30727" name="AutoShape 7"/>
          <p:cNvSpPr>
            <a:spLocks noChangeArrowheads="1"/>
          </p:cNvSpPr>
          <p:nvPr/>
        </p:nvSpPr>
        <p:spPr bwMode="auto">
          <a:xfrm>
            <a:off x="1447800" y="457200"/>
            <a:ext cx="1828800" cy="838200"/>
          </a:xfrm>
          <a:prstGeom prst="wedgeRoundRectCallout">
            <a:avLst>
              <a:gd name="adj1" fmla="val -66231"/>
              <a:gd name="adj2" fmla="val -3407"/>
              <a:gd name="adj3" fmla="val 16667"/>
            </a:avLst>
          </a:prstGeom>
          <a:solidFill>
            <a:srgbClr val="FFFFFF"/>
          </a:solidFill>
          <a:ln w="9525">
            <a:solidFill>
              <a:schemeClr val="tx1"/>
            </a:solidFill>
            <a:miter lim="800000"/>
            <a:headEnd/>
            <a:tailEnd/>
          </a:ln>
        </p:spPr>
        <p:txBody>
          <a:bodyPr>
            <a:prstTxWarp prst="textNoShape">
              <a:avLst/>
            </a:prstTxWarp>
          </a:bodyPr>
          <a:lstStyle/>
          <a:p>
            <a:pPr algn="ctr"/>
            <a:r>
              <a:rPr lang="ar-JO" b="1">
                <a:solidFill>
                  <a:srgbClr val="010419"/>
                </a:solidFill>
                <a:latin typeface="Arial" panose="020B0604020202020204" pitchFamily="34" charset="0"/>
                <a:cs typeface="Arial" panose="020B0604020202020204" pitchFamily="34" charset="0"/>
              </a:rPr>
              <a:t>هل يمكنك رؤيتها؟</a:t>
            </a:r>
            <a:endParaRPr lang="en-US" b="1">
              <a:solidFill>
                <a:srgbClr val="010419"/>
              </a:solidFill>
              <a:latin typeface="Arial" panose="020B0604020202020204" pitchFamily="34" charset="0"/>
              <a:cs typeface="Arial" panose="020B0604020202020204" pitchFamily="34" charset="0"/>
            </a:endParaRPr>
          </a:p>
        </p:txBody>
      </p:sp>
      <p:pic>
        <p:nvPicPr>
          <p:cNvPr id="30728" name="Picture 8" descr="PE01530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696200" y="1093788"/>
            <a:ext cx="1447800" cy="1325562"/>
          </a:xfrm>
          <a:prstGeom prst="rect">
            <a:avLst/>
          </a:prstGeom>
          <a:noFill/>
          <a:ln w="9525">
            <a:noFill/>
            <a:miter lim="800000"/>
            <a:headEnd/>
            <a:tailEnd/>
          </a:ln>
        </p:spPr>
      </p:pic>
      <p:sp>
        <p:nvSpPr>
          <p:cNvPr id="30729" name="AutoShape 9"/>
          <p:cNvSpPr>
            <a:spLocks noChangeArrowheads="1"/>
          </p:cNvSpPr>
          <p:nvPr/>
        </p:nvSpPr>
        <p:spPr bwMode="auto">
          <a:xfrm>
            <a:off x="6372200" y="188640"/>
            <a:ext cx="1600200" cy="533400"/>
          </a:xfrm>
          <a:prstGeom prst="wedgeRoundRectCallout">
            <a:avLst>
              <a:gd name="adj1" fmla="val 62058"/>
              <a:gd name="adj2" fmla="val 123770"/>
              <a:gd name="adj3" fmla="val 16667"/>
            </a:avLst>
          </a:prstGeom>
          <a:solidFill>
            <a:srgbClr val="FFFFFF"/>
          </a:solidFill>
          <a:ln w="9525">
            <a:solidFill>
              <a:schemeClr val="tx1"/>
            </a:solidFill>
            <a:miter lim="800000"/>
            <a:headEnd/>
            <a:tailEnd/>
          </a:ln>
        </p:spPr>
        <p:txBody>
          <a:bodyPr>
            <a:prstTxWarp prst="textNoShape">
              <a:avLst/>
            </a:prstTxWarp>
          </a:bodyPr>
          <a:lstStyle/>
          <a:p>
            <a:pPr algn="ctr"/>
            <a:r>
              <a:rPr lang="ar-JO" b="1">
                <a:solidFill>
                  <a:srgbClr val="010419"/>
                </a:solidFill>
                <a:latin typeface="Arial" panose="020B0604020202020204" pitchFamily="34" charset="0"/>
                <a:cs typeface="Arial" panose="020B0604020202020204" pitchFamily="34" charset="0"/>
              </a:rPr>
              <a:t>لا</a:t>
            </a:r>
            <a:endParaRPr lang="en-US" b="1">
              <a:solidFill>
                <a:srgbClr val="010419"/>
              </a:solidFill>
              <a:latin typeface="Arial" panose="020B0604020202020204" pitchFamily="34" charset="0"/>
              <a:cs typeface="Arial" panose="020B0604020202020204" pitchFamily="34" charset="0"/>
            </a:endParaRPr>
          </a:p>
        </p:txBody>
      </p:sp>
      <p:sp>
        <p:nvSpPr>
          <p:cNvPr id="631817" name="Text Box 11"/>
          <p:cNvSpPr txBox="1">
            <a:spLocks noChangeArrowheads="1"/>
          </p:cNvSpPr>
          <p:nvPr/>
        </p:nvSpPr>
        <p:spPr bwMode="auto">
          <a:xfrm rot="21047673">
            <a:off x="318222" y="2150538"/>
            <a:ext cx="4076393" cy="3938001"/>
          </a:xfrm>
          <a:prstGeom prst="rect">
            <a:avLst/>
          </a:prstGeom>
          <a:noFill/>
          <a:ln w="9525">
            <a:noFill/>
            <a:miter lim="800000"/>
            <a:headEnd/>
            <a:tailEnd/>
          </a:ln>
        </p:spPr>
        <p:txBody>
          <a:bodyPr wrap="square">
            <a:prstTxWarp prst="textNoShape">
              <a:avLst/>
            </a:prstTxWarp>
            <a:spAutoFit/>
          </a:bodyPr>
          <a:lstStyle/>
          <a:p>
            <a:pPr algn="r">
              <a:spcBef>
                <a:spcPct val="20000"/>
              </a:spcBef>
              <a:buSzPct val="85000"/>
            </a:pPr>
            <a:r>
              <a:rPr lang="ar-JO" sz="1050" b="1">
                <a:latin typeface="Arial" panose="020B0604020202020204" pitchFamily="34" charset="0"/>
                <a:cs typeface="Arial" panose="020B0604020202020204" pitchFamily="34" charset="0"/>
              </a:rPr>
              <a:t>1. المقدمة (١: ١- ١٧)</a:t>
            </a:r>
          </a:p>
          <a:p>
            <a:pPr algn="r">
              <a:spcBef>
                <a:spcPct val="20000"/>
              </a:spcBef>
              <a:buSzPct val="85000"/>
            </a:pPr>
            <a:r>
              <a:rPr lang="ar-JO" sz="1050" b="1">
                <a:latin typeface="Arial" panose="020B0604020202020204" pitchFamily="34" charset="0"/>
                <a:cs typeface="Arial" panose="020B0604020202020204" pitchFamily="34" charset="0"/>
              </a:rPr>
              <a:t> أ. تحية بولس (١: ١-٧)</a:t>
            </a:r>
          </a:p>
          <a:p>
            <a:pPr algn="r">
              <a:spcBef>
                <a:spcPct val="20000"/>
              </a:spcBef>
              <a:buSzPct val="85000"/>
            </a:pPr>
            <a:r>
              <a:rPr lang="ar-JO" sz="1050" b="1">
                <a:latin typeface="Arial" panose="020B0604020202020204" pitchFamily="34" charset="0"/>
                <a:cs typeface="Arial" panose="020B0604020202020204" pitchFamily="34" charset="0"/>
              </a:rPr>
              <a:t>ب. شؤون شخصية (1: 8-13)</a:t>
            </a:r>
          </a:p>
          <a:p>
            <a:pPr algn="r">
              <a:spcBef>
                <a:spcPct val="20000"/>
              </a:spcBef>
              <a:buSzPct val="85000"/>
            </a:pPr>
            <a:r>
              <a:rPr lang="ar-JO" sz="1050" b="1">
                <a:latin typeface="Arial" panose="020B0604020202020204" pitchFamily="34" charset="0"/>
                <a:cs typeface="Arial" panose="020B0604020202020204" pitchFamily="34" charset="0"/>
              </a:rPr>
              <a:t>ت. بيان الموضوع (1: 14-17)</a:t>
            </a:r>
          </a:p>
          <a:p>
            <a:pPr algn="r">
              <a:spcBef>
                <a:spcPct val="20000"/>
              </a:spcBef>
              <a:buSzPct val="85000"/>
            </a:pPr>
            <a:r>
              <a:rPr lang="ar-JO" sz="1050" b="1">
                <a:latin typeface="Arial" panose="020B0604020202020204" pitchFamily="34" charset="0"/>
                <a:cs typeface="Arial" panose="020B0604020202020204" pitchFamily="34" charset="0"/>
              </a:rPr>
              <a:t>2. خطيئة وإدانة جميع البشر (1: 18-3: 20)</a:t>
            </a:r>
          </a:p>
          <a:p>
            <a:pPr algn="r">
              <a:spcBef>
                <a:spcPct val="20000"/>
              </a:spcBef>
              <a:buSzPct val="85000"/>
            </a:pPr>
            <a:r>
              <a:rPr lang="ar-JO" sz="1050" b="1">
                <a:latin typeface="Arial" panose="020B0604020202020204" pitchFamily="34" charset="0"/>
                <a:cs typeface="Arial" panose="020B0604020202020204" pitchFamily="34" charset="0"/>
              </a:rPr>
              <a:t>أ. ذنب الأمم (1: 18-32)</a:t>
            </a:r>
          </a:p>
          <a:p>
            <a:pPr algn="r">
              <a:spcBef>
                <a:spcPct val="20000"/>
              </a:spcBef>
              <a:buSzPct val="85000"/>
            </a:pPr>
            <a:r>
              <a:rPr lang="ar-JO" sz="1050" b="1">
                <a:latin typeface="Arial" panose="020B0604020202020204" pitchFamily="34" charset="0"/>
                <a:cs typeface="Arial" panose="020B0604020202020204" pitchFamily="34" charset="0"/>
              </a:rPr>
              <a:t>ب. ذنب اليهود (2: 1-3: 8)</a:t>
            </a:r>
          </a:p>
          <a:p>
            <a:pPr algn="r">
              <a:spcBef>
                <a:spcPct val="20000"/>
              </a:spcBef>
              <a:buSzPct val="85000"/>
            </a:pPr>
            <a:r>
              <a:rPr lang="ar-JO" sz="1050" b="1">
                <a:latin typeface="Arial" panose="020B0604020202020204" pitchFamily="34" charset="0"/>
                <a:cs typeface="Arial" panose="020B0604020202020204" pitchFamily="34" charset="0"/>
              </a:rPr>
              <a:t>ت. ذنب جميع البشر (3: 9-20)</a:t>
            </a:r>
          </a:p>
          <a:p>
            <a:pPr algn="r">
              <a:spcBef>
                <a:spcPct val="20000"/>
              </a:spcBef>
              <a:buSzPct val="85000"/>
            </a:pPr>
            <a:r>
              <a:rPr lang="ar-JO" sz="1050" b="1">
                <a:latin typeface="Arial" panose="020B0604020202020204" pitchFamily="34" charset="0"/>
                <a:cs typeface="Arial" panose="020B0604020202020204" pitchFamily="34" charset="0"/>
              </a:rPr>
              <a:t>3. تبرير الخطاة المؤمنين (3: 21-5: 21)</a:t>
            </a:r>
          </a:p>
          <a:p>
            <a:pPr algn="r">
              <a:spcBef>
                <a:spcPct val="20000"/>
              </a:spcBef>
              <a:buSzPct val="85000"/>
            </a:pPr>
            <a:r>
              <a:rPr lang="ar-JO" sz="1050" b="1">
                <a:latin typeface="Arial" panose="020B0604020202020204" pitchFamily="34" charset="0"/>
                <a:cs typeface="Arial" panose="020B0604020202020204" pitchFamily="34" charset="0"/>
              </a:rPr>
              <a:t>أ. أساس التبرير (٣: ٢١-٢٦)</a:t>
            </a:r>
          </a:p>
          <a:p>
            <a:pPr algn="r">
              <a:spcBef>
                <a:spcPct val="20000"/>
              </a:spcBef>
              <a:buSzPct val="85000"/>
            </a:pPr>
            <a:r>
              <a:rPr lang="ar-JO" sz="1050" b="1">
                <a:latin typeface="Arial" panose="020B0604020202020204" pitchFamily="34" charset="0"/>
                <a:cs typeface="Arial" panose="020B0604020202020204" pitchFamily="34" charset="0"/>
              </a:rPr>
              <a:t>ب. التبرير والناموس (3: 27-31)</a:t>
            </a:r>
          </a:p>
          <a:p>
            <a:pPr algn="r">
              <a:spcBef>
                <a:spcPct val="20000"/>
              </a:spcBef>
              <a:buSzPct val="85000"/>
            </a:pPr>
            <a:r>
              <a:rPr lang="ar-JO" sz="1050" b="1">
                <a:latin typeface="Arial" panose="020B0604020202020204" pitchFamily="34" charset="0"/>
                <a:cs typeface="Arial" panose="020B0604020202020204" pitchFamily="34" charset="0"/>
              </a:rPr>
              <a:t>ت. التبرير ومكان الإيمان (٤: ١-٢٥)</a:t>
            </a:r>
          </a:p>
          <a:p>
            <a:pPr algn="r">
              <a:spcBef>
                <a:spcPct val="20000"/>
              </a:spcBef>
              <a:buSzPct val="85000"/>
            </a:pPr>
            <a:r>
              <a:rPr lang="ar-JO" sz="1050" b="1">
                <a:latin typeface="Arial" panose="020B0604020202020204" pitchFamily="34" charset="0"/>
                <a:cs typeface="Arial" panose="020B0604020202020204" pitchFamily="34" charset="0"/>
              </a:rPr>
              <a:t>ث. يقين التبرير بالإيمان (5: 1-11)</a:t>
            </a:r>
          </a:p>
          <a:p>
            <a:pPr algn="r">
              <a:spcBef>
                <a:spcPct val="20000"/>
              </a:spcBef>
              <a:buSzPct val="85000"/>
            </a:pPr>
            <a:r>
              <a:rPr lang="ar-JO" sz="1050" b="1">
                <a:latin typeface="Arial" panose="020B0604020202020204" pitchFamily="34" charset="0"/>
                <a:cs typeface="Arial" panose="020B0604020202020204" pitchFamily="34" charset="0"/>
              </a:rPr>
              <a:t>ج. ملكوت الخطية وملكوت النعمة (5: 12-21)</a:t>
            </a:r>
          </a:p>
          <a:p>
            <a:pPr algn="r">
              <a:spcBef>
                <a:spcPct val="20000"/>
              </a:spcBef>
              <a:buSzPct val="85000"/>
            </a:pPr>
            <a:r>
              <a:rPr lang="ar-JO" sz="1050" b="1">
                <a:latin typeface="Arial" panose="020B0604020202020204" pitchFamily="34" charset="0"/>
                <a:cs typeface="Arial" panose="020B0604020202020204" pitchFamily="34" charset="0"/>
              </a:rPr>
              <a:t>4. تقديس الخطاة المؤمنين (6: 1-8: 39)</a:t>
            </a:r>
          </a:p>
          <a:p>
            <a:pPr algn="r">
              <a:spcBef>
                <a:spcPct val="20000"/>
              </a:spcBef>
              <a:buSzPct val="85000"/>
            </a:pPr>
            <a:r>
              <a:rPr lang="ar-JO" sz="1050" b="1">
                <a:latin typeface="Arial" panose="020B0604020202020204" pitchFamily="34" charset="0"/>
                <a:cs typeface="Arial" panose="020B0604020202020204" pitchFamily="34" charset="0"/>
              </a:rPr>
              <a:t>أ. الاتحاد مع المسيح (١:٦-١٤) </a:t>
            </a:r>
          </a:p>
          <a:p>
            <a:pPr algn="r">
              <a:spcBef>
                <a:spcPct val="20000"/>
              </a:spcBef>
              <a:buSzPct val="85000"/>
            </a:pPr>
            <a:r>
              <a:rPr lang="ar-JO" sz="1050" b="1">
                <a:latin typeface="Arial" panose="020B0604020202020204" pitchFamily="34" charset="0"/>
                <a:cs typeface="Arial" panose="020B0604020202020204" pitchFamily="34" charset="0"/>
              </a:rPr>
              <a:t>ب. العبودية للخطية أو للبر (6: 15-23)</a:t>
            </a:r>
          </a:p>
          <a:p>
            <a:pPr algn="r">
              <a:spcBef>
                <a:spcPct val="20000"/>
              </a:spcBef>
              <a:buSzPct val="85000"/>
            </a:pPr>
            <a:r>
              <a:rPr lang="ar-JO" sz="1050" b="1">
                <a:latin typeface="Arial" panose="020B0604020202020204" pitchFamily="34" charset="0"/>
                <a:cs typeface="Arial" panose="020B0604020202020204" pitchFamily="34" charset="0"/>
              </a:rPr>
              <a:t>ت. التحرر من الناموس (7: 1-25)</a:t>
            </a:r>
          </a:p>
          <a:p>
            <a:pPr algn="r">
              <a:spcBef>
                <a:spcPct val="20000"/>
              </a:spcBef>
              <a:buSzPct val="85000"/>
            </a:pPr>
            <a:r>
              <a:rPr lang="ar-JO" sz="1050" b="1">
                <a:latin typeface="Arial" panose="020B0604020202020204" pitchFamily="34" charset="0"/>
                <a:cs typeface="Arial" panose="020B0604020202020204" pitchFamily="34" charset="0"/>
              </a:rPr>
              <a:t>ث. حياة البر بالروح القدس (8: 1-17)</a:t>
            </a:r>
          </a:p>
          <a:p>
            <a:pPr algn="r">
              <a:spcBef>
                <a:spcPct val="20000"/>
              </a:spcBef>
              <a:buSzPct val="85000"/>
            </a:pPr>
            <a:r>
              <a:rPr lang="ar-JO" sz="1050" b="1">
                <a:latin typeface="Arial" panose="020B0604020202020204" pitchFamily="34" charset="0"/>
                <a:cs typeface="Arial" panose="020B0604020202020204" pitchFamily="34" charset="0"/>
              </a:rPr>
              <a:t>ج. وبعد الآلام يأتي المجد (8: 18-39).</a:t>
            </a:r>
            <a:endParaRPr lang="en-US" sz="4000" b="1">
              <a:latin typeface="Arial" panose="020B0604020202020204" pitchFamily="34" charset="0"/>
              <a:ea typeface="Times New Roman" charset="0"/>
              <a:cs typeface="Arial" panose="020B0604020202020204" pitchFamily="34" charset="0"/>
            </a:endParaRPr>
          </a:p>
        </p:txBody>
      </p:sp>
      <p:sp>
        <p:nvSpPr>
          <p:cNvPr id="11" name="Text Box 13"/>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defTabSz="914400">
              <a:lnSpc>
                <a:spcPct val="100000"/>
              </a:lnSpc>
              <a:buClrTx/>
              <a:buSzTx/>
              <a:buFontTx/>
              <a:buNone/>
            </a:pPr>
            <a:r>
              <a:rPr lang="ar-JO" b="1">
                <a:solidFill>
                  <a:srgbClr val="FFFFFF"/>
                </a:solidFill>
                <a:latin typeface="Arial" panose="020B0604020202020204" pitchFamily="34" charset="0"/>
                <a:ea typeface="ＭＳ Ｐゴシック" charset="-128"/>
                <a:cs typeface="Arial" panose="020B0604020202020204" pitchFamily="34" charset="0"/>
              </a:rPr>
              <a:t>149</a:t>
            </a:r>
            <a:endParaRPr lang="en-US" b="1">
              <a:solidFill>
                <a:srgbClr val="FFFFFF"/>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0726"/>
                                        </p:tgtEl>
                                        <p:attrNameLst>
                                          <p:attrName>style.visibility</p:attrName>
                                        </p:attrNameLst>
                                      </p:cBhvr>
                                      <p:to>
                                        <p:strVal val="visible"/>
                                      </p:to>
                                    </p:set>
                                    <p:anim calcmode="lin" valueType="num">
                                      <p:cBhvr additive="base">
                                        <p:cTn id="7" dur="500" fill="hold"/>
                                        <p:tgtEl>
                                          <p:spTgt spid="30726"/>
                                        </p:tgtEl>
                                        <p:attrNameLst>
                                          <p:attrName>ppt_x</p:attrName>
                                        </p:attrNameLst>
                                      </p:cBhvr>
                                      <p:tavLst>
                                        <p:tav tm="0">
                                          <p:val>
                                            <p:strVal val="0-#ppt_w/2"/>
                                          </p:val>
                                        </p:tav>
                                        <p:tav tm="100000">
                                          <p:val>
                                            <p:strVal val="#ppt_x"/>
                                          </p:val>
                                        </p:tav>
                                      </p:tavLst>
                                    </p:anim>
                                    <p:anim calcmode="lin" valueType="num">
                                      <p:cBhvr additive="base">
                                        <p:cTn id="8" dur="500" fill="hold"/>
                                        <p:tgtEl>
                                          <p:spTgt spid="3072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POP.WAV"/>
                                        </p:tgtEl>
                                      </p:cMediaNode>
                                    </p:audio>
                                  </p:sub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0727"/>
                                        </p:tgtEl>
                                        <p:attrNameLst>
                                          <p:attrName>style.visibility</p:attrName>
                                        </p:attrNameLst>
                                      </p:cBhvr>
                                      <p:to>
                                        <p:strVal val="visible"/>
                                      </p:to>
                                    </p:set>
                                    <p:anim calcmode="lin" valueType="num">
                                      <p:cBhvr additive="base">
                                        <p:cTn id="12" dur="500" fill="hold"/>
                                        <p:tgtEl>
                                          <p:spTgt spid="30727"/>
                                        </p:tgtEl>
                                        <p:attrNameLst>
                                          <p:attrName>ppt_x</p:attrName>
                                        </p:attrNameLst>
                                      </p:cBhvr>
                                      <p:tavLst>
                                        <p:tav tm="0">
                                          <p:val>
                                            <p:strVal val="0-#ppt_w/2"/>
                                          </p:val>
                                        </p:tav>
                                        <p:tav tm="100000">
                                          <p:val>
                                            <p:strVal val="#ppt_x"/>
                                          </p:val>
                                        </p:tav>
                                      </p:tavLst>
                                    </p:anim>
                                    <p:anim calcmode="lin" valueType="num">
                                      <p:cBhvr additive="base">
                                        <p:cTn id="13" dur="500" fill="hold"/>
                                        <p:tgtEl>
                                          <p:spTgt spid="3072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nodeType="afterEffect">
                                  <p:stCondLst>
                                    <p:cond delay="5000"/>
                                  </p:stCondLst>
                                  <p:childTnLst>
                                    <p:set>
                                      <p:cBhvr>
                                        <p:cTn id="16" dur="1" fill="hold">
                                          <p:stCondLst>
                                            <p:cond delay="0"/>
                                          </p:stCondLst>
                                        </p:cTn>
                                        <p:tgtEl>
                                          <p:spTgt spid="30728"/>
                                        </p:tgtEl>
                                        <p:attrNameLst>
                                          <p:attrName>style.visibility</p:attrName>
                                        </p:attrNameLst>
                                      </p:cBhvr>
                                      <p:to>
                                        <p:strVal val="visible"/>
                                      </p:to>
                                    </p:set>
                                    <p:anim calcmode="lin" valueType="num">
                                      <p:cBhvr additive="base">
                                        <p:cTn id="17" dur="500" fill="hold"/>
                                        <p:tgtEl>
                                          <p:spTgt spid="30728"/>
                                        </p:tgtEl>
                                        <p:attrNameLst>
                                          <p:attrName>ppt_x</p:attrName>
                                        </p:attrNameLst>
                                      </p:cBhvr>
                                      <p:tavLst>
                                        <p:tav tm="0">
                                          <p:val>
                                            <p:strVal val="0-#ppt_w/2"/>
                                          </p:val>
                                        </p:tav>
                                        <p:tav tm="100000">
                                          <p:val>
                                            <p:strVal val="#ppt_x"/>
                                          </p:val>
                                        </p:tav>
                                      </p:tavLst>
                                    </p:anim>
                                    <p:anim calcmode="lin" valueType="num">
                                      <p:cBhvr additive="base">
                                        <p:cTn id="18" dur="500" fill="hold"/>
                                        <p:tgtEl>
                                          <p:spTgt spid="3072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BLOOP.WAV"/>
                                        </p:tgtEl>
                                      </p:cMediaNode>
                                    </p:audio>
                                  </p:subTnLst>
                                </p:cTn>
                              </p:par>
                            </p:childTnLst>
                          </p:cTn>
                        </p:par>
                        <p:par>
                          <p:cTn id="19" fill="hold" nodeType="afterGroup">
                            <p:stCondLst>
                              <p:cond delay="6500"/>
                            </p:stCondLst>
                            <p:childTnLst>
                              <p:par>
                                <p:cTn id="20" presetID="2" presetClass="entr" presetSubtype="8" fill="hold" grpId="0" nodeType="afterEffect">
                                  <p:stCondLst>
                                    <p:cond delay="0"/>
                                  </p:stCondLst>
                                  <p:childTnLst>
                                    <p:set>
                                      <p:cBhvr>
                                        <p:cTn id="21" dur="1" fill="hold">
                                          <p:stCondLst>
                                            <p:cond delay="0"/>
                                          </p:stCondLst>
                                        </p:cTn>
                                        <p:tgtEl>
                                          <p:spTgt spid="30729"/>
                                        </p:tgtEl>
                                        <p:attrNameLst>
                                          <p:attrName>style.visibility</p:attrName>
                                        </p:attrNameLst>
                                      </p:cBhvr>
                                      <p:to>
                                        <p:strVal val="visible"/>
                                      </p:to>
                                    </p:set>
                                    <p:anim calcmode="lin" valueType="num">
                                      <p:cBhvr additive="base">
                                        <p:cTn id="22" dur="500" fill="hold"/>
                                        <p:tgtEl>
                                          <p:spTgt spid="30729"/>
                                        </p:tgtEl>
                                        <p:attrNameLst>
                                          <p:attrName>ppt_x</p:attrName>
                                        </p:attrNameLst>
                                      </p:cBhvr>
                                      <p:tavLst>
                                        <p:tav tm="0">
                                          <p:val>
                                            <p:strVal val="0-#ppt_w/2"/>
                                          </p:val>
                                        </p:tav>
                                        <p:tav tm="100000">
                                          <p:val>
                                            <p:strVal val="#ppt_x"/>
                                          </p:val>
                                        </p:tav>
                                      </p:tavLst>
                                    </p:anim>
                                    <p:anim calcmode="lin" valueType="num">
                                      <p:cBhvr additive="base">
                                        <p:cTn id="23" dur="500" fill="hold"/>
                                        <p:tgtEl>
                                          <p:spTgt spid="307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7" grpId="0" animBg="1" autoUpdateAnimBg="0"/>
      <p:bldP spid="30729" grpId="0" animBg="1" autoUpdateAnimBg="0"/>
    </p:bldLst>
  </p:timing>
</p:sld>
</file>

<file path=ppt/theme/theme1.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9"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0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Snowflakes">
  <a:themeElements>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fontScheme name="Snowflakes">
      <a:majorFont>
        <a:latin typeface="Century Gothic"/>
        <a:ea typeface="MS Pゴシック"/>
        <a:cs typeface="MS Pゴシック"/>
      </a:majorFont>
      <a:minorFont>
        <a:latin typeface="Century Gothic"/>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3_Circle Strokes">
  <a:themeElements>
    <a:clrScheme name="Circle Strok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2_Circle Strokes">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ircle Strok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ircle Strok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ircle Strok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5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Droplet">
  <a:themeElements>
    <a:clrScheme name="Droplet 1">
      <a:dk1>
        <a:srgbClr val="336699"/>
      </a:dk1>
      <a:lt1>
        <a:srgbClr val="FFFFFF"/>
      </a:lt1>
      <a:dk2>
        <a:srgbClr val="08101A"/>
      </a:dk2>
      <a:lt2>
        <a:srgbClr val="FFFFFF"/>
      </a:lt2>
      <a:accent1>
        <a:srgbClr val="003399"/>
      </a:accent1>
      <a:accent2>
        <a:srgbClr val="468A4B"/>
      </a:accent2>
      <a:accent3>
        <a:srgbClr val="AAAAAB"/>
      </a:accent3>
      <a:accent4>
        <a:srgbClr val="DADADA"/>
      </a:accent4>
      <a:accent5>
        <a:srgbClr val="AAADCA"/>
      </a:accent5>
      <a:accent6>
        <a:srgbClr val="3F7D43"/>
      </a:accent6>
      <a:hlink>
        <a:srgbClr val="66CCFF"/>
      </a:hlink>
      <a:folHlink>
        <a:srgbClr val="F0E500"/>
      </a:folHlink>
    </a:clrScheme>
    <a:fontScheme name="Droplet">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roplet 1">
        <a:dk1>
          <a:srgbClr val="336699"/>
        </a:dk1>
        <a:lt1>
          <a:srgbClr val="FFFFFF"/>
        </a:lt1>
        <a:dk2>
          <a:srgbClr val="08101A"/>
        </a:dk2>
        <a:lt2>
          <a:srgbClr val="FFFFFF"/>
        </a:lt2>
        <a:accent1>
          <a:srgbClr val="003399"/>
        </a:accent1>
        <a:accent2>
          <a:srgbClr val="468A4B"/>
        </a:accent2>
        <a:accent3>
          <a:srgbClr val="AAAAAB"/>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roplet 2">
        <a:dk1>
          <a:srgbClr val="3E3E5C"/>
        </a:dk1>
        <a:lt1>
          <a:srgbClr val="FFFFFF"/>
        </a:lt1>
        <a:dk2>
          <a:srgbClr val="08101A"/>
        </a:dk2>
        <a:lt2>
          <a:srgbClr val="FFFFFF"/>
        </a:lt2>
        <a:accent1>
          <a:srgbClr val="60597B"/>
        </a:accent1>
        <a:accent2>
          <a:srgbClr val="6666FF"/>
        </a:accent2>
        <a:accent3>
          <a:srgbClr val="AAAAAB"/>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Rick's HD:Applications:Microsoft Office 2004:Templates:Presentations:Designs:Koi</Template>
  <TotalTime>47092</TotalTime>
  <Words>14534</Words>
  <Application>Microsoft Macintosh PowerPoint</Application>
  <PresentationFormat>On-screen Show (4:3)</PresentationFormat>
  <Paragraphs>2191</Paragraphs>
  <Slides>206</Slides>
  <Notes>158</Notes>
  <HiddenSlides>0</HiddenSlides>
  <MMClips>3</MMClips>
  <ScaleCrop>false</ScaleCrop>
  <HeadingPairs>
    <vt:vector size="6" baseType="variant">
      <vt:variant>
        <vt:lpstr>Fonts Used</vt:lpstr>
      </vt:variant>
      <vt:variant>
        <vt:i4>28</vt:i4>
      </vt:variant>
      <vt:variant>
        <vt:lpstr>Theme</vt:lpstr>
      </vt:variant>
      <vt:variant>
        <vt:i4>57</vt:i4>
      </vt:variant>
      <vt:variant>
        <vt:lpstr>Slide Titles</vt:lpstr>
      </vt:variant>
      <vt:variant>
        <vt:i4>206</vt:i4>
      </vt:variant>
    </vt:vector>
  </HeadingPairs>
  <TitlesOfParts>
    <vt:vector size="291" baseType="lpstr">
      <vt:lpstr>26</vt:lpstr>
      <vt:lpstr>Arail</vt:lpstr>
      <vt:lpstr>Arial Unicode MS</vt:lpstr>
      <vt:lpstr>ＭＳ Ｐゴシック</vt:lpstr>
      <vt:lpstr>Osaka</vt:lpstr>
      <vt:lpstr>SimSun</vt:lpstr>
      <vt:lpstr>Times</vt:lpstr>
      <vt:lpstr>Times Roman</vt:lpstr>
      <vt:lpstr>Accordance</vt:lpstr>
      <vt:lpstr>Arial</vt:lpstr>
      <vt:lpstr>Arial Black</vt:lpstr>
      <vt:lpstr>Arial Narrow</vt:lpstr>
      <vt:lpstr>Book Antiqua</vt:lpstr>
      <vt:lpstr>Calibri</vt:lpstr>
      <vt:lpstr>Calibri Light</vt:lpstr>
      <vt:lpstr>Century Gothic</vt:lpstr>
      <vt:lpstr>Comic Sans MS</vt:lpstr>
      <vt:lpstr>Copperplate Gothic Light</vt:lpstr>
      <vt:lpstr>Garamond</vt:lpstr>
      <vt:lpstr>Helvetica</vt:lpstr>
      <vt:lpstr>Impact</vt:lpstr>
      <vt:lpstr>Lucida Sans</vt:lpstr>
      <vt:lpstr>Monotype Sorts</vt:lpstr>
      <vt:lpstr>Tahoma</vt:lpstr>
      <vt:lpstr>Times New Roman</vt:lpstr>
      <vt:lpstr>Traditional Arabic</vt:lpstr>
      <vt:lpstr>Trebuchet MS</vt:lpstr>
      <vt:lpstr>Wingdings</vt:lpstr>
      <vt:lpstr>Radar</vt:lpstr>
      <vt:lpstr>Beam</vt:lpstr>
      <vt:lpstr>Orbit</vt:lpstr>
      <vt:lpstr>Default Design</vt:lpstr>
      <vt:lpstr>Textured</vt:lpstr>
      <vt:lpstr>Droplet</vt:lpstr>
      <vt:lpstr>Cascade</vt:lpstr>
      <vt:lpstr>Slit</vt:lpstr>
      <vt:lpstr>Crumple</vt:lpstr>
      <vt:lpstr>Blank Presentation</vt:lpstr>
      <vt:lpstr>1_Cascade</vt:lpstr>
      <vt:lpstr>Strategic</vt:lpstr>
      <vt:lpstr>3_Blank Presentation</vt:lpstr>
      <vt:lpstr>1_Whirlpool</vt:lpstr>
      <vt:lpstr>1_Orbit</vt:lpstr>
      <vt:lpstr>49_Blank Presentation</vt:lpstr>
      <vt:lpstr>1_Blank Presentation</vt:lpstr>
      <vt:lpstr>10_Blank Presentation</vt:lpstr>
      <vt:lpstr>1_Kimono</vt:lpstr>
      <vt:lpstr>Blue Diagonal</vt:lpstr>
      <vt:lpstr>4_Default Design</vt:lpstr>
      <vt:lpstr>13_Blank Presentation</vt:lpstr>
      <vt:lpstr>14_Blank Presentation</vt:lpstr>
      <vt:lpstr>1_Office Theme</vt:lpstr>
      <vt:lpstr>50_Blank Presentation</vt:lpstr>
      <vt:lpstr>Office Theme</vt:lpstr>
      <vt:lpstr>51_Blank Presentation</vt:lpstr>
      <vt:lpstr>1_Default Design</vt:lpstr>
      <vt:lpstr>5_Beam</vt:lpstr>
      <vt:lpstr>12_Blank Presentation</vt:lpstr>
      <vt:lpstr>52_Blank Presentation</vt:lpstr>
      <vt:lpstr>6_Default Design</vt:lpstr>
      <vt:lpstr>7_Blank Presentation</vt:lpstr>
      <vt:lpstr>2_Default Design</vt:lpstr>
      <vt:lpstr>1_Clipboard</vt:lpstr>
      <vt:lpstr>5_Default Design</vt:lpstr>
      <vt:lpstr>11_Default Design</vt:lpstr>
      <vt:lpstr>2_Strategic</vt:lpstr>
      <vt:lpstr>9_Default Design</vt:lpstr>
      <vt:lpstr>5_Blank Presentation</vt:lpstr>
      <vt:lpstr>10_Office Theme</vt:lpstr>
      <vt:lpstr>Snowflakes</vt:lpstr>
      <vt:lpstr>31_Blank Presentation</vt:lpstr>
      <vt:lpstr>8_Default Design</vt:lpstr>
      <vt:lpstr>Balance</vt:lpstr>
      <vt:lpstr>2_Slit</vt:lpstr>
      <vt:lpstr>53_Blank Presentation</vt:lpstr>
      <vt:lpstr>Blends</vt:lpstr>
      <vt:lpstr>1_Radar</vt:lpstr>
      <vt:lpstr>2_Blank Presentation</vt:lpstr>
      <vt:lpstr>12_Office Theme</vt:lpstr>
      <vt:lpstr>1_Bold Stripes</vt:lpstr>
      <vt:lpstr>3_Circle Strokes</vt:lpstr>
      <vt:lpstr>預設簡報設計</vt:lpstr>
      <vt:lpstr>Expedition</vt:lpstr>
      <vt:lpstr>3_Default Design</vt:lpstr>
      <vt:lpstr>24_Office Theme</vt:lpstr>
      <vt:lpstr>The Book of Romans</vt:lpstr>
      <vt:lpstr>الكلمة المفتاحيّة</vt:lpstr>
      <vt:lpstr>الموضوع الرئيسي</vt:lpstr>
      <vt:lpstr>الآيات المفتاحية</vt:lpstr>
      <vt:lpstr>البيان الموجز</vt:lpstr>
      <vt:lpstr>بيان الملكوت</vt:lpstr>
      <vt:lpstr>العهد</vt:lpstr>
      <vt:lpstr>الفِداء</vt:lpstr>
      <vt:lpstr>النبوة (الرّب، الإله) </vt:lpstr>
      <vt:lpstr>البِرّ</vt:lpstr>
      <vt:lpstr>رومية</vt:lpstr>
      <vt:lpstr>كن قابلاً</vt:lpstr>
      <vt:lpstr>عادة لا نقبل الأشخاص المختلفين</vt:lpstr>
      <vt:lpstr>لماذا نقبل بعضنا البعض؟</vt:lpstr>
      <vt:lpstr>لماذا نقبل بعضنا البعض؟</vt:lpstr>
      <vt:lpstr>نظرة عامة على العهد الجديد (رسائل بولس)</vt:lpstr>
      <vt:lpstr>المناسبة</vt:lpstr>
      <vt:lpstr>الفكرة الرئيسية في رومية</vt:lpstr>
      <vt:lpstr>نقبل بعضنا البعض ... كيف؟</vt:lpstr>
      <vt:lpstr>Black</vt:lpstr>
      <vt:lpstr>من أنا؟ (جذور العائلة)</vt:lpstr>
      <vt:lpstr>من أنا؟ (جذور التعليم).</vt:lpstr>
      <vt:lpstr>من أنا؟ (شغفي).</vt:lpstr>
      <vt:lpstr>تايلاند • منغوليا • مينامار • أندونيسيا</vt:lpstr>
      <vt:lpstr>عائلة جريفيث 28 تشرين ثاني 2019</vt:lpstr>
      <vt:lpstr>كيرت (34) وكارا يمتلكون شركة أعمال استشارية قرب مدينة سياتل</vt:lpstr>
      <vt:lpstr>ستيفن، كيتي وجيسي في جيج هاربور</vt:lpstr>
      <vt:lpstr>حفيدنا ذو السنتين جيسي</vt:lpstr>
      <vt:lpstr>حفيدنا ذو السنتين جيسي</vt:lpstr>
      <vt:lpstr>ستيفن (32) هو طيار في الشركة المتحدة يتنقل إلى سياتل من إس إف أو  </vt:lpstr>
      <vt:lpstr>جون (28) فنان تشكيلي في ريدلاندز، كاليفورنيا</vt:lpstr>
      <vt:lpstr>مؤسستنا الإرسالية</vt:lpstr>
      <vt:lpstr>Our People</vt:lpstr>
      <vt:lpstr> شعب الطرق المتقاطعة• حزيران 2021</vt:lpstr>
      <vt:lpstr>من أنا؟ (شغفي)</vt:lpstr>
      <vt:lpstr>مساقات أدرسها في كلية الكتاب سنغافورة</vt:lpstr>
      <vt:lpstr>مسح العهد الجديد • BibleStudyDownloads.org</vt:lpstr>
      <vt:lpstr>BibleStudyDownloads.org</vt:lpstr>
      <vt:lpstr>BibleStudyDownloads.org</vt:lpstr>
      <vt:lpstr>BibleStudyDownloads.org</vt:lpstr>
      <vt:lpstr>BibleStudyDownloads.org</vt:lpstr>
      <vt:lpstr>BibleStudyDownloads.org</vt:lpstr>
      <vt:lpstr>BibleStudyDownloads.org</vt:lpstr>
      <vt:lpstr>العربية </vt:lpstr>
      <vt:lpstr>استكشاف الموضوع</vt:lpstr>
      <vt:lpstr>نحن بحاجة لنوال بِرّ الله – ولكن كيف؟</vt:lpstr>
      <vt:lpstr>موضوع رسالة رومية</vt:lpstr>
      <vt:lpstr>محتويات هذا العرض التقديمي</vt:lpstr>
      <vt:lpstr>احتقر لوثر رسالة رومية</vt:lpstr>
      <vt:lpstr>ولد لوثر من جديد من خلال رسالة رومية</vt:lpstr>
      <vt:lpstr>الخلفية</vt:lpstr>
      <vt:lpstr>PowerPoint Presentation</vt:lpstr>
      <vt:lpstr>رحلة بولس التبشيرية الثالثة</vt:lpstr>
      <vt:lpstr>مدينة روما</vt:lpstr>
      <vt:lpstr>مدينة روما</vt:lpstr>
      <vt:lpstr>كورنثوس</vt:lpstr>
      <vt:lpstr>دعم بولس كمؤلف</vt:lpstr>
      <vt:lpstr>تأليف</vt:lpstr>
      <vt:lpstr>الشتات اليهودي في يوم الخمسين</vt:lpstr>
      <vt:lpstr>اليهود في يوم الخمسين – أعمال الرسل 2: 9- 11</vt:lpstr>
      <vt:lpstr>تاريخ ومكان الكتابة</vt:lpstr>
      <vt:lpstr>نظرة عامة على رسالة رومية</vt:lpstr>
      <vt:lpstr>نظرة عامة على رسالة رومية</vt:lpstr>
      <vt:lpstr>نظرة عامة على رسالة رومية</vt:lpstr>
      <vt:lpstr>متى كتب يوحنا الرؤيا؟</vt:lpstr>
      <vt:lpstr>المناسبة</vt:lpstr>
      <vt:lpstr>بناء العهد الجديد</vt:lpstr>
      <vt:lpstr>توكيدان</vt:lpstr>
      <vt:lpstr>جدول المواضيع</vt:lpstr>
      <vt:lpstr>غلاطية مقابل رومية</vt:lpstr>
      <vt:lpstr>غلاطية مقابل رومية</vt:lpstr>
      <vt:lpstr>5 خصائص رئيسية</vt:lpstr>
      <vt:lpstr>البِرّ في رسالة رومية</vt:lpstr>
      <vt:lpstr>الكتاب في السكتات الدماغية الواسعة</vt:lpstr>
      <vt:lpstr>لماذا نقبل بعضنا البعض؟</vt:lpstr>
      <vt:lpstr>Crossroad Puzzle Incomplete</vt:lpstr>
      <vt:lpstr>لغز الكلمات المتقاطعة</vt:lpstr>
      <vt:lpstr>أحياناً يسيء المسيحيون معاملة الآخرين من مجموعات عرقية مختلفة</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كن قابلاً</vt:lpstr>
      <vt:lpstr>نقبل الآخرين عندما نكون صغاراً</vt:lpstr>
      <vt:lpstr>عادة لا نقبل  الأشخاص المختلفين عنا</vt:lpstr>
      <vt:lpstr>لماذا نقبل بعضنا البعض؟</vt:lpstr>
      <vt:lpstr>اقبلوا بعضكم البعض      كما قبلكم المسيح</vt:lpstr>
      <vt:lpstr>الموضوع الرئيسي</vt:lpstr>
      <vt:lpstr>الإمبراطورية الرومانية</vt:lpstr>
      <vt:lpstr>نظرة عامة على العهد الجديد (رسائل بولس)</vt:lpstr>
      <vt:lpstr>لماذا نقبل بعضنا البعض؟</vt:lpstr>
      <vt:lpstr>البر في رومية</vt:lpstr>
      <vt:lpstr>Slides on  رومية 1 </vt:lpstr>
      <vt:lpstr>الرسالة ورومية 1</vt:lpstr>
      <vt:lpstr>الملخص</vt:lpstr>
      <vt:lpstr>البر في رومية</vt:lpstr>
      <vt:lpstr>Epistolary Form</vt:lpstr>
      <vt:lpstr>Epistolary Form</vt:lpstr>
      <vt:lpstr>اقبلوا بعضكم البعض      كما قبلكم المسيح</vt:lpstr>
      <vt:lpstr>PowerPoint Presentation</vt:lpstr>
      <vt:lpstr>PowerPoint Presentation</vt:lpstr>
      <vt:lpstr>ما المعنى المقصود للسامعين الأوائل؟</vt:lpstr>
      <vt:lpstr>ما المعنى المقصود للسامعين الأوائل؟</vt:lpstr>
      <vt:lpstr>ما المعنى المقصود للسامعين الأوائل؟</vt:lpstr>
      <vt:lpstr>ما المعنى المقصود للسامعين الأوائل؟</vt:lpstr>
      <vt:lpstr>ما المعنى المقصود للسامعين الأوائل؟</vt:lpstr>
      <vt:lpstr>موضوع رسالة رومية</vt:lpstr>
      <vt:lpstr>البيان الموجز</vt:lpstr>
      <vt:lpstr>نحتاج أن نخلص</vt:lpstr>
      <vt:lpstr>موضوع رئيسي</vt:lpstr>
      <vt:lpstr>PowerPoint Presentation</vt:lpstr>
      <vt:lpstr>لماذا نقبل بعضنا البعض؟</vt:lpstr>
      <vt:lpstr>البر في رومية</vt:lpstr>
      <vt:lpstr>GRIFFITH in رومية 1:9-11</vt:lpstr>
      <vt:lpstr>غضب الله (رومية 1: 18-20)</vt:lpstr>
      <vt:lpstr>رومية 1: 20</vt:lpstr>
      <vt:lpstr>Why You Are Without Excuse (Romans 1:20)</vt:lpstr>
      <vt:lpstr>رومية 1: 20</vt:lpstr>
      <vt:lpstr>إنه     قرارك</vt:lpstr>
      <vt:lpstr>لماذا الله غاضب على الأمم؟ (رو 1: 21-32)</vt:lpstr>
      <vt:lpstr>ماذا عن المثلية الجنسية؟</vt:lpstr>
      <vt:lpstr>ماذا عن الزواج من نفس الجنس؟</vt:lpstr>
      <vt:lpstr>لماذا الله غاضب على الأمم؟ (رو 1: 21-32)</vt:lpstr>
      <vt:lpstr>ماذا عن الذين لم نصل إليهم بعد؟</vt:lpstr>
      <vt:lpstr>الجحيم: ماذا لو  كانت حقيقة؟</vt:lpstr>
      <vt:lpstr>رؤيا ٢٠ : ١٥    وكل من لم يوجد مكتوباً في سفر الحياة طرح في بحيرة النار </vt:lpstr>
      <vt:lpstr>هجومات على الجحيم</vt:lpstr>
      <vt:lpstr>الشمولية</vt:lpstr>
      <vt:lpstr>الشمولية الحالية</vt:lpstr>
      <vt:lpstr>من بين 10000 عضو في كنيسة جراند رابيدز مارس هيل للكتاب المقدس غادر 3000 بعد نشر الكتاب ثم غادر بيل نفسه إلى كاليفورنيا  لإدارة برنامج حواري متأثر بالإيمان</vt:lpstr>
      <vt:lpstr>نظرةٌ عامَّةٌ إلى المستقبَل</vt:lpstr>
      <vt:lpstr>رؤيا ٢٠ : ١١   ثم رأيت عرشاً عظيماً أبيض</vt:lpstr>
      <vt:lpstr>رؤيا ٢٠ : ١٢   وانفتحت أسفار</vt:lpstr>
      <vt:lpstr>بحيرة النار  رؤيا ٢٠ : ١٤-١٥</vt:lpstr>
      <vt:lpstr>المجيء الثاني</vt:lpstr>
      <vt:lpstr>رؤيا ١٩ : ١٥   ومن فمه يخرج سيف ماضٍ</vt:lpstr>
      <vt:lpstr>الإبادة</vt:lpstr>
      <vt:lpstr>مجموعات الإبادة</vt:lpstr>
      <vt:lpstr>حجج الإبادة</vt:lpstr>
      <vt:lpstr>تقرير كنيسة إنجلترا كانون ثاني 1996</vt:lpstr>
      <vt:lpstr>المطهر</vt:lpstr>
      <vt:lpstr>الحجج المذكورة للمطهر</vt:lpstr>
      <vt:lpstr>دحض فكرة المطهر</vt:lpstr>
      <vt:lpstr>حجة الصدق هو الأهم.</vt:lpstr>
      <vt:lpstr>وجهة نظر أخرى ...</vt:lpstr>
      <vt:lpstr>الرد المناسب الوحيد على حالة غير المبشرين هو أنهم بالفعل هالكون بدون المسيح.  ويتم دعم ذلك بعدة طرق…</vt:lpstr>
      <vt:lpstr>غضب الله (رومية 1: 18-20)</vt:lpstr>
      <vt:lpstr>رومية 1: 20</vt:lpstr>
      <vt:lpstr>Why You Are Without Excuse (Romans 1:20)</vt:lpstr>
      <vt:lpstr>لماذ الله غاضب على الأمم (رو 1: 21-32)</vt:lpstr>
      <vt:lpstr>الجميع تحت الخطية</vt:lpstr>
      <vt:lpstr>لأَنَّهُ بِأَعْمَالِ النَّامُوسِ كُلُّ ذِي جَسَدٍ لاَ يَتَبَرَّرُ أَمَامَهُ</vt:lpstr>
      <vt:lpstr>أعمال ٨:١</vt:lpstr>
      <vt:lpstr>دعوة بولس الأمم ضمن الجسد</vt:lpstr>
      <vt:lpstr>خدمة بولس غرباً</vt:lpstr>
      <vt:lpstr>رومية 15:20-22</vt:lpstr>
      <vt:lpstr>الحجة المنطقية</vt:lpstr>
      <vt:lpstr>ما هو الفرق؟</vt:lpstr>
      <vt:lpstr>ماذا عن الأطفال  الذين يموتون؟</vt:lpstr>
      <vt:lpstr>كيف يمكنني  إيصال الجحيم  إلى غير المسيحيين؟</vt:lpstr>
      <vt:lpstr>كيف يمكنني  إيصال الجحيم  إلى غير المسيحيين؟</vt:lpstr>
      <vt:lpstr>لكنني لست بحاجة إلى الإنجيل!</vt:lpstr>
      <vt:lpstr>الاعتراض 1</vt:lpstr>
      <vt:lpstr>دفاع ملحد</vt:lpstr>
      <vt:lpstr>الاعتراض 1</vt:lpstr>
      <vt:lpstr>الاعتراض 1</vt:lpstr>
      <vt:lpstr>الاعتراض 1</vt:lpstr>
      <vt:lpstr>الاعتراض 1</vt:lpstr>
      <vt:lpstr>استجابة الله</vt:lpstr>
      <vt:lpstr>استجابة الله</vt:lpstr>
      <vt:lpstr>استجابة الله</vt:lpstr>
      <vt:lpstr>أنواع البشر</vt:lpstr>
      <vt:lpstr>الاعتراض 2</vt:lpstr>
      <vt:lpstr>الاعتراض 2</vt:lpstr>
      <vt:lpstr>استجابة الله</vt:lpstr>
      <vt:lpstr>استجابة الله</vt:lpstr>
      <vt:lpstr>استجابة الله</vt:lpstr>
      <vt:lpstr>استجابة الله</vt:lpstr>
      <vt:lpstr>استجابة الله</vt:lpstr>
      <vt:lpstr>ملخص</vt:lpstr>
      <vt:lpstr>ملخص</vt:lpstr>
      <vt:lpstr>Slides on  رومية 2 </vt:lpstr>
      <vt:lpstr>رومية 2: 1-3: 8</vt:lpstr>
      <vt:lpstr>يحتقر الله كبرياء الإنسان</vt:lpstr>
      <vt:lpstr>الجميع مذنبين أمام الله</vt:lpstr>
      <vt:lpstr>هل الخلاص بالأعمال؟</vt:lpstr>
      <vt:lpstr>لماذا اليهود أيضا بلا عذر أمام الله (2: 17-29)؟</vt:lpstr>
      <vt:lpstr>أعياد سفر اللاويين 23</vt:lpstr>
      <vt:lpstr>عيد الفصح الحديث</vt:lpstr>
      <vt:lpstr>المساخر: الكثير من الانتصار</vt:lpstr>
      <vt:lpstr>السبت</vt:lpstr>
      <vt:lpstr>دارت الحياة اليهودية حول هيكل سليمان لمدة 400 عام (959-586 ق.م)</vt:lpstr>
      <vt:lpstr>صلوات من أجل   الهيكل الثالث</vt:lpstr>
      <vt:lpstr>أثاث الهيكل والتصميم</vt:lpstr>
      <vt:lpstr>قيادة المجمع</vt:lpstr>
      <vt:lpstr>الفكرة الرئيسية في رومية</vt:lpstr>
      <vt:lpstr>تقبّل الآخرين.</vt:lpstr>
      <vt:lpstr>نقبل بعضنا البعض ... كيف؟</vt:lpstr>
      <vt:lpstr>Black</vt:lpstr>
      <vt:lpstr>مسح العهد القديم   •  BibleStudyDownloads.org</vt:lpstr>
      <vt:lpstr>Black</vt:lpstr>
      <vt:lpstr>مسح العهد القديم • BibleStudyDownloads.org</vt:lpstr>
    </vt:vector>
  </TitlesOfParts>
  <Company>None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DESTINATION</dc:title>
  <dc:creator>Peter Chan</dc:creator>
  <cp:lastModifiedBy>Rick Griffith</cp:lastModifiedBy>
  <cp:revision>1129</cp:revision>
  <cp:lastPrinted>2026-03-08T06:46:08Z</cp:lastPrinted>
  <dcterms:created xsi:type="dcterms:W3CDTF">2011-07-08T01:10:26Z</dcterms:created>
  <dcterms:modified xsi:type="dcterms:W3CDTF">2026-03-08T06:53:40Z</dcterms:modified>
</cp:coreProperties>
</file>