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9.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1.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4.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5.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6.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7.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8.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9.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0.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1.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2.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3.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4.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5.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6.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7.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8.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9.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0.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1.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2.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3.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4.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5.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6.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4.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5.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6.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7.xml" ContentType="application/vnd.openxmlformats-officedocument.themeOverride+xml"/>
  <Override PartName="/ppt/notesSlides/notesSlide83.xml" ContentType="application/vnd.openxmlformats-officedocument.presentationml.notesSlide+xml"/>
  <Override PartName="/ppt/theme/themeOverride8.xml" ContentType="application/vnd.openxmlformats-officedocument.themeOverride+xml"/>
  <Override PartName="/ppt/notesSlides/notesSlide84.xml" ContentType="application/vnd.openxmlformats-officedocument.presentationml.notesSlide+xml"/>
  <Override PartName="/ppt/theme/themeOverride9.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10.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11.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12.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theme/themeOverride13.xml" ContentType="application/vnd.openxmlformats-officedocument.themeOverr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heme/themeOverride14.xml" ContentType="application/vnd.openxmlformats-officedocument.themeOverr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theme/themeOverride15.xml" ContentType="application/vnd.openxmlformats-officedocument.themeOverride+xml"/>
  <Override PartName="/ppt/notesSlides/notesSlide146.xml" ContentType="application/vnd.openxmlformats-officedocument.presentationml.notesSlide+xml"/>
  <Override PartName="/ppt/theme/themeOverride16.xml" ContentType="application/vnd.openxmlformats-officedocument.themeOverr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theme/themeOverride17.xml" ContentType="application/vnd.openxmlformats-officedocument.themeOverr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theme/themeOverride18.xml" ContentType="application/vnd.openxmlformats-officedocument.themeOverr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theme/themeOverride19.xml" ContentType="application/vnd.openxmlformats-officedocument.themeOverr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theme/themeOverride20.xml" ContentType="application/vnd.openxmlformats-officedocument.themeOverr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theme/themeOverride21.xml" ContentType="application/vnd.openxmlformats-officedocument.themeOverr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theme/themeOverride22.xml" ContentType="application/vnd.openxmlformats-officedocument.themeOverr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4425" r:id="rId2"/>
    <p:sldMasterId id="2147484462" r:id="rId3"/>
    <p:sldMasterId id="2147484652" r:id="rId4"/>
    <p:sldMasterId id="2147487768" r:id="rId5"/>
    <p:sldMasterId id="2147487851" r:id="rId6"/>
    <p:sldMasterId id="2147487904" r:id="rId7"/>
    <p:sldMasterId id="2147487916" r:id="rId8"/>
    <p:sldMasterId id="2147487953" r:id="rId9"/>
    <p:sldMasterId id="2147487965" r:id="rId10"/>
    <p:sldMasterId id="2147487989" r:id="rId11"/>
    <p:sldMasterId id="2147488001" r:id="rId12"/>
    <p:sldMasterId id="2147488013" r:id="rId13"/>
    <p:sldMasterId id="2147488025" r:id="rId14"/>
    <p:sldMasterId id="2147488037" r:id="rId15"/>
    <p:sldMasterId id="2147488086" r:id="rId16"/>
    <p:sldMasterId id="2147488363" r:id="rId17"/>
    <p:sldMasterId id="2147488430" r:id="rId18"/>
    <p:sldMasterId id="2147488484" r:id="rId19"/>
    <p:sldMasterId id="2147488587" r:id="rId20"/>
    <p:sldMasterId id="2147488679" r:id="rId21"/>
    <p:sldMasterId id="2147488715" r:id="rId22"/>
    <p:sldMasterId id="2147488732" r:id="rId23"/>
    <p:sldMasterId id="2147488744" r:id="rId24"/>
    <p:sldMasterId id="2147488756" r:id="rId25"/>
    <p:sldMasterId id="2147488768" r:id="rId26"/>
    <p:sldMasterId id="2147488780" r:id="rId27"/>
    <p:sldMasterId id="2147488792" r:id="rId28"/>
    <p:sldMasterId id="2147488817" r:id="rId29"/>
    <p:sldMasterId id="2147488829" r:id="rId30"/>
    <p:sldMasterId id="2147488841" r:id="rId31"/>
    <p:sldMasterId id="2147488853" r:id="rId32"/>
    <p:sldMasterId id="2147488865" r:id="rId33"/>
    <p:sldMasterId id="2147488879" r:id="rId34"/>
    <p:sldMasterId id="2147488891" r:id="rId35"/>
    <p:sldMasterId id="2147488909" r:id="rId36"/>
    <p:sldMasterId id="2147488912" r:id="rId37"/>
  </p:sldMasterIdLst>
  <p:notesMasterIdLst>
    <p:notesMasterId r:id="rId322"/>
  </p:notesMasterIdLst>
  <p:sldIdLst>
    <p:sldId id="396" r:id="rId38"/>
    <p:sldId id="397" r:id="rId39"/>
    <p:sldId id="4670" r:id="rId40"/>
    <p:sldId id="4684" r:id="rId41"/>
    <p:sldId id="399" r:id="rId42"/>
    <p:sldId id="400" r:id="rId43"/>
    <p:sldId id="401" r:id="rId44"/>
    <p:sldId id="402" r:id="rId45"/>
    <p:sldId id="403" r:id="rId46"/>
    <p:sldId id="404" r:id="rId47"/>
    <p:sldId id="405" r:id="rId48"/>
    <p:sldId id="4671" r:id="rId49"/>
    <p:sldId id="4672" r:id="rId50"/>
    <p:sldId id="4673" r:id="rId51"/>
    <p:sldId id="4674" r:id="rId52"/>
    <p:sldId id="4675" r:id="rId53"/>
    <p:sldId id="4676" r:id="rId54"/>
    <p:sldId id="4677" r:id="rId55"/>
    <p:sldId id="4678" r:id="rId56"/>
    <p:sldId id="3650" r:id="rId57"/>
    <p:sldId id="560" r:id="rId58"/>
    <p:sldId id="4516" r:id="rId59"/>
    <p:sldId id="4517" r:id="rId60"/>
    <p:sldId id="1192" r:id="rId61"/>
    <p:sldId id="4451" r:id="rId62"/>
    <p:sldId id="1191" r:id="rId63"/>
    <p:sldId id="4519" r:id="rId64"/>
    <p:sldId id="4520" r:id="rId65"/>
    <p:sldId id="1194" r:id="rId66"/>
    <p:sldId id="1185" r:id="rId67"/>
    <p:sldId id="1156" r:id="rId68"/>
    <p:sldId id="1161" r:id="rId69"/>
    <p:sldId id="1162" r:id="rId70"/>
    <p:sldId id="1184" r:id="rId71"/>
    <p:sldId id="4521" r:id="rId72"/>
    <p:sldId id="1186" r:id="rId73"/>
    <p:sldId id="1158" r:id="rId74"/>
    <p:sldId id="1159" r:id="rId75"/>
    <p:sldId id="1157" r:id="rId76"/>
    <p:sldId id="1187" r:id="rId77"/>
    <p:sldId id="1188" r:id="rId78"/>
    <p:sldId id="1168" r:id="rId79"/>
    <p:sldId id="1163" r:id="rId80"/>
    <p:sldId id="1164" r:id="rId81"/>
    <p:sldId id="1166" r:id="rId82"/>
    <p:sldId id="1169" r:id="rId83"/>
    <p:sldId id="1167" r:id="rId84"/>
    <p:sldId id="1195" r:id="rId85"/>
    <p:sldId id="4522" r:id="rId86"/>
    <p:sldId id="1196" r:id="rId87"/>
    <p:sldId id="1197" r:id="rId88"/>
    <p:sldId id="4091" r:id="rId89"/>
    <p:sldId id="1198" r:id="rId90"/>
    <p:sldId id="1199" r:id="rId91"/>
    <p:sldId id="4523" r:id="rId92"/>
    <p:sldId id="4121" r:id="rId93"/>
    <p:sldId id="4688" r:id="rId94"/>
    <p:sldId id="4524" r:id="rId95"/>
    <p:sldId id="1040" r:id="rId96"/>
    <p:sldId id="1041" r:id="rId97"/>
    <p:sldId id="1165" r:id="rId98"/>
    <p:sldId id="1190" r:id="rId99"/>
    <p:sldId id="1172" r:id="rId100"/>
    <p:sldId id="1181" r:id="rId101"/>
    <p:sldId id="4093" r:id="rId102"/>
    <p:sldId id="4525" r:id="rId103"/>
    <p:sldId id="4526" r:id="rId104"/>
    <p:sldId id="1174" r:id="rId105"/>
    <p:sldId id="4527" r:id="rId106"/>
    <p:sldId id="4092" r:id="rId107"/>
    <p:sldId id="4094" r:id="rId108"/>
    <p:sldId id="4528" r:id="rId109"/>
    <p:sldId id="4095" r:id="rId110"/>
    <p:sldId id="4096" r:id="rId111"/>
    <p:sldId id="1632" r:id="rId112"/>
    <p:sldId id="4097" r:id="rId113"/>
    <p:sldId id="4529" r:id="rId114"/>
    <p:sldId id="4098" r:id="rId115"/>
    <p:sldId id="4530" r:id="rId116"/>
    <p:sldId id="561" r:id="rId117"/>
    <p:sldId id="4588" r:id="rId118"/>
    <p:sldId id="4589" r:id="rId119"/>
    <p:sldId id="4590" r:id="rId120"/>
    <p:sldId id="4591" r:id="rId121"/>
    <p:sldId id="4592" r:id="rId122"/>
    <p:sldId id="5440" r:id="rId123"/>
    <p:sldId id="5458" r:id="rId124"/>
    <p:sldId id="4692" r:id="rId125"/>
    <p:sldId id="4689" r:id="rId126"/>
    <p:sldId id="4597" r:id="rId127"/>
    <p:sldId id="4598" r:id="rId128"/>
    <p:sldId id="4599" r:id="rId129"/>
    <p:sldId id="4600" r:id="rId130"/>
    <p:sldId id="4601" r:id="rId131"/>
    <p:sldId id="1154" r:id="rId132"/>
    <p:sldId id="4602" r:id="rId133"/>
    <p:sldId id="4603" r:id="rId134"/>
    <p:sldId id="4604" r:id="rId135"/>
    <p:sldId id="4605" r:id="rId136"/>
    <p:sldId id="4606" r:id="rId137"/>
    <p:sldId id="4607" r:id="rId138"/>
    <p:sldId id="5453" r:id="rId139"/>
    <p:sldId id="5454" r:id="rId140"/>
    <p:sldId id="4609" r:id="rId141"/>
    <p:sldId id="1155" r:id="rId142"/>
    <p:sldId id="1160" r:id="rId143"/>
    <p:sldId id="2498" r:id="rId144"/>
    <p:sldId id="4610" r:id="rId145"/>
    <p:sldId id="4611" r:id="rId146"/>
    <p:sldId id="4612" r:id="rId147"/>
    <p:sldId id="4613" r:id="rId148"/>
    <p:sldId id="4614" r:id="rId149"/>
    <p:sldId id="5433" r:id="rId150"/>
    <p:sldId id="562" r:id="rId151"/>
    <p:sldId id="2499" r:id="rId152"/>
    <p:sldId id="1153" r:id="rId153"/>
    <p:sldId id="4188" r:id="rId154"/>
    <p:sldId id="4187" r:id="rId155"/>
    <p:sldId id="4618" r:id="rId156"/>
    <p:sldId id="2501" r:id="rId157"/>
    <p:sldId id="2500" r:id="rId158"/>
    <p:sldId id="1152" r:id="rId159"/>
    <p:sldId id="2502" r:id="rId160"/>
    <p:sldId id="4619" r:id="rId161"/>
    <p:sldId id="5441" r:id="rId162"/>
    <p:sldId id="2504" r:id="rId163"/>
    <p:sldId id="2575" r:id="rId164"/>
    <p:sldId id="4621" r:id="rId165"/>
    <p:sldId id="2512" r:id="rId166"/>
    <p:sldId id="2506" r:id="rId167"/>
    <p:sldId id="2509" r:id="rId168"/>
    <p:sldId id="2508" r:id="rId169"/>
    <p:sldId id="2510" r:id="rId170"/>
    <p:sldId id="2513" r:id="rId171"/>
    <p:sldId id="2515" r:id="rId172"/>
    <p:sldId id="2507" r:id="rId173"/>
    <p:sldId id="2514" r:id="rId174"/>
    <p:sldId id="2511" r:id="rId175"/>
    <p:sldId id="4565" r:id="rId176"/>
    <p:sldId id="4566" r:id="rId177"/>
    <p:sldId id="5442" r:id="rId178"/>
    <p:sldId id="4568" r:id="rId179"/>
    <p:sldId id="4569" r:id="rId180"/>
    <p:sldId id="4570" r:id="rId181"/>
    <p:sldId id="4571" r:id="rId182"/>
    <p:sldId id="4572" r:id="rId183"/>
    <p:sldId id="4573" r:id="rId184"/>
    <p:sldId id="4574" r:id="rId185"/>
    <p:sldId id="4575" r:id="rId186"/>
    <p:sldId id="4576" r:id="rId187"/>
    <p:sldId id="4577" r:id="rId188"/>
    <p:sldId id="4578" r:id="rId189"/>
    <p:sldId id="4579" r:id="rId190"/>
    <p:sldId id="4580" r:id="rId191"/>
    <p:sldId id="4581" r:id="rId192"/>
    <p:sldId id="5443" r:id="rId193"/>
    <p:sldId id="4583" r:id="rId194"/>
    <p:sldId id="4584" r:id="rId195"/>
    <p:sldId id="4585" r:id="rId196"/>
    <p:sldId id="5444" r:id="rId197"/>
    <p:sldId id="4587" r:id="rId198"/>
    <p:sldId id="563" r:id="rId199"/>
    <p:sldId id="3910" r:id="rId200"/>
    <p:sldId id="4533" r:id="rId201"/>
    <p:sldId id="4449" r:id="rId202"/>
    <p:sldId id="4534" r:id="rId203"/>
    <p:sldId id="4535" r:id="rId204"/>
    <p:sldId id="4536" r:id="rId205"/>
    <p:sldId id="4537" r:id="rId206"/>
    <p:sldId id="1189" r:id="rId207"/>
    <p:sldId id="1176" r:id="rId208"/>
    <p:sldId id="4538" r:id="rId209"/>
    <p:sldId id="4539" r:id="rId210"/>
    <p:sldId id="4540" r:id="rId211"/>
    <p:sldId id="5445" r:id="rId212"/>
    <p:sldId id="1177" r:id="rId213"/>
    <p:sldId id="1178" r:id="rId214"/>
    <p:sldId id="1151" r:id="rId215"/>
    <p:sldId id="4542" r:id="rId216"/>
    <p:sldId id="1182" r:id="rId217"/>
    <p:sldId id="4543" r:id="rId218"/>
    <p:sldId id="4544" r:id="rId219"/>
    <p:sldId id="4545" r:id="rId220"/>
    <p:sldId id="5459" r:id="rId221"/>
    <p:sldId id="1183" r:id="rId222"/>
    <p:sldId id="318" r:id="rId223"/>
    <p:sldId id="4548" r:id="rId224"/>
    <p:sldId id="4549" r:id="rId225"/>
    <p:sldId id="1180" r:id="rId226"/>
    <p:sldId id="4550" r:id="rId227"/>
    <p:sldId id="4551" r:id="rId228"/>
    <p:sldId id="5434" r:id="rId229"/>
    <p:sldId id="4553" r:id="rId230"/>
    <p:sldId id="4554" r:id="rId231"/>
    <p:sldId id="1149" r:id="rId232"/>
    <p:sldId id="5446" r:id="rId233"/>
    <p:sldId id="5306" r:id="rId234"/>
    <p:sldId id="4556" r:id="rId235"/>
    <p:sldId id="4557" r:id="rId236"/>
    <p:sldId id="4558" r:id="rId237"/>
    <p:sldId id="1173" r:id="rId238"/>
    <p:sldId id="1175" r:id="rId239"/>
    <p:sldId id="4559" r:id="rId240"/>
    <p:sldId id="4560" r:id="rId241"/>
    <p:sldId id="1170" r:id="rId242"/>
    <p:sldId id="4561" r:id="rId243"/>
    <p:sldId id="1200" r:id="rId244"/>
    <p:sldId id="5447" r:id="rId245"/>
    <p:sldId id="4563" r:id="rId246"/>
    <p:sldId id="4564" r:id="rId247"/>
    <p:sldId id="526" r:id="rId248"/>
    <p:sldId id="5435" r:id="rId249"/>
    <p:sldId id="4685" r:id="rId250"/>
    <p:sldId id="4686" r:id="rId251"/>
    <p:sldId id="4687" r:id="rId252"/>
    <p:sldId id="1202" r:id="rId253"/>
    <p:sldId id="4655" r:id="rId254"/>
    <p:sldId id="268" r:id="rId255"/>
    <p:sldId id="5448" r:id="rId256"/>
    <p:sldId id="4656" r:id="rId257"/>
    <p:sldId id="4657" r:id="rId258"/>
    <p:sldId id="4658" r:id="rId259"/>
    <p:sldId id="4659" r:id="rId260"/>
    <p:sldId id="4666" r:id="rId261"/>
    <p:sldId id="564" r:id="rId262"/>
    <p:sldId id="4660" r:id="rId263"/>
    <p:sldId id="4661" r:id="rId264"/>
    <p:sldId id="4662" r:id="rId265"/>
    <p:sldId id="4663" r:id="rId266"/>
    <p:sldId id="5449" r:id="rId267"/>
    <p:sldId id="4665" r:id="rId268"/>
    <p:sldId id="5436" r:id="rId269"/>
    <p:sldId id="565" r:id="rId270"/>
    <p:sldId id="5437" r:id="rId271"/>
    <p:sldId id="477" r:id="rId272"/>
    <p:sldId id="5456" r:id="rId273"/>
    <p:sldId id="273" r:id="rId274"/>
    <p:sldId id="4622" r:id="rId275"/>
    <p:sldId id="4623" r:id="rId276"/>
    <p:sldId id="5450" r:id="rId277"/>
    <p:sldId id="5451" r:id="rId278"/>
    <p:sldId id="4626" r:id="rId279"/>
    <p:sldId id="5452" r:id="rId280"/>
    <p:sldId id="4628" r:id="rId281"/>
    <p:sldId id="4629" r:id="rId282"/>
    <p:sldId id="4630" r:id="rId283"/>
    <p:sldId id="5457" r:id="rId284"/>
    <p:sldId id="4632" r:id="rId285"/>
    <p:sldId id="4633" r:id="rId286"/>
    <p:sldId id="4634" r:id="rId287"/>
    <p:sldId id="4635" r:id="rId288"/>
    <p:sldId id="4636" r:id="rId289"/>
    <p:sldId id="4637" r:id="rId290"/>
    <p:sldId id="4638" r:id="rId291"/>
    <p:sldId id="4504" r:id="rId292"/>
    <p:sldId id="4639" r:id="rId293"/>
    <p:sldId id="4640" r:id="rId294"/>
    <p:sldId id="4641" r:id="rId295"/>
    <p:sldId id="4642" r:id="rId296"/>
    <p:sldId id="4643" r:id="rId297"/>
    <p:sldId id="3920" r:id="rId298"/>
    <p:sldId id="4644" r:id="rId299"/>
    <p:sldId id="4645" r:id="rId300"/>
    <p:sldId id="4646" r:id="rId301"/>
    <p:sldId id="4647" r:id="rId302"/>
    <p:sldId id="4648" r:id="rId303"/>
    <p:sldId id="4649" r:id="rId304"/>
    <p:sldId id="4650" r:id="rId305"/>
    <p:sldId id="4651" r:id="rId306"/>
    <p:sldId id="4652" r:id="rId307"/>
    <p:sldId id="4653" r:id="rId308"/>
    <p:sldId id="4654" r:id="rId309"/>
    <p:sldId id="3774" r:id="rId310"/>
    <p:sldId id="516" r:id="rId311"/>
    <p:sldId id="5438" r:id="rId312"/>
    <p:sldId id="518" r:id="rId313"/>
    <p:sldId id="519" r:id="rId314"/>
    <p:sldId id="5439" r:id="rId315"/>
    <p:sldId id="4679" r:id="rId316"/>
    <p:sldId id="4680" r:id="rId317"/>
    <p:sldId id="4681" r:id="rId318"/>
    <p:sldId id="4682" r:id="rId319"/>
    <p:sldId id="4683" r:id="rId320"/>
    <p:sldId id="4045" r:id="rId321"/>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686"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37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51"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6739"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3420" algn="l" defTabSz="456686" rtl="0" eaLnBrk="1" latinLnBrk="0" hangingPunct="1">
      <a:defRPr sz="2400" kern="1200">
        <a:solidFill>
          <a:schemeClr val="tx1"/>
        </a:solidFill>
        <a:latin typeface="Times New Roman" charset="0"/>
        <a:ea typeface="ＭＳ Ｐゴシック" charset="0"/>
        <a:cs typeface="ＭＳ Ｐゴシック" charset="0"/>
      </a:defRPr>
    </a:lvl6pPr>
    <a:lvl7pPr marL="2740100" algn="l" defTabSz="456686" rtl="0" eaLnBrk="1" latinLnBrk="0" hangingPunct="1">
      <a:defRPr sz="2400" kern="1200">
        <a:solidFill>
          <a:schemeClr val="tx1"/>
        </a:solidFill>
        <a:latin typeface="Times New Roman" charset="0"/>
        <a:ea typeface="ＭＳ Ｐゴシック" charset="0"/>
        <a:cs typeface="ＭＳ Ｐゴシック" charset="0"/>
      </a:defRPr>
    </a:lvl7pPr>
    <a:lvl8pPr marL="3196784" algn="l" defTabSz="456686" rtl="0" eaLnBrk="1" latinLnBrk="0" hangingPunct="1">
      <a:defRPr sz="2400" kern="1200">
        <a:solidFill>
          <a:schemeClr val="tx1"/>
        </a:solidFill>
        <a:latin typeface="Times New Roman" charset="0"/>
        <a:ea typeface="ＭＳ Ｐゴシック" charset="0"/>
        <a:cs typeface="ＭＳ Ｐゴシック" charset="0"/>
      </a:defRPr>
    </a:lvl8pPr>
    <a:lvl9pPr marL="3653466" algn="l" defTabSz="456686"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93A41485-4B7B-9944-B138-C4C7BED189D5}">
          <p14:sldIdLst>
            <p14:sldId id="396"/>
            <p14:sldId id="397"/>
            <p14:sldId id="4670"/>
            <p14:sldId id="4684"/>
            <p14:sldId id="399"/>
            <p14:sldId id="400"/>
            <p14:sldId id="401"/>
            <p14:sldId id="402"/>
            <p14:sldId id="403"/>
            <p14:sldId id="404"/>
            <p14:sldId id="405"/>
            <p14:sldId id="4671"/>
            <p14:sldId id="4672"/>
            <p14:sldId id="4673"/>
            <p14:sldId id="4674"/>
            <p14:sldId id="4675"/>
            <p14:sldId id="4676"/>
            <p14:sldId id="4677"/>
            <p14:sldId id="4678"/>
            <p14:sldId id="3650"/>
          </p14:sldIdLst>
        </p14:section>
        <p14:section name="Chapters" id="{6C2D4EA3-5DC6-D740-9272-FC075B91E2D7}">
          <p14:sldIdLst>
            <p14:sldId id="560"/>
            <p14:sldId id="4516"/>
            <p14:sldId id="4517"/>
            <p14:sldId id="1192"/>
            <p14:sldId id="4451"/>
            <p14:sldId id="1191"/>
            <p14:sldId id="4519"/>
            <p14:sldId id="4520"/>
            <p14:sldId id="1194"/>
            <p14:sldId id="1185"/>
            <p14:sldId id="1156"/>
            <p14:sldId id="1161"/>
            <p14:sldId id="1162"/>
            <p14:sldId id="1184"/>
            <p14:sldId id="4521"/>
            <p14:sldId id="1186"/>
            <p14:sldId id="1158"/>
            <p14:sldId id="1159"/>
            <p14:sldId id="1157"/>
            <p14:sldId id="1187"/>
            <p14:sldId id="1188"/>
            <p14:sldId id="1168"/>
            <p14:sldId id="1163"/>
            <p14:sldId id="1164"/>
            <p14:sldId id="1166"/>
            <p14:sldId id="1169"/>
            <p14:sldId id="1167"/>
            <p14:sldId id="1195"/>
            <p14:sldId id="4522"/>
            <p14:sldId id="1196"/>
            <p14:sldId id="1197"/>
            <p14:sldId id="4091"/>
            <p14:sldId id="1198"/>
            <p14:sldId id="1199"/>
            <p14:sldId id="4523"/>
            <p14:sldId id="4121"/>
            <p14:sldId id="4688"/>
            <p14:sldId id="4524"/>
            <p14:sldId id="1040"/>
            <p14:sldId id="1041"/>
            <p14:sldId id="1165"/>
            <p14:sldId id="1190"/>
            <p14:sldId id="1172"/>
            <p14:sldId id="1181"/>
            <p14:sldId id="4093"/>
            <p14:sldId id="4525"/>
            <p14:sldId id="4526"/>
            <p14:sldId id="1174"/>
            <p14:sldId id="4527"/>
            <p14:sldId id="4092"/>
            <p14:sldId id="4094"/>
            <p14:sldId id="4528"/>
            <p14:sldId id="4095"/>
            <p14:sldId id="4096"/>
            <p14:sldId id="1632"/>
            <p14:sldId id="4097"/>
            <p14:sldId id="4529"/>
            <p14:sldId id="4098"/>
            <p14:sldId id="4530"/>
            <p14:sldId id="561"/>
            <p14:sldId id="4588"/>
            <p14:sldId id="4589"/>
            <p14:sldId id="4590"/>
            <p14:sldId id="4591"/>
            <p14:sldId id="4592"/>
            <p14:sldId id="5440"/>
            <p14:sldId id="5458"/>
            <p14:sldId id="4692"/>
            <p14:sldId id="4689"/>
            <p14:sldId id="4597"/>
            <p14:sldId id="4598"/>
            <p14:sldId id="4599"/>
            <p14:sldId id="4600"/>
            <p14:sldId id="4601"/>
            <p14:sldId id="1154"/>
            <p14:sldId id="4602"/>
            <p14:sldId id="4603"/>
            <p14:sldId id="4604"/>
            <p14:sldId id="4605"/>
            <p14:sldId id="4606"/>
            <p14:sldId id="4607"/>
            <p14:sldId id="5453"/>
            <p14:sldId id="5454"/>
            <p14:sldId id="4609"/>
            <p14:sldId id="1155"/>
            <p14:sldId id="1160"/>
            <p14:sldId id="2498"/>
            <p14:sldId id="4610"/>
            <p14:sldId id="4611"/>
            <p14:sldId id="4612"/>
            <p14:sldId id="4613"/>
            <p14:sldId id="4614"/>
            <p14:sldId id="5433"/>
            <p14:sldId id="562"/>
            <p14:sldId id="2499"/>
            <p14:sldId id="1153"/>
            <p14:sldId id="4188"/>
            <p14:sldId id="4187"/>
            <p14:sldId id="4618"/>
            <p14:sldId id="2501"/>
            <p14:sldId id="2500"/>
            <p14:sldId id="1152"/>
            <p14:sldId id="2502"/>
            <p14:sldId id="4619"/>
            <p14:sldId id="5441"/>
            <p14:sldId id="2504"/>
            <p14:sldId id="2575"/>
            <p14:sldId id="4621"/>
            <p14:sldId id="2512"/>
            <p14:sldId id="2506"/>
            <p14:sldId id="2509"/>
            <p14:sldId id="2508"/>
            <p14:sldId id="2510"/>
            <p14:sldId id="2513"/>
            <p14:sldId id="2515"/>
            <p14:sldId id="2507"/>
            <p14:sldId id="2514"/>
            <p14:sldId id="2511"/>
            <p14:sldId id="4565"/>
            <p14:sldId id="4566"/>
            <p14:sldId id="5442"/>
            <p14:sldId id="4568"/>
            <p14:sldId id="4569"/>
            <p14:sldId id="4570"/>
            <p14:sldId id="4571"/>
            <p14:sldId id="4572"/>
            <p14:sldId id="4573"/>
            <p14:sldId id="4574"/>
            <p14:sldId id="4575"/>
            <p14:sldId id="4576"/>
            <p14:sldId id="4577"/>
            <p14:sldId id="4578"/>
            <p14:sldId id="4579"/>
            <p14:sldId id="4580"/>
            <p14:sldId id="4581"/>
            <p14:sldId id="5443"/>
            <p14:sldId id="4583"/>
            <p14:sldId id="4584"/>
            <p14:sldId id="4585"/>
            <p14:sldId id="5444"/>
            <p14:sldId id="4587"/>
            <p14:sldId id="563"/>
            <p14:sldId id="3910"/>
            <p14:sldId id="4533"/>
            <p14:sldId id="4449"/>
            <p14:sldId id="4534"/>
            <p14:sldId id="4535"/>
            <p14:sldId id="4536"/>
            <p14:sldId id="4537"/>
            <p14:sldId id="1189"/>
            <p14:sldId id="1176"/>
            <p14:sldId id="4538"/>
            <p14:sldId id="4539"/>
            <p14:sldId id="4540"/>
            <p14:sldId id="5445"/>
            <p14:sldId id="1177"/>
            <p14:sldId id="1178"/>
            <p14:sldId id="1151"/>
            <p14:sldId id="4542"/>
            <p14:sldId id="1182"/>
            <p14:sldId id="4543"/>
            <p14:sldId id="4544"/>
            <p14:sldId id="4545"/>
            <p14:sldId id="5459"/>
            <p14:sldId id="1183"/>
            <p14:sldId id="318"/>
            <p14:sldId id="4548"/>
            <p14:sldId id="4549"/>
            <p14:sldId id="1180"/>
            <p14:sldId id="4550"/>
            <p14:sldId id="4551"/>
            <p14:sldId id="5434"/>
            <p14:sldId id="4553"/>
            <p14:sldId id="4554"/>
            <p14:sldId id="1149"/>
            <p14:sldId id="5446"/>
            <p14:sldId id="5306"/>
            <p14:sldId id="4556"/>
            <p14:sldId id="4557"/>
            <p14:sldId id="4558"/>
            <p14:sldId id="1173"/>
            <p14:sldId id="1175"/>
            <p14:sldId id="4559"/>
            <p14:sldId id="4560"/>
            <p14:sldId id="1170"/>
            <p14:sldId id="4561"/>
            <p14:sldId id="1200"/>
            <p14:sldId id="5447"/>
            <p14:sldId id="4563"/>
            <p14:sldId id="4564"/>
            <p14:sldId id="526"/>
            <p14:sldId id="5435"/>
            <p14:sldId id="4685"/>
            <p14:sldId id="4686"/>
            <p14:sldId id="4687"/>
            <p14:sldId id="1202"/>
            <p14:sldId id="4655"/>
            <p14:sldId id="268"/>
            <p14:sldId id="5448"/>
            <p14:sldId id="4656"/>
            <p14:sldId id="4657"/>
            <p14:sldId id="4658"/>
            <p14:sldId id="4659"/>
            <p14:sldId id="4666"/>
            <p14:sldId id="564"/>
            <p14:sldId id="4660"/>
            <p14:sldId id="4661"/>
            <p14:sldId id="4662"/>
            <p14:sldId id="4663"/>
            <p14:sldId id="5449"/>
            <p14:sldId id="4665"/>
            <p14:sldId id="5436"/>
            <p14:sldId id="565"/>
            <p14:sldId id="5437"/>
            <p14:sldId id="477"/>
            <p14:sldId id="5456"/>
            <p14:sldId id="273"/>
            <p14:sldId id="4622"/>
            <p14:sldId id="4623"/>
            <p14:sldId id="5450"/>
            <p14:sldId id="5451"/>
            <p14:sldId id="4626"/>
            <p14:sldId id="5452"/>
            <p14:sldId id="4628"/>
            <p14:sldId id="4629"/>
            <p14:sldId id="4630"/>
            <p14:sldId id="5457"/>
            <p14:sldId id="4632"/>
            <p14:sldId id="4633"/>
            <p14:sldId id="4634"/>
            <p14:sldId id="4635"/>
            <p14:sldId id="4636"/>
            <p14:sldId id="4637"/>
            <p14:sldId id="4638"/>
            <p14:sldId id="4504"/>
            <p14:sldId id="4639"/>
            <p14:sldId id="4640"/>
            <p14:sldId id="4641"/>
            <p14:sldId id="4642"/>
            <p14:sldId id="4643"/>
            <p14:sldId id="3920"/>
            <p14:sldId id="4644"/>
            <p14:sldId id="4645"/>
            <p14:sldId id="4646"/>
            <p14:sldId id="4647"/>
            <p14:sldId id="4648"/>
            <p14:sldId id="4649"/>
            <p14:sldId id="4650"/>
            <p14:sldId id="4651"/>
            <p14:sldId id="4652"/>
            <p14:sldId id="4653"/>
            <p14:sldId id="4654"/>
            <p14:sldId id="3774"/>
            <p14:sldId id="516"/>
            <p14:sldId id="5438"/>
            <p14:sldId id="518"/>
            <p14:sldId id="519"/>
            <p14:sldId id="5439"/>
            <p14:sldId id="4679"/>
            <p14:sldId id="4680"/>
            <p14:sldId id="4681"/>
            <p14:sldId id="4682"/>
            <p14:sldId id="4683"/>
            <p14:sldId id="4045"/>
          </p14:sldIdLst>
        </p14:section>
        <p14:section name="Supplements" id="{5D25BF95-96B9-1B4A-B42C-7D09C0191F0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272B"/>
    <a:srgbClr val="2A2E2F"/>
    <a:srgbClr val="C19E69"/>
    <a:srgbClr val="FF8000"/>
    <a:srgbClr val="313133"/>
    <a:srgbClr val="000099"/>
    <a:srgbClr val="CDF4FF"/>
    <a:srgbClr val="FFFFFF"/>
    <a:srgbClr val="9900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425" autoAdjust="0"/>
    <p:restoredTop sz="72210" autoAdjust="0"/>
  </p:normalViewPr>
  <p:slideViewPr>
    <p:cSldViewPr>
      <p:cViewPr varScale="1">
        <p:scale>
          <a:sx n="95" d="100"/>
          <a:sy n="95" d="100"/>
        </p:scale>
        <p:origin x="176" y="600"/>
      </p:cViewPr>
      <p:guideLst>
        <p:guide orient="horz" pos="2160"/>
        <p:guide pos="2880"/>
      </p:guideLst>
    </p:cSldViewPr>
  </p:slideViewPr>
  <p:outlineViewPr>
    <p:cViewPr>
      <p:scale>
        <a:sx n="33" d="100"/>
        <a:sy n="33" d="100"/>
      </p:scale>
      <p:origin x="0" y="-11854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0.xml"/><Relationship Id="rId299" Type="http://schemas.openxmlformats.org/officeDocument/2006/relationships/slide" Target="slides/slide262.xml"/><Relationship Id="rId21" Type="http://schemas.openxmlformats.org/officeDocument/2006/relationships/slideMaster" Target="slideMasters/slideMaster21.xml"/><Relationship Id="rId63" Type="http://schemas.openxmlformats.org/officeDocument/2006/relationships/slide" Target="slides/slide26.xml"/><Relationship Id="rId159" Type="http://schemas.openxmlformats.org/officeDocument/2006/relationships/slide" Target="slides/slide122.xml"/><Relationship Id="rId324" Type="http://schemas.openxmlformats.org/officeDocument/2006/relationships/viewProps" Target="viewProps.xml"/><Relationship Id="rId170" Type="http://schemas.openxmlformats.org/officeDocument/2006/relationships/slide" Target="slides/slide133.xml"/><Relationship Id="rId226" Type="http://schemas.openxmlformats.org/officeDocument/2006/relationships/slide" Target="slides/slide189.xml"/><Relationship Id="rId268" Type="http://schemas.openxmlformats.org/officeDocument/2006/relationships/slide" Target="slides/slide231.xml"/><Relationship Id="rId32" Type="http://schemas.openxmlformats.org/officeDocument/2006/relationships/slideMaster" Target="slideMasters/slideMaster32.xml"/><Relationship Id="rId74" Type="http://schemas.openxmlformats.org/officeDocument/2006/relationships/slide" Target="slides/slide37.xml"/><Relationship Id="rId128" Type="http://schemas.openxmlformats.org/officeDocument/2006/relationships/slide" Target="slides/slide91.xml"/><Relationship Id="rId5" Type="http://schemas.openxmlformats.org/officeDocument/2006/relationships/slideMaster" Target="slideMasters/slideMaster5.xml"/><Relationship Id="rId181" Type="http://schemas.openxmlformats.org/officeDocument/2006/relationships/slide" Target="slides/slide144.xml"/><Relationship Id="rId237" Type="http://schemas.openxmlformats.org/officeDocument/2006/relationships/slide" Target="slides/slide200.xml"/><Relationship Id="rId279" Type="http://schemas.openxmlformats.org/officeDocument/2006/relationships/slide" Target="slides/slide242.xml"/><Relationship Id="rId43" Type="http://schemas.openxmlformats.org/officeDocument/2006/relationships/slide" Target="slides/slide6.xml"/><Relationship Id="rId139" Type="http://schemas.openxmlformats.org/officeDocument/2006/relationships/slide" Target="slides/slide102.xml"/><Relationship Id="rId290" Type="http://schemas.openxmlformats.org/officeDocument/2006/relationships/slide" Target="slides/slide253.xml"/><Relationship Id="rId304" Type="http://schemas.openxmlformats.org/officeDocument/2006/relationships/slide" Target="slides/slide267.xml"/><Relationship Id="rId85" Type="http://schemas.openxmlformats.org/officeDocument/2006/relationships/slide" Target="slides/slide48.xml"/><Relationship Id="rId150" Type="http://schemas.openxmlformats.org/officeDocument/2006/relationships/slide" Target="slides/slide113.xml"/><Relationship Id="rId192" Type="http://schemas.openxmlformats.org/officeDocument/2006/relationships/slide" Target="slides/slide155.xml"/><Relationship Id="rId206" Type="http://schemas.openxmlformats.org/officeDocument/2006/relationships/slide" Target="slides/slide169.xml"/><Relationship Id="rId248" Type="http://schemas.openxmlformats.org/officeDocument/2006/relationships/slide" Target="slides/slide211.xml"/><Relationship Id="rId12" Type="http://schemas.openxmlformats.org/officeDocument/2006/relationships/slideMaster" Target="slideMasters/slideMaster12.xml"/><Relationship Id="rId108" Type="http://schemas.openxmlformats.org/officeDocument/2006/relationships/slide" Target="slides/slide71.xml"/><Relationship Id="rId315" Type="http://schemas.openxmlformats.org/officeDocument/2006/relationships/slide" Target="slides/slide278.xml"/><Relationship Id="rId54" Type="http://schemas.openxmlformats.org/officeDocument/2006/relationships/slide" Target="slides/slide17.xml"/><Relationship Id="rId96" Type="http://schemas.openxmlformats.org/officeDocument/2006/relationships/slide" Target="slides/slide59.xml"/><Relationship Id="rId161" Type="http://schemas.openxmlformats.org/officeDocument/2006/relationships/slide" Target="slides/slide124.xml"/><Relationship Id="rId217" Type="http://schemas.openxmlformats.org/officeDocument/2006/relationships/slide" Target="slides/slide180.xml"/><Relationship Id="rId259" Type="http://schemas.openxmlformats.org/officeDocument/2006/relationships/slide" Target="slides/slide222.xml"/><Relationship Id="rId23" Type="http://schemas.openxmlformats.org/officeDocument/2006/relationships/slideMaster" Target="slideMasters/slideMaster23.xml"/><Relationship Id="rId119" Type="http://schemas.openxmlformats.org/officeDocument/2006/relationships/slide" Target="slides/slide82.xml"/><Relationship Id="rId270" Type="http://schemas.openxmlformats.org/officeDocument/2006/relationships/slide" Target="slides/slide233.xml"/><Relationship Id="rId326" Type="http://schemas.openxmlformats.org/officeDocument/2006/relationships/tableStyles" Target="tableStyles.xml"/><Relationship Id="rId65" Type="http://schemas.openxmlformats.org/officeDocument/2006/relationships/slide" Target="slides/slide28.xml"/><Relationship Id="rId130" Type="http://schemas.openxmlformats.org/officeDocument/2006/relationships/slide" Target="slides/slide93.xml"/><Relationship Id="rId172" Type="http://schemas.openxmlformats.org/officeDocument/2006/relationships/slide" Target="slides/slide135.xml"/><Relationship Id="rId228" Type="http://schemas.openxmlformats.org/officeDocument/2006/relationships/slide" Target="slides/slide191.xml"/><Relationship Id="rId281" Type="http://schemas.openxmlformats.org/officeDocument/2006/relationships/slide" Target="slides/slide244.xml"/><Relationship Id="rId34" Type="http://schemas.openxmlformats.org/officeDocument/2006/relationships/slideMaster" Target="slideMasters/slideMaster34.xml"/><Relationship Id="rId76" Type="http://schemas.openxmlformats.org/officeDocument/2006/relationships/slide" Target="slides/slide39.xml"/><Relationship Id="rId141" Type="http://schemas.openxmlformats.org/officeDocument/2006/relationships/slide" Target="slides/slide104.xml"/><Relationship Id="rId7" Type="http://schemas.openxmlformats.org/officeDocument/2006/relationships/slideMaster" Target="slideMasters/slideMaster7.xml"/><Relationship Id="rId162" Type="http://schemas.openxmlformats.org/officeDocument/2006/relationships/slide" Target="slides/slide125.xml"/><Relationship Id="rId183" Type="http://schemas.openxmlformats.org/officeDocument/2006/relationships/slide" Target="slides/slide146.xml"/><Relationship Id="rId218" Type="http://schemas.openxmlformats.org/officeDocument/2006/relationships/slide" Target="slides/slide181.xml"/><Relationship Id="rId239" Type="http://schemas.openxmlformats.org/officeDocument/2006/relationships/slide" Target="slides/slide202.xml"/><Relationship Id="rId250" Type="http://schemas.openxmlformats.org/officeDocument/2006/relationships/slide" Target="slides/slide213.xml"/><Relationship Id="rId271" Type="http://schemas.openxmlformats.org/officeDocument/2006/relationships/slide" Target="slides/slide234.xml"/><Relationship Id="rId292" Type="http://schemas.openxmlformats.org/officeDocument/2006/relationships/slide" Target="slides/slide255.xml"/><Relationship Id="rId306" Type="http://schemas.openxmlformats.org/officeDocument/2006/relationships/slide" Target="slides/slide269.xml"/><Relationship Id="rId24" Type="http://schemas.openxmlformats.org/officeDocument/2006/relationships/slideMaster" Target="slideMasters/slideMaster24.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31" Type="http://schemas.openxmlformats.org/officeDocument/2006/relationships/slide" Target="slides/slide94.xml"/><Relationship Id="rId152" Type="http://schemas.openxmlformats.org/officeDocument/2006/relationships/slide" Target="slides/slide115.xml"/><Relationship Id="rId173" Type="http://schemas.openxmlformats.org/officeDocument/2006/relationships/slide" Target="slides/slide136.xml"/><Relationship Id="rId194" Type="http://schemas.openxmlformats.org/officeDocument/2006/relationships/slide" Target="slides/slide157.xml"/><Relationship Id="rId208" Type="http://schemas.openxmlformats.org/officeDocument/2006/relationships/slide" Target="slides/slide171.xml"/><Relationship Id="rId229" Type="http://schemas.openxmlformats.org/officeDocument/2006/relationships/slide" Target="slides/slide192.xml"/><Relationship Id="rId240" Type="http://schemas.openxmlformats.org/officeDocument/2006/relationships/slide" Target="slides/slide203.xml"/><Relationship Id="rId261" Type="http://schemas.openxmlformats.org/officeDocument/2006/relationships/slide" Target="slides/slide224.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282" Type="http://schemas.openxmlformats.org/officeDocument/2006/relationships/slide" Target="slides/slide245.xml"/><Relationship Id="rId317" Type="http://schemas.openxmlformats.org/officeDocument/2006/relationships/slide" Target="slides/slide280.xml"/><Relationship Id="rId8" Type="http://schemas.openxmlformats.org/officeDocument/2006/relationships/slideMaster" Target="slideMasters/slideMaster8.xml"/><Relationship Id="rId98" Type="http://schemas.openxmlformats.org/officeDocument/2006/relationships/slide" Target="slides/slide61.xml"/><Relationship Id="rId121" Type="http://schemas.openxmlformats.org/officeDocument/2006/relationships/slide" Target="slides/slide84.xml"/><Relationship Id="rId142" Type="http://schemas.openxmlformats.org/officeDocument/2006/relationships/slide" Target="slides/slide105.xml"/><Relationship Id="rId163" Type="http://schemas.openxmlformats.org/officeDocument/2006/relationships/slide" Target="slides/slide126.xml"/><Relationship Id="rId184" Type="http://schemas.openxmlformats.org/officeDocument/2006/relationships/slide" Target="slides/slide147.xml"/><Relationship Id="rId219" Type="http://schemas.openxmlformats.org/officeDocument/2006/relationships/slide" Target="slides/slide182.xml"/><Relationship Id="rId230" Type="http://schemas.openxmlformats.org/officeDocument/2006/relationships/slide" Target="slides/slide193.xml"/><Relationship Id="rId251" Type="http://schemas.openxmlformats.org/officeDocument/2006/relationships/slide" Target="slides/slide214.xml"/><Relationship Id="rId25" Type="http://schemas.openxmlformats.org/officeDocument/2006/relationships/slideMaster" Target="slideMasters/slideMaster25.xml"/><Relationship Id="rId46" Type="http://schemas.openxmlformats.org/officeDocument/2006/relationships/slide" Target="slides/slide9.xml"/><Relationship Id="rId67" Type="http://schemas.openxmlformats.org/officeDocument/2006/relationships/slide" Target="slides/slide30.xml"/><Relationship Id="rId272" Type="http://schemas.openxmlformats.org/officeDocument/2006/relationships/slide" Target="slides/slide235.xml"/><Relationship Id="rId293" Type="http://schemas.openxmlformats.org/officeDocument/2006/relationships/slide" Target="slides/slide256.xml"/><Relationship Id="rId307" Type="http://schemas.openxmlformats.org/officeDocument/2006/relationships/slide" Target="slides/slide270.xml"/><Relationship Id="rId88" Type="http://schemas.openxmlformats.org/officeDocument/2006/relationships/slide" Target="slides/slide51.xml"/><Relationship Id="rId111" Type="http://schemas.openxmlformats.org/officeDocument/2006/relationships/slide" Target="slides/slide74.xml"/><Relationship Id="rId132" Type="http://schemas.openxmlformats.org/officeDocument/2006/relationships/slide" Target="slides/slide95.xml"/><Relationship Id="rId153" Type="http://schemas.openxmlformats.org/officeDocument/2006/relationships/slide" Target="slides/slide116.xml"/><Relationship Id="rId174" Type="http://schemas.openxmlformats.org/officeDocument/2006/relationships/slide" Target="slides/slide137.xml"/><Relationship Id="rId195" Type="http://schemas.openxmlformats.org/officeDocument/2006/relationships/slide" Target="slides/slide158.xml"/><Relationship Id="rId209" Type="http://schemas.openxmlformats.org/officeDocument/2006/relationships/slide" Target="slides/slide172.xml"/><Relationship Id="rId220" Type="http://schemas.openxmlformats.org/officeDocument/2006/relationships/slide" Target="slides/slide183.xml"/><Relationship Id="rId241" Type="http://schemas.openxmlformats.org/officeDocument/2006/relationships/slide" Target="slides/slide20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0.xml"/><Relationship Id="rId262" Type="http://schemas.openxmlformats.org/officeDocument/2006/relationships/slide" Target="slides/slide225.xml"/><Relationship Id="rId283" Type="http://schemas.openxmlformats.org/officeDocument/2006/relationships/slide" Target="slides/slide246.xml"/><Relationship Id="rId318" Type="http://schemas.openxmlformats.org/officeDocument/2006/relationships/slide" Target="slides/slide281.xml"/><Relationship Id="rId78" Type="http://schemas.openxmlformats.org/officeDocument/2006/relationships/slide" Target="slides/slide41.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143" Type="http://schemas.openxmlformats.org/officeDocument/2006/relationships/slide" Target="slides/slide106.xml"/><Relationship Id="rId164" Type="http://schemas.openxmlformats.org/officeDocument/2006/relationships/slide" Target="slides/slide127.xml"/><Relationship Id="rId185" Type="http://schemas.openxmlformats.org/officeDocument/2006/relationships/slide" Target="slides/slide148.xml"/><Relationship Id="rId9" Type="http://schemas.openxmlformats.org/officeDocument/2006/relationships/slideMaster" Target="slideMasters/slideMaster9.xml"/><Relationship Id="rId210" Type="http://schemas.openxmlformats.org/officeDocument/2006/relationships/slide" Target="slides/slide173.xml"/><Relationship Id="rId26" Type="http://schemas.openxmlformats.org/officeDocument/2006/relationships/slideMaster" Target="slideMasters/slideMaster26.xml"/><Relationship Id="rId231" Type="http://schemas.openxmlformats.org/officeDocument/2006/relationships/slide" Target="slides/slide194.xml"/><Relationship Id="rId252" Type="http://schemas.openxmlformats.org/officeDocument/2006/relationships/slide" Target="slides/slide215.xml"/><Relationship Id="rId273" Type="http://schemas.openxmlformats.org/officeDocument/2006/relationships/slide" Target="slides/slide236.xml"/><Relationship Id="rId294" Type="http://schemas.openxmlformats.org/officeDocument/2006/relationships/slide" Target="slides/slide257.xml"/><Relationship Id="rId308" Type="http://schemas.openxmlformats.org/officeDocument/2006/relationships/slide" Target="slides/slide271.xml"/><Relationship Id="rId47" Type="http://schemas.openxmlformats.org/officeDocument/2006/relationships/slide" Target="slides/slide10.xml"/><Relationship Id="rId68" Type="http://schemas.openxmlformats.org/officeDocument/2006/relationships/slide" Target="slides/slide31.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54" Type="http://schemas.openxmlformats.org/officeDocument/2006/relationships/slide" Target="slides/slide117.xml"/><Relationship Id="rId175" Type="http://schemas.openxmlformats.org/officeDocument/2006/relationships/slide" Target="slides/slide138.xml"/><Relationship Id="rId196" Type="http://schemas.openxmlformats.org/officeDocument/2006/relationships/slide" Target="slides/slide159.xml"/><Relationship Id="rId200" Type="http://schemas.openxmlformats.org/officeDocument/2006/relationships/slide" Target="slides/slide163.xml"/><Relationship Id="rId16" Type="http://schemas.openxmlformats.org/officeDocument/2006/relationships/slideMaster" Target="slideMasters/slideMaster16.xml"/><Relationship Id="rId221" Type="http://schemas.openxmlformats.org/officeDocument/2006/relationships/slide" Target="slides/slide184.xml"/><Relationship Id="rId242" Type="http://schemas.openxmlformats.org/officeDocument/2006/relationships/slide" Target="slides/slide205.xml"/><Relationship Id="rId263" Type="http://schemas.openxmlformats.org/officeDocument/2006/relationships/slide" Target="slides/slide226.xml"/><Relationship Id="rId284" Type="http://schemas.openxmlformats.org/officeDocument/2006/relationships/slide" Target="slides/slide247.xml"/><Relationship Id="rId319" Type="http://schemas.openxmlformats.org/officeDocument/2006/relationships/slide" Target="slides/slide282.xml"/><Relationship Id="rId37" Type="http://schemas.openxmlformats.org/officeDocument/2006/relationships/slideMaster" Target="slideMasters/slideMaster37.xml"/><Relationship Id="rId58" Type="http://schemas.openxmlformats.org/officeDocument/2006/relationships/slide" Target="slides/slide21.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44" Type="http://schemas.openxmlformats.org/officeDocument/2006/relationships/slide" Target="slides/slide107.xml"/><Relationship Id="rId90" Type="http://schemas.openxmlformats.org/officeDocument/2006/relationships/slide" Target="slides/slide53.xml"/><Relationship Id="rId165" Type="http://schemas.openxmlformats.org/officeDocument/2006/relationships/slide" Target="slides/slide128.xml"/><Relationship Id="rId186" Type="http://schemas.openxmlformats.org/officeDocument/2006/relationships/slide" Target="slides/slide149.xml"/><Relationship Id="rId211" Type="http://schemas.openxmlformats.org/officeDocument/2006/relationships/slide" Target="slides/slide174.xml"/><Relationship Id="rId232" Type="http://schemas.openxmlformats.org/officeDocument/2006/relationships/slide" Target="slides/slide195.xml"/><Relationship Id="rId253" Type="http://schemas.openxmlformats.org/officeDocument/2006/relationships/slide" Target="slides/slide216.xml"/><Relationship Id="rId274" Type="http://schemas.openxmlformats.org/officeDocument/2006/relationships/slide" Target="slides/slide237.xml"/><Relationship Id="rId295" Type="http://schemas.openxmlformats.org/officeDocument/2006/relationships/slide" Target="slides/slide258.xml"/><Relationship Id="rId309" Type="http://schemas.openxmlformats.org/officeDocument/2006/relationships/slide" Target="slides/slide272.xml"/><Relationship Id="rId27" Type="http://schemas.openxmlformats.org/officeDocument/2006/relationships/slideMaster" Target="slideMasters/slideMaster27.xml"/><Relationship Id="rId48" Type="http://schemas.openxmlformats.org/officeDocument/2006/relationships/slide" Target="slides/slide11.xml"/><Relationship Id="rId69" Type="http://schemas.openxmlformats.org/officeDocument/2006/relationships/slide" Target="slides/slide32.xml"/><Relationship Id="rId113" Type="http://schemas.openxmlformats.org/officeDocument/2006/relationships/slide" Target="slides/slide76.xml"/><Relationship Id="rId134" Type="http://schemas.openxmlformats.org/officeDocument/2006/relationships/slide" Target="slides/slide97.xml"/><Relationship Id="rId320" Type="http://schemas.openxmlformats.org/officeDocument/2006/relationships/slide" Target="slides/slide283.xml"/><Relationship Id="rId80" Type="http://schemas.openxmlformats.org/officeDocument/2006/relationships/slide" Target="slides/slide43.xml"/><Relationship Id="rId155" Type="http://schemas.openxmlformats.org/officeDocument/2006/relationships/slide" Target="slides/slide118.xml"/><Relationship Id="rId176" Type="http://schemas.openxmlformats.org/officeDocument/2006/relationships/slide" Target="slides/slide139.xml"/><Relationship Id="rId197" Type="http://schemas.openxmlformats.org/officeDocument/2006/relationships/slide" Target="slides/slide160.xml"/><Relationship Id="rId201" Type="http://schemas.openxmlformats.org/officeDocument/2006/relationships/slide" Target="slides/slide164.xml"/><Relationship Id="rId222" Type="http://schemas.openxmlformats.org/officeDocument/2006/relationships/slide" Target="slides/slide185.xml"/><Relationship Id="rId243" Type="http://schemas.openxmlformats.org/officeDocument/2006/relationships/slide" Target="slides/slide206.xml"/><Relationship Id="rId264" Type="http://schemas.openxmlformats.org/officeDocument/2006/relationships/slide" Target="slides/slide227.xml"/><Relationship Id="rId285" Type="http://schemas.openxmlformats.org/officeDocument/2006/relationships/slide" Target="slides/slide248.xml"/><Relationship Id="rId17" Type="http://schemas.openxmlformats.org/officeDocument/2006/relationships/slideMaster" Target="slideMasters/slideMaster17.xml"/><Relationship Id="rId38" Type="http://schemas.openxmlformats.org/officeDocument/2006/relationships/slide" Target="slides/slide1.xml"/><Relationship Id="rId59" Type="http://schemas.openxmlformats.org/officeDocument/2006/relationships/slide" Target="slides/slide22.xml"/><Relationship Id="rId103" Type="http://schemas.openxmlformats.org/officeDocument/2006/relationships/slide" Target="slides/slide66.xml"/><Relationship Id="rId124" Type="http://schemas.openxmlformats.org/officeDocument/2006/relationships/slide" Target="slides/slide87.xml"/><Relationship Id="rId310" Type="http://schemas.openxmlformats.org/officeDocument/2006/relationships/slide" Target="slides/slide273.xml"/><Relationship Id="rId70" Type="http://schemas.openxmlformats.org/officeDocument/2006/relationships/slide" Target="slides/slide33.xml"/><Relationship Id="rId91" Type="http://schemas.openxmlformats.org/officeDocument/2006/relationships/slide" Target="slides/slide54.xml"/><Relationship Id="rId145" Type="http://schemas.openxmlformats.org/officeDocument/2006/relationships/slide" Target="slides/slide108.xml"/><Relationship Id="rId166" Type="http://schemas.openxmlformats.org/officeDocument/2006/relationships/slide" Target="slides/slide129.xml"/><Relationship Id="rId187" Type="http://schemas.openxmlformats.org/officeDocument/2006/relationships/slide" Target="slides/slide150.xml"/><Relationship Id="rId1" Type="http://schemas.openxmlformats.org/officeDocument/2006/relationships/slideMaster" Target="slideMasters/slideMaster1.xml"/><Relationship Id="rId212" Type="http://schemas.openxmlformats.org/officeDocument/2006/relationships/slide" Target="slides/slide175.xml"/><Relationship Id="rId233" Type="http://schemas.openxmlformats.org/officeDocument/2006/relationships/slide" Target="slides/slide196.xml"/><Relationship Id="rId254" Type="http://schemas.openxmlformats.org/officeDocument/2006/relationships/slide" Target="slides/slide217.xml"/><Relationship Id="rId28" Type="http://schemas.openxmlformats.org/officeDocument/2006/relationships/slideMaster" Target="slideMasters/slideMaster28.xml"/><Relationship Id="rId49" Type="http://schemas.openxmlformats.org/officeDocument/2006/relationships/slide" Target="slides/slide12.xml"/><Relationship Id="rId114" Type="http://schemas.openxmlformats.org/officeDocument/2006/relationships/slide" Target="slides/slide77.xml"/><Relationship Id="rId275" Type="http://schemas.openxmlformats.org/officeDocument/2006/relationships/slide" Target="slides/slide238.xml"/><Relationship Id="rId296" Type="http://schemas.openxmlformats.org/officeDocument/2006/relationships/slide" Target="slides/slide259.xml"/><Relationship Id="rId300" Type="http://schemas.openxmlformats.org/officeDocument/2006/relationships/slide" Target="slides/slide263.xml"/><Relationship Id="rId60" Type="http://schemas.openxmlformats.org/officeDocument/2006/relationships/slide" Target="slides/slide23.xml"/><Relationship Id="rId81" Type="http://schemas.openxmlformats.org/officeDocument/2006/relationships/slide" Target="slides/slide44.xml"/><Relationship Id="rId135" Type="http://schemas.openxmlformats.org/officeDocument/2006/relationships/slide" Target="slides/slide98.xml"/><Relationship Id="rId156" Type="http://schemas.openxmlformats.org/officeDocument/2006/relationships/slide" Target="slides/slide119.xml"/><Relationship Id="rId177" Type="http://schemas.openxmlformats.org/officeDocument/2006/relationships/slide" Target="slides/slide140.xml"/><Relationship Id="rId198" Type="http://schemas.openxmlformats.org/officeDocument/2006/relationships/slide" Target="slides/slide161.xml"/><Relationship Id="rId321" Type="http://schemas.openxmlformats.org/officeDocument/2006/relationships/slide" Target="slides/slide284.xml"/><Relationship Id="rId202" Type="http://schemas.openxmlformats.org/officeDocument/2006/relationships/slide" Target="slides/slide165.xml"/><Relationship Id="rId223" Type="http://schemas.openxmlformats.org/officeDocument/2006/relationships/slide" Target="slides/slide186.xml"/><Relationship Id="rId244" Type="http://schemas.openxmlformats.org/officeDocument/2006/relationships/slide" Target="slides/slide207.xml"/><Relationship Id="rId18" Type="http://schemas.openxmlformats.org/officeDocument/2006/relationships/slideMaster" Target="slideMasters/slideMaster18.xml"/><Relationship Id="rId39" Type="http://schemas.openxmlformats.org/officeDocument/2006/relationships/slide" Target="slides/slide2.xml"/><Relationship Id="rId265" Type="http://schemas.openxmlformats.org/officeDocument/2006/relationships/slide" Target="slides/slide228.xml"/><Relationship Id="rId286" Type="http://schemas.openxmlformats.org/officeDocument/2006/relationships/slide" Target="slides/slide249.xml"/><Relationship Id="rId50" Type="http://schemas.openxmlformats.org/officeDocument/2006/relationships/slide" Target="slides/slide13.xml"/><Relationship Id="rId104" Type="http://schemas.openxmlformats.org/officeDocument/2006/relationships/slide" Target="slides/slide67.xml"/><Relationship Id="rId125" Type="http://schemas.openxmlformats.org/officeDocument/2006/relationships/slide" Target="slides/slide88.xml"/><Relationship Id="rId146" Type="http://schemas.openxmlformats.org/officeDocument/2006/relationships/slide" Target="slides/slide109.xml"/><Relationship Id="rId167" Type="http://schemas.openxmlformats.org/officeDocument/2006/relationships/slide" Target="slides/slide130.xml"/><Relationship Id="rId188" Type="http://schemas.openxmlformats.org/officeDocument/2006/relationships/slide" Target="slides/slide151.xml"/><Relationship Id="rId311" Type="http://schemas.openxmlformats.org/officeDocument/2006/relationships/slide" Target="slides/slide274.xml"/><Relationship Id="rId71" Type="http://schemas.openxmlformats.org/officeDocument/2006/relationships/slide" Target="slides/slide34.xml"/><Relationship Id="rId92" Type="http://schemas.openxmlformats.org/officeDocument/2006/relationships/slide" Target="slides/slide55.xml"/><Relationship Id="rId213" Type="http://schemas.openxmlformats.org/officeDocument/2006/relationships/slide" Target="slides/slide176.xml"/><Relationship Id="rId234" Type="http://schemas.openxmlformats.org/officeDocument/2006/relationships/slide" Target="slides/slide19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8.xml"/><Relationship Id="rId276" Type="http://schemas.openxmlformats.org/officeDocument/2006/relationships/slide" Target="slides/slide239.xml"/><Relationship Id="rId297" Type="http://schemas.openxmlformats.org/officeDocument/2006/relationships/slide" Target="slides/slide260.xml"/><Relationship Id="rId40" Type="http://schemas.openxmlformats.org/officeDocument/2006/relationships/slide" Target="slides/slide3.xml"/><Relationship Id="rId115" Type="http://schemas.openxmlformats.org/officeDocument/2006/relationships/slide" Target="slides/slide78.xml"/><Relationship Id="rId136" Type="http://schemas.openxmlformats.org/officeDocument/2006/relationships/slide" Target="slides/slide99.xml"/><Relationship Id="rId157" Type="http://schemas.openxmlformats.org/officeDocument/2006/relationships/slide" Target="slides/slide120.xml"/><Relationship Id="rId178" Type="http://schemas.openxmlformats.org/officeDocument/2006/relationships/slide" Target="slides/slide141.xml"/><Relationship Id="rId301" Type="http://schemas.openxmlformats.org/officeDocument/2006/relationships/slide" Target="slides/slide264.xml"/><Relationship Id="rId322" Type="http://schemas.openxmlformats.org/officeDocument/2006/relationships/notesMaster" Target="notesMasters/notesMaster1.xml"/><Relationship Id="rId61" Type="http://schemas.openxmlformats.org/officeDocument/2006/relationships/slide" Target="slides/slide24.xml"/><Relationship Id="rId82" Type="http://schemas.openxmlformats.org/officeDocument/2006/relationships/slide" Target="slides/slide45.xml"/><Relationship Id="rId199" Type="http://schemas.openxmlformats.org/officeDocument/2006/relationships/slide" Target="slides/slide162.xml"/><Relationship Id="rId203" Type="http://schemas.openxmlformats.org/officeDocument/2006/relationships/slide" Target="slides/slide166.xml"/><Relationship Id="rId19" Type="http://schemas.openxmlformats.org/officeDocument/2006/relationships/slideMaster" Target="slideMasters/slideMaster19.xml"/><Relationship Id="rId224" Type="http://schemas.openxmlformats.org/officeDocument/2006/relationships/slide" Target="slides/slide187.xml"/><Relationship Id="rId245" Type="http://schemas.openxmlformats.org/officeDocument/2006/relationships/slide" Target="slides/slide208.xml"/><Relationship Id="rId266" Type="http://schemas.openxmlformats.org/officeDocument/2006/relationships/slide" Target="slides/slide229.xml"/><Relationship Id="rId287" Type="http://schemas.openxmlformats.org/officeDocument/2006/relationships/slide" Target="slides/slide250.xml"/><Relationship Id="rId30" Type="http://schemas.openxmlformats.org/officeDocument/2006/relationships/slideMaster" Target="slideMasters/slideMaster30.xml"/><Relationship Id="rId105" Type="http://schemas.openxmlformats.org/officeDocument/2006/relationships/slide" Target="slides/slide68.xml"/><Relationship Id="rId126" Type="http://schemas.openxmlformats.org/officeDocument/2006/relationships/slide" Target="slides/slide89.xml"/><Relationship Id="rId147" Type="http://schemas.openxmlformats.org/officeDocument/2006/relationships/slide" Target="slides/slide110.xml"/><Relationship Id="rId168" Type="http://schemas.openxmlformats.org/officeDocument/2006/relationships/slide" Target="slides/slide131.xml"/><Relationship Id="rId312" Type="http://schemas.openxmlformats.org/officeDocument/2006/relationships/slide" Target="slides/slide275.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189" Type="http://schemas.openxmlformats.org/officeDocument/2006/relationships/slide" Target="slides/slide152.xml"/><Relationship Id="rId3" Type="http://schemas.openxmlformats.org/officeDocument/2006/relationships/slideMaster" Target="slideMasters/slideMaster3.xml"/><Relationship Id="rId214" Type="http://schemas.openxmlformats.org/officeDocument/2006/relationships/slide" Target="slides/slide177.xml"/><Relationship Id="rId235" Type="http://schemas.openxmlformats.org/officeDocument/2006/relationships/slide" Target="slides/slide198.xml"/><Relationship Id="rId256" Type="http://schemas.openxmlformats.org/officeDocument/2006/relationships/slide" Target="slides/slide219.xml"/><Relationship Id="rId277" Type="http://schemas.openxmlformats.org/officeDocument/2006/relationships/slide" Target="slides/slide240.xml"/><Relationship Id="rId298" Type="http://schemas.openxmlformats.org/officeDocument/2006/relationships/slide" Target="slides/slide261.xml"/><Relationship Id="rId116" Type="http://schemas.openxmlformats.org/officeDocument/2006/relationships/slide" Target="slides/slide79.xml"/><Relationship Id="rId137" Type="http://schemas.openxmlformats.org/officeDocument/2006/relationships/slide" Target="slides/slide100.xml"/><Relationship Id="rId158" Type="http://schemas.openxmlformats.org/officeDocument/2006/relationships/slide" Target="slides/slide121.xml"/><Relationship Id="rId302" Type="http://schemas.openxmlformats.org/officeDocument/2006/relationships/slide" Target="slides/slide265.xml"/><Relationship Id="rId323"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4.xml"/><Relationship Id="rId62" Type="http://schemas.openxmlformats.org/officeDocument/2006/relationships/slide" Target="slides/slide25.xml"/><Relationship Id="rId83" Type="http://schemas.openxmlformats.org/officeDocument/2006/relationships/slide" Target="slides/slide46.xml"/><Relationship Id="rId179" Type="http://schemas.openxmlformats.org/officeDocument/2006/relationships/slide" Target="slides/slide142.xml"/><Relationship Id="rId190" Type="http://schemas.openxmlformats.org/officeDocument/2006/relationships/slide" Target="slides/slide153.xml"/><Relationship Id="rId204" Type="http://schemas.openxmlformats.org/officeDocument/2006/relationships/slide" Target="slides/slide167.xml"/><Relationship Id="rId225" Type="http://schemas.openxmlformats.org/officeDocument/2006/relationships/slide" Target="slides/slide188.xml"/><Relationship Id="rId246" Type="http://schemas.openxmlformats.org/officeDocument/2006/relationships/slide" Target="slides/slide209.xml"/><Relationship Id="rId267" Type="http://schemas.openxmlformats.org/officeDocument/2006/relationships/slide" Target="slides/slide230.xml"/><Relationship Id="rId288" Type="http://schemas.openxmlformats.org/officeDocument/2006/relationships/slide" Target="slides/slide251.xml"/><Relationship Id="rId106" Type="http://schemas.openxmlformats.org/officeDocument/2006/relationships/slide" Target="slides/slide69.xml"/><Relationship Id="rId127" Type="http://schemas.openxmlformats.org/officeDocument/2006/relationships/slide" Target="slides/slide90.xml"/><Relationship Id="rId313" Type="http://schemas.openxmlformats.org/officeDocument/2006/relationships/slide" Target="slides/slide27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5.xml"/><Relationship Id="rId73" Type="http://schemas.openxmlformats.org/officeDocument/2006/relationships/slide" Target="slides/slide36.xml"/><Relationship Id="rId94" Type="http://schemas.openxmlformats.org/officeDocument/2006/relationships/slide" Target="slides/slide57.xml"/><Relationship Id="rId148" Type="http://schemas.openxmlformats.org/officeDocument/2006/relationships/slide" Target="slides/slide111.xml"/><Relationship Id="rId169" Type="http://schemas.openxmlformats.org/officeDocument/2006/relationships/slide" Target="slides/slide132.xml"/><Relationship Id="rId4" Type="http://schemas.openxmlformats.org/officeDocument/2006/relationships/slideMaster" Target="slideMasters/slideMaster4.xml"/><Relationship Id="rId180" Type="http://schemas.openxmlformats.org/officeDocument/2006/relationships/slide" Target="slides/slide143.xml"/><Relationship Id="rId215" Type="http://schemas.openxmlformats.org/officeDocument/2006/relationships/slide" Target="slides/slide178.xml"/><Relationship Id="rId236" Type="http://schemas.openxmlformats.org/officeDocument/2006/relationships/slide" Target="slides/slide199.xml"/><Relationship Id="rId257" Type="http://schemas.openxmlformats.org/officeDocument/2006/relationships/slide" Target="slides/slide220.xml"/><Relationship Id="rId278" Type="http://schemas.openxmlformats.org/officeDocument/2006/relationships/slide" Target="slides/slide241.xml"/><Relationship Id="rId303" Type="http://schemas.openxmlformats.org/officeDocument/2006/relationships/slide" Target="slides/slide266.xml"/><Relationship Id="rId42" Type="http://schemas.openxmlformats.org/officeDocument/2006/relationships/slide" Target="slides/slide5.xml"/><Relationship Id="rId84" Type="http://schemas.openxmlformats.org/officeDocument/2006/relationships/slide" Target="slides/slide47.xml"/><Relationship Id="rId138" Type="http://schemas.openxmlformats.org/officeDocument/2006/relationships/slide" Target="slides/slide101.xml"/><Relationship Id="rId191" Type="http://schemas.openxmlformats.org/officeDocument/2006/relationships/slide" Target="slides/slide154.xml"/><Relationship Id="rId205" Type="http://schemas.openxmlformats.org/officeDocument/2006/relationships/slide" Target="slides/slide168.xml"/><Relationship Id="rId247" Type="http://schemas.openxmlformats.org/officeDocument/2006/relationships/slide" Target="slides/slide210.xml"/><Relationship Id="rId107" Type="http://schemas.openxmlformats.org/officeDocument/2006/relationships/slide" Target="slides/slide70.xml"/><Relationship Id="rId289" Type="http://schemas.openxmlformats.org/officeDocument/2006/relationships/slide" Target="slides/slide252.xml"/><Relationship Id="rId11" Type="http://schemas.openxmlformats.org/officeDocument/2006/relationships/slideMaster" Target="slideMasters/slideMaster11.xml"/><Relationship Id="rId53" Type="http://schemas.openxmlformats.org/officeDocument/2006/relationships/slide" Target="slides/slide16.xml"/><Relationship Id="rId149" Type="http://schemas.openxmlformats.org/officeDocument/2006/relationships/slide" Target="slides/slide112.xml"/><Relationship Id="rId314" Type="http://schemas.openxmlformats.org/officeDocument/2006/relationships/slide" Target="slides/slide277.xml"/><Relationship Id="rId95" Type="http://schemas.openxmlformats.org/officeDocument/2006/relationships/slide" Target="slides/slide58.xml"/><Relationship Id="rId160" Type="http://schemas.openxmlformats.org/officeDocument/2006/relationships/slide" Target="slides/slide123.xml"/><Relationship Id="rId216" Type="http://schemas.openxmlformats.org/officeDocument/2006/relationships/slide" Target="slides/slide179.xml"/><Relationship Id="rId258" Type="http://schemas.openxmlformats.org/officeDocument/2006/relationships/slide" Target="slides/slide221.xml"/><Relationship Id="rId22" Type="http://schemas.openxmlformats.org/officeDocument/2006/relationships/slideMaster" Target="slideMasters/slideMaster22.xml"/><Relationship Id="rId64" Type="http://schemas.openxmlformats.org/officeDocument/2006/relationships/slide" Target="slides/slide27.xml"/><Relationship Id="rId118" Type="http://schemas.openxmlformats.org/officeDocument/2006/relationships/slide" Target="slides/slide81.xml"/><Relationship Id="rId325" Type="http://schemas.openxmlformats.org/officeDocument/2006/relationships/theme" Target="theme/theme1.xml"/><Relationship Id="rId171" Type="http://schemas.openxmlformats.org/officeDocument/2006/relationships/slide" Target="slides/slide134.xml"/><Relationship Id="rId227" Type="http://schemas.openxmlformats.org/officeDocument/2006/relationships/slide" Target="slides/slide190.xml"/><Relationship Id="rId269" Type="http://schemas.openxmlformats.org/officeDocument/2006/relationships/slide" Target="slides/slide232.xml"/><Relationship Id="rId33" Type="http://schemas.openxmlformats.org/officeDocument/2006/relationships/slideMaster" Target="slideMasters/slideMaster33.xml"/><Relationship Id="rId129" Type="http://schemas.openxmlformats.org/officeDocument/2006/relationships/slide" Target="slides/slide92.xml"/><Relationship Id="rId280" Type="http://schemas.openxmlformats.org/officeDocument/2006/relationships/slide" Target="slides/slide243.xml"/><Relationship Id="rId75" Type="http://schemas.openxmlformats.org/officeDocument/2006/relationships/slide" Target="slides/slide38.xml"/><Relationship Id="rId140" Type="http://schemas.openxmlformats.org/officeDocument/2006/relationships/slide" Target="slides/slide103.xml"/><Relationship Id="rId182" Type="http://schemas.openxmlformats.org/officeDocument/2006/relationships/slide" Target="slides/slide145.xml"/><Relationship Id="rId6" Type="http://schemas.openxmlformats.org/officeDocument/2006/relationships/slideMaster" Target="slideMasters/slideMaster6.xml"/><Relationship Id="rId238" Type="http://schemas.openxmlformats.org/officeDocument/2006/relationships/slide" Target="slides/slide201.xml"/><Relationship Id="rId291" Type="http://schemas.openxmlformats.org/officeDocument/2006/relationships/slide" Target="slides/slide254.xml"/><Relationship Id="rId305" Type="http://schemas.openxmlformats.org/officeDocument/2006/relationships/slide" Target="slides/slide268.xml"/><Relationship Id="rId44" Type="http://schemas.openxmlformats.org/officeDocument/2006/relationships/slide" Target="slides/slide7.xml"/><Relationship Id="rId86" Type="http://schemas.openxmlformats.org/officeDocument/2006/relationships/slide" Target="slides/slide49.xml"/><Relationship Id="rId151" Type="http://schemas.openxmlformats.org/officeDocument/2006/relationships/slide" Target="slides/slide114.xml"/><Relationship Id="rId193" Type="http://schemas.openxmlformats.org/officeDocument/2006/relationships/slide" Target="slides/slide156.xml"/><Relationship Id="rId207" Type="http://schemas.openxmlformats.org/officeDocument/2006/relationships/slide" Target="slides/slide170.xml"/><Relationship Id="rId249" Type="http://schemas.openxmlformats.org/officeDocument/2006/relationships/slide" Target="slides/slide212.xml"/><Relationship Id="rId13" Type="http://schemas.openxmlformats.org/officeDocument/2006/relationships/slideMaster" Target="slideMasters/slideMaster13.xml"/><Relationship Id="rId109" Type="http://schemas.openxmlformats.org/officeDocument/2006/relationships/slide" Target="slides/slide72.xml"/><Relationship Id="rId260" Type="http://schemas.openxmlformats.org/officeDocument/2006/relationships/slide" Target="slides/slide223.xml"/><Relationship Id="rId316" Type="http://schemas.openxmlformats.org/officeDocument/2006/relationships/slide" Target="slides/slide279.xml"/><Relationship Id="rId55" Type="http://schemas.openxmlformats.org/officeDocument/2006/relationships/slide" Target="slides/slide18.xml"/><Relationship Id="rId97" Type="http://schemas.openxmlformats.org/officeDocument/2006/relationships/slide" Target="slides/slide60.xml"/><Relationship Id="rId120" Type="http://schemas.openxmlformats.org/officeDocument/2006/relationships/slide" Target="slides/slide8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1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09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602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2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E214180-5406-EF4C-AD35-7EED0A3F4350}" type="slidenum">
              <a:rPr lang="en-US"/>
              <a:pPr>
                <a:defRPr/>
              </a:pPr>
              <a:t>‹#›</a:t>
            </a:fld>
            <a:endParaRPr lang="en-US"/>
          </a:p>
        </p:txBody>
      </p:sp>
    </p:spTree>
    <p:extLst>
      <p:ext uri="{BB962C8B-B14F-4D97-AF65-F5344CB8AC3E}">
        <p14:creationId xmlns:p14="http://schemas.microsoft.com/office/powerpoint/2010/main" val="2007393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08" charset="-128"/>
        <a:cs typeface="ＭＳ Ｐゴシック" pitchFamily="-108" charset="-128"/>
      </a:defRPr>
    </a:lvl1pPr>
    <a:lvl2pPr marL="456686"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337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0051"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6739"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3420" algn="l" defTabSz="456686" rtl="0" eaLnBrk="1" latinLnBrk="0" hangingPunct="1">
      <a:defRPr sz="1200" kern="1200">
        <a:solidFill>
          <a:schemeClr val="tx1"/>
        </a:solidFill>
        <a:latin typeface="+mn-lt"/>
        <a:ea typeface="+mn-ea"/>
        <a:cs typeface="+mn-cs"/>
      </a:defRPr>
    </a:lvl6pPr>
    <a:lvl7pPr marL="2740100" algn="l" defTabSz="456686" rtl="0" eaLnBrk="1" latinLnBrk="0" hangingPunct="1">
      <a:defRPr sz="1200" kern="1200">
        <a:solidFill>
          <a:schemeClr val="tx1"/>
        </a:solidFill>
        <a:latin typeface="+mn-lt"/>
        <a:ea typeface="+mn-ea"/>
        <a:cs typeface="+mn-cs"/>
      </a:defRPr>
    </a:lvl7pPr>
    <a:lvl8pPr marL="3196784" algn="l" defTabSz="456686" rtl="0" eaLnBrk="1" latinLnBrk="0" hangingPunct="1">
      <a:defRPr sz="1200" kern="1200">
        <a:solidFill>
          <a:schemeClr val="tx1"/>
        </a:solidFill>
        <a:latin typeface="+mn-lt"/>
        <a:ea typeface="+mn-ea"/>
        <a:cs typeface="+mn-cs"/>
      </a:defRPr>
    </a:lvl8pPr>
    <a:lvl9pPr marL="3653466" algn="l" defTabSz="4566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drjamesdobson.org/docs/default-source/special/washington-post-adfinal.pdf?sfvrsn=2" TargetMode="External"/><Relationship Id="rId7" Type="http://schemas.openxmlformats.org/officeDocument/2006/relationships/hyperlink" Target="https://txvalues.org/author/davidwalls/" TargetMode="External"/><Relationship Id="rId2" Type="http://schemas.openxmlformats.org/officeDocument/2006/relationships/slide" Target="../slides/slide110.xml"/><Relationship Id="rId1" Type="http://schemas.openxmlformats.org/officeDocument/2006/relationships/notesMaster" Target="../notesMasters/notesMaster1.xml"/><Relationship Id="rId6" Type="http://schemas.openxmlformats.org/officeDocument/2006/relationships/hyperlink" Target="http://txvaluesaction.org/texas-governor-signs-pastor-protection-bill-into-law/" TargetMode="External"/><Relationship Id="rId5" Type="http://schemas.openxmlformats.org/officeDocument/2006/relationships/hyperlink" Target="http://txvaluesaction.org/tag/pastor-protection-bill/" TargetMode="External"/><Relationship Id="rId4" Type="http://schemas.openxmlformats.org/officeDocument/2006/relationships/hyperlink" Target="http://www.bpnews.net/44950/floyd-and-former-sbc-presidents-take-marriage-stance" TargetMode="Externa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3" Type="http://schemas.openxmlformats.org/officeDocument/2006/relationships/hyperlink" Target="https://pastors.com/author/rickwarren/" TargetMode="External"/><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ref.ly/logosres/bkc?ref=Bible.Ac3.19-21&amp;off=494&amp;ctx=11%3b+Mark+9:12).+(2)+~The+concept+of+resto"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30DE8C-8068-D944-8CAA-D36624C0C2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يساعدنا الله في إخبار الآخرين أولاً عن يسوع حيث يكون هذا طبيعيًا وبدون عبور الثقافات.</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691925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When I graduated from business school, my unbelieving parents wanted me to become a businessman—which is fine for most graduates—but God called me overseas, I resolved to obey God by becoming a missionary. Obey God—not man.</a:t>
            </a:r>
          </a:p>
          <a:p>
            <a:endParaRPr lang="en-US" dirty="0"/>
          </a:p>
        </p:txBody>
      </p:sp>
    </p:spTree>
    <p:extLst>
      <p:ext uri="{BB962C8B-B14F-4D97-AF65-F5344CB8AC3E}">
        <p14:creationId xmlns:p14="http://schemas.microsoft.com/office/powerpoint/2010/main" val="3333454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 broad coalition of Protestant, Catholic, Orthodox Christian, and Jewish leaders joined by civic and business leaders from around the nation have signed an open letter to the U.S. Supreme Court vowing they will not honor any decision by the Supreme Court that would force them to violate the biblical understanding of marriage as  the union of one man and one woman.</a:t>
            </a:r>
          </a:p>
          <a:p>
            <a:r>
              <a:rPr lang="en-US" dirty="0"/>
              <a:t>The letter was </a:t>
            </a:r>
            <a:r>
              <a:rPr lang="en-US" dirty="0">
                <a:hlinkClick r:id="rId3"/>
              </a:rPr>
              <a:t>published in an ad</a:t>
            </a:r>
            <a:r>
              <a:rPr lang="en-US" dirty="0"/>
              <a:t> in the Washington Post and was signed by many prominent pastors and Christian leaders, many from Texas, including: Pastor Robert Jeffress at First Baptist Church Dallas, Pastor Robert Morris at Gateway Church in Southlake, Pastor Charles Hagee at Cornerstone Church in San Antonio, Pastor Gregg Matte at Houston’s First Baptist Church, and Pastor Steve </a:t>
            </a:r>
            <a:r>
              <a:rPr lang="en-US" dirty="0" err="1"/>
              <a:t>Riggle</a:t>
            </a:r>
            <a:r>
              <a:rPr lang="en-US" dirty="0"/>
              <a:t> at Grace Church in Houston. Here is a portion of the letter:</a:t>
            </a:r>
          </a:p>
          <a:p>
            <a:r>
              <a:rPr lang="en-US" dirty="0"/>
              <a:t>We are Protestant, Catholic, and Orthodox Christian pastors, clergy, lay leaders and Jewish leaders, who collectively represent millions of people in our specific churches, parishes, denominations, synagogues and media ministry outreaches. Marriage transcends our various theological differences and unites us together in one voice.</a:t>
            </a:r>
          </a:p>
          <a:p>
            <a:r>
              <a:rPr lang="en-US" dirty="0"/>
              <a:t>We affirm that any judicial opinion which purports to redefine marriage will constitute an unjust law, as Martin Luther King Jr. described such laws in his letter from the Birmingham Jail.</a:t>
            </a:r>
          </a:p>
          <a:p>
            <a:r>
              <a:rPr lang="en-US" dirty="0"/>
              <a:t>We are Christians who love America and who respect the legitimate rule of law.</a:t>
            </a:r>
          </a:p>
          <a:p>
            <a:r>
              <a:rPr lang="en-US" dirty="0"/>
              <a:t>However, </a:t>
            </a:r>
            <a:r>
              <a:rPr lang="en-US" b="1" dirty="0"/>
              <a:t>we will not honor any decision by the Supreme Court which will force us to violate a clear biblical understanding of marriage as solely the union of one man and one woman</a:t>
            </a:r>
            <a:r>
              <a:rPr lang="en-US" dirty="0"/>
              <a:t>.</a:t>
            </a:r>
          </a:p>
          <a:p>
            <a:r>
              <a:rPr lang="en-US" dirty="0"/>
              <a:t>This week also saw the Southern Baptist Convention, the nation’s largest evangelical denomination, </a:t>
            </a:r>
            <a:r>
              <a:rPr lang="en-US" dirty="0">
                <a:hlinkClick r:id="rId4"/>
              </a:rPr>
              <a:t>release a statement</a:t>
            </a:r>
            <a:r>
              <a:rPr lang="en-US" dirty="0"/>
              <a:t> on biblical marriage and the implications of the Supreme Court redefining marriage at their annual meeting. The statement, signed by the current and 16 former Southern Baptist Convention presidents, states in part:</a:t>
            </a:r>
          </a:p>
          <a:p>
            <a:r>
              <a:rPr lang="en-US" dirty="0"/>
              <a:t>As Southern Baptist Christians, we are committed to Biblical faith and ethics. As a result, this body of Believers stands on the authority of Scripture and God’s Truth as central to our lives.</a:t>
            </a:r>
          </a:p>
          <a:p>
            <a:r>
              <a:rPr lang="en-US" dirty="0"/>
              <a:t>What the Bible says about marriage is clear, definitive and unchanging. We affirm biblical, traditional, natural marriage as the uniting of one man and one woman in covenant commitment for a lifetime. The Scriptures’ teaching on marriage is not negotiable. We stake our lives upon the Word of God and the testimony of Jesus.</a:t>
            </a:r>
          </a:p>
          <a:p>
            <a:r>
              <a:rPr lang="en-US" dirty="0"/>
              <a:t>Consequently, we will not accept, nor adhere to, any legal redefinition of marriage issued by any political or judicial body including the United States Supreme Court. We will not recognize same-sex “marriages”, our churches will not host same-sex ceremonies, and we will not perform such ceremonies.</a:t>
            </a:r>
          </a:p>
          <a:p>
            <a:r>
              <a:rPr lang="en-US" dirty="0"/>
              <a:t>The concern among Pastors about the consequences of the Supreme Court redefining marriage is one of the main reasons that Texas passed the </a:t>
            </a:r>
            <a:r>
              <a:rPr lang="en-US" dirty="0">
                <a:hlinkClick r:id="rId5"/>
              </a:rPr>
              <a:t>Pastor Protection Bill</a:t>
            </a:r>
            <a:r>
              <a:rPr lang="en-US" dirty="0"/>
              <a:t>, an effort led by Texas Values Action. The bill, already </a:t>
            </a:r>
            <a:r>
              <a:rPr lang="en-US" dirty="0">
                <a:hlinkClick r:id="rId6"/>
              </a:rPr>
              <a:t>signed into law</a:t>
            </a:r>
            <a:r>
              <a:rPr lang="en-US" dirty="0"/>
              <a:t>, specifically protects Texas pastor and churches from being forced to perform a same-sex ‘marriage’ that violates their religious beliefs.</a:t>
            </a:r>
          </a:p>
          <a:p>
            <a:r>
              <a:rPr lang="en-US" dirty="0"/>
              <a:t>_____</a:t>
            </a:r>
          </a:p>
          <a:p>
            <a:r>
              <a:rPr lang="en-US" b="1" dirty="0">
                <a:effectLst/>
              </a:rPr>
              <a:t>Pastors Tell Supreme Court: We Must ‘Obey God Rather than Men’</a:t>
            </a:r>
          </a:p>
          <a:p>
            <a:r>
              <a:rPr lang="en-US" dirty="0"/>
              <a:t>by </a:t>
            </a:r>
            <a:r>
              <a:rPr lang="en-US" dirty="0">
                <a:hlinkClick r:id="rId7" tooltip="Posts by David Walls"/>
              </a:rPr>
              <a:t>David Walls</a:t>
            </a:r>
            <a:endParaRPr lang="en-US" dirty="0"/>
          </a:p>
          <a:p>
            <a:r>
              <a:rPr lang="en-US" dirty="0">
                <a:effectLst/>
              </a:rPr>
              <a:t>Jun 18, 2015</a:t>
            </a:r>
          </a:p>
          <a:p>
            <a:r>
              <a:rPr lang="en-US" dirty="0">
                <a:cs typeface="ＭＳ Ｐゴシック" charset="0"/>
              </a:rPr>
              <a:t>https://</a:t>
            </a:r>
            <a:r>
              <a:rPr lang="en-US" dirty="0" err="1">
                <a:cs typeface="ＭＳ Ｐゴシック" charset="0"/>
              </a:rPr>
              <a:t>txvalues.org</a:t>
            </a:r>
            <a:r>
              <a:rPr lang="en-US" dirty="0">
                <a:cs typeface="ＭＳ Ｐゴシック" charset="0"/>
              </a:rPr>
              <a:t>/2015/06/18/pastors-tell-supreme-court-we-must-obey-god-rather-than-men/</a:t>
            </a:r>
          </a:p>
          <a:p>
            <a:endParaRPr lang="en-US" dirty="0"/>
          </a:p>
          <a:p>
            <a:endParaRPr lang="en-US" dirty="0">
              <a:cs typeface="ＭＳ Ｐゴシック" charset="0"/>
            </a:endParaRPr>
          </a:p>
        </p:txBody>
      </p:sp>
    </p:spTree>
    <p:extLst>
      <p:ext uri="{BB962C8B-B14F-4D97-AF65-F5344CB8AC3E}">
        <p14:creationId xmlns:p14="http://schemas.microsoft.com/office/powerpoint/2010/main" val="325351100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64577470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was not socialism that REQUIRES people to give up personal property. It was a spontaneous movement of God-ordained generosity.</a:t>
            </a:r>
          </a:p>
          <a:p>
            <a:r>
              <a:rPr lang="en-US" dirty="0"/>
              <a:t>_________</a:t>
            </a:r>
          </a:p>
          <a:p>
            <a:r>
              <a:rPr lang="en-US" dirty="0"/>
              <a:t>NS-05-Acts3-8—slides 112, 184</a:t>
            </a:r>
          </a:p>
          <a:p>
            <a:endParaRPr lang="en-US" dirty="0"/>
          </a:p>
        </p:txBody>
      </p:sp>
    </p:spTree>
    <p:extLst>
      <p:ext uri="{BB962C8B-B14F-4D97-AF65-F5344CB8AC3E}">
        <p14:creationId xmlns:p14="http://schemas.microsoft.com/office/powerpoint/2010/main" val="180766996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463BCF-892A-A24B-9C7B-345D54AFC14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34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9150080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1350500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713607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415949-F90B-2D46-A552-2B7F90A95D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0" kern="1200" dirty="0">
                <a:solidFill>
                  <a:schemeClr val="tx1"/>
                </a:solidFill>
                <a:effectLst/>
                <a:latin typeface="Times New Roman" pitchFamily="-110" charset="0"/>
                <a:ea typeface="ＭＳ Ｐゴシック" pitchFamily="-108" charset="-128"/>
                <a:cs typeface="ＭＳ Ｐゴシック" pitchFamily="-108" charset="-128"/>
              </a:rPr>
              <a:t>يمجد</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الله عندما نشاركه مع من لا يعرفوه</a:t>
            </a:r>
            <a:r>
              <a:rPr lang="ar-SA" sz="1200" kern="1200" baseline="0" dirty="0">
                <a:solidFill>
                  <a:schemeClr val="tx1"/>
                </a:solidFill>
                <a:effectLst/>
                <a:latin typeface="Times New Roman" pitchFamily="-110" charset="0"/>
                <a:ea typeface="ＭＳ Ｐゴシック" pitchFamily="-108" charset="-128"/>
                <a:cs typeface="ＭＳ Ｐゴシック" pitchFamily="-108" charset="-128"/>
              </a:rPr>
              <a:t> </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a:t>
            </a:r>
          </a:p>
        </p:txBody>
      </p:sp>
    </p:spTree>
    <p:extLst>
      <p:ext uri="{BB962C8B-B14F-4D97-AF65-F5344CB8AC3E}">
        <p14:creationId xmlns:p14="http://schemas.microsoft.com/office/powerpoint/2010/main" val="35810822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What does it mean that fear seized the church (5:5, 11)?</a:t>
            </a:r>
          </a:p>
          <a:p>
            <a:r>
              <a:rPr lang="en-US" dirty="0"/>
              <a:t>That this happened both with the death of Ananias and his wife Sapphira underscores that the believers genuinely were afraid of what God might do to them—aren’t you?</a:t>
            </a:r>
          </a:p>
          <a:p>
            <a:r>
              <a:rPr lang="en-US" dirty="0"/>
              <a:t>One of my middle-aged students shared the story a few years back how her husband was a key leader in the church but abandoned his faith to sleep with a woman from China. Within a year he was dead as God took his life. </a:t>
            </a:r>
          </a:p>
          <a:p>
            <a:endParaRPr lang="en-US" dirty="0"/>
          </a:p>
        </p:txBody>
      </p:sp>
    </p:spTree>
    <p:extLst>
      <p:ext uri="{BB962C8B-B14F-4D97-AF65-F5344CB8AC3E}">
        <p14:creationId xmlns:p14="http://schemas.microsoft.com/office/powerpoint/2010/main" val="299655237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5075960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Ravi Zacharias has proven to be a sexual predator—so fear God.</a:t>
            </a:r>
          </a:p>
          <a:p>
            <a:r>
              <a:rPr lang="en-US" sz="1200" kern="1200" dirty="0">
                <a:solidFill>
                  <a:schemeClr val="tx1"/>
                </a:solidFill>
                <a:effectLst/>
                <a:latin typeface="+mn-lt"/>
                <a:ea typeface="+mn-ea"/>
                <a:cs typeface="+mn-cs"/>
              </a:rPr>
              <a:t>Ask hard questions and welcome hard questions from other believers.</a:t>
            </a:r>
            <a:r>
              <a:rPr lang="en-US" dirty="0">
                <a:effectLst/>
              </a:rPr>
              <a:t> </a:t>
            </a:r>
            <a:endParaRPr lang="en-US" dirty="0"/>
          </a:p>
        </p:txBody>
      </p:sp>
    </p:spTree>
    <p:extLst>
      <p:ext uri="{BB962C8B-B14F-4D97-AF65-F5344CB8AC3E}">
        <p14:creationId xmlns:p14="http://schemas.microsoft.com/office/powerpoint/2010/main" val="18325481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When I graduated from business school, I told you that my parents opposed my mission direction to Asia. But the fuller story is that my church also opposed my missions goal! That was even harder as these were believers out of step with God. So I drew near to God—and here we are 41 years later!</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96946085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How do you respond when there is a price to pay for your faith?</a:t>
            </a:r>
          </a:p>
          <a:p>
            <a:r>
              <a:rPr lang="en-US" dirty="0">
                <a:cs typeface="ＭＳ Ｐゴシック" charset="0"/>
              </a:rPr>
              <a:t>How are you challenged at work because you are a Christian?</a:t>
            </a:r>
          </a:p>
          <a:p>
            <a:r>
              <a:rPr lang="en-US" dirty="0">
                <a:cs typeface="ＭＳ Ｐゴシック" charset="0"/>
              </a:rPr>
              <a:t>How’s your response to unbelieving family members when it may cost you?</a:t>
            </a:r>
          </a:p>
          <a:p>
            <a:r>
              <a:rPr lang="en-US" dirty="0">
                <a:cs typeface="ＭＳ Ｐゴシック" charset="0"/>
              </a:rPr>
              <a:t>Do you cave in? Get angry and demand your rights? Allow your voice to be cancelled due to fear?</a:t>
            </a:r>
          </a:p>
          <a:p>
            <a:r>
              <a:rPr lang="en-US" dirty="0">
                <a:cs typeface="ＭＳ Ｐゴシック" charset="0"/>
              </a:rPr>
              <a:t>• Subject: How should you respond to the challenges that your faith in Christ brings? What should we do when the truth of the gospel is opposed? </a:t>
            </a:r>
          </a:p>
          <a:p>
            <a:endParaRPr lang="en-US" dirty="0">
              <a:cs typeface="ＭＳ Ｐゴシック" charset="0"/>
            </a:endParaRPr>
          </a:p>
        </p:txBody>
      </p:sp>
    </p:spTree>
    <p:extLst>
      <p:ext uri="{BB962C8B-B14F-4D97-AF65-F5344CB8AC3E}">
        <p14:creationId xmlns:p14="http://schemas.microsoft.com/office/powerpoint/2010/main" val="410116397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3535049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90075-C364-49DA-F642-86927D2E1AF5}"/>
            </a:ext>
          </a:extLst>
        </p:cNvPr>
        <p:cNvGrpSpPr/>
        <p:nvPr/>
      </p:nvGrpSpPr>
      <p:grpSpPr>
        <a:xfrm>
          <a:off x="0" y="0"/>
          <a:ext cx="0" cy="0"/>
          <a:chOff x="0" y="0"/>
          <a:chExt cx="0" cy="0"/>
        </a:xfrm>
      </p:grpSpPr>
      <p:sp>
        <p:nvSpPr>
          <p:cNvPr id="101377" name="Rectangle 7">
            <a:extLst>
              <a:ext uri="{FF2B5EF4-FFF2-40B4-BE49-F238E27FC236}">
                <a16:creationId xmlns:a16="http://schemas.microsoft.com/office/drawing/2014/main" id="{3ABD5CC8-9A01-FD42-89AD-BBDB02C5842A}"/>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a:extLst>
              <a:ext uri="{FF2B5EF4-FFF2-40B4-BE49-F238E27FC236}">
                <a16:creationId xmlns:a16="http://schemas.microsoft.com/office/drawing/2014/main" id="{011BAD27-76D6-2D1D-D72B-533D3DC04615}"/>
              </a:ext>
            </a:extLst>
          </p:cNvPr>
          <p:cNvSpPr>
            <a:spLocks noGrp="1" noRot="1" noChangeAspect="1" noChangeArrowheads="1"/>
          </p:cNvSpPr>
          <p:nvPr>
            <p:ph type="sldImg"/>
          </p:nvPr>
        </p:nvSpPr>
        <p:spPr>
          <a:solidFill>
            <a:srgbClr val="FFFFFF"/>
          </a:solidFill>
          <a:ln/>
        </p:spPr>
      </p:sp>
      <p:sp>
        <p:nvSpPr>
          <p:cNvPr id="101379" name="Rectangle 1027">
            <a:extLst>
              <a:ext uri="{FF2B5EF4-FFF2-40B4-BE49-F238E27FC236}">
                <a16:creationId xmlns:a16="http://schemas.microsoft.com/office/drawing/2014/main" id="{5C386E21-0C27-83E0-18B4-E6A488FAA26C}"/>
              </a:ext>
            </a:extLst>
          </p:cNvPr>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6690524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Say aloud, “I will ultimately account to Jesus himself for my life—not to people.”</a:t>
            </a:r>
          </a:p>
          <a:p>
            <a:r>
              <a:rPr lang="en-US" dirty="0">
                <a:cs typeface="ＭＳ Ｐゴシック" charset="0"/>
              </a:rPr>
              <a:t>This realization moves me to make hard decisions.</a:t>
            </a:r>
          </a:p>
          <a:p>
            <a:r>
              <a:rPr lang="en-US" dirty="0">
                <a:cs typeface="ＭＳ Ｐゴシック" charset="0"/>
              </a:rPr>
              <a:t>Susan and I have had to make some difficult choices in recent years. So here’s the deal…</a:t>
            </a:r>
          </a:p>
          <a:p>
            <a:endParaRPr lang="en-US" dirty="0">
              <a:cs typeface="ＭＳ Ｐゴシック" charset="0"/>
            </a:endParaRPr>
          </a:p>
        </p:txBody>
      </p:sp>
    </p:spTree>
    <p:extLst>
      <p:ext uri="{BB962C8B-B14F-4D97-AF65-F5344CB8AC3E}">
        <p14:creationId xmlns:p14="http://schemas.microsoft.com/office/powerpoint/2010/main" val="235238048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F0F1E-8C35-8E46-96F9-F382D17DEE6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As of yesterday, I have been a professor at Singapore Bible for 30 years—yes, we arrived in Singapore 30 years ago yesterday on 20 Feb 1991.</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20358668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4"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My goal has been to teach Bible and theology until age 70—which is 7 more years as I am now 63 years old.</a:t>
            </a:r>
          </a:p>
          <a:p>
            <a:pPr marL="0" marR="0" lvl="4"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But the College recently decided to shift me to teach only preaching rather than my master degree specialty of theology and my PhD area in Bible Exposition.</a:t>
            </a:r>
          </a:p>
          <a:p>
            <a:pPr marL="0" marR="0" lvl="4"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So we have been praying whether to try to stay 7 more years in Singapore without teaching Bible and theology. </a:t>
            </a:r>
          </a:p>
          <a:p>
            <a:pPr marL="0" marR="0" lvl="4"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Singapore law also seeks to retire expatriates in their 60s so more Singaporeans can take these positions.</a:t>
            </a:r>
          </a:p>
          <a:p>
            <a:pPr marL="0" marR="0" lvl="4" indent="0" algn="l" defTabSz="457177" rtl="0" eaLnBrk="1" fontAlgn="auto" latinLnBrk="0" hangingPunct="1">
              <a:lnSpc>
                <a:spcPct val="100000"/>
              </a:lnSpc>
              <a:spcBef>
                <a:spcPts val="0"/>
              </a:spcBef>
              <a:spcAft>
                <a:spcPts val="0"/>
              </a:spcAft>
              <a:buClrTx/>
              <a:buSzTx/>
              <a:buFontTx/>
              <a:buNone/>
              <a:tabLst/>
              <a:defRPr/>
            </a:pPr>
            <a:endParaRPr lang="en-US" dirty="0">
              <a:cs typeface="ＭＳ Ｐゴシック" charset="0"/>
            </a:endParaRPr>
          </a:p>
        </p:txBody>
      </p:sp>
    </p:spTree>
    <p:extLst>
      <p:ext uri="{BB962C8B-B14F-4D97-AF65-F5344CB8AC3E}">
        <p14:creationId xmlns:p14="http://schemas.microsoft.com/office/powerpoint/2010/main" val="1728208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لقد وعد بأننا سنشهد في النهاية في آخر مكان</a:t>
            </a:r>
            <a:r>
              <a:rPr lang="ar-SA" b="1" baseline="0" dirty="0">
                <a:latin typeface="Arial" panose="020B0604020202020204" pitchFamily="34" charset="0"/>
                <a:cs typeface="Arial" panose="020B0604020202020204" pitchFamily="34" charset="0"/>
              </a:rPr>
              <a:t> لم تصل له بشارة </a:t>
            </a:r>
            <a:r>
              <a:rPr lang="ar-SA" b="1" baseline="0" dirty="0" err="1">
                <a:latin typeface="Arial" panose="020B0604020202020204" pitchFamily="34" charset="0"/>
                <a:cs typeface="Arial" panose="020B0604020202020204" pitchFamily="34" charset="0"/>
              </a:rPr>
              <a:t>الأنجيل</a:t>
            </a:r>
            <a:r>
              <a:rPr lang="ar-SA" b="1" baseline="0"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على الأرض.</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405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At the same time, Jordan Evangelical Theological Seminary (JETS) has invited us to move to Amman, Jordan </a:t>
            </a:r>
            <a:endParaRPr lang="en-US" dirty="0"/>
          </a:p>
        </p:txBody>
      </p:sp>
    </p:spTree>
    <p:extLst>
      <p:ext uri="{BB962C8B-B14F-4D97-AF65-F5344CB8AC3E}">
        <p14:creationId xmlns:p14="http://schemas.microsoft.com/office/powerpoint/2010/main" val="423525652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 teach Bible and theology through translation into Arabic. </a:t>
            </a:r>
            <a:endParaRPr lang="en-US" dirty="0"/>
          </a:p>
        </p:txBody>
      </p:sp>
    </p:spTree>
    <p:extLst>
      <p:ext uri="{BB962C8B-B14F-4D97-AF65-F5344CB8AC3E}">
        <p14:creationId xmlns:p14="http://schemas.microsoft.com/office/powerpoint/2010/main" val="30037845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In 1990, I graduated with the president and founder, Dr Imad Shehadeh</a:t>
            </a:r>
            <a:r>
              <a:rPr lang="en-US" dirty="0">
                <a:effectLst/>
              </a:rPr>
              <a:t> </a:t>
            </a:r>
            <a:endParaRPr lang="en-US" dirty="0"/>
          </a:p>
        </p:txBody>
      </p:sp>
    </p:spTree>
    <p:extLst>
      <p:ext uri="{BB962C8B-B14F-4D97-AF65-F5344CB8AC3E}">
        <p14:creationId xmlns:p14="http://schemas.microsoft.com/office/powerpoint/2010/main" val="106565127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—and over the years he has asked four times if we would join with him there but the timing has never been right.</a:t>
            </a:r>
            <a:r>
              <a:rPr lang="en-US" dirty="0">
                <a:effectLst/>
              </a:rPr>
              <a:t> </a:t>
            </a:r>
            <a:endParaRPr lang="en-US" dirty="0"/>
          </a:p>
        </p:txBody>
      </p:sp>
    </p:spTree>
    <p:extLst>
      <p:ext uri="{BB962C8B-B14F-4D97-AF65-F5344CB8AC3E}">
        <p14:creationId xmlns:p14="http://schemas.microsoft.com/office/powerpoint/2010/main" val="416998419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But now we believe that is timing is right to make this shift before we get too old to shift to another culture. Jordan also gives us the potential to serve as long as we wish! </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75640469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 we will be leaving Singapore on June 8, have a few weeks in the USA with churches and family, and join JETS in August</a:t>
            </a:r>
            <a:r>
              <a:rPr lang="en-US" dirty="0">
                <a:effectLst/>
              </a:rPr>
              <a:t> </a:t>
            </a:r>
            <a:endParaRPr lang="en-US" dirty="0"/>
          </a:p>
        </p:txBody>
      </p:sp>
    </p:spTree>
    <p:extLst>
      <p:ext uri="{BB962C8B-B14F-4D97-AF65-F5344CB8AC3E}">
        <p14:creationId xmlns:p14="http://schemas.microsoft.com/office/powerpoint/2010/main" val="171449623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 have never been more confident in the future of Crossroads International Church! Most of the past year, CIC has been in the able hands of Pastor Jim and Jacqui, along with our other elder Matt and his wife Karla. The Lord is raising up others of you also so that the church has never been in a stronger position—nor has it ever had this many people in the past 15 years.</a:t>
            </a:r>
            <a:endParaRPr lang="en-US" dirty="0"/>
          </a:p>
        </p:txBody>
      </p:sp>
    </p:spTree>
    <p:extLst>
      <p:ext uri="{BB962C8B-B14F-4D97-AF65-F5344CB8AC3E}">
        <p14:creationId xmlns:p14="http://schemas.microsoft.com/office/powerpoint/2010/main" val="105156468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church leaders have known about our decision for 1-2 months and have given their blessing for us to be an extension of CIC into the Middle East. The past three decades I have been privileged to train students from 21 Asian nations</a:t>
            </a:r>
            <a:endParaRPr lang="en-US" dirty="0"/>
          </a:p>
        </p:txBody>
      </p:sp>
    </p:spTree>
    <p:extLst>
      <p:ext uri="{BB962C8B-B14F-4D97-AF65-F5344CB8AC3E}">
        <p14:creationId xmlns:p14="http://schemas.microsoft.com/office/powerpoint/2010/main" val="260331888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now God has opened the door to serve at JETS that has students from 21 MENA nations (Middle East &amp; North Africa). I am convinced that the best years for CIC are ahead!</a:t>
            </a:r>
            <a:r>
              <a:rPr lang="en-US" dirty="0">
                <a:effectLst/>
              </a:rPr>
              <a:t> </a:t>
            </a:r>
            <a:endParaRPr lang="en-US" dirty="0"/>
          </a:p>
        </p:txBody>
      </p:sp>
    </p:spTree>
    <p:extLst>
      <p:ext uri="{BB962C8B-B14F-4D97-AF65-F5344CB8AC3E}">
        <p14:creationId xmlns:p14="http://schemas.microsoft.com/office/powerpoint/2010/main" val="47019410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How is he challenging you also to make changes for his glory—even if this was not part of your original plan?</a:t>
            </a:r>
          </a:p>
          <a:p>
            <a:r>
              <a:rPr lang="en-US" dirty="0"/>
              <a:t>Are you ready to say, “Here I am, Lord”?</a:t>
            </a:r>
          </a:p>
        </p:txBody>
      </p:sp>
    </p:spTree>
    <p:extLst>
      <p:ext uri="{BB962C8B-B14F-4D97-AF65-F5344CB8AC3E}">
        <p14:creationId xmlns:p14="http://schemas.microsoft.com/office/powerpoint/2010/main" val="2262284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افعل ما قصده الرب لك حتى يمتد حكمه إلى الجميع خلال حياتك!</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9351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140138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73839-4EE8-3593-6539-E2769B13A7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1A0565-ED7D-7DD7-4343-6789C96E4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72F60-741C-3307-F246-1023A0E1C136}"/>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a:extLst>
              <a:ext uri="{FF2B5EF4-FFF2-40B4-BE49-F238E27FC236}">
                <a16:creationId xmlns:a16="http://schemas.microsoft.com/office/drawing/2014/main" id="{FDC90B7B-F236-597A-DE72-47D655B546BA}"/>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24227552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104715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56661084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24377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58646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25780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43240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5132291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453286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546378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64258716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33309548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4203924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8772823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43389065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C886A-E73B-21FA-23B8-F82CFB307A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DF5AB3-F3C8-1C9E-6189-7F3428D946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F01E20-07B4-0416-0AFB-858B5E9B16AC}"/>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a:extLst>
              <a:ext uri="{FF2B5EF4-FFF2-40B4-BE49-F238E27FC236}">
                <a16:creationId xmlns:a16="http://schemas.microsoft.com/office/drawing/2014/main" id="{A0BD0E8F-0E8F-AF21-EEE5-A4EFC14E59AB}"/>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46188702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5923815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71118952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77702681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811765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The Jews witnessed near Jerusalem amidst opposition (3:1–6:7).</a:t>
            </a:r>
            <a:endParaRPr lang="en-SG" sz="12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21</a:t>
            </a:fld>
            <a:endParaRPr lang="en-US"/>
          </a:p>
        </p:txBody>
      </p:sp>
    </p:spTree>
    <p:extLst>
      <p:ext uri="{BB962C8B-B14F-4D97-AF65-F5344CB8AC3E}">
        <p14:creationId xmlns:p14="http://schemas.microsoft.com/office/powerpoint/2010/main" val="338351867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16588006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May 20, 2016 </a:t>
            </a:r>
            <a:r>
              <a:rPr lang="en-US" b="1" dirty="0"/>
              <a:t>Forget Church Growth, Aim for Church Health </a:t>
            </a:r>
          </a:p>
          <a:p>
            <a:r>
              <a:rPr lang="en-US" dirty="0"/>
              <a:t>By </a:t>
            </a:r>
            <a:r>
              <a:rPr lang="en-US" dirty="0">
                <a:hlinkClick r:id="rId3" tooltip="Rick Warren"/>
              </a:rPr>
              <a:t>Rick Warren</a:t>
            </a:r>
            <a:r>
              <a:rPr lang="en-US" dirty="0"/>
              <a:t> </a:t>
            </a:r>
          </a:p>
          <a:p>
            <a:r>
              <a:rPr lang="en-US" dirty="0"/>
              <a:t>https://</a:t>
            </a:r>
            <a:r>
              <a:rPr lang="en-US" dirty="0" err="1"/>
              <a:t>pastors.com</a:t>
            </a:r>
            <a:r>
              <a:rPr lang="en-US" dirty="0"/>
              <a:t>/health-not-growth/</a:t>
            </a:r>
          </a:p>
          <a:p>
            <a:endParaRPr lang="en-US" dirty="0"/>
          </a:p>
          <a:p>
            <a:r>
              <a:rPr lang="en-US" dirty="0"/>
              <a:t>When I wrote The Purpose Driven Church, I predicted that church health – not church growth – would be the primary concern of the 21st Century church. I believe that prediction is proving itself true.</a:t>
            </a:r>
          </a:p>
          <a:p>
            <a:r>
              <a:rPr lang="en-US" dirty="0"/>
              <a:t>The New Testament says a lot about the health of the church. Consider just a few verses:</a:t>
            </a:r>
          </a:p>
          <a:p>
            <a:r>
              <a:rPr lang="en-US" dirty="0"/>
              <a:t>“As each part does its own special work, it helps the other parts grow, so that the whole body is healthy and growing. …” (Ephesians 4:16b, NLT)</a:t>
            </a:r>
          </a:p>
          <a:p>
            <a:r>
              <a:rPr lang="en-US" dirty="0"/>
              <a:t>“The focus of my letter wasn’t on punishing the offender but on getting you to take responsibility for the health of the church.” (2 Corinthians 2:9, Msg)</a:t>
            </a:r>
          </a:p>
          <a:p>
            <a:r>
              <a:rPr lang="en-US" dirty="0"/>
              <a:t>“You can develop a healthy, robust community that lives right with God and enjoy its results only if you do the hard work of getting along with each other. …” (James 3:18, Msg)</a:t>
            </a:r>
          </a:p>
          <a:p>
            <a:r>
              <a:rPr lang="en-US" dirty="0"/>
              <a:t>Church health is the key to church growth. All living things grow if they’re healthy. You don’t have to make them grow – it’s just natural for living organisms. As a parent, I didn’t have to force my three children to grow. They naturally grew up. As long as I removed the hindrances, such as poor nutrition or an unsafe environment, their growth was automatic.</a:t>
            </a:r>
          </a:p>
          <a:p>
            <a:r>
              <a:rPr lang="en-US" dirty="0"/>
              <a:t>If my children had not grown up, something would have been terribly wrong. I would have done whatever it took to discover the disease and correct it. I wouldn’t have remained passive, spouting clichés about faithfulness, or wanting “quality not quantity” in my children.</a:t>
            </a:r>
          </a:p>
          <a:p>
            <a:r>
              <a:rPr lang="en-US" dirty="0"/>
              <a:t>The same principle is true for the church. Since the church is a living organism, it’s natural for it to grow if it’s healthy. The church is a Body, not a business – an organism, not an organization. It’s alive. If a church is not growing, it is dying.</a:t>
            </a:r>
          </a:p>
          <a:p>
            <a:r>
              <a:rPr lang="en-US" dirty="0"/>
              <a:t>What then is the secret of church health?</a:t>
            </a:r>
          </a:p>
          <a:p>
            <a:r>
              <a:rPr lang="en-US" b="1" dirty="0"/>
              <a:t>In a word, it’s balance!</a:t>
            </a:r>
            <a:endParaRPr lang="en-US" dirty="0"/>
          </a:p>
          <a:p>
            <a:r>
              <a:rPr lang="en-US" dirty="0"/>
              <a:t>Your body has nine different systems (circulatory, respiratory, digestive, skeletal, etc.). When these systems are all in balance, it produces health. But when your body gets out of balance, we call that “disease.” Likewise when the Body of Christ becomes unbalanced, disease occurs. Health and growth can only occur when everything is brought into balance.</a:t>
            </a:r>
          </a:p>
          <a:p>
            <a:r>
              <a:rPr lang="en-US" dirty="0"/>
              <a:t>Our entire world is based on this principle of balance. Our planet was perfectly balanced by God, at just the right angle on its axis to support life. It rotates at a speed that minimizes vibration. If this planet were just a little closer to the sun, we’d burn up and, if it were just a few miles further away from the sun, we’d freeze to death.</a:t>
            </a:r>
          </a:p>
          <a:p>
            <a:r>
              <a:rPr lang="en-US" dirty="0"/>
              <a:t>Nature is a collection of ecosystems that live in balance with each other. We now know that even the tiniest variation in the ecosystem creates a chain reaction. God has set up a food chain with plants and animals in balance.</a:t>
            </a:r>
          </a:p>
          <a:p>
            <a:r>
              <a:rPr lang="en-US" dirty="0"/>
              <a:t>In architecture, structures must be balanced. If the stress isn’t balanced, a building will collapse or a bridge will fall. There must be equilibrium. If your life is not balanced, you might collapse, and if your congregation is not balanced, it might collapse.</a:t>
            </a:r>
          </a:p>
          <a:p>
            <a:r>
              <a:rPr lang="en-US" dirty="0"/>
              <a:t>As pastors and counselors we must realize that healing is the recovery of balance to the body, soul, and congregation.</a:t>
            </a:r>
          </a:p>
          <a:p>
            <a:r>
              <a:rPr lang="en-US" dirty="0"/>
              <a:t>Healthy, lasting church growth is multi-dimensional. I’ve written extensively on the fact that church health has five facets: every church needs to grow warmer through fellowship, deeper through discipleship, stronger through worship, broader through ministry, and larger through evangelism.</a:t>
            </a:r>
          </a:p>
          <a:p>
            <a:r>
              <a:rPr lang="en-US" dirty="0"/>
              <a:t>These five purposes of the church are commanded by Jesus in the Great Commandment and Great Commission, explained by Paul in Ephesians 4, described in Jesus’ prayer for the church in John 17, and modeled by the first church in Jerusalem.</a:t>
            </a:r>
          </a:p>
          <a:p>
            <a:r>
              <a:rPr lang="en-US" dirty="0"/>
              <a:t>In </a:t>
            </a:r>
            <a:r>
              <a:rPr lang="ar-SA" dirty="0"/>
              <a:t>أعمال الرسل</a:t>
            </a:r>
            <a:r>
              <a:rPr lang="en-US" dirty="0"/>
              <a:t> 2:42-47 these five facets of health are mentioned: They fellowshipped, edified each other, worshipped, ministered, and evangelized. As a result, verse 47 (NIV) says, “And the Lord added to their number daily those who were being saved.”</a:t>
            </a:r>
          </a:p>
          <a:p>
            <a:r>
              <a:rPr lang="en-US" b="1" dirty="0"/>
              <a:t>The Five Dimensions of a Healthy Church:</a:t>
            </a:r>
            <a:endParaRPr lang="en-US" dirty="0"/>
          </a:p>
          <a:p>
            <a:r>
              <a:rPr lang="en-US" dirty="0"/>
              <a:t>Churches grow warmer through fellowship.</a:t>
            </a:r>
          </a:p>
          <a:p>
            <a:r>
              <a:rPr lang="en-US" dirty="0"/>
              <a:t>Churches grow deeper through discipleship.</a:t>
            </a:r>
          </a:p>
          <a:p>
            <a:r>
              <a:rPr lang="en-US" dirty="0"/>
              <a:t>Churches grow stronger through worship.</a:t>
            </a:r>
          </a:p>
          <a:p>
            <a:r>
              <a:rPr lang="en-US" dirty="0"/>
              <a:t>Churches grow broader through ministry.</a:t>
            </a:r>
          </a:p>
          <a:p>
            <a:r>
              <a:rPr lang="en-US" dirty="0"/>
              <a:t>Churches grow larger through evangelism.</a:t>
            </a:r>
          </a:p>
          <a:p>
            <a:r>
              <a:rPr lang="en-US" dirty="0"/>
              <a:t>Church growth is the natural result of church health. But church health can only occur when our message is biblical and our mission is balanced. Each of the five New Testament purposes of the church must be in equilibrium with the others for health to occur.</a:t>
            </a:r>
          </a:p>
          <a:p>
            <a:r>
              <a:rPr lang="en-US" dirty="0"/>
              <a:t>Now this is important: Because we are imperfect beings, balance in a church does not occur naturally. In fact, we must continually correct imbalance! It’s human nature to overemphasize the aspect or purpose of the church we feel most passionate about.</a:t>
            </a:r>
          </a:p>
          <a:p>
            <a:r>
              <a:rPr lang="en-US" dirty="0"/>
              <a:t>Most evangelical churches already do the five purposes of the church – sort of.</a:t>
            </a:r>
          </a:p>
          <a:p>
            <a:r>
              <a:rPr lang="en-US" dirty="0"/>
              <a:t>But they don’t do them all equally well. One church may be strong in fellowship, yet weak in evangelism. Another may be strong in worship, yet weak in discipleship. Still another may be strong in evangelism, yet weak in ministry.</a:t>
            </a:r>
          </a:p>
          <a:p>
            <a:r>
              <a:rPr lang="en-US" dirty="0"/>
              <a:t>Why is this? It’s the natural tendency of leaders to emphasize what they feel strongly about and neglect whatever they feel less passionate about. Around the world you can find churches that have become the extension of their pastor’s giftedness. They focus only on what he cares about most.</a:t>
            </a:r>
          </a:p>
          <a:p>
            <a:r>
              <a:rPr lang="en-US" dirty="0"/>
              <a:t>Unless you set up a system and structure to intentionally balance the five purposes, your church will tend to overemphasize the purpose that best expresses the gifts and passion of its pastor.</a:t>
            </a:r>
          </a:p>
          <a:p>
            <a:r>
              <a:rPr lang="en-US" dirty="0"/>
              <a:t>Healthy churches are built on purpose! By focusing equally on all five of the New Testament purposes of the church, your church will develop the healthy balance that makes lasting growth possible.</a:t>
            </a:r>
          </a:p>
          <a:p>
            <a:endParaRPr lang="en-US" dirty="0">
              <a:cs typeface="ＭＳ Ｐゴシック" charset="0"/>
            </a:endParaRPr>
          </a:p>
        </p:txBody>
      </p:sp>
    </p:spTree>
    <p:extLst>
      <p:ext uri="{BB962C8B-B14F-4D97-AF65-F5344CB8AC3E}">
        <p14:creationId xmlns:p14="http://schemas.microsoft.com/office/powerpoint/2010/main" val="102695211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0221618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6558520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was not socialism that REQUIRES people to give up personal property. It was a spontaneous movement of God-ordained generosity.</a:t>
            </a:r>
          </a:p>
          <a:p>
            <a:r>
              <a:rPr lang="en-US" dirty="0"/>
              <a:t>_________</a:t>
            </a:r>
          </a:p>
          <a:p>
            <a:r>
              <a:rPr lang="en-US" dirty="0"/>
              <a:t>NS-05-Acts3-8—slides 112, 184</a:t>
            </a:r>
          </a:p>
          <a:p>
            <a:endParaRPr lang="en-US" dirty="0"/>
          </a:p>
        </p:txBody>
      </p:sp>
    </p:spTree>
    <p:extLst>
      <p:ext uri="{BB962C8B-B14F-4D97-AF65-F5344CB8AC3E}">
        <p14:creationId xmlns:p14="http://schemas.microsoft.com/office/powerpoint/2010/main" val="344898248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2289371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8CC671-5DD3-7048-9A4F-C38F5EC1D9B9}"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rPr>
              <a:t>• Here is Rome. What language was spoken in Rome?</a:t>
            </a:r>
          </a:p>
          <a:p>
            <a:pPr eaLnBrk="1" hangingPunct="1"/>
            <a:r>
              <a:rPr lang="en-US" b="1" dirty="0">
                <a:latin typeface="Arial" panose="020B0604020202020204" pitchFamily="34" charset="0"/>
              </a:rPr>
              <a:t>• Latin was the main administrative language of the Empire.</a:t>
            </a:r>
          </a:p>
          <a:p>
            <a:pPr eaLnBrk="1" hangingPunct="1"/>
            <a:r>
              <a:rPr lang="en-US" b="1" dirty="0">
                <a:latin typeface="Arial" panose="020B0604020202020204" pitchFamily="34" charset="0"/>
              </a:rPr>
              <a:t>• Israel was a tiny province on the eastern front. What language?</a:t>
            </a:r>
          </a:p>
          <a:p>
            <a:pPr eaLnBrk="1" hangingPunct="1"/>
            <a:r>
              <a:rPr lang="en-US" b="1" dirty="0">
                <a:latin typeface="Arial" panose="020B0604020202020204" pitchFamily="34" charset="0"/>
              </a:rPr>
              <a:t>• Hebrew was historically spoken in Israel.</a:t>
            </a:r>
          </a:p>
          <a:p>
            <a:pPr eaLnBrk="1" hangingPunct="1"/>
            <a:r>
              <a:rPr lang="en-US" b="1" dirty="0">
                <a:latin typeface="Arial" panose="020B0604020202020204" pitchFamily="34" charset="0"/>
              </a:rPr>
              <a:t>• But in the Intertestamental Era, Aramaic became the trade language of the Middle East.</a:t>
            </a:r>
          </a:p>
          <a:p>
            <a:pPr eaLnBrk="1" hangingPunct="1"/>
            <a:r>
              <a:rPr lang="en-US" b="1" dirty="0">
                <a:latin typeface="Arial" panose="020B0604020202020204" pitchFamily="34" charset="0"/>
              </a:rPr>
              <a:t>• Yet Greek remained the main language spoken throughout the Roman Empire as the Romans did little to change this pattern from the Greek Era.</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1397854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68426207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98305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5572618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834675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3609060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64022875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3722713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4674014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8731914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CF4C-8890-0404-3E14-D94E636A2A6D}"/>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4FE879CA-479D-1FED-0C73-BD60FC33AE1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02A0168F-C8B0-FBC9-6FB0-694AC4F14256}"/>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6CB09E58-A796-34C9-A502-1170EA8488F1}"/>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3125334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48278643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7327471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39254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84387043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8847316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6466148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1005158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9717179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9775220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126283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4282015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86871133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22D11-578E-C945-301E-AA2C7E8BAFF0}"/>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C8CA6CB2-75B1-EBD6-8ABC-C62376DA9D7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a:extLst>
              <a:ext uri="{FF2B5EF4-FFF2-40B4-BE49-F238E27FC236}">
                <a16:creationId xmlns:a16="http://schemas.microsoft.com/office/drawing/2014/main" id="{C732E28C-2F62-3982-97F4-328B017674BC}"/>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ED2DE075-F7F0-DCED-9B41-2A99C10F2107}"/>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34279421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59261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14112969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7375650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pPr eaLnBrk="1" hangingPunct="1"/>
              <a:t>211</a:t>
            </a:fld>
            <a:endParaRPr lang="en-US" sz="1200"/>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0" dirty="0">
                <a:latin typeface="Arial" panose="020B0604020202020204" pitchFamily="34" charset="0"/>
                <a:cs typeface="Arial" panose="020B0604020202020204" pitchFamily="34" charset="0"/>
              </a:rPr>
              <a:t>كان علي أن أكون مخلصًا بين زملائي في مدرستي الثانوية.</a:t>
            </a:r>
          </a:p>
          <a:p>
            <a:pPr algn="r" rtl="1"/>
            <a:r>
              <a:rPr lang="ar-SA" b="0" dirty="0">
                <a:latin typeface="Arial" panose="020B0604020202020204" pitchFamily="34" charset="0"/>
                <a:cs typeface="Arial" panose="020B0604020202020204" pitchFamily="34" charset="0"/>
              </a:rPr>
              <a:t>أولاً: اسمح للروح القدس أن يقودك حيث تعيش وتعمل.</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48310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سنرى اليوم ثلاثة أسباب يجب أن نشهد</a:t>
            </a:r>
            <a:r>
              <a:rPr lang="ar-SA" b="1" baseline="0" dirty="0">
                <a:latin typeface="Arial" panose="020B0604020202020204" pitchFamily="34" charset="0"/>
                <a:cs typeface="Arial" panose="020B0604020202020204" pitchFamily="34" charset="0"/>
              </a:rPr>
              <a:t> بها عن</a:t>
            </a:r>
            <a:r>
              <a:rPr lang="ar-SA" b="1" dirty="0">
                <a:latin typeface="Arial" panose="020B0604020202020204" pitchFamily="34" charset="0"/>
                <a:cs typeface="Arial" panose="020B0604020202020204" pitchFamily="34" charset="0"/>
              </a:rPr>
              <a:t> يسوع.</a:t>
            </a:r>
          </a:p>
          <a:p>
            <a:pPr algn="r" rtl="1"/>
            <a:r>
              <a:rPr lang="ar-SA" b="1" dirty="0">
                <a:latin typeface="Arial" panose="020B0604020202020204" pitchFamily="34" charset="0"/>
                <a:cs typeface="Arial" panose="020B0604020202020204" pitchFamily="34" charset="0"/>
              </a:rPr>
              <a:t> كل منها هو في الواقع مرحلة من النمو</a:t>
            </a:r>
          </a:p>
          <a:p>
            <a:pPr algn="r" rtl="1"/>
            <a:r>
              <a:rPr lang="ar-SA" b="1" dirty="0">
                <a:latin typeface="Arial" panose="020B0604020202020204" pitchFamily="34" charset="0"/>
                <a:cs typeface="Arial" panose="020B0604020202020204" pitchFamily="34" charset="0"/>
              </a:rPr>
              <a:t>.سنقوم بمسح كتاب أعمال الرسل بالكامل.</a:t>
            </a:r>
          </a:p>
          <a:p>
            <a:pPr algn="r" rtl="1"/>
            <a:r>
              <a:rPr lang="ar-SA" b="1" dirty="0">
                <a:latin typeface="Arial" panose="020B0604020202020204" pitchFamily="34" charset="0"/>
                <a:cs typeface="Arial" panose="020B0604020202020204" pitchFamily="34" charset="0"/>
              </a:rPr>
              <a:t>(نعود إلى سؤالنا: لماذا نشهد؟)</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973821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يساعدنا الله في إخبار الآخرين أولاً عن يسوع حيث يكون هذا طبيعيًا وبدون عبور الثقافات.</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251856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0" kern="1200" dirty="0">
                <a:solidFill>
                  <a:schemeClr val="tx1"/>
                </a:solidFill>
                <a:effectLst/>
                <a:latin typeface="Times New Roman" pitchFamily="-110" charset="0"/>
                <a:ea typeface="ＭＳ Ｐゴシック" pitchFamily="-108" charset="-128"/>
                <a:cs typeface="ＭＳ Ｐゴシック" pitchFamily="-108" charset="-128"/>
              </a:rPr>
              <a:t>يمجد</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الله عندما نشاركه مع من لا يعرفوه</a:t>
            </a:r>
            <a:r>
              <a:rPr lang="ar-SA" sz="1200" kern="1200" baseline="0" dirty="0">
                <a:solidFill>
                  <a:schemeClr val="tx1"/>
                </a:solidFill>
                <a:effectLst/>
                <a:latin typeface="Times New Roman" pitchFamily="-110" charset="0"/>
                <a:ea typeface="ＭＳ Ｐゴシック" pitchFamily="-108" charset="-128"/>
                <a:cs typeface="ＭＳ Ｐゴシック" pitchFamily="-108" charset="-128"/>
              </a:rPr>
              <a:t> </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a:t>
            </a:r>
          </a:p>
        </p:txBody>
      </p:sp>
    </p:spTree>
    <p:extLst>
      <p:ext uri="{BB962C8B-B14F-4D97-AF65-F5344CB8AC3E}">
        <p14:creationId xmlns:p14="http://schemas.microsoft.com/office/powerpoint/2010/main" val="114131946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669558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264369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35227-C80B-229E-907A-B8857E33B9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65D8F7-FA28-238B-9984-41A1BC7E03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1E4B44-C9EC-31A2-18AF-8AB1038982C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a:extLst>
              <a:ext uri="{FF2B5EF4-FFF2-40B4-BE49-F238E27FC236}">
                <a16:creationId xmlns:a16="http://schemas.microsoft.com/office/drawing/2014/main" id="{1E83A9F3-9A27-B560-D43E-BAB48DC01157}"/>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47516711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194346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3068761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247146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10" charset="0"/>
                <a:ea typeface="ＭＳ Ｐゴシック" pitchFamily="-108" charset="-128"/>
                <a:cs typeface="ＭＳ Ｐゴシック" pitchFamily="-108" charset="-128"/>
              </a:rPr>
              <a:t>God expanded the kingdom message to Samaritans in Judea and Samaria (6:8–8:40).</a:t>
            </a:r>
            <a:endParaRPr lang="en-SG" sz="1200" b="0" kern="1200" dirty="0">
              <a:solidFill>
                <a:schemeClr val="tx1"/>
              </a:solidFill>
              <a:effectLst/>
              <a:latin typeface="Times New Roman" pitchFamily="-110" charset="0"/>
              <a:ea typeface="ＭＳ Ｐゴシック" pitchFamily="-108" charset="-128"/>
              <a:cs typeface="ＭＳ Ｐゴシック" pitchFamily="-108" charset="-128"/>
            </a:endParaRPr>
          </a:p>
          <a:p>
            <a:endParaRPr lang="en-US" b="0" dirty="0"/>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225</a:t>
            </a:fld>
            <a:endParaRPr lang="en-US"/>
          </a:p>
        </p:txBody>
      </p:sp>
    </p:spTree>
    <p:extLst>
      <p:ext uri="{BB962C8B-B14F-4D97-AF65-F5344CB8AC3E}">
        <p14:creationId xmlns:p14="http://schemas.microsoft.com/office/powerpoint/2010/main" val="61659675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625809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C3568-2428-75FE-5421-1D48F1CF76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385E09-06CD-A7F5-E08C-2777D03D63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6BCA3C-BB9F-4880-A753-26CB8CC9AD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E41282-E907-88D0-8204-ED43C8781D65}"/>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38289544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r" defTabSz="914400" rtl="1" eaLnBrk="1" fontAlgn="base" latinLnBrk="0" hangingPunct="1">
              <a:lnSpc>
                <a:spcPct val="100000"/>
              </a:lnSpc>
              <a:spcBef>
                <a:spcPct val="30000"/>
              </a:spcBef>
              <a:spcAft>
                <a:spcPct val="0"/>
              </a:spcAft>
              <a:buClrTx/>
              <a:buSzTx/>
              <a:buFontTx/>
              <a:buNone/>
              <a:tabLst/>
              <a:defRPr/>
            </a:pPr>
            <a:r>
              <a:rPr lang="ar-SA" sz="1200" b="0" kern="1200" dirty="0">
                <a:solidFill>
                  <a:schemeClr val="tx1"/>
                </a:solidFill>
                <a:effectLst/>
                <a:latin typeface="Times New Roman" pitchFamily="-110" charset="0"/>
                <a:ea typeface="ＭＳ Ｐゴシック" pitchFamily="-108" charset="-128"/>
                <a:cs typeface="ＭＳ Ｐゴシック" pitchFamily="-108" charset="-128"/>
              </a:rPr>
              <a:t>استخدم الله موت إستفانونس لانتشار الملكوت نحو الشمال</a:t>
            </a:r>
            <a:r>
              <a:rPr lang="ar-JO" sz="1200" b="0" kern="1200" dirty="0">
                <a:solidFill>
                  <a:schemeClr val="tx1"/>
                </a:solidFill>
                <a:effectLst/>
                <a:latin typeface="Times New Roman" pitchFamily="-110" charset="0"/>
                <a:ea typeface="ＭＳ Ｐゴシック" pitchFamily="-108" charset="-128"/>
                <a:cs typeface="ＭＳ Ｐゴシック" pitchFamily="-108" charset="-128"/>
              </a:rPr>
              <a:t> (6: 8 – 8: 3)</a:t>
            </a:r>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pPr eaLnBrk="1" hangingPunct="1"/>
              <a:t>235</a:t>
            </a:fld>
            <a:endParaRPr lang="en-US" sz="1200"/>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451505-1701-6249-B124-C007E664BAC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3106" name="Rectangle 2"/>
          <p:cNvSpPr>
            <a:spLocks noGrp="1" noRot="1" noChangeAspect="1" noChangeArrowheads="1" noTextEdit="1"/>
          </p:cNvSpPr>
          <p:nvPr>
            <p:ph type="sldImg"/>
          </p:nvPr>
        </p:nvSpPr>
        <p:spPr>
          <a:xfrm>
            <a:off x="1143000" y="685800"/>
            <a:ext cx="4572000" cy="3429000"/>
          </a:xfrm>
          <a:ln/>
        </p:spPr>
      </p:sp>
      <p:sp>
        <p:nvSpPr>
          <p:cNvPr id="303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Some debate exists as to when the gospel reached Judea and Samaria. Many place this in Acts 8–12, such as Terry Hall. But the debate in Jerusalem with Stephen ending in his death (6:8—7:60) caused the message to expand in 8:1 when "…a</a:t>
            </a:r>
            <a:r>
              <a:rPr lang="en-US" dirty="0">
                <a:effectLst/>
                <a:latin typeface="Lucida Grande" panose="020B0600040502020204" pitchFamily="34" charset="0"/>
              </a:rPr>
              <a:t> great wave of persecution began that day, sweeping over the church in Jerusalem; and all the believers except the apostles were scattered through the regions of Judea and Samaria." This message quickly reached Damascus where believers already existed when Paul went there (9:10), which began the transition to the "uttermost part" (cf. 1:8) beyond Judea and Samaria.</a:t>
            </a: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NS-05-Acts1-2—slide 307</a:t>
            </a:r>
          </a:p>
          <a:p>
            <a:pPr eaLnBrk="1" hangingPunct="1"/>
            <a:r>
              <a:rPr lang="en-US" dirty="0">
                <a:latin typeface="Times New Roman" charset="0"/>
                <a:ea typeface="ＭＳ Ｐゴシック" charset="0"/>
                <a:cs typeface="ＭＳ Ｐゴシック" charset="0"/>
              </a:rPr>
              <a:t>NS-05-Acts3-8—slide 236</a:t>
            </a:r>
          </a:p>
          <a:p>
            <a:pPr eaLnBrk="1" hangingPunct="1"/>
            <a:r>
              <a:rPr lang="en-US" dirty="0">
                <a:latin typeface="Times New Roman" charset="0"/>
                <a:ea typeface="ＭＳ Ｐゴシック" charset="0"/>
                <a:cs typeface="ＭＳ Ｐゴシック" charset="0"/>
              </a:rPr>
              <a:t>NS-05-Acts9-14—slide 22</a:t>
            </a: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667FA2-3609-194B-8383-45FA4AF70B8E}" type="slidenum">
              <a:rPr lang="en-US" sz="1200"/>
              <a:pPr eaLnBrk="1" hangingPunct="1"/>
              <a:t>237</a:t>
            </a:fld>
            <a:endParaRPr lang="en-US" sz="1200"/>
          </a:p>
        </p:txBody>
      </p:sp>
      <p:sp>
        <p:nvSpPr>
          <p:cNvPr id="305154" name="Rectangle 2"/>
          <p:cNvSpPr>
            <a:spLocks noGrp="1" noRot="1" noChangeAspect="1" noChangeArrowheads="1" noTextEdit="1"/>
          </p:cNvSpPr>
          <p:nvPr>
            <p:ph type="sldImg"/>
          </p:nvPr>
        </p:nvSpPr>
        <p:spPr>
          <a:xfrm>
            <a:off x="1143000" y="685800"/>
            <a:ext cx="4572000" cy="3429000"/>
          </a:xfrm>
          <a:ln/>
        </p:spPr>
      </p:sp>
      <p:sp>
        <p:nvSpPr>
          <p:cNvPr id="305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phrase “The best-laid plans of mice and men often go awry” is found in a poem written in 1785.</a:t>
            </a:r>
          </a:p>
          <a:p>
            <a:endParaRPr lang="en-US" dirty="0"/>
          </a:p>
          <a:p>
            <a:r>
              <a:rPr lang="en-US" dirty="0"/>
              <a:t>John Steinbeck took the title of his 1937 novel Of Mice and Men from this poem.</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324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What is the point of God doing this healing miracle—or </a:t>
            </a:r>
            <a:r>
              <a:rPr lang="en-US" sz="1200" i="1" kern="1200" dirty="0">
                <a:solidFill>
                  <a:schemeClr val="tx1"/>
                </a:solidFill>
                <a:effectLst/>
                <a:latin typeface="+mn-lt"/>
                <a:ea typeface="+mn-ea"/>
                <a:cs typeface="+mn-cs"/>
              </a:rPr>
              <a:t>any</a:t>
            </a:r>
            <a:r>
              <a:rPr lang="en-US" sz="1200" kern="1200" dirty="0">
                <a:solidFill>
                  <a:schemeClr val="tx1"/>
                </a:solidFill>
                <a:effectLst/>
                <a:latin typeface="+mn-lt"/>
                <a:ea typeface="+mn-ea"/>
                <a:cs typeface="+mn-cs"/>
              </a:rPr>
              <a:t> miracle? </a:t>
            </a:r>
          </a:p>
          <a:p>
            <a:r>
              <a:rPr lang="en-US" sz="1200" kern="1200" dirty="0">
                <a:solidFill>
                  <a:schemeClr val="tx1"/>
                </a:solidFill>
                <a:effectLst/>
                <a:latin typeface="+mn-lt"/>
                <a:ea typeface="+mn-ea"/>
                <a:cs typeface="+mn-cs"/>
              </a:rPr>
              <a:t>What is the purpose for the account of the cripple?</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394475601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
                <a:srgbClr val="0000FF"/>
              </a:buClr>
              <a:buSzTx/>
              <a:buFontTx/>
              <a:buNone/>
              <a:tabLst/>
              <a:defRPr/>
            </a:pPr>
            <a:fld id="{ED707F6E-E190-344A-9A6A-E354816EB84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
                  <a:srgbClr val="0000FF"/>
                </a:buClr>
                <a:buSzTx/>
                <a:buFontTx/>
                <a:buNone/>
                <a:tabLst/>
                <a:defRPr/>
              </a:pPr>
              <a:t>239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42722" name="Rectangle 2"/>
          <p:cNvSpPr>
            <a:spLocks noGrp="1" noRot="1" noChangeAspect="1" noChangeArrowheads="1"/>
          </p:cNvSpPr>
          <p:nvPr>
            <p:ph type="sldImg"/>
          </p:nvPr>
        </p:nvSpPr>
        <p:spPr>
          <a:solidFill>
            <a:srgbClr val="FFFFFF"/>
          </a:solidFill>
          <a:ln/>
        </p:spPr>
      </p:sp>
      <p:sp>
        <p:nvSpPr>
          <p:cNvPr id="542723" name="Rectangle 3"/>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Stephen Spielberg, in the mid 90’s produced an animated television series called Pinky and the Brain.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TV show is about two mice. In each episode, Brain, the smart one, devises an elaborate plan to take over the world which ultimately ends in failure.  However, at the end of each episode Pinky asks, Why, "Brain? What are we going to do tomorrow night?"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Brain answers “The same thing we do every night - try to take over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Brain always had best laid plans, they just never seemed to work out. </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1320018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79274-A1F9-3A3A-9598-FE1E3B90C5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B18F27-6CC1-00DD-5708-93C304568D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464B3E-03B1-0A0C-39E8-C9EAFE813973}"/>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a:extLst>
              <a:ext uri="{FF2B5EF4-FFF2-40B4-BE49-F238E27FC236}">
                <a16:creationId xmlns:a16="http://schemas.microsoft.com/office/drawing/2014/main" id="{1EBE8DD0-2BE2-88D1-A8C1-A7499EFBF19D}"/>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14151724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67433-5927-B0DA-8FF4-A6C42C201A07}"/>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5BF352C9-78E9-9519-E8F0-AB89A000F71B}"/>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2E816FE7-FD12-FC42-4E42-8104582A396A}"/>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D47AFA4C-F0B7-FD37-A152-53A3CA6C49F8}"/>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1852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242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ma14="http://schemas.microsoft.com/office/mac/drawingml/2011/main" xmlns="" val="1"/>
            </a:ext>
          </a:extLst>
        </p:spPr>
        <p:txBody>
          <a:bodyPr/>
          <a:lstStyle/>
          <a:p>
            <a:pPr eaLnBrk="1" hangingPunct="1"/>
            <a:r>
              <a:rPr lang="en-US" b="1" dirty="0">
                <a:ea typeface="ＭＳ Ｐゴシック" charset="0"/>
                <a:cs typeface="Arial" panose="020B0604020202020204" pitchFamily="34" charset="0"/>
              </a:rPr>
              <a:t>But with church growth comes opposition.  </a:t>
            </a:r>
          </a:p>
          <a:p>
            <a:pPr eaLnBrk="1" hangingPunct="1"/>
            <a:endParaRPr lang="en-US" b="1" dirty="0">
              <a:ea typeface="ＭＳ Ｐゴシック" charset="0"/>
              <a:cs typeface="Arial" panose="020B0604020202020204" pitchFamily="34" charset="0"/>
            </a:endParaRPr>
          </a:p>
          <a:p>
            <a:pPr eaLnBrk="1" hangingPunct="1"/>
            <a:r>
              <a:rPr lang="en-US" b="1" dirty="0">
                <a:ea typeface="ＭＳ Ｐゴシック" charset="0"/>
                <a:cs typeface="Arial" panose="020B0604020202020204" pitchFamily="34" charset="0"/>
              </a:rPr>
              <a:t>God’s plan is for the church to grow.  The enemies’ plans involve both external and internal opposition to the church and gospel message.</a:t>
            </a:r>
          </a:p>
          <a:p>
            <a:pPr eaLnBrk="1" hangingPunct="1"/>
            <a:endParaRPr lang="en-US" b="1" dirty="0">
              <a:ea typeface="ＭＳ Ｐゴシック" charset="0"/>
              <a:cs typeface="Arial" panose="020B0604020202020204" pitchFamily="34" charset="0"/>
            </a:endParaRPr>
          </a:p>
          <a:p>
            <a:pPr marL="0" indent="0" eaLnBrk="1" hangingPunct="1">
              <a:buFont typeface="Arial" panose="020B0604020202020204" pitchFamily="34" charset="0"/>
              <a:buNone/>
            </a:pPr>
            <a:r>
              <a:rPr lang="en-US" b="1" dirty="0">
                <a:ea typeface="ＭＳ Ｐゴシック" charset="0"/>
                <a:cs typeface="Arial" panose="020B0604020202020204" pitchFamily="34" charset="0"/>
              </a:rPr>
              <a:t>In </a:t>
            </a:r>
            <a:r>
              <a:rPr lang="ar-SA" b="1" dirty="0">
                <a:ea typeface="ＭＳ Ｐゴシック" charset="0"/>
                <a:cs typeface="Arial" panose="020B0604020202020204" pitchFamily="34" charset="0"/>
              </a:rPr>
              <a:t>أعمال الرسل</a:t>
            </a:r>
            <a:r>
              <a:rPr lang="en-US" b="1" dirty="0">
                <a:ea typeface="ＭＳ Ｐゴシック" charset="0"/>
                <a:cs typeface="Arial" panose="020B0604020202020204" pitchFamily="34" charset="0"/>
              </a:rPr>
              <a:t> chapter 4, we see external opposition to the church when Peter and John are arrested . . . for proclaiming the Gospel.</a:t>
            </a:r>
          </a:p>
          <a:p>
            <a:pPr marL="0" indent="0" eaLnBrk="1" hangingPunct="1">
              <a:buFont typeface="Arial" panose="020B0604020202020204" pitchFamily="34" charset="0"/>
              <a:buNone/>
            </a:pPr>
            <a:endParaRPr lang="en-US" b="1" dirty="0">
              <a:ea typeface="ＭＳ Ｐゴシック" charset="0"/>
              <a:cs typeface="Arial" panose="020B0604020202020204" pitchFamily="34" charset="0"/>
            </a:endParaRPr>
          </a:p>
          <a:p>
            <a:pPr marL="0" indent="0" eaLnBrk="1" hangingPunct="1">
              <a:buFont typeface="Arial" panose="020B0604020202020204" pitchFamily="34" charset="0"/>
              <a:buNone/>
            </a:pPr>
            <a:r>
              <a:rPr lang="en-US" b="1" dirty="0">
                <a:ea typeface="ＭＳ Ｐゴシック" charset="0"/>
                <a:cs typeface="Arial" panose="020B0604020202020204" pitchFamily="34" charset="0"/>
              </a:rPr>
              <a:t>In </a:t>
            </a:r>
            <a:r>
              <a:rPr lang="ar-SA" b="1" dirty="0">
                <a:ea typeface="ＭＳ Ｐゴシック" charset="0"/>
                <a:cs typeface="Arial" panose="020B0604020202020204" pitchFamily="34" charset="0"/>
              </a:rPr>
              <a:t>أعمال الرسل</a:t>
            </a:r>
            <a:r>
              <a:rPr lang="en-US" b="1" dirty="0">
                <a:ea typeface="ＭＳ Ｐゴシック" charset="0"/>
                <a:cs typeface="Arial" panose="020B0604020202020204" pitchFamily="34" charset="0"/>
              </a:rPr>
              <a:t> chapter 5, we  see external opposition to the church  when Peter and John are arrested again . . .  for continuing to proclaim the Gospel.</a:t>
            </a:r>
          </a:p>
          <a:p>
            <a:pPr marL="0" indent="0" eaLnBrk="1" hangingPunct="1">
              <a:buFont typeface="Arial" panose="020B0604020202020204" pitchFamily="34" charset="0"/>
              <a:buNone/>
            </a:pPr>
            <a:endParaRPr lang="en-US" b="1" dirty="0">
              <a:ea typeface="ＭＳ Ｐゴシック" charset="0"/>
              <a:cs typeface="Arial" panose="020B0604020202020204" pitchFamily="34" charset="0"/>
            </a:endParaRPr>
          </a:p>
          <a:p>
            <a:pPr marL="0" indent="0" eaLnBrk="1" hangingPunct="1">
              <a:buFont typeface="Arial" panose="020B0604020202020204" pitchFamily="34" charset="0"/>
              <a:buNone/>
            </a:pPr>
            <a:r>
              <a:rPr lang="en-US" b="1" dirty="0">
                <a:ea typeface="ＭＳ Ｐゴシック" charset="0"/>
                <a:cs typeface="Arial" panose="020B0604020202020204" pitchFamily="34" charset="0"/>
              </a:rPr>
              <a:t>In </a:t>
            </a:r>
            <a:r>
              <a:rPr lang="ar-SA" b="1" dirty="0">
                <a:ea typeface="ＭＳ Ｐゴシック" charset="0"/>
                <a:cs typeface="Arial" panose="020B0604020202020204" pitchFamily="34" charset="0"/>
              </a:rPr>
              <a:t>أعمال الرسل</a:t>
            </a:r>
            <a:r>
              <a:rPr lang="en-US" b="1" dirty="0">
                <a:ea typeface="ＭＳ Ｐゴシック" charset="0"/>
                <a:cs typeface="Arial" panose="020B0604020202020204" pitchFamily="34" charset="0"/>
              </a:rPr>
              <a:t> chapter 7, we  see external opposition to the church when Stephen is brought before the council and eventually stoned . . . For proclaiming the Gospel.</a:t>
            </a:r>
          </a:p>
          <a:p>
            <a:pPr marL="0" indent="0" eaLnBrk="1" hangingPunct="1">
              <a:buFont typeface="Arial" panose="020B0604020202020204" pitchFamily="34" charset="0"/>
              <a:buNone/>
            </a:pPr>
            <a:endParaRPr lang="en-US" b="1" dirty="0">
              <a:ea typeface="ＭＳ Ｐゴシック" charset="0"/>
              <a:cs typeface="Arial" panose="020B0604020202020204" pitchFamily="34" charset="0"/>
            </a:endParaRPr>
          </a:p>
          <a:p>
            <a:pPr marL="0" indent="0" eaLnBrk="1" hangingPunct="1">
              <a:buFont typeface="Arial" panose="020B0604020202020204" pitchFamily="34" charset="0"/>
              <a:buNone/>
            </a:pPr>
            <a:r>
              <a:rPr lang="en-US" b="1" dirty="0">
                <a:ea typeface="ＭＳ Ｐゴシック" charset="0"/>
                <a:cs typeface="Arial" panose="020B0604020202020204" pitchFamily="34" charset="0"/>
              </a:rPr>
              <a:t>And at the beginning of </a:t>
            </a:r>
            <a:r>
              <a:rPr lang="ar-SA" b="1" dirty="0">
                <a:ea typeface="ＭＳ Ｐゴシック" charset="0"/>
                <a:cs typeface="Arial" panose="020B0604020202020204" pitchFamily="34" charset="0"/>
              </a:rPr>
              <a:t>أعمال الرسل</a:t>
            </a:r>
            <a:r>
              <a:rPr lang="en-US" b="1" dirty="0">
                <a:ea typeface="ＭＳ Ｐゴシック" charset="0"/>
                <a:cs typeface="Arial" panose="020B0604020202020204" pitchFamily="34" charset="0"/>
              </a:rPr>
              <a:t> chapter 8, where we finished up last week, we saw external opposition to the church in the form of intense persecution, being lead by Saul</a:t>
            </a:r>
          </a:p>
        </p:txBody>
      </p:sp>
    </p:spTree>
    <p:extLst>
      <p:ext uri="{BB962C8B-B14F-4D97-AF65-F5344CB8AC3E}">
        <p14:creationId xmlns:p14="http://schemas.microsoft.com/office/powerpoint/2010/main" val="359644223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C5D31-72B5-6368-F1D9-FAEF59670BC4}"/>
            </a:ext>
          </a:extLst>
        </p:cNvPr>
        <p:cNvGrpSpPr/>
        <p:nvPr/>
      </p:nvGrpSpPr>
      <p:grpSpPr>
        <a:xfrm>
          <a:off x="0" y="0"/>
          <a:ext cx="0" cy="0"/>
          <a:chOff x="0" y="0"/>
          <a:chExt cx="0" cy="0"/>
        </a:xfrm>
      </p:grpSpPr>
      <p:sp>
        <p:nvSpPr>
          <p:cNvPr id="336897" name="Rectangle 7">
            <a:extLst>
              <a:ext uri="{FF2B5EF4-FFF2-40B4-BE49-F238E27FC236}">
                <a16:creationId xmlns:a16="http://schemas.microsoft.com/office/drawing/2014/main" id="{63B62351-52C5-1B69-01B1-AF39A22F176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243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a:extLst>
              <a:ext uri="{FF2B5EF4-FFF2-40B4-BE49-F238E27FC236}">
                <a16:creationId xmlns:a16="http://schemas.microsoft.com/office/drawing/2014/main" id="{7640AEDF-93BC-EFE0-1FFC-1A1E2ABB80E1}"/>
              </a:ext>
            </a:extLst>
          </p:cNvPr>
          <p:cNvSpPr>
            <a:spLocks noGrp="1" noRot="1" noChangeAspect="1" noChangeArrowheads="1"/>
          </p:cNvSpPr>
          <p:nvPr>
            <p:ph type="sldImg"/>
          </p:nvPr>
        </p:nvSpPr>
        <p:spPr>
          <a:solidFill>
            <a:srgbClr val="FFFFFF"/>
          </a:solidFill>
          <a:ln/>
        </p:spPr>
      </p:sp>
      <p:sp>
        <p:nvSpPr>
          <p:cNvPr id="336899" name="Rectangle 3">
            <a:extLst>
              <a:ext uri="{FF2B5EF4-FFF2-40B4-BE49-F238E27FC236}">
                <a16:creationId xmlns:a16="http://schemas.microsoft.com/office/drawing/2014/main" id="{BAA68101-15D0-96E4-8399-16962AC0855E}"/>
              </a:ext>
            </a:extLst>
          </p:cNvPr>
          <p:cNvSpPr>
            <a:spLocks noGrp="1" noChangeArrowheads="1"/>
          </p:cNvSpPr>
          <p:nvPr>
            <p:ph type="body" idx="1"/>
          </p:nvPr>
        </p:nvSpPr>
        <p:spPr>
          <a:solidFill>
            <a:srgbClr val="FFFFFF"/>
          </a:solidFill>
          <a:ln>
            <a:noFill/>
          </a:ln>
          <a:extLst>
            <a:ext uri="{FAA26D3D-D897-4be2-8F04-BA451C77F1D7}">
              <ma14:placeholderFlag xmlns:ma14="http://schemas.microsoft.com/office/mac/drawingml/2011/main" xmlns="" val="1"/>
            </a:ext>
          </a:extLst>
        </p:spPr>
        <p:txBody>
          <a:bodyPr/>
          <a:lstStyle/>
          <a:p>
            <a:pPr eaLnBrk="1" hangingPunct="1"/>
            <a:r>
              <a:rPr lang="en-US" b="0" dirty="0">
                <a:ea typeface="ＭＳ Ｐゴシック" charset="0"/>
                <a:cs typeface="Arial" panose="020B0604020202020204" pitchFamily="34" charset="0"/>
              </a:rPr>
              <a:t>But with church growth comes opposition.  </a:t>
            </a:r>
          </a:p>
          <a:p>
            <a:pPr eaLnBrk="1" hangingPunct="1"/>
            <a:endParaRPr lang="en-US" b="0" dirty="0">
              <a:ea typeface="ＭＳ Ｐゴシック" charset="0"/>
              <a:cs typeface="Arial" panose="020B0604020202020204" pitchFamily="34" charset="0"/>
            </a:endParaRPr>
          </a:p>
          <a:p>
            <a:pPr eaLnBrk="1" hangingPunct="1"/>
            <a:r>
              <a:rPr lang="en-US" b="0" dirty="0">
                <a:ea typeface="ＭＳ Ｐゴシック" charset="0"/>
                <a:cs typeface="Arial" panose="020B0604020202020204" pitchFamily="34" charset="0"/>
              </a:rPr>
              <a:t>God’s plan is for the church to grow.  The enemies’ plans involve both external and internal opposition to the church and gospel message.</a:t>
            </a:r>
          </a:p>
          <a:p>
            <a:pPr eaLnBrk="1" hangingPunct="1"/>
            <a:endParaRPr lang="en-US" b="0" dirty="0">
              <a:ea typeface="ＭＳ Ｐゴシック" charset="0"/>
              <a:cs typeface="Arial" panose="020B0604020202020204" pitchFamily="34" charset="0"/>
            </a:endParaRPr>
          </a:p>
          <a:p>
            <a:pPr marL="0" indent="0" eaLnBrk="1" hangingPunct="1">
              <a:buFont typeface="Arial" panose="020B0604020202020204" pitchFamily="34" charset="0"/>
              <a:buNone/>
            </a:pPr>
            <a:r>
              <a:rPr lang="en-US" b="0" dirty="0">
                <a:ea typeface="ＭＳ Ｐゴシック" charset="0"/>
                <a:cs typeface="Arial" panose="020B0604020202020204" pitchFamily="34" charset="0"/>
              </a:rPr>
              <a:t>In </a:t>
            </a:r>
            <a:r>
              <a:rPr lang="ar-SA" b="0" dirty="0">
                <a:ea typeface="ＭＳ Ｐゴシック" charset="0"/>
                <a:cs typeface="Arial" panose="020B0604020202020204" pitchFamily="34" charset="0"/>
              </a:rPr>
              <a:t>أعمال الرسل</a:t>
            </a:r>
            <a:r>
              <a:rPr lang="en-US" b="0" dirty="0">
                <a:ea typeface="ＭＳ Ｐゴシック" charset="0"/>
                <a:cs typeface="Arial" panose="020B0604020202020204" pitchFamily="34" charset="0"/>
              </a:rPr>
              <a:t> chapter 4, we see external opposition to the church when Peter and John are arrested . . . for proclaiming the Gospel.</a:t>
            </a:r>
          </a:p>
          <a:p>
            <a:pPr marL="0" indent="0" eaLnBrk="1" hangingPunct="1">
              <a:buFont typeface="Arial" panose="020B0604020202020204" pitchFamily="34" charset="0"/>
              <a:buNone/>
            </a:pPr>
            <a:endParaRPr lang="en-US" b="0" dirty="0">
              <a:ea typeface="ＭＳ Ｐゴシック" charset="0"/>
              <a:cs typeface="Arial" panose="020B0604020202020204" pitchFamily="34" charset="0"/>
            </a:endParaRPr>
          </a:p>
          <a:p>
            <a:pPr marL="0" indent="0" eaLnBrk="1" hangingPunct="1">
              <a:buFont typeface="Arial" panose="020B0604020202020204" pitchFamily="34" charset="0"/>
              <a:buNone/>
            </a:pPr>
            <a:r>
              <a:rPr lang="en-US" b="0" dirty="0">
                <a:ea typeface="ＭＳ Ｐゴシック" charset="0"/>
                <a:cs typeface="Arial" panose="020B0604020202020204" pitchFamily="34" charset="0"/>
              </a:rPr>
              <a:t>In </a:t>
            </a:r>
            <a:r>
              <a:rPr lang="ar-SA" b="0" dirty="0">
                <a:ea typeface="ＭＳ Ｐゴシック" charset="0"/>
                <a:cs typeface="Arial" panose="020B0604020202020204" pitchFamily="34" charset="0"/>
              </a:rPr>
              <a:t>أعمال الرسل</a:t>
            </a:r>
            <a:r>
              <a:rPr lang="en-US" b="0" dirty="0">
                <a:ea typeface="ＭＳ Ｐゴシック" charset="0"/>
                <a:cs typeface="Arial" panose="020B0604020202020204" pitchFamily="34" charset="0"/>
              </a:rPr>
              <a:t> chapter 5, we  see external opposition to the church  when Peter and John are arrested again . . .  for continuing to proclaim the Gospel.</a:t>
            </a:r>
          </a:p>
          <a:p>
            <a:pPr marL="0" indent="0" eaLnBrk="1" hangingPunct="1">
              <a:buFont typeface="Arial" panose="020B0604020202020204" pitchFamily="34" charset="0"/>
              <a:buNone/>
            </a:pPr>
            <a:endParaRPr lang="en-US" b="0" dirty="0">
              <a:ea typeface="ＭＳ Ｐゴシック" charset="0"/>
              <a:cs typeface="Arial" panose="020B0604020202020204" pitchFamily="34" charset="0"/>
            </a:endParaRPr>
          </a:p>
          <a:p>
            <a:pPr marL="0" indent="0" eaLnBrk="1" hangingPunct="1">
              <a:buFont typeface="Arial" panose="020B0604020202020204" pitchFamily="34" charset="0"/>
              <a:buNone/>
            </a:pPr>
            <a:r>
              <a:rPr lang="en-US" b="0" dirty="0">
                <a:ea typeface="ＭＳ Ｐゴシック" charset="0"/>
                <a:cs typeface="Arial" panose="020B0604020202020204" pitchFamily="34" charset="0"/>
              </a:rPr>
              <a:t>In </a:t>
            </a:r>
            <a:r>
              <a:rPr lang="ar-SA" b="0" dirty="0">
                <a:ea typeface="ＭＳ Ｐゴシック" charset="0"/>
                <a:cs typeface="Arial" panose="020B0604020202020204" pitchFamily="34" charset="0"/>
              </a:rPr>
              <a:t>أعمال الرسل</a:t>
            </a:r>
            <a:r>
              <a:rPr lang="en-US" b="0" dirty="0">
                <a:ea typeface="ＭＳ Ｐゴシック" charset="0"/>
                <a:cs typeface="Arial" panose="020B0604020202020204" pitchFamily="34" charset="0"/>
              </a:rPr>
              <a:t> chapter 7, we  see external opposition to the church when Stephen is brought before the council and eventually stoned . . . For proclaiming the Gospel.</a:t>
            </a:r>
          </a:p>
          <a:p>
            <a:pPr marL="0" indent="0" eaLnBrk="1" hangingPunct="1">
              <a:buFont typeface="Arial" panose="020B0604020202020204" pitchFamily="34" charset="0"/>
              <a:buNone/>
            </a:pPr>
            <a:endParaRPr lang="en-US" b="0" dirty="0">
              <a:ea typeface="ＭＳ Ｐゴシック" charset="0"/>
              <a:cs typeface="Arial" panose="020B0604020202020204" pitchFamily="34" charset="0"/>
            </a:endParaRPr>
          </a:p>
          <a:p>
            <a:pPr marL="0" indent="0" eaLnBrk="1" hangingPunct="1">
              <a:buFont typeface="Arial" panose="020B0604020202020204" pitchFamily="34" charset="0"/>
              <a:buNone/>
            </a:pPr>
            <a:r>
              <a:rPr lang="en-US" b="0" dirty="0">
                <a:ea typeface="ＭＳ Ｐゴシック" charset="0"/>
                <a:cs typeface="Arial" panose="020B0604020202020204" pitchFamily="34" charset="0"/>
              </a:rPr>
              <a:t>And at the beginning of </a:t>
            </a:r>
            <a:r>
              <a:rPr lang="ar-SA" b="0" dirty="0">
                <a:ea typeface="ＭＳ Ｐゴシック" charset="0"/>
                <a:cs typeface="Arial" panose="020B0604020202020204" pitchFamily="34" charset="0"/>
              </a:rPr>
              <a:t>أعمال الرسل</a:t>
            </a:r>
            <a:r>
              <a:rPr lang="en-US" b="0" dirty="0">
                <a:ea typeface="ＭＳ Ｐゴシック" charset="0"/>
                <a:cs typeface="Arial" panose="020B0604020202020204" pitchFamily="34" charset="0"/>
              </a:rPr>
              <a:t> chapter 8, where we finished up last week, we saw external opposition to the church in the form of intense persecution, being lead by Saul</a:t>
            </a:r>
          </a:p>
        </p:txBody>
      </p:sp>
    </p:spTree>
    <p:extLst>
      <p:ext uri="{BB962C8B-B14F-4D97-AF65-F5344CB8AC3E}">
        <p14:creationId xmlns:p14="http://schemas.microsoft.com/office/powerpoint/2010/main" val="105122052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a typeface="ＭＳ Ｐゴシック" charset="0"/>
                <a:cs typeface="Arial" panose="020B0604020202020204" pitchFamily="34" charset="0"/>
              </a:rPr>
              <a:t>Today we are in </a:t>
            </a:r>
            <a:r>
              <a:rPr lang="ar-SA" b="0" dirty="0">
                <a:ea typeface="ＭＳ Ｐゴシック" charset="0"/>
                <a:cs typeface="Arial" panose="020B0604020202020204" pitchFamily="34" charset="0"/>
              </a:rPr>
              <a:t>أعمال الرسل</a:t>
            </a:r>
            <a:r>
              <a:rPr lang="en-US" b="0" dirty="0">
                <a:ea typeface="ＭＳ Ｐゴシック" charset="0"/>
                <a:cs typeface="Arial" panose="020B0604020202020204" pitchFamily="34" charset="0"/>
              </a:rPr>
              <a:t> 8.  We looked at verses 1-3 last week.  This week we will look at the remaining verses in chapter 8, vs 4-40.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a typeface="ＭＳ Ｐゴシック" charset="0"/>
                <a:cs typeface="Arial" panose="020B0604020202020204" pitchFamily="34" charset="0"/>
              </a:rPr>
              <a:t>So go ahead and open up your Bibles, or go to your apps, and turn to or click on </a:t>
            </a:r>
            <a:r>
              <a:rPr lang="ar-SA" b="0" dirty="0">
                <a:ea typeface="ＭＳ Ｐゴシック" charset="0"/>
                <a:cs typeface="Arial" panose="020B0604020202020204" pitchFamily="34" charset="0"/>
              </a:rPr>
              <a:t>أعمال الرسل</a:t>
            </a:r>
            <a:r>
              <a:rPr lang="en-US" b="0" dirty="0">
                <a:ea typeface="ＭＳ Ｐゴシック" charset="0"/>
                <a:cs typeface="Arial" panose="020B0604020202020204" pitchFamily="34" charset="0"/>
              </a:rPr>
              <a:t> 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a typeface="ＭＳ Ｐゴシック" charset="0"/>
              <a:cs typeface="Arial" panose="020B0604020202020204" pitchFamily="34" charset="0"/>
            </a:endParaRPr>
          </a:p>
          <a:p>
            <a:r>
              <a:rPr lang="en-US" b="0" dirty="0"/>
              <a:t>The story we are going to read today is about Philip. Not Philip, one of the 12 apostles, but Philip the Evangelist.</a:t>
            </a:r>
          </a:p>
          <a:p>
            <a:endParaRPr lang="en-US" b="0" dirty="0"/>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66518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Philip the Evangelist, the Philip in </a:t>
            </a:r>
            <a:r>
              <a:rPr lang="ar-SA" dirty="0"/>
              <a:t>أعمال الرسل</a:t>
            </a:r>
            <a:r>
              <a:rPr lang="en-US" dirty="0"/>
              <a:t> 8, was one of the seven men who were selected in </a:t>
            </a:r>
            <a:r>
              <a:rPr lang="ar-SA" dirty="0"/>
              <a:t>أعمال الرسل</a:t>
            </a:r>
            <a:r>
              <a:rPr lang="en-US" dirty="0"/>
              <a:t> 6 because they were well respected and full of the Spirit and wisdom.  </a:t>
            </a:r>
          </a:p>
          <a:p>
            <a:endParaRPr lang="en-US" dirty="0"/>
          </a:p>
          <a:p>
            <a:r>
              <a:rPr lang="en-US" dirty="0"/>
              <a:t>They were needed because the church was growing and there was conflict between the Hebrew and Greek believers.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week we read about Stephen, the first on the list of seven. Today we are going to read 2 stories about Philip the Evangelist, the second person on the list from chapter 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Although we are reading a story about Philip the Evangelist, the overall theme of the text is fulfillment of God’s plan. So pay close attention to the people we read about today and see how they participated in God’s plan.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9887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
                <a:srgbClr val="0000FF"/>
              </a:buClr>
              <a:buSzTx/>
              <a:buFontTx/>
              <a:buNone/>
              <a:tabLst/>
              <a:defRPr/>
            </a:pPr>
            <a:fld id="{ED707F6E-E190-344A-9A6A-E354816EB84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
                  <a:srgbClr val="0000FF"/>
                </a:buClr>
                <a:buSzTx/>
                <a:buFontTx/>
                <a:buNone/>
                <a:tabLst/>
                <a:defRPr/>
              </a:pPr>
              <a:t>246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42722" name="Rectangle 2"/>
          <p:cNvSpPr>
            <a:spLocks noGrp="1" noRot="1" noChangeAspect="1" noChangeArrowheads="1"/>
          </p:cNvSpPr>
          <p:nvPr>
            <p:ph type="sldImg"/>
          </p:nvPr>
        </p:nvSpPr>
        <p:spPr>
          <a:solidFill>
            <a:srgbClr val="FFFFFF"/>
          </a:solidFill>
          <a:ln/>
        </p:spPr>
      </p:sp>
      <p:sp>
        <p:nvSpPr>
          <p:cNvPr id="542723" name="Rectangle 3"/>
          <p:cNvSpPr>
            <a:spLocks noGrp="1" noChangeArrowheads="1"/>
          </p:cNvSpPr>
          <p:nvPr>
            <p:ph type="body" idx="1"/>
          </p:nvPr>
        </p:nvSpPr>
        <p:spPr>
          <a:solidFill>
            <a:srgbClr val="FFFFFF"/>
          </a:solidFill>
          <a:ln>
            <a:noFill/>
          </a:ln>
          <a:extLst>
            <a:ext uri="{FAA26D3D-D897-4be2-8F04-BA451C77F1D7}">
              <ma14:placeholderFlag xmlns:ma14="http://schemas.microsoft.com/office/mac/drawingml/2011/main" xmlns="" val="1"/>
            </a:ext>
          </a:extLst>
        </p:spPr>
        <p:txBody>
          <a:bodyPr/>
          <a:lstStyle/>
          <a:p>
            <a:pPr eaLnBrk="1" hangingPunct="1"/>
            <a:r>
              <a:rPr lang="en-US" sz="1200" b="1" dirty="0">
                <a:ea typeface="ＭＳ Ｐゴシック" charset="0"/>
                <a:cs typeface="Arial" panose="020B0604020202020204" pitchFamily="34" charset="0"/>
              </a:rPr>
              <a:t>The first group of people we see participating in God’s plan are “the believers”  Verse 4 tells us Read vs 4</a:t>
            </a:r>
          </a:p>
          <a:p>
            <a:pPr eaLnBrk="1" hangingPunct="1"/>
            <a:endParaRPr lang="en-US" sz="1200" b="1" dirty="0">
              <a:ea typeface="ＭＳ Ｐゴシック" charset="0"/>
              <a:cs typeface="Arial" panose="020B0604020202020204" pitchFamily="34" charset="0"/>
            </a:endParaRPr>
          </a:p>
          <a:p>
            <a:pPr eaLnBrk="1" hangingPunct="1"/>
            <a:r>
              <a:rPr lang="en-US" sz="1200" b="1" dirty="0">
                <a:ea typeface="ＭＳ Ｐゴシック" charset="0"/>
                <a:cs typeface="Arial" panose="020B0604020202020204" pitchFamily="34" charset="0"/>
              </a:rPr>
              <a:t>Even though the church was facing external opposition in the form of Saul and his persecution, this opposition was overcome because the believers participated in God’s plan. </a:t>
            </a:r>
          </a:p>
          <a:p>
            <a:pPr eaLnBrk="1" hangingPunct="1"/>
            <a:endParaRPr lang="en-US" sz="1200" b="1" dirty="0">
              <a:ea typeface="ＭＳ Ｐゴシック" charset="0"/>
              <a:cs typeface="Arial" panose="020B0604020202020204" pitchFamily="34" charset="0"/>
            </a:endParaRPr>
          </a:p>
          <a:p>
            <a:pPr eaLnBrk="1" hangingPunct="1"/>
            <a:r>
              <a:rPr lang="en-US" sz="1200" b="1" dirty="0">
                <a:ea typeface="ＭＳ Ｐゴシック" charset="0"/>
                <a:cs typeface="Arial" panose="020B0604020202020204" pitchFamily="34" charset="0"/>
              </a:rPr>
              <a:t>Verse 4 is the introduction to the story, now we focus on one particular believer, Philip.  We read in verse 5 that Read vs 5</a:t>
            </a:r>
          </a:p>
          <a:p>
            <a:pPr eaLnBrk="1" hangingPunct="1"/>
            <a:endParaRPr lang="en-US" sz="1200" b="1" dirty="0">
              <a:ea typeface="ＭＳ Ｐゴシック" charset="0"/>
              <a:cs typeface="Arial" panose="020B0604020202020204" pitchFamily="34" charset="0"/>
            </a:endParaRPr>
          </a:p>
          <a:p>
            <a:pPr eaLnBrk="1" hangingPunct="1"/>
            <a:r>
              <a:rPr lang="en-US" sz="1200" b="1" dirty="0">
                <a:ea typeface="ＭＳ Ｐゴシック" charset="0"/>
                <a:cs typeface="Arial" panose="020B0604020202020204" pitchFamily="34" charset="0"/>
              </a:rPr>
              <a:t>I have 2 key points to make about Philip going to Samaria.</a:t>
            </a:r>
          </a:p>
        </p:txBody>
      </p:sp>
    </p:spTree>
    <p:extLst>
      <p:ext uri="{BB962C8B-B14F-4D97-AF65-F5344CB8AC3E}">
        <p14:creationId xmlns:p14="http://schemas.microsoft.com/office/powerpoint/2010/main" val="233812365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mn-lt"/>
                <a:ea typeface="ＭＳ Ｐゴシック" charset="0"/>
                <a:cs typeface="ＭＳ Ｐゴシック" charset="0"/>
              </a:rPr>
              <a:t>What is the significance of the threefold regions (1:8)?</a:t>
            </a:r>
          </a:p>
          <a:p>
            <a:pPr eaLnBrk="1" hangingPunct="1"/>
            <a:r>
              <a:rPr lang="en-US" dirty="0">
                <a:latin typeface="+mn-lt"/>
                <a:ea typeface="ＭＳ Ｐゴシック" charset="0"/>
                <a:cs typeface="ＭＳ Ｐゴシック" charset="0"/>
              </a:rPr>
              <a:t>Geographically, they go from the near to the far.</a:t>
            </a:r>
          </a:p>
          <a:p>
            <a:pPr eaLnBrk="1" hangingPunct="1"/>
            <a:r>
              <a:rPr lang="en-US" dirty="0">
                <a:latin typeface="+mn-lt"/>
                <a:ea typeface="ＭＳ Ｐゴシック" charset="0"/>
                <a:cs typeface="ＭＳ Ｐゴシック" charset="0"/>
              </a:rPr>
              <a:t>By size, it begins with a city, goes to regions, and then beyond regions.</a:t>
            </a:r>
          </a:p>
          <a:p>
            <a:pPr eaLnBrk="1" hangingPunct="1"/>
            <a:r>
              <a:rPr lang="en-US" dirty="0">
                <a:latin typeface="+mn-lt"/>
                <a:ea typeface="ＭＳ Ｐゴシック" charset="0"/>
                <a:cs typeface="ＭＳ Ｐゴシック" charset="0"/>
              </a:rPr>
              <a:t>Culturally, they begin with the familiar and stretch to the unfamiliar.</a:t>
            </a:r>
          </a:p>
          <a:p>
            <a:pPr eaLnBrk="1" hangingPunct="1"/>
            <a:r>
              <a:rPr lang="en-US" dirty="0">
                <a:latin typeface="+mn-lt"/>
                <a:ea typeface="ＭＳ Ｐゴシック" charset="0"/>
                <a:cs typeface="ＭＳ Ｐゴシック" charset="0"/>
              </a:rPr>
              <a:t>Chronologically, it begins in AD 33 and finishes in AD 62—as well as extending to our own time.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a typeface="ＭＳ Ｐゴシック" charset="0"/>
                <a:cs typeface="Arial" panose="020B0604020202020204" pitchFamily="34" charset="0"/>
              </a:rPr>
              <a:t>It took Saul’s persecution in Acts 8:1 to cause the disciples and the church to participate in God’s plan given in Acts 1:8</a:t>
            </a:r>
            <a:endParaRPr lang="en-US" dirty="0">
              <a:latin typeface="+mn-lt"/>
              <a:ea typeface="ＭＳ Ｐゴシック" charset="0"/>
              <a:cs typeface="ＭＳ Ｐゴシック" charset="0"/>
            </a:endParaRPr>
          </a:p>
          <a:p>
            <a:pPr eaLnBrk="1" hangingPunct="1"/>
            <a:r>
              <a:rPr lang="en-US" dirty="0">
                <a:latin typeface="+mn-lt"/>
                <a:ea typeface="ＭＳ Ｐゴシック" charset="0"/>
                <a:cs typeface="ＭＳ Ｐゴシック" charset="0"/>
              </a:rPr>
              <a:t>__________</a:t>
            </a:r>
          </a:p>
          <a:p>
            <a:pPr eaLnBrk="1" hangingPunct="1"/>
            <a:r>
              <a:rPr lang="en-US" dirty="0">
                <a:latin typeface="+mn-lt"/>
                <a:ea typeface="ＭＳ Ｐゴシック" charset="0"/>
                <a:cs typeface="ＭＳ Ｐゴシック" charset="0"/>
              </a:rPr>
              <a:t>Common-439</a:t>
            </a:r>
          </a:p>
          <a:p>
            <a:pPr eaLnBrk="1" hangingPunct="1"/>
            <a:r>
              <a:rPr lang="en-US" dirty="0">
                <a:latin typeface="+mn-lt"/>
                <a:ea typeface="ＭＳ Ｐゴシック" charset="0"/>
                <a:cs typeface="ＭＳ Ｐゴシック" charset="0"/>
              </a:rPr>
              <a:t>NS-05-Acts1-2-slides 63, 204</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mn-lt"/>
                <a:ea typeface="ＭＳ Ｐゴシック" charset="0"/>
                <a:cs typeface="Arial" panose="020B0604020202020204" pitchFamily="34" charset="0"/>
              </a:rPr>
              <a:t>NS-05-Acts3-9—slide 247</a:t>
            </a:r>
            <a:endParaRPr lang="en-US" sz="1200" dirty="0">
              <a:ea typeface="ＭＳ Ｐゴシック"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0919009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248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pPr eaLnBrk="1" hangingPunct="1"/>
            <a:r>
              <a:rPr lang="en-US" sz="1200" b="1" dirty="0">
                <a:ea typeface="ＭＳ Ｐゴシック" charset="0"/>
                <a:cs typeface="Arial" panose="020B0604020202020204" pitchFamily="34" charset="0"/>
              </a:rPr>
              <a:t>The second key point goes a bit further back, about 900 years.  There was animosity between the Jews and the Samaritans. Its roots can be traced back to 1 Kings 12. </a:t>
            </a:r>
          </a:p>
          <a:p>
            <a:pPr eaLnBrk="1" hangingPunct="1"/>
            <a:endParaRPr lang="en-US" sz="1200" b="1" dirty="0">
              <a:ea typeface="ＭＳ Ｐゴシック" charset="0"/>
              <a:cs typeface="Arial" panose="020B0604020202020204" pitchFamily="34" charset="0"/>
            </a:endParaRPr>
          </a:p>
          <a:p>
            <a:pPr eaLnBrk="1" hangingPunct="1"/>
            <a:r>
              <a:rPr lang="en-US" sz="1200" b="1" dirty="0">
                <a:ea typeface="ＭＳ Ｐゴシック" charset="0"/>
                <a:cs typeface="Arial" panose="020B0604020202020204" pitchFamily="34" charset="0"/>
              </a:rPr>
              <a:t>The Kingdom has been split.</a:t>
            </a:r>
          </a:p>
          <a:p>
            <a:pPr eaLnBrk="1" hangingPunct="1"/>
            <a:endParaRPr lang="en-US" sz="1200" b="1" dirty="0">
              <a:ea typeface="ＭＳ Ｐゴシック" charset="0"/>
              <a:cs typeface="Arial" panose="020B0604020202020204" pitchFamily="34" charset="0"/>
            </a:endParaRPr>
          </a:p>
          <a:p>
            <a:pPr eaLnBrk="1" hangingPunct="1"/>
            <a:r>
              <a:rPr lang="en-US" sz="1200" b="1" dirty="0">
                <a:ea typeface="ＭＳ Ｐゴシック" charset="0"/>
                <a:cs typeface="Arial" panose="020B0604020202020204" pitchFamily="34" charset="0"/>
              </a:rPr>
              <a:t>Samaria is associated with the Northern Kingdom, called Israel, whereas Judea is associated with Southern Kingdom, called Judah. </a:t>
            </a:r>
          </a:p>
          <a:p>
            <a:pPr eaLnBrk="1" hangingPunct="1"/>
            <a:endParaRPr lang="en-US" sz="1200" b="1" dirty="0">
              <a:ea typeface="ＭＳ Ｐゴシック" charset="0"/>
              <a:cs typeface="Arial" panose="020B0604020202020204" pitchFamily="34" charset="0"/>
            </a:endParaRPr>
          </a:p>
          <a:p>
            <a:pPr eaLnBrk="1" hangingPunct="1"/>
            <a:endParaRPr lang="en-US" sz="1200" b="1" dirty="0">
              <a:ea typeface="ＭＳ Ｐゴシック" charset="0"/>
              <a:cs typeface="Arial" panose="020B0604020202020204" pitchFamily="34" charset="0"/>
            </a:endParaRPr>
          </a:p>
        </p:txBody>
      </p:sp>
    </p:spTree>
    <p:extLst>
      <p:ext uri="{BB962C8B-B14F-4D97-AF65-F5344CB8AC3E}">
        <p14:creationId xmlns:p14="http://schemas.microsoft.com/office/powerpoint/2010/main" val="4186684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6518800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This diagram shows a timeline of the entire history of the world from creation in Genesis 1 to the new heavens and new earth in Revelation 22 from a biblical perspective.</a:t>
            </a:r>
          </a:p>
          <a:p>
            <a:endParaRPr lang="en-US" sz="1100" dirty="0"/>
          </a:p>
          <a:p>
            <a:r>
              <a:rPr lang="en-US" sz="1100" dirty="0"/>
              <a:t>It is helpful when reading Old Testament stories, or New Testament references to the Old Testament to be able to put them into a historical context.  This simple timeline helps with that.  </a:t>
            </a:r>
          </a:p>
          <a:p>
            <a:endParaRPr lang="en-US" sz="1100" dirty="0"/>
          </a:p>
          <a:p>
            <a:r>
              <a:rPr lang="en-US" sz="1100" dirty="0"/>
              <a:t>The Reason for animosity between the Jews and the Samaritans goes back to the period following the United Kingdom under Saul, then David, and finally Solomon.</a:t>
            </a:r>
          </a:p>
          <a:p>
            <a:endParaRPr lang="en-US" sz="1100" dirty="0"/>
          </a:p>
          <a:p>
            <a:r>
              <a:rPr lang="en-US" sz="1100" dirty="0"/>
              <a:t>Upon Solomon’s death, the Kingdom split, with Solomon’s son, Rehoboam ruling in Judah, the southern Kingdom, and Jeroboam ruling in Israel, the Northern Kingdom.</a:t>
            </a:r>
          </a:p>
          <a:p>
            <a:endParaRPr lang="en-US" sz="1100" dirty="0"/>
          </a:p>
          <a:p>
            <a:r>
              <a:rPr lang="en-US" sz="1100" dirty="0"/>
              <a:t>Because of disobedience to God’s word, both Kingdoms were eventually exiled from the land, first Israel, the Northern, Kingdom was exiled by the Assyrians, then Judah, the Southern Kingdom was exiled by the Babylonians.   The Babylonians were defeated by the Persians, and King Cyrus decreed the return of the exiled Jews from Babylon. This is the restoration and was led first by Zerubbabel, then Ezra, then Nehemiah.  </a:t>
            </a:r>
          </a:p>
          <a:p>
            <a:endParaRPr lang="en-US" sz="1100" dirty="0"/>
          </a:p>
          <a:p>
            <a:r>
              <a:rPr lang="en-US" sz="1100" dirty="0"/>
              <a:t>During the exile, the land was not empty. Not everyone was taken away. And some non Jewish people moved in, but mostly in the northern Kingdom. There was intermarriage between the Jews and the non-Jewish people that moved in, and these eventually became the Samaritans. </a:t>
            </a:r>
          </a:p>
          <a:p>
            <a:endParaRPr lang="en-US" sz="1100" dirty="0"/>
          </a:p>
          <a:p>
            <a:r>
              <a:rPr lang="en-US" sz="1100" dirty="0"/>
              <a:t>So when the Jews returned from exile, they looked down upon those who had intermarried.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96350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250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pPr eaLnBrk="1" hangingPunct="1"/>
            <a:r>
              <a:rPr lang="en-US" sz="1200" b="1" dirty="0">
                <a:ea typeface="ＭＳ Ｐゴシック" charset="0"/>
                <a:cs typeface="Arial" panose="020B0604020202020204" pitchFamily="34" charset="0"/>
              </a:rPr>
              <a:t>That animosity between the Jews and Samaritans was present during Jesus’ time.</a:t>
            </a:r>
          </a:p>
          <a:p>
            <a:pPr eaLnBrk="1" hangingPunct="1"/>
            <a:endParaRPr lang="en-US" sz="1200" b="1" dirty="0">
              <a:ea typeface="ＭＳ Ｐゴシック" charset="0"/>
              <a:cs typeface="Arial" panose="020B0604020202020204" pitchFamily="34" charset="0"/>
            </a:endParaRPr>
          </a:p>
          <a:p>
            <a:pPr eaLnBrk="1" hangingPunct="1"/>
            <a:r>
              <a:rPr lang="en-US" sz="1200" b="1" dirty="0">
                <a:ea typeface="ＭＳ Ｐゴシック" charset="0"/>
                <a:cs typeface="Arial" panose="020B0604020202020204" pitchFamily="34" charset="0"/>
              </a:rPr>
              <a:t>Jesus spent quite a bit of time around the Sea of Galilee. John 4 tells us that when he returned to Galilee he went through Samaria.  </a:t>
            </a:r>
          </a:p>
          <a:p>
            <a:pPr eaLnBrk="1" hangingPunct="1"/>
            <a:endParaRPr lang="en-US" sz="1200" b="1" dirty="0">
              <a:ea typeface="ＭＳ Ｐゴシック" charset="0"/>
              <a:cs typeface="Arial" panose="020B0604020202020204" pitchFamily="34" charset="0"/>
            </a:endParaRPr>
          </a:p>
          <a:p>
            <a:pPr eaLnBrk="1" hangingPunct="1"/>
            <a:r>
              <a:rPr lang="en-US" sz="1200" b="1" dirty="0">
                <a:ea typeface="ＭＳ Ｐゴシック" charset="0"/>
                <a:cs typeface="Arial" panose="020B0604020202020204" pitchFamily="34" charset="0"/>
              </a:rPr>
              <a:t>Many commentaries will tell you that was not the preferred route. Instead most Jews would cross over to the Jordan river valley, and then go up, which took a bit longer, but avoided going through Samaria.</a:t>
            </a:r>
          </a:p>
          <a:p>
            <a:pPr eaLnBrk="1" hangingPunct="1"/>
            <a:endParaRPr lang="en-US" sz="1200" b="1" dirty="0">
              <a:ea typeface="ＭＳ Ｐゴシック" charset="0"/>
              <a:cs typeface="Arial" panose="020B0604020202020204" pitchFamily="34" charset="0"/>
            </a:endParaRPr>
          </a:p>
          <a:p>
            <a:pPr eaLnBrk="1" hangingPunct="1"/>
            <a:endParaRPr lang="en-US" sz="1200" b="1" dirty="0">
              <a:ea typeface="ＭＳ Ｐゴシック" charset="0"/>
              <a:cs typeface="Arial" panose="020B0604020202020204" pitchFamily="34" charset="0"/>
            </a:endParaRPr>
          </a:p>
        </p:txBody>
      </p:sp>
    </p:spTree>
    <p:extLst>
      <p:ext uri="{BB962C8B-B14F-4D97-AF65-F5344CB8AC3E}">
        <p14:creationId xmlns:p14="http://schemas.microsoft.com/office/powerpoint/2010/main" val="68445342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251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pPr eaLnBrk="1" hangingPunct="1"/>
            <a:r>
              <a:rPr lang="en-US" sz="1200" b="0" dirty="0">
                <a:ea typeface="ＭＳ Ｐゴシック" charset="0"/>
                <a:cs typeface="Arial" panose="020B0604020202020204" pitchFamily="34" charset="0"/>
              </a:rPr>
              <a:t>There is a story in Mark chapter 7 / Matthew 15,  about Jesus when he was near Tyre and Sidon, which is in Samaria </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I am not going to explain this passage, but just want to show you the animosity between Jews and Samaritans. </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Jesus made a play on words, the woman even acknowledged this play on words. In the end her faith was acknowledged and daughter was healed,</a:t>
            </a:r>
          </a:p>
          <a:p>
            <a:pPr eaLnBrk="1" hangingPunct="1"/>
            <a:endParaRPr lang="en-US" sz="1200" b="0" dirty="0">
              <a:ea typeface="ＭＳ Ｐゴシック" charset="0"/>
              <a:cs typeface="Arial" panose="020B0604020202020204" pitchFamily="34" charset="0"/>
            </a:endParaRPr>
          </a:p>
        </p:txBody>
      </p:sp>
    </p:spTree>
    <p:extLst>
      <p:ext uri="{BB962C8B-B14F-4D97-AF65-F5344CB8AC3E}">
        <p14:creationId xmlns:p14="http://schemas.microsoft.com/office/powerpoint/2010/main" val="55627278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252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ma14="http://schemas.microsoft.com/office/mac/drawingml/2011/main" xmlns="" val="1"/>
            </a:ext>
          </a:extLst>
        </p:spPr>
        <p:txBody>
          <a:bodyPr/>
          <a:lstStyle/>
          <a:p>
            <a:pPr eaLnBrk="1" hangingPunct="1"/>
            <a:r>
              <a:rPr lang="en-US" sz="1200" b="0" dirty="0">
                <a:ea typeface="ＭＳ Ｐゴシック" charset="0"/>
                <a:cs typeface="Arial" panose="020B0604020202020204" pitchFamily="34" charset="0"/>
              </a:rPr>
              <a:t>This is the background from which Philip the Evangelist heeded God’s call and went to Samaria. </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What happened when he went?  Read vs 6-8</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Crowds listened.  They wanted to hear his message. They wanted to see miraculous signs.</a:t>
            </a:r>
          </a:p>
        </p:txBody>
      </p:sp>
    </p:spTree>
    <p:extLst>
      <p:ext uri="{BB962C8B-B14F-4D97-AF65-F5344CB8AC3E}">
        <p14:creationId xmlns:p14="http://schemas.microsoft.com/office/powerpoint/2010/main" val="4159887202"/>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253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pPr eaLnBrk="1" hangingPunct="1"/>
            <a:r>
              <a:rPr lang="en-US" sz="1200" b="0" dirty="0">
                <a:ea typeface="ＭＳ Ｐゴシック" charset="0"/>
                <a:cs typeface="Arial" panose="020B0604020202020204" pitchFamily="34" charset="0"/>
              </a:rPr>
              <a:t>Just like Philip, you too can participate in God’s plan.</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Jesus told his disciples to go to the ends of the earth. Well, if you are flying from the East Coast of the United States, Singapore is considered the ends of the earth.  You can fly east or west, it takes about the same amount of time to get here.    </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Now that you are here in Singapore,  people will listen.  Just tell them your story. Your testimony.  What has God done in your life.  What were you like before you knew Jesus as your personal savior? What is your life like now? </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Instead of miraculous signs, let people see a changed life in you. Nothing is more powerful of a testimony than that of a changed life.  Let people see you participating in God’s plan.</a:t>
            </a:r>
          </a:p>
          <a:p>
            <a:pPr eaLnBrk="1" hangingPunct="1"/>
            <a:endParaRPr lang="en-US" sz="1200" b="0" dirty="0">
              <a:ea typeface="ＭＳ Ｐゴシック" charset="0"/>
              <a:cs typeface="Arial" panose="020B0604020202020204" pitchFamily="34" charset="0"/>
            </a:endParaRPr>
          </a:p>
          <a:p>
            <a:pPr eaLnBrk="1" hangingPunct="1"/>
            <a:endParaRPr lang="en-US" sz="1200" b="0" dirty="0">
              <a:ea typeface="ＭＳ Ｐゴシック" charset="0"/>
              <a:cs typeface="Arial" panose="020B0604020202020204" pitchFamily="34" charset="0"/>
            </a:endParaRPr>
          </a:p>
        </p:txBody>
      </p:sp>
    </p:spTree>
    <p:extLst>
      <p:ext uri="{BB962C8B-B14F-4D97-AF65-F5344CB8AC3E}">
        <p14:creationId xmlns:p14="http://schemas.microsoft.com/office/powerpoint/2010/main" val="128090057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
                <a:srgbClr val="0000FF"/>
              </a:buClr>
              <a:buSzTx/>
              <a:buFontTx/>
              <a:buNone/>
              <a:tabLst/>
              <a:defRPr/>
            </a:pPr>
            <a:fld id="{ED707F6E-E190-344A-9A6A-E354816EB84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
                  <a:srgbClr val="0000FF"/>
                </a:buClr>
                <a:buSzTx/>
                <a:buFontTx/>
                <a:buNone/>
                <a:tabLst/>
                <a:defRPr/>
              </a:pPr>
              <a:t>254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42722" name="Rectangle 2"/>
          <p:cNvSpPr>
            <a:spLocks noGrp="1" noRot="1" noChangeAspect="1" noChangeArrowheads="1"/>
          </p:cNvSpPr>
          <p:nvPr>
            <p:ph type="sldImg"/>
          </p:nvPr>
        </p:nvSpPr>
        <p:spPr>
          <a:solidFill>
            <a:srgbClr val="FFFFFF"/>
          </a:solidFill>
          <a:ln/>
        </p:spPr>
      </p:sp>
      <p:sp>
        <p:nvSpPr>
          <p:cNvPr id="542723" name="Rectangle 3"/>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a typeface="ＭＳ Ｐゴシック" charset="0"/>
                <a:cs typeface="Arial" panose="020B0604020202020204" pitchFamily="34" charset="0"/>
              </a:rPr>
              <a:t>A new character is introduced in vs 9 to 11.  His name is Simon.  The text tells us that Read vs 9-11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a typeface="ＭＳ Ｐゴシック" charset="0"/>
                <a:cs typeface="Arial" panose="020B0604020202020204" pitchFamily="34" charset="0"/>
              </a:rPr>
              <a:t>So this new character is a sorcerer, he astounded people with his magic, the people listened to him.  Is Simon going to be a problem? Will the enemy use Simon to mount some external opposition to the church?</a:t>
            </a:r>
          </a:p>
          <a:p>
            <a:pPr eaLnBrk="1" hangingPunct="1"/>
            <a:endParaRPr lang="en-US" sz="1200" b="0" dirty="0">
              <a:ea typeface="ＭＳ Ｐゴシック" charset="0"/>
              <a:cs typeface="Arial" panose="020B0604020202020204" pitchFamily="34" charset="0"/>
            </a:endParaRPr>
          </a:p>
        </p:txBody>
      </p:sp>
    </p:spTree>
    <p:extLst>
      <p:ext uri="{BB962C8B-B14F-4D97-AF65-F5344CB8AC3E}">
        <p14:creationId xmlns:p14="http://schemas.microsoft.com/office/powerpoint/2010/main" val="152319816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a typeface="ＭＳ Ｐゴシック" charset="0"/>
                <a:cs typeface="Arial" panose="020B0604020202020204" pitchFamily="34" charset="0"/>
              </a:rPr>
              <a:t>Vs 12 tells us that  Read vs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a typeface="ＭＳ Ｐゴシック" charset="0"/>
                <a:cs typeface="Arial" panose="020B0604020202020204" pitchFamily="34" charset="0"/>
              </a:rPr>
              <a:t>The people are no longer listening to Simon, instead they listen to Philip.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a typeface="ＭＳ Ｐゴシック" charset="0"/>
                <a:cs typeface="Arial" panose="020B0604020202020204" pitchFamily="34" charset="0"/>
              </a:rPr>
              <a:t>But guess what, Read vs 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a typeface="ＭＳ Ｐゴシック"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22262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theme of our text today is seeing the fulfillment of God’s plan.</a:t>
            </a:r>
          </a:p>
          <a:p>
            <a:endParaRPr lang="en-US" dirty="0"/>
          </a:p>
          <a:p>
            <a:r>
              <a:rPr lang="en-US" dirty="0"/>
              <a:t>Participating in God’s plan, Phillip went to Samaria, the crowds listened, they believed and were baptized. The apostles were curious.   </a:t>
            </a:r>
            <a:r>
              <a:rPr lang="en-US" b="1" i="1" dirty="0"/>
              <a:t>Read vs 14-17</a:t>
            </a:r>
          </a:p>
          <a:p>
            <a:endParaRPr lang="en-US" dirty="0"/>
          </a:p>
          <a:p>
            <a:r>
              <a:rPr lang="en-US" dirty="0"/>
              <a:t>Why had the Holy Spirit not come upon the Samaritans?</a:t>
            </a:r>
            <a:endParaRPr lang="en-US" b="1"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73338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ar-SA" dirty="0"/>
              <a:t>أعمال الرسل</a:t>
            </a:r>
            <a:r>
              <a:rPr lang="en-US" dirty="0"/>
              <a:t> 2, the Jews who repented were baptized and then received the Holy Spirit.</a:t>
            </a:r>
          </a:p>
          <a:p>
            <a:endParaRPr lang="en-US" dirty="0"/>
          </a:p>
          <a:p>
            <a:r>
              <a:rPr lang="en-US" dirty="0"/>
              <a:t>However, in </a:t>
            </a:r>
            <a:r>
              <a:rPr lang="ar-SA" dirty="0"/>
              <a:t>أعمال الرسل</a:t>
            </a:r>
            <a:r>
              <a:rPr lang="en-US" dirty="0"/>
              <a:t> 8, after the Samaritans believed and were baptized, it was not until the Apostles, Peter and John came, that they received the Holy Spirit.</a:t>
            </a:r>
          </a:p>
          <a:p>
            <a:endParaRPr lang="en-US" dirty="0"/>
          </a:p>
          <a:p>
            <a:r>
              <a:rPr lang="en-US" dirty="0"/>
              <a:t>In both cases they were saved in the same way, by faith in the Lord Jesus Christ.</a:t>
            </a:r>
          </a:p>
          <a:p>
            <a:endParaRPr lang="en-US" dirty="0"/>
          </a:p>
          <a:p>
            <a:r>
              <a:rPr lang="en-US" dirty="0"/>
              <a:t>The reason for this one time unique event is because it was part of God’s plan to prevent internal opposition with in the church.</a:t>
            </a:r>
          </a:p>
          <a:p>
            <a:endParaRPr lang="en-US" dirty="0"/>
          </a:p>
          <a:p>
            <a:r>
              <a:rPr lang="en-US" dirty="0"/>
              <a:t>As we already discussed, Jewish believers were likely to have animosity towards the Samaritans.  By having Peter and John witness the Samaritans receiving the Holy Spirit, no one could doubt the truthfulness of their conversion.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91665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chiastic structure can often be used to help understand narrative or stories within the Bible.  Usually the center of the chiasm is the climax of the story, or the main point. </a:t>
            </a:r>
          </a:p>
          <a:p>
            <a:endParaRPr lang="en-US" dirty="0"/>
          </a:p>
          <a:p>
            <a:r>
              <a:rPr lang="en-US" dirty="0"/>
              <a:t>So the center of this first story is the Samaritan’s receiving the Holy Spirit.  God’s plan in action prevented the enemy from using the animosity between the Jewish believers and the Samaritans believers from causing internal opposition to the growth of the church.</a:t>
            </a:r>
          </a:p>
          <a:p>
            <a:endParaRPr lang="en-US" dirty="0"/>
          </a:p>
          <a:p>
            <a:r>
              <a:rPr lang="en-US" dirty="0"/>
              <a:t>The application is to simply participate in God’s plan. We see the Philip and the other believers participating by preaching the good news. You too can participate in God’s plan. </a:t>
            </a:r>
          </a:p>
          <a:p>
            <a:endParaRPr lang="en-US" dirty="0"/>
          </a:p>
          <a:p>
            <a:r>
              <a:rPr lang="en-US" dirty="0"/>
              <a:t>But what about Simon?  Is Simon going to participate in God’s plan?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579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7077035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Reading vs 18-19 it appears Simon is not interested in God’s plan but only in Simon’s plan. For </a:t>
            </a:r>
            <a:r>
              <a:rPr lang="en-US" b="1" i="1" dirty="0"/>
              <a:t>Read vs 18-19</a:t>
            </a:r>
            <a:endParaRPr lang="en-US" b="0" i="0" dirty="0"/>
          </a:p>
          <a:p>
            <a:endParaRPr lang="en-US" b="0" i="0" dirty="0"/>
          </a:p>
          <a:p>
            <a:r>
              <a:rPr lang="en-US" dirty="0"/>
              <a:t>We can understand Simon’s motive by simply going back to vs 13, where it says Simon was amazed by the signs and great miracles he saw.  </a:t>
            </a:r>
          </a:p>
          <a:p>
            <a:endParaRPr lang="en-US" dirty="0"/>
          </a:p>
          <a:p>
            <a:r>
              <a:rPr lang="en-US" dirty="0"/>
              <a:t>Simon </a:t>
            </a:r>
            <a:r>
              <a:rPr lang="en-US" b="1" u="sng" dirty="0"/>
              <a:t>saw</a:t>
            </a:r>
            <a:r>
              <a:rPr lang="en-US" dirty="0"/>
              <a:t> the miracles, but did he </a:t>
            </a:r>
            <a:r>
              <a:rPr lang="en-US" b="1" u="sng" dirty="0"/>
              <a:t>hear</a:t>
            </a:r>
            <a:r>
              <a:rPr lang="en-US" dirty="0"/>
              <a:t> the message?  Did he </a:t>
            </a:r>
            <a:r>
              <a:rPr lang="en-US" b="1" u="sng" dirty="0"/>
              <a:t>hear</a:t>
            </a:r>
            <a:r>
              <a:rPr lang="en-US" dirty="0"/>
              <a:t> the message about Jesus who came to die for our sins and make a way for us to be righteous before a Holy God?  Did Simon know Jesus as his Savior? The text is clear in verse 13 that “…</a:t>
            </a:r>
            <a:r>
              <a:rPr lang="en-US" sz="1200" kern="1200" dirty="0">
                <a:solidFill>
                  <a:schemeClr val="tx1"/>
                </a:solidFill>
                <a:effectLst/>
                <a:latin typeface="+mn-lt"/>
                <a:ea typeface="+mn-ea"/>
                <a:cs typeface="+mn-cs"/>
              </a:rPr>
              <a:t>Simon himself believed and was baptized.”</a:t>
            </a:r>
            <a:endParaRPr lang="en-US" dirty="0"/>
          </a:p>
          <a:p>
            <a:endParaRPr lang="en-US" dirty="0"/>
          </a:p>
          <a:p>
            <a:r>
              <a:rPr lang="en-US" dirty="0"/>
              <a:t>Take this as a warning.  How many people believe in Jesus but do not respond properly to who Jesus is?  </a:t>
            </a:r>
          </a:p>
          <a:p>
            <a:endParaRPr lang="en-US" dirty="0"/>
          </a:p>
          <a:p>
            <a:r>
              <a:rPr lang="en-US" dirty="0"/>
              <a:t>You want to know who Jesus is?  Simply read the Bible.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72888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painting by Avanzino Nucci shows us Peter’s response to Simon’s request: </a:t>
            </a:r>
            <a:r>
              <a:rPr lang="en-US" b="1" i="1" dirty="0"/>
              <a:t>Read vs 20-23</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46646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b="0" dirty="0">
                <a:ea typeface="ＭＳ Ｐゴシック" charset="0"/>
                <a:cs typeface="Arial" panose="020B0604020202020204" pitchFamily="34" charset="0"/>
              </a:rPr>
              <a:t>So how did Simon respond?  Vs 24 tells us    Read vs 24 </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You may be thinking, did Simon really repent? Did he mean what he said?</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Most commentators say no.  The artist also thinks no, which is why he is wearing black. But the more important takeaway is that believers can be tempted with worldly desires.  The apostle John calls them lust of the eyes, lust of the flesh and pride of life. </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You can learn lessons from Simon.  You need to avoid the worldly desires. But when you succumb to them, acknowledge your sin and pray. </a:t>
            </a:r>
          </a:p>
          <a:p>
            <a:pPr eaLnBrk="1" hangingPunct="1"/>
            <a:endParaRPr lang="en-US" sz="1200" b="0" dirty="0">
              <a:ea typeface="ＭＳ Ｐゴシック" charset="0"/>
              <a:cs typeface="Arial" panose="020B0604020202020204" pitchFamily="34" charset="0"/>
            </a:endParaRPr>
          </a:p>
          <a:p>
            <a:pPr eaLnBrk="1" hangingPunct="1"/>
            <a:endParaRPr lang="en-US" sz="1200" b="0" dirty="0">
              <a:ea typeface="ＭＳ Ｐゴシック" charset="0"/>
              <a:cs typeface="Arial" panose="020B0604020202020204" pitchFamily="34" charset="0"/>
            </a:endParaRPr>
          </a:p>
          <a:p>
            <a:pPr eaLnBrk="1" hangingPunct="1"/>
            <a:endParaRPr lang="en-US" sz="1200" b="0" dirty="0">
              <a:ea typeface="ＭＳ Ｐゴシック" charset="0"/>
              <a:cs typeface="Arial" panose="020B0604020202020204" pitchFamily="34" charset="0"/>
            </a:endParaRPr>
          </a:p>
          <a:p>
            <a:pPr eaLnBrk="1" hangingPunct="1"/>
            <a:endParaRPr lang="en-US" sz="1200" b="0" dirty="0">
              <a:ea typeface="ＭＳ Ｐゴシック" charset="0"/>
              <a:cs typeface="Arial" panose="020B0604020202020204" pitchFamily="34" charset="0"/>
            </a:endParaRPr>
          </a:p>
          <a:p>
            <a:pPr eaLnBrk="1" hangingPunct="1"/>
            <a:endParaRPr lang="en-US" sz="1200" b="0" dirty="0">
              <a:ea typeface="ＭＳ Ｐゴシック" charset="0"/>
              <a:cs typeface="Arial" panose="020B0604020202020204" pitchFamily="34" charset="0"/>
            </a:endParaRPr>
          </a:p>
          <a:p>
            <a:pPr eaLnBrk="1" hangingPunct="1"/>
            <a:endParaRPr lang="en-US" sz="1200" b="0" dirty="0">
              <a:ea typeface="ＭＳ Ｐゴシック"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16235"/>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first story ends the way it began.  </a:t>
            </a:r>
            <a:r>
              <a:rPr lang="en-US" b="1" i="1" dirty="0"/>
              <a:t>Read vs 25</a:t>
            </a:r>
            <a:endParaRPr lang="en-US" b="0" i="0" dirty="0"/>
          </a:p>
          <a:p>
            <a:endParaRPr lang="en-US" b="0" i="0" dirty="0"/>
          </a:p>
          <a:p>
            <a:r>
              <a:rPr lang="en-US" b="0" i="0" dirty="0"/>
              <a:t>Believers, including Peter, and John are participating in God’s plan by preaching the word of God.</a:t>
            </a:r>
          </a:p>
          <a:p>
            <a:endParaRPr lang="en-US" b="0" i="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45572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263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ea typeface="ＭＳ Ｐゴシック" charset="0"/>
                <a:cs typeface="Arial" panose="020B0604020202020204" pitchFamily="34" charset="0"/>
              </a:rPr>
              <a:t>The overall theme of the second story found in vs 25 to 40 is also the fulfillment of God’s plans.</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This story involves Philip and an Ethiopian Eunuch.  </a:t>
            </a:r>
          </a:p>
          <a:p>
            <a:pPr eaLnBrk="1" hangingPunct="1"/>
            <a:endParaRPr lang="en-US" sz="1200" b="0" dirty="0">
              <a:ea typeface="ＭＳ Ｐゴシック" charset="0"/>
              <a:cs typeface="Arial" panose="020B0604020202020204" pitchFamily="34" charset="0"/>
            </a:endParaRPr>
          </a:p>
        </p:txBody>
      </p:sp>
    </p:spTree>
    <p:extLst>
      <p:ext uri="{BB962C8B-B14F-4D97-AF65-F5344CB8AC3E}">
        <p14:creationId xmlns:p14="http://schemas.microsoft.com/office/powerpoint/2010/main" val="305746057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264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a typeface="ＭＳ Ｐゴシック" charset="0"/>
                <a:cs typeface="Arial" panose="020B0604020202020204" pitchFamily="34" charset="0"/>
              </a:rPr>
              <a:t>Read vs 26-28     A lot of information is packed into these 3 verses.   </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For Philip, it shows him participating in God’s plan.  The Spirit said go, so Philip went. </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More information is given about the Ethiopian. He is of a prominent position, the treasurer for the queen.  And he is travelling in a carriage.</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He was seeking God.  He had travelled over 2,400 km to worship at the temple.  He was reading Scriptures.</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He was excluded from temple worship because he was a eunuch.  He could not fully participate. Deuteronomy 23:1 (. . . may not be admitted to the assembly of the Lord)</a:t>
            </a:r>
          </a:p>
          <a:p>
            <a:pPr eaLnBrk="1" hangingPunct="1"/>
            <a:endParaRPr lang="en-US" sz="1200" b="0" dirty="0">
              <a:ea typeface="ＭＳ Ｐゴシック" charset="0"/>
              <a:cs typeface="Arial" panose="020B0604020202020204" pitchFamily="34" charset="0"/>
            </a:endParaRPr>
          </a:p>
        </p:txBody>
      </p:sp>
    </p:spTree>
    <p:extLst>
      <p:ext uri="{BB962C8B-B14F-4D97-AF65-F5344CB8AC3E}">
        <p14:creationId xmlns:p14="http://schemas.microsoft.com/office/powerpoint/2010/main" val="67038769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the Ethiopian Eunuch was reading the Scriptures aloud. </a:t>
            </a:r>
          </a:p>
          <a:p>
            <a:endParaRPr lang="en-US" dirty="0"/>
          </a:p>
          <a:p>
            <a:r>
              <a:rPr lang="en-US" dirty="0"/>
              <a:t>In our small group we have been reviewing lessons on how to study the Bible.</a:t>
            </a:r>
          </a:p>
          <a:p>
            <a:endParaRPr lang="en-US" dirty="0"/>
          </a:p>
          <a:p>
            <a:r>
              <a:rPr lang="en-US" dirty="0"/>
              <a:t>In the section on "Read Repeatedly," we are told to read an entire book of Scripture, start at the beginning, use different translations, listen to an audio version, and finally to read out loud.  </a:t>
            </a:r>
          </a:p>
          <a:p>
            <a:endParaRPr lang="en-US" dirty="0"/>
          </a:p>
          <a:p>
            <a:r>
              <a:rPr lang="en-US" dirty="0"/>
              <a:t>The Ethiopian Eunuch is employing the strategy of reading out loud to assist in his study of the word.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843819"/>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vs 29-31 we see that </a:t>
            </a:r>
            <a:r>
              <a:rPr lang="en-US" b="1" i="1" dirty="0"/>
              <a:t>Read vs 29-31</a:t>
            </a:r>
            <a:endParaRPr lang="en-US" b="0" i="0" dirty="0"/>
          </a:p>
          <a:p>
            <a:endParaRPr lang="en-US" b="0" i="0" dirty="0"/>
          </a:p>
          <a:p>
            <a:r>
              <a:rPr lang="en-US" b="0" i="0" dirty="0"/>
              <a:t>Here is another picture of obedience, of Philip participating in God’s plan. The Holy spirit says go over and by that carriage, so Philip goes and walk by the carriage.</a:t>
            </a:r>
          </a:p>
          <a:p>
            <a:endParaRPr lang="en-US" b="0" i="0" dirty="0"/>
          </a:p>
          <a:p>
            <a:r>
              <a:rPr lang="en-US" b="0" i="0" dirty="0"/>
              <a:t>Imagine his surprise when he hears this foreigner reading from the Prophet Isaiah.  So he asks do you understand and the Ethiopian responds “How can I understand”</a:t>
            </a:r>
          </a:p>
          <a:p>
            <a:endParaRPr lang="en-US" b="0" i="0" dirty="0"/>
          </a:p>
          <a:p>
            <a:r>
              <a:rPr lang="en-US" b="0" i="0" dirty="0"/>
              <a:t>How can I understand is a fair question for the Ethiopian Eunuch to ask. Today we may ask the same question.  How do I understand a difficult passage?</a:t>
            </a:r>
          </a:p>
          <a:p>
            <a:endParaRPr lang="en-US" b="0" i="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577517"/>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thing to remember is that the Bible is a unified story that leads to Jesus.  This is especially true of the passage from Isaiah.   </a:t>
            </a:r>
            <a:r>
              <a:rPr lang="en-US" b="1" i="1" dirty="0"/>
              <a:t>Read vs 32-34</a:t>
            </a:r>
            <a:endParaRPr lang="en-US" b="0" i="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625211"/>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268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ea typeface="ＭＳ Ｐゴシック" charset="0"/>
                <a:cs typeface="Arial" panose="020B0604020202020204" pitchFamily="34" charset="0"/>
              </a:rPr>
              <a:t>That is a difficult passage to understand.  One method of Bible study is to ask questions of the text. That is what the Ethiopian does.  Read vs 34-35</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Philip answers rightly that the text in question is about Jesus and then shares the gospel message with the Ethiopian Eunuch.  </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We mentioned earlier that Philip was one of seven men commissioned in </a:t>
            </a:r>
            <a:r>
              <a:rPr lang="ar-SA" sz="1200" b="0" dirty="0">
                <a:ea typeface="ＭＳ Ｐゴシック" charset="0"/>
                <a:cs typeface="Arial" panose="020B0604020202020204" pitchFamily="34" charset="0"/>
              </a:rPr>
              <a:t>أعمال الرسل</a:t>
            </a:r>
            <a:r>
              <a:rPr lang="en-US" sz="1200" b="0" dirty="0">
                <a:ea typeface="ＭＳ Ｐゴシック" charset="0"/>
                <a:cs typeface="Arial" panose="020B0604020202020204" pitchFamily="34" charset="0"/>
              </a:rPr>
              <a:t> 6 because they were well respected and full of the Spirit and wisdom. </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But 1 Peter 3:15 shows us that we don’t need to be specially commissioned like Philip and Stephen, to explain our hope as a believer.   Peter writes that if …</a:t>
            </a:r>
          </a:p>
          <a:p>
            <a:pPr eaLnBrk="1" hangingPunct="1"/>
            <a:endParaRPr lang="en-US" sz="1200" b="0" dirty="0">
              <a:ea typeface="ＭＳ Ｐゴシック" charset="0"/>
              <a:cs typeface="Arial" panose="020B0604020202020204" pitchFamily="34" charset="0"/>
            </a:endParaRPr>
          </a:p>
          <a:p>
            <a:pPr eaLnBrk="1" hangingPunct="1"/>
            <a:endParaRPr lang="en-US" sz="1200" b="0" dirty="0">
              <a:ea typeface="ＭＳ Ｐゴシック" charset="0"/>
              <a:cs typeface="Arial" panose="020B0604020202020204" pitchFamily="34" charset="0"/>
            </a:endParaRPr>
          </a:p>
          <a:p>
            <a:pPr eaLnBrk="1" hangingPunct="1"/>
            <a:endParaRPr lang="en-US" sz="1200" b="0" dirty="0">
              <a:ea typeface="ＭＳ Ｐゴシック" charset="0"/>
              <a:cs typeface="Arial" panose="020B0604020202020204" pitchFamily="34" charset="0"/>
            </a:endParaRPr>
          </a:p>
        </p:txBody>
      </p:sp>
    </p:spTree>
    <p:extLst>
      <p:ext uri="{BB962C8B-B14F-4D97-AF65-F5344CB8AC3E}">
        <p14:creationId xmlns:p14="http://schemas.microsoft.com/office/powerpoint/2010/main" val="516465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mn-lt"/>
                <a:ea typeface="+mn-ea"/>
                <a:cs typeface="+mn-cs"/>
              </a:rPr>
              <a:t>Copyright 2017 </a:t>
            </a:r>
            <a:r>
              <a:rPr lang="en-US" sz="1200" b="0" i="0" kern="1200" dirty="0" err="1">
                <a:solidFill>
                  <a:schemeClr val="tx1"/>
                </a:solidFill>
                <a:effectLst/>
                <a:latin typeface="+mn-lt"/>
                <a:ea typeface="+mn-ea"/>
                <a:cs typeface="+mn-cs"/>
              </a:rPr>
              <a:t>Faithlife</a:t>
            </a:r>
            <a:r>
              <a:rPr lang="en-US" sz="1200" b="0" i="0" kern="1200" dirty="0">
                <a:solidFill>
                  <a:schemeClr val="tx1"/>
                </a:solidFill>
                <a:effectLst/>
                <a:latin typeface="+mn-lt"/>
                <a:ea typeface="+mn-ea"/>
                <a:cs typeface="+mn-cs"/>
              </a:rPr>
              <a:t> / Logos Bible Software</a:t>
            </a:r>
          </a:p>
          <a:p>
            <a:r>
              <a:rPr lang="en-US" sz="1200" b="0" i="0" kern="1200" dirty="0">
                <a:solidFill>
                  <a:schemeClr val="tx1"/>
                </a:solidFill>
                <a:effectLst/>
                <a:latin typeface="+mn-lt"/>
                <a:ea typeface="+mn-ea"/>
                <a:cs typeface="+mn-cs"/>
              </a:rPr>
              <a:t>Logos User</a:t>
            </a:r>
          </a:p>
          <a:p>
            <a:r>
              <a:rPr lang="en-US" dirty="0"/>
              <a:t>________</a:t>
            </a:r>
          </a:p>
          <a:p>
            <a:r>
              <a:rPr lang="en-US" dirty="0"/>
              <a:t>NS-05-Acts3-8—slides 30, 87</a:t>
            </a:r>
          </a:p>
        </p:txBody>
      </p:sp>
    </p:spTree>
    <p:extLst>
      <p:ext uri="{BB962C8B-B14F-4D97-AF65-F5344CB8AC3E}">
        <p14:creationId xmlns:p14="http://schemas.microsoft.com/office/powerpoint/2010/main" val="2604638651"/>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269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dirty="0">
                <a:ea typeface="ＭＳ Ｐゴシック" charset="0"/>
                <a:cs typeface="Arial" panose="020B0604020202020204" pitchFamily="34" charset="0"/>
              </a:rPr>
              <a:t>So now the Ethiopian Eunuch heard the Good News, what was his response?  Is he going to participate in God’s plan?  </a:t>
            </a:r>
            <a:r>
              <a:rPr lang="en-US" sz="1200" b="1" i="1" dirty="0">
                <a:ea typeface="ＭＳ Ｐゴシック" charset="0"/>
                <a:cs typeface="Arial" panose="020B0604020202020204" pitchFamily="34" charset="0"/>
              </a:rPr>
              <a:t>Read vs 36-38</a:t>
            </a:r>
            <a:endParaRPr lang="en-US" sz="1200" b="0" i="0" dirty="0">
              <a:ea typeface="ＭＳ Ｐゴシック" charset="0"/>
              <a:cs typeface="Arial" panose="020B0604020202020204" pitchFamily="34" charset="0"/>
            </a:endParaRPr>
          </a:p>
          <a:p>
            <a:pPr eaLnBrk="1" hangingPunct="1"/>
            <a:endParaRPr lang="en-US" sz="1200" b="0" i="0" dirty="0">
              <a:ea typeface="ＭＳ Ｐゴシック" charset="0"/>
              <a:cs typeface="Arial" panose="020B0604020202020204" pitchFamily="34" charset="0"/>
            </a:endParaRPr>
          </a:p>
          <a:p>
            <a:pPr eaLnBrk="1" hangingPunct="1"/>
            <a:r>
              <a:rPr lang="en-US" sz="1200" b="0" i="0" dirty="0">
                <a:ea typeface="ＭＳ Ｐゴシック" charset="0"/>
                <a:cs typeface="Arial" panose="020B0604020202020204" pitchFamily="34" charset="0"/>
              </a:rPr>
              <a:t>Now let’s compare the Ethiopian Eunuch with the Samaritans. </a:t>
            </a:r>
          </a:p>
          <a:p>
            <a:pPr eaLnBrk="1" hangingPunct="1"/>
            <a:endParaRPr lang="en-US" sz="1200" b="0" i="0" dirty="0">
              <a:ea typeface="ＭＳ Ｐゴシック" charset="0"/>
              <a:cs typeface="Arial" panose="020B0604020202020204" pitchFamily="34" charset="0"/>
            </a:endParaRPr>
          </a:p>
          <a:p>
            <a:pPr eaLnBrk="1" hangingPunct="1"/>
            <a:r>
              <a:rPr lang="en-US" sz="1200" b="0" i="0" dirty="0">
                <a:ea typeface="ＭＳ Ｐゴシック" charset="0"/>
                <a:cs typeface="Arial" panose="020B0604020202020204" pitchFamily="34" charset="0"/>
              </a:rPr>
              <a:t>The Samaritan crowd listened, and the Ethiopian not only listened but was asking questions. </a:t>
            </a:r>
          </a:p>
          <a:p>
            <a:pPr eaLnBrk="1" hangingPunct="1"/>
            <a:endParaRPr lang="en-US" sz="1200" b="0" i="0" dirty="0">
              <a:ea typeface="ＭＳ Ｐゴシック" charset="0"/>
              <a:cs typeface="Arial" panose="020B0604020202020204" pitchFamily="34" charset="0"/>
            </a:endParaRPr>
          </a:p>
          <a:p>
            <a:pPr eaLnBrk="1" hangingPunct="1"/>
            <a:r>
              <a:rPr lang="en-US" sz="1200" b="0" i="0" dirty="0">
                <a:ea typeface="ＭＳ Ｐゴシック" charset="0"/>
                <a:cs typeface="Arial" panose="020B0604020202020204" pitchFamily="34" charset="0"/>
              </a:rPr>
              <a:t>They both heard the good news. But the Ethiopian did not need to see miraculous signs.  </a:t>
            </a:r>
          </a:p>
          <a:p>
            <a:pPr eaLnBrk="1" hangingPunct="1"/>
            <a:endParaRPr lang="en-US" sz="1200" b="0" i="0" dirty="0">
              <a:ea typeface="ＭＳ Ｐゴシック" charset="0"/>
              <a:cs typeface="Arial" panose="020B0604020202020204" pitchFamily="34" charset="0"/>
            </a:endParaRPr>
          </a:p>
          <a:p>
            <a:pPr eaLnBrk="1" hangingPunct="1"/>
            <a:r>
              <a:rPr lang="en-US" sz="1200" b="0" i="0" dirty="0">
                <a:ea typeface="ＭＳ Ｐゴシック" charset="0"/>
                <a:cs typeface="Arial" panose="020B0604020202020204" pitchFamily="34" charset="0"/>
              </a:rPr>
              <a:t>The Samaritans believed and were baptized.  The Ethiopian was also baptized. But why did he ask the question, “Why can’t I get baptized?"</a:t>
            </a:r>
          </a:p>
          <a:p>
            <a:pPr eaLnBrk="1" hangingPunct="1"/>
            <a:endParaRPr lang="en-US" sz="1200" b="0" i="0" dirty="0">
              <a:ea typeface="ＭＳ Ｐゴシック" charset="0"/>
              <a:cs typeface="Arial" panose="020B0604020202020204" pitchFamily="34" charset="0"/>
            </a:endParaRPr>
          </a:p>
          <a:p>
            <a:pPr eaLnBrk="1" hangingPunct="1"/>
            <a:r>
              <a:rPr lang="en-US" sz="1200" b="0" i="0" dirty="0">
                <a:ea typeface="ＭＳ Ｐゴシック" charset="0"/>
                <a:cs typeface="Arial" panose="020B0604020202020204" pitchFamily="34" charset="0"/>
              </a:rPr>
              <a:t>Remember, he was not allowed to enter and participate in temple worship. He was ceremonially impure. But he understood the good news that because of Jesus, everyone can become pure, everyone can participate in baptism. </a:t>
            </a:r>
          </a:p>
          <a:p>
            <a:pPr eaLnBrk="1" hangingPunct="1"/>
            <a:endParaRPr lang="en-US" sz="1200" b="0" i="0" dirty="0">
              <a:ea typeface="ＭＳ Ｐゴシック" charset="0"/>
              <a:cs typeface="Arial" panose="020B0604020202020204" pitchFamily="34" charset="0"/>
            </a:endParaRPr>
          </a:p>
          <a:p>
            <a:pPr eaLnBrk="1" hangingPunct="1"/>
            <a:r>
              <a:rPr lang="en-US" sz="1200" b="0" i="0" dirty="0">
                <a:ea typeface="ＭＳ Ｐゴシック" charset="0"/>
                <a:cs typeface="Arial" panose="020B0604020202020204" pitchFamily="34" charset="0"/>
              </a:rPr>
              <a:t>What do you have to believe in order to get baptized?</a:t>
            </a:r>
          </a:p>
          <a:p>
            <a:pPr eaLnBrk="1" hangingPunct="1"/>
            <a:endParaRPr lang="en-US" sz="1200" b="0" i="0" dirty="0">
              <a:ea typeface="ＭＳ Ｐゴシック" charset="0"/>
              <a:cs typeface="Arial" panose="020B0604020202020204" pitchFamily="34" charset="0"/>
            </a:endParaRPr>
          </a:p>
          <a:p>
            <a:pPr eaLnBrk="1" hangingPunct="1"/>
            <a:endParaRPr lang="en-US" sz="1200" dirty="0">
              <a:ea typeface="ＭＳ Ｐゴシック" charset="0"/>
              <a:cs typeface="Arial" panose="020B0604020202020204" pitchFamily="34" charset="0"/>
            </a:endParaRPr>
          </a:p>
        </p:txBody>
      </p:sp>
    </p:spTree>
    <p:extLst>
      <p:ext uri="{BB962C8B-B14F-4D97-AF65-F5344CB8AC3E}">
        <p14:creationId xmlns:p14="http://schemas.microsoft.com/office/powerpoint/2010/main" val="420317658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can be found in vs 37.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5706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second story also ends the same way the first story began and ended.   </a:t>
            </a:r>
            <a:r>
              <a:rPr lang="en-US" b="1" i="1" dirty="0"/>
              <a:t>Read vs 39-40.</a:t>
            </a:r>
            <a:endParaRPr lang="en-US" b="0" i="0" dirty="0"/>
          </a:p>
          <a:p>
            <a:endParaRPr lang="en-US" b="0" i="0" dirty="0"/>
          </a:p>
          <a:p>
            <a:r>
              <a:rPr lang="en-US" dirty="0"/>
              <a:t>The overall theme of these 2 stories is fulfillment of God’s plan.  You can also call it God’s plan in action.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852530"/>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272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ea typeface="ＭＳ Ｐゴシック" charset="0"/>
                <a:cs typeface="Arial" panose="020B0604020202020204" pitchFamily="34" charset="0"/>
              </a:rPr>
              <a:t>We see God’s plan in action when we comparing the Ethiopian Eunuch with Simon the Sorcerer</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The diligence with which the eunuch pursued his reading, the earnestness with which he inquired of Philip, </a:t>
            </a:r>
          </a:p>
          <a:p>
            <a:pPr eaLnBrk="1" hangingPunct="1"/>
            <a:r>
              <a:rPr lang="en-US" sz="1200" b="0" dirty="0">
                <a:ea typeface="ＭＳ Ｐゴシック" charset="0"/>
                <a:cs typeface="Arial" panose="020B0604020202020204" pitchFamily="34" charset="0"/>
              </a:rPr>
              <a:t>and the promptness with which he asked for baptism –</a:t>
            </a:r>
          </a:p>
          <a:p>
            <a:pPr eaLnBrk="1" hangingPunct="1"/>
            <a:r>
              <a:rPr lang="en-US" sz="1200" b="0" dirty="0">
                <a:ea typeface="ＭＳ Ｐゴシック" charset="0"/>
                <a:cs typeface="Arial" panose="020B0604020202020204" pitchFamily="34" charset="0"/>
              </a:rPr>
              <a:t>all testify to the lofty nature of his character and demonstrate God’s plan in action.</a:t>
            </a:r>
          </a:p>
          <a:p>
            <a:pPr eaLnBrk="1" hangingPunct="1"/>
            <a:endParaRPr lang="en-US" sz="1200" b="0" dirty="0">
              <a:ea typeface="ＭＳ Ｐゴシック" charset="0"/>
              <a:cs typeface="Arial" panose="020B0604020202020204" pitchFamily="34" charset="0"/>
            </a:endParaRPr>
          </a:p>
        </p:txBody>
      </p:sp>
    </p:spTree>
    <p:extLst>
      <p:ext uri="{BB962C8B-B14F-4D97-AF65-F5344CB8AC3E}">
        <p14:creationId xmlns:p14="http://schemas.microsoft.com/office/powerpoint/2010/main" val="3553258641"/>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b="0" dirty="0">
                <a:ea typeface="ＭＳ Ｐゴシック" charset="0"/>
                <a:cs typeface="Arial" panose="020B0604020202020204" pitchFamily="34" charset="0"/>
              </a:rPr>
              <a:t>God’s plan in action can also be called God’s Providence. </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John Piper has a podcast about God’s providence, in which he concludes that a good summary of God’s providence is God's wise and purposeful sovereignty.</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But the wonderful news is that you can be a part of God’s providence.  You can participate in God’s plan.</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If you are not yet a believer, follow the example of the Ethiopian Eunuch, simply believe with all your heart that Jesus Christ is the Son of God.  If you have done that, ask to follow through with baptism.</a:t>
            </a:r>
          </a:p>
          <a:p>
            <a:pPr eaLnBrk="1" hangingPunct="1"/>
            <a:endParaRPr lang="en-US" sz="1200" b="0" dirty="0">
              <a:ea typeface="ＭＳ Ｐゴシック" charset="0"/>
              <a:cs typeface="Arial" panose="020B0604020202020204" pitchFamily="34" charset="0"/>
            </a:endParaRPr>
          </a:p>
          <a:p>
            <a:pPr eaLnBrk="1" hangingPunct="1"/>
            <a:r>
              <a:rPr lang="en-US" sz="1200" b="0" dirty="0">
                <a:ea typeface="ＭＳ Ｐゴシック" charset="0"/>
                <a:cs typeface="Arial" panose="020B0604020202020204" pitchFamily="34" charset="0"/>
              </a:rPr>
              <a:t>If you are already a believer, follow the example of Philip. Avoid the temptations that Simon the sorcerer gave into. Philip followed the guidance of the Holy Spirit. When we follow the guidance of the Holy Spirit, we can avoid the worldly temptations, the lust of the eyes, lust of the flesh, and pride of life.</a:t>
            </a:r>
          </a:p>
          <a:p>
            <a:pPr eaLnBrk="1" hangingPunct="1"/>
            <a:endParaRPr lang="en-US" sz="1200" b="0" dirty="0">
              <a:ea typeface="ＭＳ Ｐゴシック"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05165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0463BCF-892A-A24B-9C7B-345D54AFC143}" type="slidenum">
              <a:rPr lang="en-US" sz="1200" b="1">
                <a:solidFill>
                  <a:srgbClr val="000000"/>
                </a:solidFill>
                <a:latin typeface="Arial" panose="020B0604020202020204" pitchFamily="34" charset="0"/>
              </a:rPr>
              <a:pPr/>
              <a:t>274</a:t>
            </a:fld>
            <a:endParaRPr lang="en-US" sz="1200" b="1" dirty="0">
              <a:solidFill>
                <a:srgbClr val="000000"/>
              </a:solidFill>
              <a:latin typeface="Arial" panose="020B0604020202020204" pitchFamily="34" charset="0"/>
            </a:endParaRPr>
          </a:p>
        </p:txBody>
      </p:sp>
      <p:sp>
        <p:nvSpPr>
          <p:cNvPr id="234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God used Philip to reach a sorcerer and Ethiopian official northward (8:4-40).</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pPr>
              <a:spcBef>
                <a:spcPct val="0"/>
              </a:spcBef>
            </a:pPr>
            <a:endParaRPr lang="en-US" sz="2400"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0A134C-6401-854A-A30B-120CEF760FA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6546" name="Rectangle 2"/>
          <p:cNvSpPr>
            <a:spLocks noGrp="1" noRot="1" noChangeAspect="1" noChangeArrowheads="1" noTextEdit="1"/>
          </p:cNvSpPr>
          <p:nvPr>
            <p:ph type="sldImg"/>
          </p:nvPr>
        </p:nvSpPr>
        <p:spPr>
          <a:xfrm>
            <a:off x="1143000" y="685800"/>
            <a:ext cx="4572000" cy="3429000"/>
          </a:xfrm>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68287D-E3C6-F04D-85E2-C82A0F1973CE}" type="slidenum">
              <a:rPr lang="en-US" sz="1200" b="1">
                <a:solidFill>
                  <a:srgbClr val="000000"/>
                </a:solidFill>
                <a:latin typeface="Arial" panose="020B0604020202020204" pitchFamily="34" charset="0"/>
              </a:rPr>
              <a:pPr/>
              <a:t>276</a:t>
            </a:fld>
            <a:endParaRPr lang="en-US" sz="1200" b="1" dirty="0">
              <a:solidFill>
                <a:srgbClr val="000000"/>
              </a:solidFill>
              <a:latin typeface="Arial" panose="020B0604020202020204" pitchFamily="34" charset="0"/>
            </a:endParaRPr>
          </a:p>
        </p:txBody>
      </p:sp>
      <p:sp>
        <p:nvSpPr>
          <p:cNvPr id="23859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5342CC-637D-AC48-83EE-41CBC90AE171}" type="slidenum">
              <a:rPr lang="en-US" sz="1200">
                <a:solidFill>
                  <a:srgbClr val="000000"/>
                </a:solidFill>
                <a:latin typeface="Times New Roman" charset="0"/>
              </a:rPr>
              <a:pPr eaLnBrk="1" hangingPunct="1"/>
              <a:t>277</a:t>
            </a:fld>
            <a:endParaRPr lang="en-US" sz="1200">
              <a:solidFill>
                <a:srgbClr val="000000"/>
              </a:solidFill>
              <a:latin typeface="Times New Roman" charset="0"/>
            </a:endParaRPr>
          </a:p>
        </p:txBody>
      </p:sp>
      <p:sp>
        <p:nvSpPr>
          <p:cNvPr id="240642" name="Rectangle 2"/>
          <p:cNvSpPr>
            <a:spLocks noGrp="1" noRot="1" noChangeAspect="1" noChangeArrowheads="1" noTextEdit="1"/>
          </p:cNvSpPr>
          <p:nvPr>
            <p:ph type="sldImg"/>
          </p:nvPr>
        </p:nvSpPr>
        <p:spPr>
          <a:xfrm>
            <a:off x="1143000" y="685800"/>
            <a:ext cx="4572000" cy="3429000"/>
          </a:xfrm>
          <a:ln/>
        </p:spPr>
      </p:sp>
      <p:sp>
        <p:nvSpPr>
          <p:cNvPr id="240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ربما استخدم الصعوبات في مكان آخر ليأتي بك إلى هنا من خارج المألوف (أشعر كأنني غريب في كل مكان). </a:t>
            </a:r>
          </a:p>
          <a:p>
            <a:pPr algn="r" rtl="1"/>
            <a:r>
              <a:rPr lang="ar-SA" b="1" dirty="0">
                <a:latin typeface="Arial" panose="020B0604020202020204" pitchFamily="34" charset="0"/>
                <a:cs typeface="Arial" panose="020B0604020202020204" pitchFamily="34" charset="0"/>
              </a:rPr>
              <a:t>لقد جلب الله أسونج ونيم (دراما كورية) عبر التجارب إلى حيث لا يشعران بالراحة.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7452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9503478"/>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سنرى اليوم ثلاثة أسباب يجب أن نشهد</a:t>
            </a:r>
            <a:r>
              <a:rPr lang="ar-SA" b="1" baseline="0" dirty="0">
                <a:latin typeface="Arial" panose="020B0604020202020204" pitchFamily="34" charset="0"/>
                <a:cs typeface="Arial" panose="020B0604020202020204" pitchFamily="34" charset="0"/>
              </a:rPr>
              <a:t> بها عن</a:t>
            </a:r>
            <a:r>
              <a:rPr lang="ar-SA" b="1" dirty="0">
                <a:latin typeface="Arial" panose="020B0604020202020204" pitchFamily="34" charset="0"/>
                <a:cs typeface="Arial" panose="020B0604020202020204" pitchFamily="34" charset="0"/>
              </a:rPr>
              <a:t> يسوع.</a:t>
            </a:r>
          </a:p>
          <a:p>
            <a:pPr algn="r" rtl="1"/>
            <a:r>
              <a:rPr lang="ar-SA" b="1" dirty="0">
                <a:latin typeface="Arial" panose="020B0604020202020204" pitchFamily="34" charset="0"/>
                <a:cs typeface="Arial" panose="020B0604020202020204" pitchFamily="34" charset="0"/>
              </a:rPr>
              <a:t> كل منها هو في الواقع مرحلة من النمو</a:t>
            </a:r>
          </a:p>
          <a:p>
            <a:pPr algn="r" rtl="1"/>
            <a:r>
              <a:rPr lang="ar-SA" b="1" dirty="0">
                <a:latin typeface="Arial" panose="020B0604020202020204" pitchFamily="34" charset="0"/>
                <a:cs typeface="Arial" panose="020B0604020202020204" pitchFamily="34" charset="0"/>
              </a:rPr>
              <a:t>.سنقوم بمسح كتاب أعمال الرسل بالكامل.</a:t>
            </a:r>
          </a:p>
          <a:p>
            <a:pPr algn="r" rtl="1"/>
            <a:r>
              <a:rPr lang="ar-SA" b="1" dirty="0">
                <a:latin typeface="Arial" panose="020B0604020202020204" pitchFamily="34" charset="0"/>
                <a:cs typeface="Arial" panose="020B0604020202020204" pitchFamily="34" charset="0"/>
              </a:rPr>
              <a:t>(نعود إلى سؤالنا: لماذا نشهد؟)</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096564"/>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يساعدنا الله في إخبار الآخرين أولاً عن يسوع حيث يكون هذا طبيعيًا وبدون عبور الثقافات.</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0" kern="1200" dirty="0">
                <a:solidFill>
                  <a:schemeClr val="tx1"/>
                </a:solidFill>
                <a:effectLst/>
                <a:latin typeface="Times New Roman" pitchFamily="-110" charset="0"/>
                <a:ea typeface="ＭＳ Ｐゴシック" pitchFamily="-108" charset="-128"/>
                <a:cs typeface="ＭＳ Ｐゴシック" pitchFamily="-108" charset="-128"/>
              </a:rPr>
              <a:t>يمجد</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الله عندما نشاركه مع من لا يعرفوه</a:t>
            </a:r>
            <a:r>
              <a:rPr lang="ar-SA" sz="1200" kern="1200" baseline="0" dirty="0">
                <a:solidFill>
                  <a:schemeClr val="tx1"/>
                </a:solidFill>
                <a:effectLst/>
                <a:latin typeface="Times New Roman" pitchFamily="-110" charset="0"/>
                <a:ea typeface="ＭＳ Ｐゴシック" pitchFamily="-108" charset="-128"/>
                <a:cs typeface="ＭＳ Ｐゴシック" pitchFamily="-108" charset="-128"/>
              </a:rPr>
              <a:t> </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a:t>
            </a:r>
          </a:p>
        </p:txBody>
      </p:sp>
    </p:spTree>
    <p:extLst>
      <p:ext uri="{BB962C8B-B14F-4D97-AF65-F5344CB8AC3E}">
        <p14:creationId xmlns:p14="http://schemas.microsoft.com/office/powerpoint/2010/main" val="3581082211"/>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لقد وعد بأننا سنشهد في النهاية في آخر مكان</a:t>
            </a:r>
            <a:r>
              <a:rPr lang="ar-SA" b="1" baseline="0" dirty="0">
                <a:latin typeface="Arial" panose="020B0604020202020204" pitchFamily="34" charset="0"/>
                <a:cs typeface="Arial" panose="020B0604020202020204" pitchFamily="34" charset="0"/>
              </a:rPr>
              <a:t> لم تصل له بشارة </a:t>
            </a:r>
            <a:r>
              <a:rPr lang="ar-SA" b="1" baseline="0" dirty="0" err="1">
                <a:latin typeface="Arial" panose="020B0604020202020204" pitchFamily="34" charset="0"/>
                <a:cs typeface="Arial" panose="020B0604020202020204" pitchFamily="34" charset="0"/>
              </a:rPr>
              <a:t>الأنجيل</a:t>
            </a:r>
            <a:r>
              <a:rPr lang="ar-SA" b="1" baseline="0"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على الأرض.</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40553"/>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99745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25301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mn-lt"/>
                <a:ea typeface="+mn-ea"/>
                <a:cs typeface="+mn-cs"/>
              </a:rPr>
              <a:t>Copyright 2017 </a:t>
            </a:r>
            <a:r>
              <a:rPr lang="en-US" sz="1200" b="0" i="0" kern="1200" dirty="0" err="1">
                <a:solidFill>
                  <a:schemeClr val="tx1"/>
                </a:solidFill>
                <a:effectLst/>
                <a:latin typeface="+mn-lt"/>
                <a:ea typeface="+mn-ea"/>
                <a:cs typeface="+mn-cs"/>
              </a:rPr>
              <a:t>Faithlife</a:t>
            </a:r>
            <a:r>
              <a:rPr lang="en-US" sz="1200" b="0" i="0" kern="1200" dirty="0">
                <a:solidFill>
                  <a:schemeClr val="tx1"/>
                </a:solidFill>
                <a:effectLst/>
                <a:latin typeface="+mn-lt"/>
                <a:ea typeface="+mn-ea"/>
                <a:cs typeface="+mn-cs"/>
              </a:rPr>
              <a:t> / Logos Bible Software</a:t>
            </a:r>
          </a:p>
          <a:p>
            <a:r>
              <a:rPr lang="en-US" sz="1200" b="0" i="0" kern="1200" dirty="0">
                <a:solidFill>
                  <a:schemeClr val="tx1"/>
                </a:solidFill>
                <a:effectLst/>
                <a:latin typeface="+mn-lt"/>
                <a:ea typeface="+mn-ea"/>
                <a:cs typeface="+mn-cs"/>
              </a:rPr>
              <a:t>Logos User</a:t>
            </a:r>
          </a:p>
          <a:p>
            <a:endParaRPr lang="en-US" dirty="0"/>
          </a:p>
        </p:txBody>
      </p:sp>
    </p:spTree>
    <p:extLst>
      <p:ext uri="{BB962C8B-B14F-4D97-AF65-F5344CB8AC3E}">
        <p14:creationId xmlns:p14="http://schemas.microsoft.com/office/powerpoint/2010/main" val="1479317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commons.wikimedia.org</a:t>
            </a:r>
            <a:r>
              <a:rPr lang="en-US" sz="1200" b="0" i="0" kern="1200" dirty="0">
                <a:solidFill>
                  <a:schemeClr val="tx1"/>
                </a:solidFill>
                <a:effectLst/>
                <a:latin typeface="+mn-lt"/>
                <a:ea typeface="+mn-ea"/>
                <a:cs typeface="+mn-cs"/>
              </a:rPr>
              <a:t>/wiki/File:Jerus-n4i.jpg</a:t>
            </a:r>
          </a:p>
          <a:p>
            <a:r>
              <a:rPr lang="en-US" sz="1200" b="0" i="0" kern="1200" dirty="0">
                <a:solidFill>
                  <a:schemeClr val="tx1"/>
                </a:solidFill>
                <a:effectLst/>
                <a:latin typeface="+mn-lt"/>
                <a:ea typeface="+mn-ea"/>
                <a:cs typeface="+mn-cs"/>
              </a:rPr>
              <a:t>Juan R. </a:t>
            </a:r>
            <a:r>
              <a:rPr lang="en-US" sz="1200" b="0" i="0" kern="1200" dirty="0" err="1">
                <a:solidFill>
                  <a:schemeClr val="tx1"/>
                </a:solidFill>
                <a:effectLst/>
                <a:latin typeface="+mn-lt"/>
                <a:ea typeface="+mn-ea"/>
                <a:cs typeface="+mn-cs"/>
              </a:rPr>
              <a:t>Cuadra</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Juan R. </a:t>
            </a:r>
            <a:r>
              <a:rPr lang="en-US" sz="1200" b="0" i="0" kern="1200" dirty="0" err="1">
                <a:solidFill>
                  <a:schemeClr val="tx1"/>
                </a:solidFill>
                <a:effectLst/>
                <a:latin typeface="+mn-lt"/>
                <a:ea typeface="+mn-ea"/>
                <a:cs typeface="+mn-cs"/>
              </a:rPr>
              <a:t>Cuadra</a:t>
            </a:r>
            <a:r>
              <a:rPr lang="en-US" sz="1200" b="0" i="0" kern="1200" dirty="0">
                <a:solidFill>
                  <a:schemeClr val="tx1"/>
                </a:solidFill>
                <a:effectLst/>
                <a:latin typeface="+mn-lt"/>
                <a:ea typeface="+mn-ea"/>
                <a:cs typeface="+mn-cs"/>
              </a:rPr>
              <a:t> (own work) / Public Domain</a:t>
            </a:r>
          </a:p>
          <a:p>
            <a:r>
              <a:rPr lang="en-US" sz="1200" b="0" i="0" kern="1200" dirty="0">
                <a:solidFill>
                  <a:schemeClr val="tx1"/>
                </a:solidFill>
                <a:effectLst/>
                <a:latin typeface="+mn-lt"/>
                <a:ea typeface="+mn-ea"/>
                <a:cs typeface="+mn-cs"/>
              </a:rPr>
              <a:t>Public Domain</a:t>
            </a:r>
          </a:p>
          <a:p>
            <a:endParaRPr lang="en-US" dirty="0"/>
          </a:p>
        </p:txBody>
      </p:sp>
    </p:spTree>
    <p:extLst>
      <p:ext uri="{BB962C8B-B14F-4D97-AF65-F5344CB8AC3E}">
        <p14:creationId xmlns:p14="http://schemas.microsoft.com/office/powerpoint/2010/main" val="160675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mn-lt"/>
                <a:ea typeface="+mn-ea"/>
                <a:cs typeface="+mn-cs"/>
              </a:rPr>
              <a:t>Holy Land Photos</a:t>
            </a:r>
            <a:endParaRPr lang="en-US" dirty="0"/>
          </a:p>
        </p:txBody>
      </p:sp>
    </p:spTree>
    <p:extLst>
      <p:ext uri="{BB962C8B-B14F-4D97-AF65-F5344CB8AC3E}">
        <p14:creationId xmlns:p14="http://schemas.microsoft.com/office/powerpoint/2010/main" val="3543019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mn-lt"/>
                <a:ea typeface="+mn-ea"/>
                <a:cs typeface="+mn-cs"/>
              </a:rPr>
              <a:t>Copyright 2017 </a:t>
            </a:r>
            <a:r>
              <a:rPr lang="en-US" sz="1200" b="0" i="0" kern="1200" dirty="0" err="1">
                <a:solidFill>
                  <a:schemeClr val="tx1"/>
                </a:solidFill>
                <a:effectLst/>
                <a:latin typeface="+mn-lt"/>
                <a:ea typeface="+mn-ea"/>
                <a:cs typeface="+mn-cs"/>
              </a:rPr>
              <a:t>Faithlife</a:t>
            </a:r>
            <a:r>
              <a:rPr lang="en-US" sz="1200" b="0" i="0" kern="1200" dirty="0">
                <a:solidFill>
                  <a:schemeClr val="tx1"/>
                </a:solidFill>
                <a:effectLst/>
                <a:latin typeface="+mn-lt"/>
                <a:ea typeface="+mn-ea"/>
                <a:cs typeface="+mn-cs"/>
              </a:rPr>
              <a:t> / Logos Bible Software</a:t>
            </a:r>
          </a:p>
          <a:p>
            <a:r>
              <a:rPr lang="en-US" sz="1200" b="0" i="0" kern="1200" dirty="0">
                <a:solidFill>
                  <a:schemeClr val="tx1"/>
                </a:solidFill>
                <a:effectLst/>
                <a:latin typeface="+mn-lt"/>
                <a:ea typeface="+mn-ea"/>
                <a:cs typeface="+mn-cs"/>
              </a:rPr>
              <a:t>Logos User</a:t>
            </a:r>
          </a:p>
          <a:p>
            <a:endParaRPr lang="en-US" dirty="0"/>
          </a:p>
        </p:txBody>
      </p:sp>
    </p:spTree>
    <p:extLst>
      <p:ext uri="{BB962C8B-B14F-4D97-AF65-F5344CB8AC3E}">
        <p14:creationId xmlns:p14="http://schemas.microsoft.com/office/powerpoint/2010/main" val="3575437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84108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mn-lt"/>
                <a:ea typeface="+mn-ea"/>
                <a:cs typeface="+mn-cs"/>
              </a:rPr>
              <a:t>Copyright 2017 </a:t>
            </a:r>
            <a:r>
              <a:rPr lang="en-US" sz="1200" b="0" i="0" kern="1200" dirty="0" err="1">
                <a:solidFill>
                  <a:schemeClr val="tx1"/>
                </a:solidFill>
                <a:effectLst/>
                <a:latin typeface="+mn-lt"/>
                <a:ea typeface="+mn-ea"/>
                <a:cs typeface="+mn-cs"/>
              </a:rPr>
              <a:t>Faithlife</a:t>
            </a:r>
            <a:r>
              <a:rPr lang="en-US" sz="1200" b="0" i="0" kern="1200" dirty="0">
                <a:solidFill>
                  <a:schemeClr val="tx1"/>
                </a:solidFill>
                <a:effectLst/>
                <a:latin typeface="+mn-lt"/>
                <a:ea typeface="+mn-ea"/>
                <a:cs typeface="+mn-cs"/>
              </a:rPr>
              <a:t> / Logos Bible Software</a:t>
            </a:r>
          </a:p>
          <a:p>
            <a:r>
              <a:rPr lang="en-US" sz="1200" b="0" i="0" kern="1200" dirty="0">
                <a:solidFill>
                  <a:schemeClr val="tx1"/>
                </a:solidFill>
                <a:effectLst/>
                <a:latin typeface="+mn-lt"/>
                <a:ea typeface="+mn-ea"/>
                <a:cs typeface="+mn-cs"/>
              </a:rPr>
              <a:t>Logos User</a:t>
            </a:r>
          </a:p>
          <a:p>
            <a:endParaRPr lang="en-US" dirty="0"/>
          </a:p>
        </p:txBody>
      </p:sp>
    </p:spTree>
    <p:extLst>
      <p:ext uri="{BB962C8B-B14F-4D97-AF65-F5344CB8AC3E}">
        <p14:creationId xmlns:p14="http://schemas.microsoft.com/office/powerpoint/2010/main" val="1276013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782329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833331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00168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116328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50664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18209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97400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0BF3C6-4404-714A-BAE4-6E25335B26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Does Peter mean that the beggar trusted Christ—or was the faith that of Peter (16)?</a:t>
            </a:r>
          </a:p>
          <a:p>
            <a:r>
              <a:rPr lang="en-US" dirty="0"/>
              <a:t>“The crippled man’s healing came because of his faith in the name of Jesus. Faith was also evident in many of those whom Jesus healed (e.g., Mark 5:34; 10:52; Luke 17:19).” (Toussaint, </a:t>
            </a:r>
            <a:r>
              <a:rPr lang="en-US" i="1" dirty="0"/>
              <a:t>BKC</a:t>
            </a:r>
            <a:r>
              <a:rPr lang="en-US" i="0" dirty="0"/>
              <a:t>, 2:361).</a:t>
            </a:r>
            <a:endParaRPr lang="en-US" dirty="0"/>
          </a:p>
        </p:txBody>
      </p:sp>
    </p:spTree>
    <p:extLst>
      <p:ext uri="{BB962C8B-B14F-4D97-AF65-F5344CB8AC3E}">
        <p14:creationId xmlns:p14="http://schemas.microsoft.com/office/powerpoint/2010/main" val="21045737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“In Bible times a person’s name represented him and his characteristics. In </a:t>
            </a:r>
            <a:r>
              <a:rPr lang="ar-SA" dirty="0">
                <a:cs typeface="ＭＳ Ｐゴシック" charset="0"/>
              </a:rPr>
              <a:t>أعمال الرسل</a:t>
            </a:r>
            <a:r>
              <a:rPr lang="en-US" dirty="0">
                <a:cs typeface="ＭＳ Ｐゴシック" charset="0"/>
              </a:rPr>
              <a:t>, Luke spoke of “the name” (of Jesus) at least 33 times (cf. </a:t>
            </a:r>
            <a:r>
              <a:rPr lang="ar-SA" dirty="0">
                <a:cs typeface="ＭＳ Ｐゴシック" charset="0"/>
              </a:rPr>
              <a:t>أعمال الرسل</a:t>
            </a:r>
            <a:r>
              <a:rPr lang="en-US" dirty="0">
                <a:cs typeface="ＭＳ Ｐゴシック" charset="0"/>
              </a:rPr>
              <a:t> 2:21, 38; 3:6, 16; 4:7, 10, 12, 17–18; 5:28, 40–41; etc.).”</a:t>
            </a:r>
          </a:p>
          <a:p>
            <a:endParaRPr lang="en-US" dirty="0">
              <a:cs typeface="ＭＳ Ｐゴシック" charset="0"/>
            </a:endParaRPr>
          </a:p>
          <a:p>
            <a:r>
              <a:rPr lang="en-US" dirty="0">
                <a:cs typeface="ＭＳ Ｐゴシック" charset="0"/>
              </a:rPr>
              <a:t>———————</a:t>
            </a:r>
          </a:p>
          <a:p>
            <a:endParaRPr lang="en-US" dirty="0">
              <a:cs typeface="ＭＳ Ｐゴシック" charset="0"/>
            </a:endParaRPr>
          </a:p>
          <a:p>
            <a:r>
              <a:rPr lang="en-US" dirty="0">
                <a:cs typeface="ＭＳ Ｐゴシック" charset="0"/>
              </a:rPr>
              <a:t>Stanley D. Toussaint, “</a:t>
            </a:r>
            <a:r>
              <a:rPr lang="ar-SA" dirty="0">
                <a:cs typeface="ＭＳ Ｐゴシック" charset="0"/>
              </a:rPr>
              <a:t>أعمال الرسل</a:t>
            </a:r>
            <a:r>
              <a:rPr lang="en-US" dirty="0">
                <a:cs typeface="ＭＳ Ｐゴシック" charset="0"/>
              </a:rPr>
              <a:t>,” in The Bible Knowledge Commentary: An Exposition of the Scriptures, ed. J. F. Walvoord and R. B. Zuck, vol. 2 (Wheaton, IL: Victor Books, 1985), 361.</a:t>
            </a:r>
          </a:p>
          <a:p>
            <a:endParaRPr lang="en-US" dirty="0">
              <a:cs typeface="ＭＳ Ｐゴシック" charset="0"/>
            </a:endParaRPr>
          </a:p>
        </p:txBody>
      </p:sp>
    </p:spTree>
    <p:extLst>
      <p:ext uri="{BB962C8B-B14F-4D97-AF65-F5344CB8AC3E}">
        <p14:creationId xmlns:p14="http://schemas.microsoft.com/office/powerpoint/2010/main" val="39690302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8463222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029809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 is the distinction between repenting and turning to God (19a)?</a:t>
            </a:r>
          </a:p>
          <a:p>
            <a:endParaRPr lang="en-US" dirty="0"/>
          </a:p>
          <a:p>
            <a:r>
              <a:rPr lang="en-US" dirty="0"/>
              <a:t>“First of all, they had to repent of their sins (see </a:t>
            </a:r>
            <a:r>
              <a:rPr lang="ar-SA" dirty="0"/>
              <a:t>أعمال الرسل</a:t>
            </a:r>
            <a:r>
              <a:rPr lang="en-US" dirty="0"/>
              <a:t> 2:38; 5:31; 17:30), which means to have a change of mind about themselves, their sin, and Jesus Christ…True repentance is admitting that what God says is true, and because it is true, to change our mind about our sins and about the Saviour.”</a:t>
            </a:r>
          </a:p>
          <a:p>
            <a:endParaRPr lang="en-US" dirty="0"/>
          </a:p>
          <a:p>
            <a:r>
              <a:rPr lang="en-US" dirty="0"/>
              <a:t>“Second, they had to be converted, “to turn again” and exercise saving faith in Jesus Christ. The biblical message is “repentance toward God, and faith toward our Lord Jesus Christ” (</a:t>
            </a:r>
            <a:r>
              <a:rPr lang="ar-SA" dirty="0"/>
              <a:t>أعمال الرسل</a:t>
            </a:r>
            <a:r>
              <a:rPr lang="en-US" dirty="0"/>
              <a:t> 20:21), and the two go together. Unless we turn from our sins, we cannot put saving faith in Jesus Christ.”</a:t>
            </a:r>
          </a:p>
          <a:p>
            <a:endParaRPr lang="en-US" dirty="0"/>
          </a:p>
          <a:p>
            <a:endParaRPr lang="en-US" dirty="0"/>
          </a:p>
          <a:p>
            <a:r>
              <a:rPr lang="en-US" dirty="0"/>
              <a:t>————————</a:t>
            </a:r>
          </a:p>
          <a:p>
            <a:r>
              <a:rPr lang="en-US" dirty="0"/>
              <a:t>Warren W. Wiersbe, The Bible Exposition Commentary, vol. 1 (Wheaton, IL: Victor Books, 1996), 413.</a:t>
            </a:r>
          </a:p>
          <a:p>
            <a:endParaRPr lang="en-US" dirty="0"/>
          </a:p>
        </p:txBody>
      </p:sp>
    </p:spTree>
    <p:extLst>
      <p:ext uri="{BB962C8B-B14F-4D97-AF65-F5344CB8AC3E}">
        <p14:creationId xmlns:p14="http://schemas.microsoft.com/office/powerpoint/2010/main" val="35501813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 are the “times of refreshing” that Peter promised would come when the nation repented and turned to God (19b)?</a:t>
            </a:r>
          </a:p>
          <a:p>
            <a:endParaRPr lang="en-US" dirty="0"/>
          </a:p>
          <a:p>
            <a:r>
              <a:rPr lang="en-US" dirty="0"/>
              <a:t>“There was a promise for the individual (sins forgiven) and a promise for the nation (times of spiritual refreshing). Peter was actually calling for national repentance, for the nation through its leaders had denied its Messiah and condemned Him to die. The declaration is that, if the nation repented and believed, the Messiah would return and establish the promised kingdom.” </a:t>
            </a:r>
          </a:p>
          <a:p>
            <a:endParaRPr lang="en-US" dirty="0"/>
          </a:p>
          <a:p>
            <a:r>
              <a:rPr lang="en-US" dirty="0"/>
              <a:t>“The nation did not repent—and certainly God knew this would happen—so the message eventually moved from the Jews to the Samaritans (</a:t>
            </a:r>
            <a:r>
              <a:rPr lang="ar-SA" dirty="0"/>
              <a:t>أعمال الرسل</a:t>
            </a:r>
            <a:r>
              <a:rPr lang="en-US" dirty="0"/>
              <a:t> 8) and to the Gentiles (</a:t>
            </a:r>
            <a:r>
              <a:rPr lang="ar-SA" dirty="0"/>
              <a:t>أعمال الرسل</a:t>
            </a:r>
            <a:r>
              <a:rPr lang="en-US" dirty="0"/>
              <a:t> 10).”</a:t>
            </a:r>
          </a:p>
          <a:p>
            <a:endParaRPr lang="en-US" dirty="0"/>
          </a:p>
          <a:p>
            <a:r>
              <a:rPr lang="en-US" dirty="0"/>
              <a:t>————————</a:t>
            </a:r>
          </a:p>
          <a:p>
            <a:endParaRPr lang="en-US" dirty="0"/>
          </a:p>
          <a:p>
            <a:r>
              <a:rPr lang="en-US" dirty="0"/>
              <a:t>Warren W. Wiersbe, The Bible Exposition Commentary, vol. 1 (Wheaton, IL: Victor Books, 1996), 414.</a:t>
            </a:r>
          </a:p>
        </p:txBody>
      </p:sp>
    </p:spTree>
    <p:extLst>
      <p:ext uri="{BB962C8B-B14F-4D97-AF65-F5344CB8AC3E}">
        <p14:creationId xmlns:p14="http://schemas.microsoft.com/office/powerpoint/2010/main" val="9209443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1411491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Stanley D. Toussaint, </a:t>
            </a:r>
            <a:r>
              <a:rPr lang="en-US" u="sng" dirty="0">
                <a:hlinkClick r:id="rId3"/>
              </a:rPr>
              <a:t>“</a:t>
            </a:r>
            <a:r>
              <a:rPr lang="ar-SA" u="sng" dirty="0">
                <a:hlinkClick r:id="rId3"/>
              </a:rPr>
              <a:t>أعمال الرسل</a:t>
            </a:r>
            <a:r>
              <a:rPr lang="en-US" u="sng" dirty="0">
                <a:hlinkClick r:id="rId3"/>
              </a:rPr>
              <a:t>,”</a:t>
            </a:r>
            <a:r>
              <a:rPr lang="en-US" dirty="0"/>
              <a:t> in </a:t>
            </a:r>
            <a:r>
              <a:rPr lang="en-US" i="1" dirty="0"/>
              <a:t>The Bible Knowledge Commentary: An Exposition of the Scriptures</a:t>
            </a:r>
            <a:r>
              <a:rPr lang="en-US" dirty="0"/>
              <a:t>, ed. J. F. Walvoord and R. B. Zuck, vol. 2 (Wheaton, IL: Victor Books, 1985), 361.</a:t>
            </a:r>
            <a:endParaRPr lang="en-US" dirty="0">
              <a:cs typeface="ＭＳ Ｐゴシック" charset="0"/>
            </a:endParaRPr>
          </a:p>
        </p:txBody>
      </p:sp>
    </p:spTree>
    <p:extLst>
      <p:ext uri="{BB962C8B-B14F-4D97-AF65-F5344CB8AC3E}">
        <p14:creationId xmlns:p14="http://schemas.microsoft.com/office/powerpoint/2010/main" val="33427651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t>We should witness to everyone until Israel is restored (1:6-8). </a:t>
            </a:r>
          </a:p>
        </p:txBody>
      </p:sp>
    </p:spTree>
    <p:extLst>
      <p:ext uri="{BB962C8B-B14F-4D97-AF65-F5344CB8AC3E}">
        <p14:creationId xmlns:p14="http://schemas.microsoft.com/office/powerpoint/2010/main" val="11838516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31875-CB46-624B-9875-276F50069C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741670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9114D7-611A-A14C-BBB2-DA4903B1D3B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6611" name="Rectangle 3"/>
          <p:cNvSpPr>
            <a:spLocks noGrp="1" noChangeArrowheads="1"/>
          </p:cNvSpPr>
          <p:nvPr>
            <p:ph type="body" idx="1"/>
          </p:nvPr>
        </p:nvSpPr>
        <p:spPr>
          <a:noFill/>
        </p:spPr>
        <p:txBody>
          <a:bodyPr/>
          <a:lstStyle/>
          <a:p>
            <a:pPr eaLnBrk="1" hangingPunct="1"/>
            <a:r>
              <a:rPr lang="en-US" sz="1200" kern="1200" dirty="0">
                <a:solidFill>
                  <a:schemeClr val="tx1"/>
                </a:solidFill>
                <a:effectLst/>
                <a:latin typeface="+mn-lt"/>
                <a:ea typeface="+mn-ea"/>
                <a:cs typeface="+mn-cs"/>
              </a:rPr>
              <a:t>It will be ruled by Messiah where Israel will have prominence over the entire world that will follow the Lord.</a:t>
            </a:r>
            <a:endParaRPr lang="en-US" dirty="0"/>
          </a:p>
        </p:txBody>
      </p:sp>
    </p:spTree>
    <p:extLst>
      <p:ext uri="{BB962C8B-B14F-4D97-AF65-F5344CB8AC3E}">
        <p14:creationId xmlns:p14="http://schemas.microsoft.com/office/powerpoint/2010/main" val="772753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42188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495627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857714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459694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580443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Too often we begin with meeting felt needs—but then we stay there and do not proclaim the gospel. Peter didn’t just stop when the cripple was healed. He gave God credit. What amazing things has God done where you have a front-row seat and need all the glory to go to God rather than to you?</a:t>
            </a:r>
          </a:p>
          <a:p>
            <a:r>
              <a:rPr lang="en-US" dirty="0"/>
              <a:t>The poor typically respond Jesus more easily than the wealthy as the poor better see their need for the Lord. I think the poor have a higher view of Jesus than we do—and that’s because we have too high a view of ourselves.</a:t>
            </a:r>
          </a:p>
          <a:p>
            <a:endParaRPr lang="en-US" dirty="0"/>
          </a:p>
        </p:txBody>
      </p:sp>
    </p:spTree>
    <p:extLst>
      <p:ext uri="{BB962C8B-B14F-4D97-AF65-F5344CB8AC3E}">
        <p14:creationId xmlns:p14="http://schemas.microsoft.com/office/powerpoint/2010/main" val="7046672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391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1D1300-423C-C044-AEDF-5A37359420E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0" dirty="0">
                <a:latin typeface="Arial" panose="020B0604020202020204" pitchFamily="34" charset="0"/>
                <a:ea typeface="ＭＳ Ｐゴシック" charset="0"/>
                <a:cs typeface="ＭＳ Ｐゴシック" charset="0"/>
              </a:rPr>
              <a:t>After my younger brother</a:t>
            </a:r>
            <a:r>
              <a:rPr lang="fr-FR" altLang="ja-JP" b="0" dirty="0">
                <a:latin typeface="Arial" panose="020B0604020202020204" pitchFamily="34" charset="0"/>
                <a:ea typeface="ＭＳ Ｐゴシック" charset="0"/>
                <a:cs typeface="ＭＳ Ｐゴシック" charset="0"/>
              </a:rPr>
              <a:t>'</a:t>
            </a:r>
            <a:r>
              <a:rPr lang="en-US" altLang="ja-JP" b="0" dirty="0">
                <a:latin typeface="Arial" panose="020B0604020202020204" pitchFamily="34" charset="0"/>
                <a:ea typeface="ＭＳ Ｐゴシック" charset="0"/>
                <a:cs typeface="ＭＳ Ｐゴシック" charset="0"/>
              </a:rPr>
              <a:t>s birth my Mom concluded that my Dad was actually married to the Navy, so she divorced him.  Ironically, she became a social worker to help other families put their lives together.</a:t>
            </a:r>
            <a:endParaRPr lang="en-US" b="0"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149126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2F027D-B642-824E-9215-9D6F02805C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EFD16E-C34E-164F-8DDC-6010CD2E02B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0" dirty="0">
                <a:latin typeface="Arial" panose="020B0604020202020204" pitchFamily="34" charset="0"/>
                <a:ea typeface="ＭＳ Ｐゴシック" charset="0"/>
                <a:cs typeface="ＭＳ Ｐゴシック" charset="0"/>
              </a:rPr>
              <a:t>Those were tough years for Mom as a single mother with four kids ages 6 and under.  Yes, I</a:t>
            </a:r>
            <a:r>
              <a:rPr lang="fr-FR" altLang="ja-JP" b="0" dirty="0">
                <a:latin typeface="Arial" panose="020B0604020202020204" pitchFamily="34" charset="0"/>
                <a:ea typeface="ＭＳ Ｐゴシック" charset="0"/>
                <a:cs typeface="ＭＳ Ｐゴシック" charset="0"/>
              </a:rPr>
              <a:t>'</a:t>
            </a:r>
            <a:r>
              <a:rPr lang="en-US" altLang="ja-JP" b="0" dirty="0">
                <a:latin typeface="Arial" panose="020B0604020202020204" pitchFamily="34" charset="0"/>
                <a:ea typeface="ＭＳ Ｐゴシック" charset="0"/>
                <a:cs typeface="ＭＳ Ｐゴシック" charset="0"/>
              </a:rPr>
              <a:t>m the good looking one with the sucker!</a:t>
            </a:r>
            <a:endParaRPr lang="en-US" b="0"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15026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760491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C50F07-8106-3342-B2B8-EAB1D6E5A13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After college it seemed the natural thing to do to join Campus Crusade staff in the Philippines on a seven-member music team.</a:t>
            </a:r>
          </a:p>
        </p:txBody>
      </p:sp>
    </p:spTree>
    <p:extLst>
      <p:ext uri="{BB962C8B-B14F-4D97-AF65-F5344CB8AC3E}">
        <p14:creationId xmlns:p14="http://schemas.microsoft.com/office/powerpoint/2010/main" val="2381880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A94380-925C-894B-9DE4-810D0051D4F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The Crossroads team shared the gospel in 11 Asian nations and saw over 10,000 people indicate decisions to trust Christ!  Again I was amazed at God</a:t>
            </a:r>
            <a:r>
              <a:rPr lang="fr-FR" altLang="ja-JP" b="1" dirty="0">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s grace!</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6022183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1026"/>
          <p:cNvSpPr>
            <a:spLocks noGrp="1" noRot="1" noChangeAspect="1" noChangeArrowheads="1"/>
          </p:cNvSpPr>
          <p:nvPr>
            <p:ph type="sldImg"/>
          </p:nvPr>
        </p:nvSpPr>
        <p:spPr>
          <a:solidFill>
            <a:srgbClr val="FFFFFF"/>
          </a:solidFill>
          <a:ln/>
        </p:spPr>
      </p:sp>
      <p:sp>
        <p:nvSpPr>
          <p:cNvPr id="563202" name="Rectangle 1027"/>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ea typeface="ＭＳ Ｐゴシック" charset="0"/>
                <a:cs typeface="Arial" panose="020B0604020202020204" pitchFamily="34" charset="0"/>
              </a:rPr>
              <a:t>God met me in Jerusalem in December 1995.</a:t>
            </a:r>
          </a:p>
          <a:p>
            <a:r>
              <a:rPr lang="en-US" b="1" dirty="0">
                <a:latin typeface="Arial" panose="020B0604020202020204" pitchFamily="34" charset="0"/>
                <a:ea typeface="ＭＳ Ｐゴシック" charset="0"/>
                <a:cs typeface="Arial" panose="020B0604020202020204" pitchFamily="34" charset="0"/>
              </a:rPr>
              <a:t>You see, at that time I had served on the faculty of Singapore Bible College for four years and I started teaching some courses for the fourth time––that can lose its challenge.</a:t>
            </a:r>
          </a:p>
          <a:p>
            <a:r>
              <a:rPr lang="en-US" b="1" dirty="0">
                <a:latin typeface="Arial" panose="020B0604020202020204" pitchFamily="34" charset="0"/>
                <a:ea typeface="ＭＳ Ｐゴシック" charset="0"/>
                <a:cs typeface="Arial" panose="020B0604020202020204" pitchFamily="34" charset="0"/>
              </a:rPr>
              <a:t>But the chance came to lead trips to Israel.  I</a:t>
            </a:r>
            <a:r>
              <a:rPr lang="mr-IN" b="1" dirty="0">
                <a:latin typeface="Arial" panose="020B0604020202020204" pitchFamily="34" charset="0"/>
                <a:ea typeface="ＭＳ Ｐゴシック" charset="0"/>
                <a:cs typeface="Arial"/>
              </a:rPr>
              <a:t>'</a:t>
            </a:r>
            <a:r>
              <a:rPr lang="en-US" b="1" dirty="0">
                <a:latin typeface="Arial" panose="020B0604020202020204" pitchFamily="34" charset="0"/>
                <a:ea typeface="ＭＳ Ｐゴシック" charset="0"/>
                <a:cs typeface="Arial" panose="020B0604020202020204" pitchFamily="34" charset="0"/>
              </a:rPr>
              <a:t>d never been there before, but 25 brave souls braved to pay the $3000 to come with me.</a:t>
            </a:r>
          </a:p>
          <a:p>
            <a:r>
              <a:rPr lang="en-US" b="1" dirty="0">
                <a:latin typeface="Arial" panose="020B0604020202020204" pitchFamily="34" charset="0"/>
                <a:ea typeface="ＭＳ Ｐゴシック" charset="0"/>
                <a:cs typeface="Arial" panose="020B0604020202020204" pitchFamily="34" charset="0"/>
              </a:rPr>
              <a:t>But at the antiquities shop in Jerusalem I was stunned to see one of my tour members argue with the shop owner about the price of an artifact.  “What? You want $20?  I saw this for $18 down the street!”</a:t>
            </a:r>
          </a:p>
          <a:p>
            <a:r>
              <a:rPr lang="en-US" b="1" dirty="0">
                <a:latin typeface="Arial" panose="020B0604020202020204" pitchFamily="34" charset="0"/>
                <a:ea typeface="ＭＳ Ｐゴシック" charset="0"/>
                <a:cs typeface="Arial" panose="020B0604020202020204" pitchFamily="34" charset="0"/>
              </a:rPr>
              <a:t>I was so embarrassed that I left the shop, sat down on the curb, and pouted like Elijah.  “What are you doing here, Rick?” I sensed God say to me (not audibly, yet still real).</a:t>
            </a:r>
          </a:p>
          <a:p>
            <a:r>
              <a:rPr lang="en-US" b="1" dirty="0">
                <a:latin typeface="Arial" panose="020B0604020202020204" pitchFamily="34" charset="0"/>
                <a:ea typeface="ＭＳ Ｐゴシック" charset="0"/>
                <a:cs typeface="Arial" panose="020B0604020202020204" pitchFamily="34" charset="0"/>
              </a:rPr>
              <a:t>“Lord, I</a:t>
            </a:r>
            <a:r>
              <a:rPr lang="mr-IN" b="1" dirty="0">
                <a:latin typeface="Arial" panose="020B0604020202020204" pitchFamily="34" charset="0"/>
                <a:ea typeface="ＭＳ Ｐゴシック" charset="0"/>
                <a:cs typeface="Arial"/>
              </a:rPr>
              <a:t>'</a:t>
            </a:r>
            <a:r>
              <a:rPr lang="en-US" b="1" dirty="0">
                <a:latin typeface="Arial" panose="020B0604020202020204" pitchFamily="34" charset="0"/>
                <a:ea typeface="ＭＳ Ｐゴシック" charset="0"/>
                <a:cs typeface="Arial" panose="020B0604020202020204" pitchFamily="34" charset="0"/>
              </a:rPr>
              <a:t>m bringing Your people to Your land to get to know Your Word.”</a:t>
            </a:r>
          </a:p>
          <a:p>
            <a:r>
              <a:rPr lang="en-US" b="1" dirty="0">
                <a:latin typeface="Arial" panose="020B0604020202020204" pitchFamily="34" charset="0"/>
                <a:ea typeface="ＭＳ Ｐゴシック" charset="0"/>
                <a:cs typeface="Arial" panose="020B0604020202020204" pitchFamily="34" charset="0"/>
              </a:rPr>
              <a:t>“No, you</a:t>
            </a:r>
            <a:r>
              <a:rPr lang="mr-IN" b="1" dirty="0">
                <a:latin typeface="Arial" panose="020B0604020202020204" pitchFamily="34" charset="0"/>
                <a:ea typeface="ＭＳ Ｐゴシック" charset="0"/>
                <a:cs typeface="Arial"/>
              </a:rPr>
              <a:t>'</a:t>
            </a:r>
            <a:r>
              <a:rPr lang="en-US" b="1" dirty="0">
                <a:latin typeface="Arial" panose="020B0604020202020204" pitchFamily="34" charset="0"/>
                <a:ea typeface="ＭＳ Ｐゴシック" charset="0"/>
                <a:cs typeface="Arial" panose="020B0604020202020204" pitchFamily="34" charset="0"/>
              </a:rPr>
              <a:t>re not,” I sensed God saying to me.  “You can</a:t>
            </a:r>
            <a:r>
              <a:rPr lang="mr-IN" b="1" dirty="0">
                <a:latin typeface="Arial" panose="020B0604020202020204" pitchFamily="34" charset="0"/>
                <a:ea typeface="ＭＳ Ｐゴシック" charset="0"/>
                <a:cs typeface="Arial"/>
              </a:rPr>
              <a:t>'</a:t>
            </a:r>
            <a:r>
              <a:rPr lang="en-US" b="1" dirty="0">
                <a:latin typeface="Arial" panose="020B0604020202020204" pitchFamily="34" charset="0"/>
                <a:ea typeface="ＭＳ Ｐゴシック" charset="0"/>
                <a:cs typeface="Arial" panose="020B0604020202020204" pitchFamily="34" charset="0"/>
              </a:rPr>
              <a:t>t afford to come Israel so you rounded up 25 wealthy people to pay your way.”</a:t>
            </a:r>
          </a:p>
          <a:p>
            <a:r>
              <a:rPr lang="en-US" b="1" dirty="0">
                <a:latin typeface="Arial" panose="020B0604020202020204" pitchFamily="34" charset="0"/>
                <a:ea typeface="ＭＳ Ｐゴシック" charset="0"/>
                <a:cs typeface="Arial" panose="020B0604020202020204" pitchFamily="34" charset="0"/>
              </a:rPr>
              <a:t>Then it struck me how little time Jesus spent in Jerusalem.  Sure, he was a faithful Jew who made the required pilgrimages three times a year––and he spent the last week of his life in Jerusalem since he came there to die.  But Jesus </a:t>
            </a:r>
            <a:r>
              <a:rPr lang="en-US" b="1" dirty="0" err="1">
                <a:latin typeface="Arial" panose="020B0604020202020204" pitchFamily="34" charset="0"/>
                <a:ea typeface="ＭＳ Ｐゴシック" charset="0"/>
                <a:cs typeface="Arial" panose="020B0604020202020204" pitchFamily="34" charset="0"/>
              </a:rPr>
              <a:t>wasn</a:t>
            </a:r>
            <a:r>
              <a:rPr lang="mr-IN" b="1" dirty="0">
                <a:latin typeface="Arial" panose="020B0604020202020204" pitchFamily="34" charset="0"/>
                <a:ea typeface="ＭＳ Ｐゴシック" charset="0"/>
                <a:cs typeface="Arial"/>
              </a:rPr>
              <a:t>'</a:t>
            </a:r>
            <a:r>
              <a:rPr lang="en-US" b="1" dirty="0">
                <a:latin typeface="Arial" panose="020B0604020202020204" pitchFamily="34" charset="0"/>
                <a:ea typeface="ＭＳ Ｐゴシック" charset="0"/>
                <a:cs typeface="Arial" panose="020B0604020202020204" pitchFamily="34" charset="0"/>
              </a:rPr>
              <a:t>t impressed with the wealth and power of Jerusalem.</a:t>
            </a:r>
          </a:p>
          <a:p>
            <a:r>
              <a:rPr lang="en-US" b="1" dirty="0">
                <a:latin typeface="Arial" panose="020B0604020202020204" pitchFamily="34" charset="0"/>
                <a:ea typeface="ＭＳ Ｐゴシック" charset="0"/>
                <a:cs typeface="Arial" panose="020B0604020202020204" pitchFamily="34" charset="0"/>
              </a:rPr>
              <a:t>Instead, he wanted to change the world through the poor. Jesus said that he had come to preach the gospel to the poor. And, as I thought about it, I realized that Jesus spent most of his ministry up in the poor north, in Galilee. He spent his time and energy in what people considered to be the place for roughnecks and insurrectionists.</a:t>
            </a:r>
          </a:p>
          <a:p>
            <a:r>
              <a:rPr lang="en-US" b="1" dirty="0">
                <a:latin typeface="Arial" panose="020B0604020202020204" pitchFamily="34" charset="0"/>
                <a:ea typeface="ＭＳ Ｐゴシック" charset="0"/>
                <a:cs typeface="Arial" panose="020B0604020202020204" pitchFamily="34" charset="0"/>
              </a:rPr>
              <a:t>Then I thought about the students that I had at SBC up to that point.  I realized that the ones who came from the wealthy churches had to return back to their wealthy churches to pay back these churches for their support during seminary.</a:t>
            </a:r>
          </a:p>
          <a:p>
            <a:r>
              <a:rPr lang="en-US" b="1" dirty="0">
                <a:latin typeface="Arial" panose="020B0604020202020204" pitchFamily="34" charset="0"/>
                <a:ea typeface="ＭＳ Ｐゴシック" charset="0"/>
                <a:cs typeface="Arial" panose="020B0604020202020204" pitchFamily="34" charset="0"/>
              </a:rPr>
              <a:t>However, the ones from the poor countries returned to their countries had a tremendous impact for the cause of Christ.</a:t>
            </a:r>
          </a:p>
          <a:p>
            <a:r>
              <a:rPr lang="en-US" b="1" dirty="0">
                <a:latin typeface="Arial" panose="020B0604020202020204" pitchFamily="34" charset="0"/>
                <a:ea typeface="ＭＳ Ｐゴシック" charset="0"/>
                <a:cs typeface="Arial" panose="020B0604020202020204" pitchFamily="34" charset="0"/>
              </a:rPr>
              <a:t>So I said to the Lord, “OK, Lord, what do you want me to do? Where do you want me to go?”</a:t>
            </a:r>
          </a:p>
          <a:p>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475200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1026"/>
          <p:cNvSpPr>
            <a:spLocks noGrp="1" noRot="1" noChangeAspect="1" noChangeArrowheads="1"/>
          </p:cNvSpPr>
          <p:nvPr>
            <p:ph type="sldImg"/>
          </p:nvPr>
        </p:nvSpPr>
        <p:spPr>
          <a:solidFill>
            <a:srgbClr val="FFFFFF"/>
          </a:solidFill>
          <a:ln/>
        </p:spPr>
      </p:sp>
      <p:sp>
        <p:nvSpPr>
          <p:cNvPr id="565250" name="Rectangle 1027"/>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ea typeface="ＭＳ Ｐゴシック" charset="0"/>
                <a:cs typeface="Arial" panose="020B0604020202020204" pitchFamily="34" charset="0"/>
              </a:rPr>
              <a:t>Then God put on my mind Mongolia.  “Mongolia?  Are you telling me to go to Mongolia? I don</a:t>
            </a:r>
            <a:r>
              <a:rPr lang="mr-IN" b="1" dirty="0">
                <a:latin typeface="Arial" panose="020B0604020202020204" pitchFamily="34" charset="0"/>
                <a:ea typeface="ＭＳ Ｐゴシック" charset="0"/>
                <a:cs typeface="Arial"/>
              </a:rPr>
              <a:t>'</a:t>
            </a:r>
            <a:r>
              <a:rPr lang="en-US" b="1" dirty="0">
                <a:latin typeface="Arial" panose="020B0604020202020204" pitchFamily="34" charset="0"/>
                <a:ea typeface="ＭＳ Ｐゴシック" charset="0"/>
                <a:cs typeface="Arial" panose="020B0604020202020204" pitchFamily="34" charset="0"/>
              </a:rPr>
              <a:t>t know a soul in Mongolia!</a:t>
            </a:r>
          </a:p>
          <a:p>
            <a:r>
              <a:rPr lang="en-US" b="1" dirty="0">
                <a:latin typeface="Arial" panose="020B0604020202020204" pitchFamily="34" charset="0"/>
                <a:ea typeface="ＭＳ Ｐゴシック" charset="0"/>
                <a:cs typeface="Arial" panose="020B0604020202020204" pitchFamily="34" charset="0"/>
              </a:rPr>
              <a:t>Besides, I am a tropical missionary.  My blood has thinned in the five years I have lived in Singapore.”</a:t>
            </a:r>
          </a:p>
        </p:txBody>
      </p:sp>
    </p:spTree>
    <p:extLst>
      <p:ext uri="{BB962C8B-B14F-4D97-AF65-F5344CB8AC3E}">
        <p14:creationId xmlns:p14="http://schemas.microsoft.com/office/powerpoint/2010/main" val="21116526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182613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95751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C9DD81-9A30-8147-8178-1E879B5EE89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CIC regularly supports cross-cultural missionaries in Thailand, Myanmar, and India.  Semi-regular gifts go to Pakistan, Bangladesh, Nepal, and Mongolia.</a:t>
            </a:r>
          </a:p>
        </p:txBody>
      </p:sp>
    </p:spTree>
    <p:extLst>
      <p:ext uri="{BB962C8B-B14F-4D97-AF65-F5344CB8AC3E}">
        <p14:creationId xmlns:p14="http://schemas.microsoft.com/office/powerpoint/2010/main" val="2266342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678763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813551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810742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083370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 recent growth of our church is not my fault! I blame Jim &amp; Jacqui Harmeling, as well as Matt &amp; Karla Lyle, supplemented by the consistent worship leader Momo, prayer director Rick, and a host of others that is growing.</a:t>
            </a:r>
          </a:p>
          <a:p>
            <a:r>
              <a:rPr lang="en-US" dirty="0">
                <a:cs typeface="ＭＳ Ｐゴシック" charset="0"/>
              </a:rPr>
              <a:t>Jesus himself brought the many new people to this church that has doubled in size the past two months. Ultimately, I give God credit, though.</a:t>
            </a:r>
          </a:p>
          <a:p>
            <a:r>
              <a:rPr lang="en-US" dirty="0">
                <a:cs typeface="ＭＳ Ｐゴシック" charset="0"/>
              </a:rPr>
              <a:t>This is the same type of team ministry that we see evident in </a:t>
            </a:r>
            <a:r>
              <a:rPr lang="ar-SA" dirty="0">
                <a:cs typeface="ＭＳ Ｐゴシック" charset="0"/>
              </a:rPr>
              <a:t>أعمال الرسل</a:t>
            </a:r>
            <a:r>
              <a:rPr lang="en-US" dirty="0">
                <a:cs typeface="ＭＳ Ｐゴシック" charset="0"/>
              </a:rPr>
              <a:t> 3 and throughout the book of </a:t>
            </a:r>
            <a:r>
              <a:rPr lang="ar-SA" dirty="0">
                <a:cs typeface="ＭＳ Ｐゴシック" charset="0"/>
              </a:rPr>
              <a:t>أعمال الرسل</a:t>
            </a:r>
            <a:r>
              <a:rPr lang="en-US" dirty="0">
                <a:cs typeface="ＭＳ Ｐゴシック" charset="0"/>
              </a:rPr>
              <a:t>. Glad to have you join the team!</a:t>
            </a:r>
          </a:p>
          <a:p>
            <a:endParaRPr lang="en-US" dirty="0">
              <a:cs typeface="ＭＳ Ｐゴシック" charset="0"/>
            </a:endParaRPr>
          </a:p>
        </p:txBody>
      </p:sp>
    </p:spTree>
    <p:extLst>
      <p:ext uri="{BB962C8B-B14F-4D97-AF65-F5344CB8AC3E}">
        <p14:creationId xmlns:p14="http://schemas.microsoft.com/office/powerpoint/2010/main" val="25599153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1938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993310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7468535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621607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How do you respond when there is a price to pay for your faith?</a:t>
            </a:r>
          </a:p>
          <a:p>
            <a:r>
              <a:rPr lang="en-US" dirty="0">
                <a:cs typeface="ＭＳ Ｐゴシック" charset="0"/>
              </a:rPr>
              <a:t>How are you challenged at work because you are a Christian?</a:t>
            </a:r>
          </a:p>
          <a:p>
            <a:r>
              <a:rPr lang="en-US" dirty="0">
                <a:cs typeface="ＭＳ Ｐゴシック" charset="0"/>
              </a:rPr>
              <a:t>How’s your response to unbelieving family members when it may cost you?</a:t>
            </a:r>
          </a:p>
          <a:p>
            <a:r>
              <a:rPr lang="en-US" dirty="0">
                <a:cs typeface="ＭＳ Ｐゴシック" charset="0"/>
              </a:rPr>
              <a:t>Do you cave in? Get angry and demand your rights? Allow your voice to be cancelled due to fear?</a:t>
            </a:r>
          </a:p>
          <a:p>
            <a:r>
              <a:rPr lang="en-US" dirty="0">
                <a:cs typeface="ＭＳ Ｐゴシック" charset="0"/>
              </a:rPr>
              <a:t>• Subject: How should you respond to the challenges that your faith in Christ brings? What should we do when the truth of the gospel is opposed? </a:t>
            </a:r>
          </a:p>
          <a:p>
            <a:endParaRPr lang="en-US" dirty="0">
              <a:cs typeface="ＭＳ Ｐゴシック" charset="0"/>
            </a:endParaRPr>
          </a:p>
        </p:txBody>
      </p:sp>
    </p:spTree>
    <p:extLst>
      <p:ext uri="{BB962C8B-B14F-4D97-AF65-F5344CB8AC3E}">
        <p14:creationId xmlns:p14="http://schemas.microsoft.com/office/powerpoint/2010/main" val="33641244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07CB4-97A9-A661-8791-50DD1E742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6E12E-55CA-A05D-9F18-9374E0AC65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8C873C-A648-DFF2-A183-957697871C52}"/>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a:extLst>
              <a:ext uri="{FF2B5EF4-FFF2-40B4-BE49-F238E27FC236}">
                <a16:creationId xmlns:a16="http://schemas.microsoft.com/office/drawing/2014/main" id="{3FA83ECF-DD78-0B4D-E567-D805BEDB5B56}"/>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854895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58311-C924-AC8F-DB77-6DA54227CCF2}"/>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8F7DA5AE-F208-82DA-AB65-06BFE8BC01BC}"/>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89D75832-D923-4254-9D45-001484D136DB}"/>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E006955F-6734-1EB4-910D-B25E4A252CAC}"/>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mn-lt"/>
                <a:ea typeface="+mn-ea"/>
                <a:cs typeface="+mn-cs"/>
              </a:rPr>
              <a:t>Copyright 2017 </a:t>
            </a:r>
            <a:r>
              <a:rPr lang="en-US" sz="1200" b="0" i="0" kern="1200" dirty="0" err="1">
                <a:solidFill>
                  <a:schemeClr val="tx1"/>
                </a:solidFill>
                <a:effectLst/>
                <a:latin typeface="+mn-lt"/>
                <a:ea typeface="+mn-ea"/>
                <a:cs typeface="+mn-cs"/>
              </a:rPr>
              <a:t>Faithlife</a:t>
            </a:r>
            <a:r>
              <a:rPr lang="en-US" sz="1200" b="0" i="0" kern="1200" dirty="0">
                <a:solidFill>
                  <a:schemeClr val="tx1"/>
                </a:solidFill>
                <a:effectLst/>
                <a:latin typeface="+mn-lt"/>
                <a:ea typeface="+mn-ea"/>
                <a:cs typeface="+mn-cs"/>
              </a:rPr>
              <a:t> / Logos Bible Software</a:t>
            </a:r>
          </a:p>
          <a:p>
            <a:r>
              <a:rPr lang="en-US" sz="1200" b="0" i="0" kern="1200" dirty="0">
                <a:solidFill>
                  <a:schemeClr val="tx1"/>
                </a:solidFill>
                <a:effectLst/>
                <a:latin typeface="+mn-lt"/>
                <a:ea typeface="+mn-ea"/>
                <a:cs typeface="+mn-cs"/>
              </a:rPr>
              <a:t>Logos User</a:t>
            </a:r>
          </a:p>
          <a:p>
            <a:r>
              <a:rPr lang="en-US" dirty="0"/>
              <a:t>________</a:t>
            </a:r>
          </a:p>
          <a:p>
            <a:r>
              <a:rPr lang="en-US" dirty="0"/>
              <a:t>NS-05-Acts3-8—slides 30, 87</a:t>
            </a:r>
          </a:p>
        </p:txBody>
      </p:sp>
    </p:spTree>
    <p:extLst>
      <p:ext uri="{BB962C8B-B14F-4D97-AF65-F5344CB8AC3E}">
        <p14:creationId xmlns:p14="http://schemas.microsoft.com/office/powerpoint/2010/main" val="2205856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pitchFamily="-110" charset="0"/>
                <a:ea typeface="ＭＳ Ｐゴシック" pitchFamily="-108" charset="-128"/>
                <a:cs typeface="ＭＳ Ｐゴシック" pitchFamily="-108" charset="-128"/>
              </a:rPr>
              <a:t>ليس من الصعب أن تشهد على ما رأيته - </a:t>
            </a:r>
          </a:p>
        </p:txBody>
      </p:sp>
    </p:spTree>
    <p:extLst>
      <p:ext uri="{BB962C8B-B14F-4D97-AF65-F5344CB8AC3E}">
        <p14:creationId xmlns:p14="http://schemas.microsoft.com/office/powerpoint/2010/main" val="17275143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597339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464779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449479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6402718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730473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non-Christians challenge your faith, don’t give in and deny your Lord.]</a:t>
            </a:r>
          </a:p>
          <a:p>
            <a:endParaRPr lang="en-US" dirty="0"/>
          </a:p>
        </p:txBody>
      </p:sp>
    </p:spTree>
    <p:extLst>
      <p:ext uri="{BB962C8B-B14F-4D97-AF65-F5344CB8AC3E}">
        <p14:creationId xmlns:p14="http://schemas.microsoft.com/office/powerpoint/2010/main" val="19893415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563732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857803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946692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1530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سنرى اليوم ثلاثة أسباب يجب أن نشهد</a:t>
            </a:r>
            <a:r>
              <a:rPr lang="ar-SA" b="1" baseline="0" dirty="0">
                <a:latin typeface="Arial" panose="020B0604020202020204" pitchFamily="34" charset="0"/>
                <a:cs typeface="Arial" panose="020B0604020202020204" pitchFamily="34" charset="0"/>
              </a:rPr>
              <a:t> بها عن</a:t>
            </a:r>
            <a:r>
              <a:rPr lang="ar-SA" b="1" dirty="0">
                <a:latin typeface="Arial" panose="020B0604020202020204" pitchFamily="34" charset="0"/>
                <a:cs typeface="Arial" panose="020B0604020202020204" pitchFamily="34" charset="0"/>
              </a:rPr>
              <a:t> يسوع.</a:t>
            </a:r>
          </a:p>
          <a:p>
            <a:pPr algn="r" rtl="1"/>
            <a:r>
              <a:rPr lang="ar-SA" b="1" dirty="0">
                <a:latin typeface="Arial" panose="020B0604020202020204" pitchFamily="34" charset="0"/>
                <a:cs typeface="Arial" panose="020B0604020202020204" pitchFamily="34" charset="0"/>
              </a:rPr>
              <a:t> كل منها هو في الواقع مرحلة من النمو</a:t>
            </a:r>
          </a:p>
          <a:p>
            <a:pPr algn="r" rtl="1"/>
            <a:r>
              <a:rPr lang="ar-SA" b="1" dirty="0">
                <a:latin typeface="Arial" panose="020B0604020202020204" pitchFamily="34" charset="0"/>
                <a:cs typeface="Arial" panose="020B0604020202020204" pitchFamily="34" charset="0"/>
              </a:rPr>
              <a:t>.سنقوم بمسح كتاب أعمال الرسل بالكامل.</a:t>
            </a:r>
          </a:p>
          <a:p>
            <a:pPr algn="r" rtl="1"/>
            <a:r>
              <a:rPr lang="ar-SA" b="1" dirty="0">
                <a:latin typeface="Arial" panose="020B0604020202020204" pitchFamily="34" charset="0"/>
                <a:cs typeface="Arial" panose="020B0604020202020204" pitchFamily="34" charset="0"/>
              </a:rPr>
              <a:t>(نعود إلى سؤالنا: لماذا نشهد؟)</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0965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700193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865461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733990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871358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680372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405799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399767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5" indent="0" algn="l" defTabSz="457177" rtl="0" eaLnBrk="1" fontAlgn="auto" latinLnBrk="0" hangingPunct="1">
              <a:lnSpc>
                <a:spcPct val="100000"/>
              </a:lnSpc>
              <a:spcBef>
                <a:spcPts val="0"/>
              </a:spcBef>
              <a:spcAft>
                <a:spcPts val="0"/>
              </a:spcAft>
              <a:buClrTx/>
              <a:buSzTx/>
              <a:buFontTx/>
              <a:buNone/>
              <a:tabLst/>
              <a:defRPr/>
            </a:pPr>
            <a:r>
              <a:rPr lang="en-US" dirty="0"/>
              <a:t>The NT commands us four times to obey authority.</a:t>
            </a:r>
          </a:p>
          <a:p>
            <a:pPr marL="0" marR="0" lvl="5" indent="0" algn="l" defTabSz="457177" rtl="0" eaLnBrk="1" fontAlgn="auto" latinLnBrk="0" hangingPunct="1">
              <a:lnSpc>
                <a:spcPct val="100000"/>
              </a:lnSpc>
              <a:spcBef>
                <a:spcPts val="0"/>
              </a:spcBef>
              <a:spcAft>
                <a:spcPts val="0"/>
              </a:spcAft>
              <a:buClrTx/>
              <a:buSzTx/>
              <a:buFontTx/>
              <a:buNone/>
              <a:tabLst/>
              <a:defRPr/>
            </a:pPr>
            <a:r>
              <a:rPr lang="en-US" dirty="0"/>
              <a:t>Yet we are also to obey God.</a:t>
            </a:r>
          </a:p>
          <a:p>
            <a:pPr marL="0" marR="0" lvl="5"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0963062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But sometimes these two authorities clash—as they will do in the next chapter also. So we must choose to obey the lower authority of humans or the higher authority of God. </a:t>
            </a:r>
          </a:p>
        </p:txBody>
      </p:sp>
    </p:spTree>
    <p:extLst>
      <p:ext uri="{BB962C8B-B14F-4D97-AF65-F5344CB8AC3E}">
        <p14:creationId xmlns:p14="http://schemas.microsoft.com/office/powerpoint/2010/main" val="367149744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0A1AE84-4008-9844-A224-D5CFAD58938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The apostles acted like Daniel, who was told to pray to no “other god” except King Darius, who couldn’t hear his prayers anyway, so Daniel also obeyed the higher authority (Dan 6). </a:t>
            </a: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But we must be prepared to suffer for doing what is right—so God gave us the letter of 1 Peter, since Peter, after all, is the one of those who refused to obey the Sanhedrin.</a:t>
            </a: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______________</a:t>
            </a:r>
          </a:p>
          <a:p>
            <a:pPr marL="0" marR="0" indent="0" algn="l" defTabSz="457177"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ea typeface="ＭＳ Ｐゴシック" charset="0"/>
              <a:cs typeface="Arial" panose="020B0604020202020204" pitchFamily="34" charset="0"/>
            </a:endParaRP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When you act in accord with God’s will, you need not fear the results. This doesn’t mean that you parade your righteousness, or you always spout off your beliefs. Daniel was known for his integrity and commitment to keep the Jewish food laws—but he also did not want to be known as one who prayed to pagan deities to save his head.</a:t>
            </a:r>
          </a:p>
          <a:p>
            <a:pPr marL="0" marR="0" indent="0" algn="l" defTabSz="457177"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ea typeface="ＭＳ Ｐゴシック" charset="0"/>
              <a:cs typeface="Arial" panose="020B0604020202020204" pitchFamily="34" charset="0"/>
            </a:endParaRP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_________________</a:t>
            </a: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OS-27-Daniel-295</a:t>
            </a: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NS-05-Acts3-8—107</a:t>
            </a:r>
          </a:p>
        </p:txBody>
      </p:sp>
    </p:spTree>
    <p:extLst>
      <p:ext uri="{BB962C8B-B14F-4D97-AF65-F5344CB8AC3E}">
        <p14:creationId xmlns:p14="http://schemas.microsoft.com/office/powerpoint/2010/main" val="3945424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83920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35844148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499877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518484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372474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433765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13197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788433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224723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308700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506088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00412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35719416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91452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385023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551193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672058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741176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598758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866049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54018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977608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37368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8392072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354994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973145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856876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670604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717888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85756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159680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869645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086913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81221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b="1" i="0">
                <a:latin typeface="Arial" panose="020B0604020202020204" pitchFamily="34" charset="0"/>
              </a:defRPr>
            </a:lvl1pPr>
          </a:lstStyle>
          <a:p>
            <a:pPr>
              <a:defRPr/>
            </a:pPr>
            <a:fld id="{37574E59-CF2C-FA45-B219-E99FBD5E507F}" type="slidenum">
              <a:rPr lang="en-US" smtClean="0"/>
              <a:pPr>
                <a:defRPr/>
              </a:pPr>
              <a:t>‹#›</a:t>
            </a:fld>
            <a:endParaRPr lang="en-US" dirty="0"/>
          </a:p>
        </p:txBody>
      </p:sp>
    </p:spTree>
    <p:extLst>
      <p:ext uri="{BB962C8B-B14F-4D97-AF65-F5344CB8AC3E}">
        <p14:creationId xmlns:p14="http://schemas.microsoft.com/office/powerpoint/2010/main" val="30012493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124573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269574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969052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88117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815296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412682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545516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252921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731755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73558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02A76370-71BD-FC4A-8CF5-F36D2739450E}" type="slidenum">
              <a:rPr lang="en-GB"/>
              <a:pPr>
                <a:defRPr/>
              </a:pPr>
              <a:t>‹#›</a:t>
            </a:fld>
            <a:endParaRPr lang="en-GB"/>
          </a:p>
        </p:txBody>
      </p:sp>
    </p:spTree>
    <p:extLst>
      <p:ext uri="{BB962C8B-B14F-4D97-AF65-F5344CB8AC3E}">
        <p14:creationId xmlns:p14="http://schemas.microsoft.com/office/powerpoint/2010/main" val="29014236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4482451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179811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05741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01316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213213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945569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310518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685610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726260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4351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C45FE3-F8F7-F144-BD8F-EE2DA3F917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171991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814519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468857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55079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191148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59816DD-8391-B847-B607-C622DD50A6B0}"/>
              </a:ext>
            </a:extLst>
          </p:cNvPr>
          <p:cNvSpPr>
            <a:spLocks noGrp="1"/>
          </p:cNvSpPr>
          <p:nvPr>
            <p:ph type="dt" sz="half" idx="10"/>
          </p:nvPr>
        </p:nvSpPr>
        <p:spPr/>
        <p:txBody>
          <a:bodyPr/>
          <a:lstStyle>
            <a:lvl1pPr>
              <a:defRPr/>
            </a:lvl1pPr>
          </a:lstStyle>
          <a:p>
            <a:fld id="{7361457C-48CE-4C4A-969E-BDCCADC4F467}" type="datetimeFigureOut">
              <a:rPr lang="en-US" altLang="en-US"/>
              <a:pPr/>
              <a:t>2/20/24</a:t>
            </a:fld>
            <a:endParaRPr lang="en-US" altLang="en-US"/>
          </a:p>
        </p:txBody>
      </p:sp>
      <p:sp>
        <p:nvSpPr>
          <p:cNvPr id="5" name="Footer Placeholder 4">
            <a:extLst>
              <a:ext uri="{FF2B5EF4-FFF2-40B4-BE49-F238E27FC236}">
                <a16:creationId xmlns:a16="http://schemas.microsoft.com/office/drawing/2014/main" id="{48194DFB-B765-C648-B83C-F56954FAFF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BEEC35-CB1E-394F-8E05-DA0F92B33716}"/>
              </a:ext>
            </a:extLst>
          </p:cNvPr>
          <p:cNvSpPr>
            <a:spLocks noGrp="1"/>
          </p:cNvSpPr>
          <p:nvPr>
            <p:ph type="sldNum" sz="quarter" idx="12"/>
          </p:nvPr>
        </p:nvSpPr>
        <p:spPr/>
        <p:txBody>
          <a:bodyPr/>
          <a:lstStyle>
            <a:lvl1pPr>
              <a:defRPr/>
            </a:lvl1pPr>
          </a:lstStyle>
          <a:p>
            <a:fld id="{1C0DC193-F885-B84D-8FC3-C3B5D55B8B78}" type="slidenum">
              <a:rPr lang="en-US" altLang="en-US"/>
              <a:pPr/>
              <a:t>‹#›</a:t>
            </a:fld>
            <a:endParaRPr lang="en-US" altLang="en-US"/>
          </a:p>
        </p:txBody>
      </p:sp>
    </p:spTree>
    <p:extLst>
      <p:ext uri="{BB962C8B-B14F-4D97-AF65-F5344CB8AC3E}">
        <p14:creationId xmlns:p14="http://schemas.microsoft.com/office/powerpoint/2010/main" val="27489984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3DD54-264D-9F4D-8AF7-D00B20692861}"/>
              </a:ext>
            </a:extLst>
          </p:cNvPr>
          <p:cNvSpPr>
            <a:spLocks noGrp="1"/>
          </p:cNvSpPr>
          <p:nvPr>
            <p:ph type="dt" sz="half" idx="10"/>
          </p:nvPr>
        </p:nvSpPr>
        <p:spPr/>
        <p:txBody>
          <a:bodyPr/>
          <a:lstStyle>
            <a:lvl1pPr>
              <a:defRPr/>
            </a:lvl1pPr>
          </a:lstStyle>
          <a:p>
            <a:fld id="{6725A3A1-04E2-2C4D-9363-C184CD34A9C8}" type="datetimeFigureOut">
              <a:rPr lang="en-US" altLang="en-US"/>
              <a:pPr/>
              <a:t>2/20/24</a:t>
            </a:fld>
            <a:endParaRPr lang="en-US" altLang="en-US"/>
          </a:p>
        </p:txBody>
      </p:sp>
      <p:sp>
        <p:nvSpPr>
          <p:cNvPr id="5" name="Footer Placeholder 4">
            <a:extLst>
              <a:ext uri="{FF2B5EF4-FFF2-40B4-BE49-F238E27FC236}">
                <a16:creationId xmlns:a16="http://schemas.microsoft.com/office/drawing/2014/main" id="{FE303CBF-2746-1549-AF28-83145CB782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6EE79D-8E07-5E47-8768-416234833BDE}"/>
              </a:ext>
            </a:extLst>
          </p:cNvPr>
          <p:cNvSpPr>
            <a:spLocks noGrp="1"/>
          </p:cNvSpPr>
          <p:nvPr>
            <p:ph type="sldNum" sz="quarter" idx="12"/>
          </p:nvPr>
        </p:nvSpPr>
        <p:spPr/>
        <p:txBody>
          <a:bodyPr/>
          <a:lstStyle>
            <a:lvl1pPr>
              <a:defRPr/>
            </a:lvl1pPr>
          </a:lstStyle>
          <a:p>
            <a:fld id="{C6E51AA1-AFF5-9C46-BA20-2CE27B3A90A3}" type="slidenum">
              <a:rPr lang="en-US" altLang="en-US"/>
              <a:pPr/>
              <a:t>‹#›</a:t>
            </a:fld>
            <a:endParaRPr lang="en-US" altLang="en-US"/>
          </a:p>
        </p:txBody>
      </p:sp>
    </p:spTree>
    <p:extLst>
      <p:ext uri="{BB962C8B-B14F-4D97-AF65-F5344CB8AC3E}">
        <p14:creationId xmlns:p14="http://schemas.microsoft.com/office/powerpoint/2010/main" val="42127669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26353E-08E6-0B48-B6D2-D93839249F94}"/>
              </a:ext>
            </a:extLst>
          </p:cNvPr>
          <p:cNvSpPr>
            <a:spLocks noGrp="1"/>
          </p:cNvSpPr>
          <p:nvPr>
            <p:ph type="dt" sz="half" idx="10"/>
          </p:nvPr>
        </p:nvSpPr>
        <p:spPr/>
        <p:txBody>
          <a:bodyPr/>
          <a:lstStyle>
            <a:lvl1pPr>
              <a:defRPr/>
            </a:lvl1pPr>
          </a:lstStyle>
          <a:p>
            <a:fld id="{A18890C2-EB50-7F4D-9004-ABBD6A114DBF}" type="datetimeFigureOut">
              <a:rPr lang="en-US" altLang="en-US"/>
              <a:pPr/>
              <a:t>2/20/24</a:t>
            </a:fld>
            <a:endParaRPr lang="en-US" altLang="en-US"/>
          </a:p>
        </p:txBody>
      </p:sp>
      <p:sp>
        <p:nvSpPr>
          <p:cNvPr id="5" name="Footer Placeholder 4">
            <a:extLst>
              <a:ext uri="{FF2B5EF4-FFF2-40B4-BE49-F238E27FC236}">
                <a16:creationId xmlns:a16="http://schemas.microsoft.com/office/drawing/2014/main" id="{D5CD1E4F-8729-2643-90A5-4941202C3F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7D2B7E-F41D-874B-8CB3-401044DE7FF8}"/>
              </a:ext>
            </a:extLst>
          </p:cNvPr>
          <p:cNvSpPr>
            <a:spLocks noGrp="1"/>
          </p:cNvSpPr>
          <p:nvPr>
            <p:ph type="sldNum" sz="quarter" idx="12"/>
          </p:nvPr>
        </p:nvSpPr>
        <p:spPr/>
        <p:txBody>
          <a:bodyPr/>
          <a:lstStyle>
            <a:lvl1pPr>
              <a:defRPr/>
            </a:lvl1pPr>
          </a:lstStyle>
          <a:p>
            <a:fld id="{B6CAA912-BD58-C340-BCE6-962830FF9E1A}" type="slidenum">
              <a:rPr lang="en-US" altLang="en-US"/>
              <a:pPr/>
              <a:t>‹#›</a:t>
            </a:fld>
            <a:endParaRPr lang="en-US" altLang="en-US"/>
          </a:p>
        </p:txBody>
      </p:sp>
    </p:spTree>
    <p:extLst>
      <p:ext uri="{BB962C8B-B14F-4D97-AF65-F5344CB8AC3E}">
        <p14:creationId xmlns:p14="http://schemas.microsoft.com/office/powerpoint/2010/main" val="3254372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3CC9AD9-94B5-F048-9C83-7D58D3D9D7F3}"/>
              </a:ext>
            </a:extLst>
          </p:cNvPr>
          <p:cNvSpPr>
            <a:spLocks noGrp="1"/>
          </p:cNvSpPr>
          <p:nvPr>
            <p:ph type="dt" sz="half" idx="10"/>
          </p:nvPr>
        </p:nvSpPr>
        <p:spPr/>
        <p:txBody>
          <a:bodyPr/>
          <a:lstStyle>
            <a:lvl1pPr>
              <a:defRPr/>
            </a:lvl1pPr>
          </a:lstStyle>
          <a:p>
            <a:fld id="{EC7C7EB9-0ADF-6C4C-A1B2-CF23EF97A89D}" type="datetimeFigureOut">
              <a:rPr lang="en-US" altLang="en-US"/>
              <a:pPr/>
              <a:t>2/20/24</a:t>
            </a:fld>
            <a:endParaRPr lang="en-US" altLang="en-US"/>
          </a:p>
        </p:txBody>
      </p:sp>
      <p:sp>
        <p:nvSpPr>
          <p:cNvPr id="6" name="Footer Placeholder 4">
            <a:extLst>
              <a:ext uri="{FF2B5EF4-FFF2-40B4-BE49-F238E27FC236}">
                <a16:creationId xmlns:a16="http://schemas.microsoft.com/office/drawing/2014/main" id="{87372AB1-92A8-E342-BA6C-25156A03BD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AD7994-9AF4-5048-9FF8-1B8BB2DAF803}"/>
              </a:ext>
            </a:extLst>
          </p:cNvPr>
          <p:cNvSpPr>
            <a:spLocks noGrp="1"/>
          </p:cNvSpPr>
          <p:nvPr>
            <p:ph type="sldNum" sz="quarter" idx="12"/>
          </p:nvPr>
        </p:nvSpPr>
        <p:spPr/>
        <p:txBody>
          <a:bodyPr/>
          <a:lstStyle>
            <a:lvl1pPr>
              <a:defRPr/>
            </a:lvl1pPr>
          </a:lstStyle>
          <a:p>
            <a:fld id="{9F214651-CC40-3040-962E-8E1F2396B6A5}" type="slidenum">
              <a:rPr lang="en-US" altLang="en-US"/>
              <a:pPr/>
              <a:t>‹#›</a:t>
            </a:fld>
            <a:endParaRPr lang="en-US" altLang="en-US"/>
          </a:p>
        </p:txBody>
      </p:sp>
    </p:spTree>
    <p:extLst>
      <p:ext uri="{BB962C8B-B14F-4D97-AF65-F5344CB8AC3E}">
        <p14:creationId xmlns:p14="http://schemas.microsoft.com/office/powerpoint/2010/main" val="42515119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66610FA-673F-0745-8CDB-711455C1098A}"/>
              </a:ext>
            </a:extLst>
          </p:cNvPr>
          <p:cNvSpPr>
            <a:spLocks noGrp="1"/>
          </p:cNvSpPr>
          <p:nvPr>
            <p:ph type="dt" sz="half" idx="10"/>
          </p:nvPr>
        </p:nvSpPr>
        <p:spPr/>
        <p:txBody>
          <a:bodyPr/>
          <a:lstStyle>
            <a:lvl1pPr>
              <a:defRPr/>
            </a:lvl1pPr>
          </a:lstStyle>
          <a:p>
            <a:fld id="{822020DF-584E-CF47-B3D3-29A699729409}" type="datetimeFigureOut">
              <a:rPr lang="en-US" altLang="en-US"/>
              <a:pPr/>
              <a:t>2/20/24</a:t>
            </a:fld>
            <a:endParaRPr lang="en-US" altLang="en-US"/>
          </a:p>
        </p:txBody>
      </p:sp>
      <p:sp>
        <p:nvSpPr>
          <p:cNvPr id="8" name="Footer Placeholder 4">
            <a:extLst>
              <a:ext uri="{FF2B5EF4-FFF2-40B4-BE49-F238E27FC236}">
                <a16:creationId xmlns:a16="http://schemas.microsoft.com/office/drawing/2014/main" id="{050EA308-D763-B340-8135-712D99DFAA2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DF0A782-B2EA-4A49-86CA-BFBB7848927B}"/>
              </a:ext>
            </a:extLst>
          </p:cNvPr>
          <p:cNvSpPr>
            <a:spLocks noGrp="1"/>
          </p:cNvSpPr>
          <p:nvPr>
            <p:ph type="sldNum" sz="quarter" idx="12"/>
          </p:nvPr>
        </p:nvSpPr>
        <p:spPr/>
        <p:txBody>
          <a:bodyPr/>
          <a:lstStyle>
            <a:lvl1pPr>
              <a:defRPr/>
            </a:lvl1pPr>
          </a:lstStyle>
          <a:p>
            <a:fld id="{89BF2AB4-19B0-AE43-A3F1-3EF76F398789}" type="slidenum">
              <a:rPr lang="en-US" altLang="en-US"/>
              <a:pPr/>
              <a:t>‹#›</a:t>
            </a:fld>
            <a:endParaRPr lang="en-US" altLang="en-US"/>
          </a:p>
        </p:txBody>
      </p:sp>
    </p:spTree>
    <p:extLst>
      <p:ext uri="{BB962C8B-B14F-4D97-AF65-F5344CB8AC3E}">
        <p14:creationId xmlns:p14="http://schemas.microsoft.com/office/powerpoint/2010/main" val="14339869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F7F8E27-DAF4-344A-A619-202687E64388}"/>
              </a:ext>
            </a:extLst>
          </p:cNvPr>
          <p:cNvSpPr>
            <a:spLocks noGrp="1"/>
          </p:cNvSpPr>
          <p:nvPr>
            <p:ph type="dt" sz="half" idx="10"/>
          </p:nvPr>
        </p:nvSpPr>
        <p:spPr/>
        <p:txBody>
          <a:bodyPr/>
          <a:lstStyle>
            <a:lvl1pPr>
              <a:defRPr/>
            </a:lvl1pPr>
          </a:lstStyle>
          <a:p>
            <a:fld id="{1242EDDE-4A22-3142-BDA8-55A0E51ADC82}" type="datetimeFigureOut">
              <a:rPr lang="en-US" altLang="en-US"/>
              <a:pPr/>
              <a:t>2/20/24</a:t>
            </a:fld>
            <a:endParaRPr lang="en-US" altLang="en-US"/>
          </a:p>
        </p:txBody>
      </p:sp>
      <p:sp>
        <p:nvSpPr>
          <p:cNvPr id="4" name="Footer Placeholder 4">
            <a:extLst>
              <a:ext uri="{FF2B5EF4-FFF2-40B4-BE49-F238E27FC236}">
                <a16:creationId xmlns:a16="http://schemas.microsoft.com/office/drawing/2014/main" id="{0DD0E754-A48B-B544-BA0D-E9ACB1854F8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264A3E7-1A73-2C48-8115-4ADE87893D67}"/>
              </a:ext>
            </a:extLst>
          </p:cNvPr>
          <p:cNvSpPr>
            <a:spLocks noGrp="1"/>
          </p:cNvSpPr>
          <p:nvPr>
            <p:ph type="sldNum" sz="quarter" idx="12"/>
          </p:nvPr>
        </p:nvSpPr>
        <p:spPr/>
        <p:txBody>
          <a:bodyPr/>
          <a:lstStyle>
            <a:lvl1pPr>
              <a:defRPr/>
            </a:lvl1pPr>
          </a:lstStyle>
          <a:p>
            <a:fld id="{72EF508F-9BE1-384A-8501-DDB1A845B0B6}" type="slidenum">
              <a:rPr lang="en-US" altLang="en-US"/>
              <a:pPr/>
              <a:t>‹#›</a:t>
            </a:fld>
            <a:endParaRPr lang="en-US" altLang="en-US"/>
          </a:p>
        </p:txBody>
      </p:sp>
    </p:spTree>
    <p:extLst>
      <p:ext uri="{BB962C8B-B14F-4D97-AF65-F5344CB8AC3E}">
        <p14:creationId xmlns:p14="http://schemas.microsoft.com/office/powerpoint/2010/main" val="3081120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3893D4-3DFA-2646-83A9-5D2E064AAF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04645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D0CADB7-7079-9141-8AC0-C6840E76FAA4}"/>
              </a:ext>
            </a:extLst>
          </p:cNvPr>
          <p:cNvSpPr>
            <a:spLocks noGrp="1"/>
          </p:cNvSpPr>
          <p:nvPr>
            <p:ph type="dt" sz="half" idx="10"/>
          </p:nvPr>
        </p:nvSpPr>
        <p:spPr/>
        <p:txBody>
          <a:bodyPr/>
          <a:lstStyle>
            <a:lvl1pPr>
              <a:defRPr/>
            </a:lvl1pPr>
          </a:lstStyle>
          <a:p>
            <a:fld id="{25B0A18A-30BB-D547-8387-C8E940B947F8}" type="datetimeFigureOut">
              <a:rPr lang="en-US" altLang="en-US"/>
              <a:pPr/>
              <a:t>2/20/24</a:t>
            </a:fld>
            <a:endParaRPr lang="en-US" altLang="en-US"/>
          </a:p>
        </p:txBody>
      </p:sp>
      <p:sp>
        <p:nvSpPr>
          <p:cNvPr id="3" name="Footer Placeholder 4">
            <a:extLst>
              <a:ext uri="{FF2B5EF4-FFF2-40B4-BE49-F238E27FC236}">
                <a16:creationId xmlns:a16="http://schemas.microsoft.com/office/drawing/2014/main" id="{BCD0A6E1-7577-434C-BFED-FBFC7636CA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819D7AB-2F9B-2048-991C-D21DE4B5CD02}"/>
              </a:ext>
            </a:extLst>
          </p:cNvPr>
          <p:cNvSpPr>
            <a:spLocks noGrp="1"/>
          </p:cNvSpPr>
          <p:nvPr>
            <p:ph type="sldNum" sz="quarter" idx="12"/>
          </p:nvPr>
        </p:nvSpPr>
        <p:spPr/>
        <p:txBody>
          <a:bodyPr/>
          <a:lstStyle>
            <a:lvl1pPr>
              <a:defRPr/>
            </a:lvl1pPr>
          </a:lstStyle>
          <a:p>
            <a:fld id="{22165B07-4595-954D-9322-37E4909EF01B}" type="slidenum">
              <a:rPr lang="en-US" altLang="en-US"/>
              <a:pPr/>
              <a:t>‹#›</a:t>
            </a:fld>
            <a:endParaRPr lang="en-US" altLang="en-US"/>
          </a:p>
        </p:txBody>
      </p:sp>
    </p:spTree>
    <p:extLst>
      <p:ext uri="{BB962C8B-B14F-4D97-AF65-F5344CB8AC3E}">
        <p14:creationId xmlns:p14="http://schemas.microsoft.com/office/powerpoint/2010/main" val="30932300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B1F103C-B59F-D047-B6A6-A28BE3871493}"/>
              </a:ext>
            </a:extLst>
          </p:cNvPr>
          <p:cNvSpPr>
            <a:spLocks noGrp="1"/>
          </p:cNvSpPr>
          <p:nvPr>
            <p:ph type="dt" sz="half" idx="10"/>
          </p:nvPr>
        </p:nvSpPr>
        <p:spPr/>
        <p:txBody>
          <a:bodyPr/>
          <a:lstStyle>
            <a:lvl1pPr>
              <a:defRPr/>
            </a:lvl1pPr>
          </a:lstStyle>
          <a:p>
            <a:fld id="{0A0A5D26-D8A2-1F4A-B89C-D857355DC173}" type="datetimeFigureOut">
              <a:rPr lang="en-US" altLang="en-US"/>
              <a:pPr/>
              <a:t>2/20/24</a:t>
            </a:fld>
            <a:endParaRPr lang="en-US" altLang="en-US"/>
          </a:p>
        </p:txBody>
      </p:sp>
      <p:sp>
        <p:nvSpPr>
          <p:cNvPr id="6" name="Footer Placeholder 4">
            <a:extLst>
              <a:ext uri="{FF2B5EF4-FFF2-40B4-BE49-F238E27FC236}">
                <a16:creationId xmlns:a16="http://schemas.microsoft.com/office/drawing/2014/main" id="{F1BE0D42-A977-DF4F-BAF7-9716055158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232D0B-4BDB-154A-B288-29C3E4273769}"/>
              </a:ext>
            </a:extLst>
          </p:cNvPr>
          <p:cNvSpPr>
            <a:spLocks noGrp="1"/>
          </p:cNvSpPr>
          <p:nvPr>
            <p:ph type="sldNum" sz="quarter" idx="12"/>
          </p:nvPr>
        </p:nvSpPr>
        <p:spPr/>
        <p:txBody>
          <a:bodyPr/>
          <a:lstStyle>
            <a:lvl1pPr>
              <a:defRPr/>
            </a:lvl1pPr>
          </a:lstStyle>
          <a:p>
            <a:fld id="{7AAAD7E6-DEA8-B443-ADDA-2A1A640196F2}" type="slidenum">
              <a:rPr lang="en-US" altLang="en-US"/>
              <a:pPr/>
              <a:t>‹#›</a:t>
            </a:fld>
            <a:endParaRPr lang="en-US" altLang="en-US"/>
          </a:p>
        </p:txBody>
      </p:sp>
    </p:spTree>
    <p:extLst>
      <p:ext uri="{BB962C8B-B14F-4D97-AF65-F5344CB8AC3E}">
        <p14:creationId xmlns:p14="http://schemas.microsoft.com/office/powerpoint/2010/main" val="18465408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F0A52BC-6E2F-CA4E-9F1A-896FE85C1986}"/>
              </a:ext>
            </a:extLst>
          </p:cNvPr>
          <p:cNvSpPr>
            <a:spLocks noGrp="1"/>
          </p:cNvSpPr>
          <p:nvPr>
            <p:ph type="dt" sz="half" idx="10"/>
          </p:nvPr>
        </p:nvSpPr>
        <p:spPr/>
        <p:txBody>
          <a:bodyPr/>
          <a:lstStyle>
            <a:lvl1pPr>
              <a:defRPr/>
            </a:lvl1pPr>
          </a:lstStyle>
          <a:p>
            <a:fld id="{2DD7F63D-37B0-5D48-BC5C-01DA17B41EFB}" type="datetimeFigureOut">
              <a:rPr lang="en-US" altLang="en-US"/>
              <a:pPr/>
              <a:t>2/20/24</a:t>
            </a:fld>
            <a:endParaRPr lang="en-US" altLang="en-US"/>
          </a:p>
        </p:txBody>
      </p:sp>
      <p:sp>
        <p:nvSpPr>
          <p:cNvPr id="6" name="Footer Placeholder 4">
            <a:extLst>
              <a:ext uri="{FF2B5EF4-FFF2-40B4-BE49-F238E27FC236}">
                <a16:creationId xmlns:a16="http://schemas.microsoft.com/office/drawing/2014/main" id="{E781F726-5011-C74E-BB4A-731A6F1EF5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770683-6E53-6140-B656-C83EA465E5A4}"/>
              </a:ext>
            </a:extLst>
          </p:cNvPr>
          <p:cNvSpPr>
            <a:spLocks noGrp="1"/>
          </p:cNvSpPr>
          <p:nvPr>
            <p:ph type="sldNum" sz="quarter" idx="12"/>
          </p:nvPr>
        </p:nvSpPr>
        <p:spPr/>
        <p:txBody>
          <a:bodyPr/>
          <a:lstStyle>
            <a:lvl1pPr>
              <a:defRPr/>
            </a:lvl1pPr>
          </a:lstStyle>
          <a:p>
            <a:fld id="{550DCBA1-BCAE-8A4E-A9E5-A4C2E3FC7951}" type="slidenum">
              <a:rPr lang="en-US" altLang="en-US"/>
              <a:pPr/>
              <a:t>‹#›</a:t>
            </a:fld>
            <a:endParaRPr lang="en-US" altLang="en-US"/>
          </a:p>
        </p:txBody>
      </p:sp>
    </p:spTree>
    <p:extLst>
      <p:ext uri="{BB962C8B-B14F-4D97-AF65-F5344CB8AC3E}">
        <p14:creationId xmlns:p14="http://schemas.microsoft.com/office/powerpoint/2010/main" val="19066390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549A8-6B85-BE43-98CF-40F02C8E0250}"/>
              </a:ext>
            </a:extLst>
          </p:cNvPr>
          <p:cNvSpPr>
            <a:spLocks noGrp="1"/>
          </p:cNvSpPr>
          <p:nvPr>
            <p:ph type="dt" sz="half" idx="10"/>
          </p:nvPr>
        </p:nvSpPr>
        <p:spPr/>
        <p:txBody>
          <a:bodyPr/>
          <a:lstStyle>
            <a:lvl1pPr>
              <a:defRPr/>
            </a:lvl1pPr>
          </a:lstStyle>
          <a:p>
            <a:fld id="{3A378768-705E-4D47-9943-A408C8E34689}" type="datetimeFigureOut">
              <a:rPr lang="en-US" altLang="en-US"/>
              <a:pPr/>
              <a:t>2/20/24</a:t>
            </a:fld>
            <a:endParaRPr lang="en-US" altLang="en-US"/>
          </a:p>
        </p:txBody>
      </p:sp>
      <p:sp>
        <p:nvSpPr>
          <p:cNvPr id="5" name="Footer Placeholder 4">
            <a:extLst>
              <a:ext uri="{FF2B5EF4-FFF2-40B4-BE49-F238E27FC236}">
                <a16:creationId xmlns:a16="http://schemas.microsoft.com/office/drawing/2014/main" id="{E0256984-040A-4843-8BBB-F1F62F3098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05686B-6229-D842-B7DC-98B82678994A}"/>
              </a:ext>
            </a:extLst>
          </p:cNvPr>
          <p:cNvSpPr>
            <a:spLocks noGrp="1"/>
          </p:cNvSpPr>
          <p:nvPr>
            <p:ph type="sldNum" sz="quarter" idx="12"/>
          </p:nvPr>
        </p:nvSpPr>
        <p:spPr/>
        <p:txBody>
          <a:bodyPr/>
          <a:lstStyle>
            <a:lvl1pPr>
              <a:defRPr/>
            </a:lvl1pPr>
          </a:lstStyle>
          <a:p>
            <a:fld id="{0270EF94-08A5-D547-857D-4BAE5A1E45A0}" type="slidenum">
              <a:rPr lang="en-US" altLang="en-US"/>
              <a:pPr/>
              <a:t>‹#›</a:t>
            </a:fld>
            <a:endParaRPr lang="en-US" altLang="en-US"/>
          </a:p>
        </p:txBody>
      </p:sp>
    </p:spTree>
    <p:extLst>
      <p:ext uri="{BB962C8B-B14F-4D97-AF65-F5344CB8AC3E}">
        <p14:creationId xmlns:p14="http://schemas.microsoft.com/office/powerpoint/2010/main" val="32453410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F4D88-A96D-F542-9C62-CB65D0EE6BD8}"/>
              </a:ext>
            </a:extLst>
          </p:cNvPr>
          <p:cNvSpPr>
            <a:spLocks noGrp="1"/>
          </p:cNvSpPr>
          <p:nvPr>
            <p:ph type="dt" sz="half" idx="10"/>
          </p:nvPr>
        </p:nvSpPr>
        <p:spPr/>
        <p:txBody>
          <a:bodyPr/>
          <a:lstStyle>
            <a:lvl1pPr>
              <a:defRPr/>
            </a:lvl1pPr>
          </a:lstStyle>
          <a:p>
            <a:fld id="{BFC9E379-424F-EB4F-A1CC-463055F8DC18}" type="datetimeFigureOut">
              <a:rPr lang="en-US" altLang="en-US"/>
              <a:pPr/>
              <a:t>2/20/24</a:t>
            </a:fld>
            <a:endParaRPr lang="en-US" altLang="en-US"/>
          </a:p>
        </p:txBody>
      </p:sp>
      <p:sp>
        <p:nvSpPr>
          <p:cNvPr id="5" name="Footer Placeholder 4">
            <a:extLst>
              <a:ext uri="{FF2B5EF4-FFF2-40B4-BE49-F238E27FC236}">
                <a16:creationId xmlns:a16="http://schemas.microsoft.com/office/drawing/2014/main" id="{EBBB69CC-EEB4-3C4D-BD26-03C5267267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617BCF-1840-B64D-96FA-532B8E06B3C1}"/>
              </a:ext>
            </a:extLst>
          </p:cNvPr>
          <p:cNvSpPr>
            <a:spLocks noGrp="1"/>
          </p:cNvSpPr>
          <p:nvPr>
            <p:ph type="sldNum" sz="quarter" idx="12"/>
          </p:nvPr>
        </p:nvSpPr>
        <p:spPr/>
        <p:txBody>
          <a:bodyPr/>
          <a:lstStyle>
            <a:lvl1pPr>
              <a:defRPr/>
            </a:lvl1pPr>
          </a:lstStyle>
          <a:p>
            <a:fld id="{7958E049-C017-4941-9859-696ACCEA5F18}" type="slidenum">
              <a:rPr lang="en-US" altLang="en-US"/>
              <a:pPr/>
              <a:t>‹#›</a:t>
            </a:fld>
            <a:endParaRPr lang="en-US" altLang="en-US"/>
          </a:p>
        </p:txBody>
      </p:sp>
    </p:spTree>
    <p:extLst>
      <p:ext uri="{BB962C8B-B14F-4D97-AF65-F5344CB8AC3E}">
        <p14:creationId xmlns:p14="http://schemas.microsoft.com/office/powerpoint/2010/main" val="13892551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243768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05760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777866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720357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29629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36B774-57AD-F347-B875-7B81EE6C2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43593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2816861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7760248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074632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217217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001255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721045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201843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705151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latin typeface="Garamond" pitchFamily="-112"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9616223-79E5-DF46-A695-61CA9157B236}" type="slidenum">
              <a:rPr lang="en-US"/>
              <a:pPr>
                <a:defRPr/>
              </a:pPr>
              <a:t>‹#›</a:t>
            </a:fld>
            <a:endParaRPr lang="en-US"/>
          </a:p>
        </p:txBody>
      </p:sp>
    </p:spTree>
    <p:extLst>
      <p:ext uri="{BB962C8B-B14F-4D97-AF65-F5344CB8AC3E}">
        <p14:creationId xmlns:p14="http://schemas.microsoft.com/office/powerpoint/2010/main" val="23421521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A7E6D543-4E07-5041-B06B-14674DE973C7}"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920171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7"/>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706702-93C4-014A-9417-A986FC8F9F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122338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4DE3EB5-9C5D-5143-BD56-95955048D76C}"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48699926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60AD916-4D0D-7F48-9508-D1931BC11354}"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84374445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1078A2D-C665-A54A-B8F7-10AFE10A8470}" type="slidenum">
              <a:rPr lang="en-US"/>
              <a:pPr>
                <a:defRPr/>
              </a:pPr>
              <a:t>‹#›</a:t>
            </a:fld>
            <a:endParaRPr lang="en-US"/>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9943006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4BD92F4-81C9-994D-867C-E67781AFAF28}" type="slidenum">
              <a:rPr lang="en-US"/>
              <a:pPr>
                <a:defRPr/>
              </a:pPr>
              <a:t>‹#›</a:t>
            </a:fld>
            <a:endParaRPr lang="en-US"/>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3729586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F98A0A9-44E8-804F-9427-CCC49077932A}" type="slidenum">
              <a:rPr lang="en-US"/>
              <a:pPr>
                <a:defRPr/>
              </a:pPr>
              <a:t>‹#›</a:t>
            </a:fld>
            <a:endParaRPr lang="en-US"/>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48349996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32960ED-C755-1D47-943E-B36E842E9A1D}"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6070843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4C8EA0D9-4F9A-3841-9C21-804DEA93E2A0}"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18398545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52F6A6A-AF7A-5246-AB35-312CD574DB4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8173893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48E81FD8-4D4A-604D-8643-D7B8AD82D99D}"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8547414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hart Placeholder 2"/>
          <p:cNvSpPr>
            <a:spLocks noGrp="1"/>
          </p:cNvSpPr>
          <p:nvPr>
            <p:ph type="chart" idx="1"/>
          </p:nvPr>
        </p:nvSpPr>
        <p:spPr>
          <a:xfrm>
            <a:off x="457200" y="1600200"/>
            <a:ext cx="8229600" cy="4525963"/>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4060B96-80F5-EC46-BD92-B14CB5FE10C5}"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646845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A10EE8-2487-1747-970F-C1DCC6D51D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428556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E31D27F2-FA07-4037-AB52-2036B4D21D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7404619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28" y="0"/>
            <a:ext cx="9139943" cy="5486400"/>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473005"/>
            <a:ext cx="9144000" cy="1384995"/>
          </a:xfrm>
          <a:prstGeom prst="rect">
            <a:avLst/>
          </a:prstGeom>
          <a:solidFill>
            <a:srgbClr val="3B27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1241168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9562133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AA71A73-9EAD-43C2-92B2-4A97DAECFF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9754561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2F670BC4-2DA6-436F-89E5-627D0405A3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01444068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86650493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26836184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15685997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87042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7BF9312B-C0CC-4031-A6E9-4CE3449FD3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63001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643394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D5D5E3-CEB1-AA47-B06C-4BE03B0426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63187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07D3BED5-78D5-3241-A251-15E6F4A93E4E}" type="slidenum">
              <a:rPr lang="en-US"/>
              <a:pPr>
                <a:defRPr/>
              </a:pPr>
              <a:t>‹#›</a:t>
            </a:fld>
            <a:endParaRPr lang="en-US"/>
          </a:p>
        </p:txBody>
      </p:sp>
    </p:spTree>
    <p:extLst>
      <p:ext uri="{BB962C8B-B14F-4D97-AF65-F5344CB8AC3E}">
        <p14:creationId xmlns:p14="http://schemas.microsoft.com/office/powerpoint/2010/main" val="36036178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4CEC7284-A84E-BA48-90E5-27E689D32B0E}" type="slidenum">
              <a:rPr lang="en-US"/>
              <a:pPr>
                <a:defRPr/>
              </a:pPr>
              <a:t>‹#›</a:t>
            </a:fld>
            <a:endParaRPr lang="en-US"/>
          </a:p>
        </p:txBody>
      </p:sp>
    </p:spTree>
    <p:extLst>
      <p:ext uri="{BB962C8B-B14F-4D97-AF65-F5344CB8AC3E}">
        <p14:creationId xmlns:p14="http://schemas.microsoft.com/office/powerpoint/2010/main" val="29114964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183C077A-AC38-FB48-BF78-3F04B571B617}" type="slidenum">
              <a:rPr lang="en-US"/>
              <a:pPr>
                <a:defRPr/>
              </a:pPr>
              <a:t>‹#›</a:t>
            </a:fld>
            <a:endParaRPr lang="en-US"/>
          </a:p>
        </p:txBody>
      </p:sp>
    </p:spTree>
    <p:extLst>
      <p:ext uri="{BB962C8B-B14F-4D97-AF65-F5344CB8AC3E}">
        <p14:creationId xmlns:p14="http://schemas.microsoft.com/office/powerpoint/2010/main" val="17594903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449E2C69-64A5-A84E-800B-B5D9836E2418}" type="slidenum">
              <a:rPr lang="en-US"/>
              <a:pPr>
                <a:defRPr/>
              </a:pPr>
              <a:t>‹#›</a:t>
            </a:fld>
            <a:endParaRPr lang="en-US"/>
          </a:p>
        </p:txBody>
      </p:sp>
    </p:spTree>
    <p:extLst>
      <p:ext uri="{BB962C8B-B14F-4D97-AF65-F5344CB8AC3E}">
        <p14:creationId xmlns:p14="http://schemas.microsoft.com/office/powerpoint/2010/main" val="211118372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eaLnBrk="1" hangingPunct="1">
              <a:defRPr/>
            </a:lvl1pPr>
          </a:lstStyle>
          <a:p>
            <a:pPr>
              <a:defRPr/>
            </a:pPr>
            <a:fld id="{58284B6D-5524-5E45-A2D0-71900CC0DFD2}" type="slidenum">
              <a:rPr lang="en-US"/>
              <a:pPr>
                <a:defRPr/>
              </a:pPr>
              <a:t>‹#›</a:t>
            </a:fld>
            <a:endParaRPr lang="en-US"/>
          </a:p>
        </p:txBody>
      </p:sp>
    </p:spTree>
    <p:extLst>
      <p:ext uri="{BB962C8B-B14F-4D97-AF65-F5344CB8AC3E}">
        <p14:creationId xmlns:p14="http://schemas.microsoft.com/office/powerpoint/2010/main" val="174857531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defTabSz="449263" eaLnBrk="1" hangingPunct="1">
              <a:defRPr/>
            </a:lvl1pPr>
          </a:lstStyle>
          <a:p>
            <a:pPr>
              <a:defRPr/>
            </a:pPr>
            <a:fld id="{93B7421A-EC84-9C4F-AB19-8D0EA7A59AE0}" type="slidenum">
              <a:rPr lang="en-US"/>
              <a:pPr>
                <a:defRPr/>
              </a:pPr>
              <a:t>‹#›</a:t>
            </a:fld>
            <a:endParaRPr lang="en-US"/>
          </a:p>
        </p:txBody>
      </p:sp>
    </p:spTree>
    <p:extLst>
      <p:ext uri="{BB962C8B-B14F-4D97-AF65-F5344CB8AC3E}">
        <p14:creationId xmlns:p14="http://schemas.microsoft.com/office/powerpoint/2010/main" val="15881037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defTabSz="449263" eaLnBrk="1" hangingPunct="1">
              <a:defRPr/>
            </a:lvl1pPr>
          </a:lstStyle>
          <a:p>
            <a:pPr>
              <a:defRPr/>
            </a:pPr>
            <a:fld id="{0691BB65-81DC-8244-BF2E-071C41E6B0CD}" type="slidenum">
              <a:rPr lang="en-US"/>
              <a:pPr>
                <a:defRPr/>
              </a:pPr>
              <a:t>‹#›</a:t>
            </a:fld>
            <a:endParaRPr lang="en-US"/>
          </a:p>
        </p:txBody>
      </p:sp>
    </p:spTree>
    <p:extLst>
      <p:ext uri="{BB962C8B-B14F-4D97-AF65-F5344CB8AC3E}">
        <p14:creationId xmlns:p14="http://schemas.microsoft.com/office/powerpoint/2010/main" val="118036116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2CEDF07B-789E-444B-B3C0-5F949412B614}" type="slidenum">
              <a:rPr lang="en-US"/>
              <a:pPr>
                <a:defRPr/>
              </a:pPr>
              <a:t>‹#›</a:t>
            </a:fld>
            <a:endParaRPr lang="en-US"/>
          </a:p>
        </p:txBody>
      </p:sp>
    </p:spTree>
    <p:extLst>
      <p:ext uri="{BB962C8B-B14F-4D97-AF65-F5344CB8AC3E}">
        <p14:creationId xmlns:p14="http://schemas.microsoft.com/office/powerpoint/2010/main" val="9565152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E138590E-EBC0-524B-988A-F237AB577A42}" type="slidenum">
              <a:rPr lang="en-US"/>
              <a:pPr>
                <a:defRPr/>
              </a:pPr>
              <a:t>‹#›</a:t>
            </a:fld>
            <a:endParaRPr lang="en-US"/>
          </a:p>
        </p:txBody>
      </p:sp>
    </p:spTree>
    <p:extLst>
      <p:ext uri="{BB962C8B-B14F-4D97-AF65-F5344CB8AC3E}">
        <p14:creationId xmlns:p14="http://schemas.microsoft.com/office/powerpoint/2010/main" val="320069345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D6C13EFE-34CE-3F42-B9E8-8CF5F60E90BF}" type="slidenum">
              <a:rPr lang="en-US"/>
              <a:pPr>
                <a:defRPr/>
              </a:pPr>
              <a:t>‹#›</a:t>
            </a:fld>
            <a:endParaRPr lang="en-US"/>
          </a:p>
        </p:txBody>
      </p:sp>
    </p:spTree>
    <p:extLst>
      <p:ext uri="{BB962C8B-B14F-4D97-AF65-F5344CB8AC3E}">
        <p14:creationId xmlns:p14="http://schemas.microsoft.com/office/powerpoint/2010/main" val="2461189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8EF6E9-7889-3B48-81DB-2CD4716B75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697428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76FC800B-5B03-F647-B928-A4290552463B}" type="slidenum">
              <a:rPr lang="en-US"/>
              <a:pPr>
                <a:defRPr/>
              </a:pPr>
              <a:t>‹#›</a:t>
            </a:fld>
            <a:endParaRPr lang="en-US"/>
          </a:p>
        </p:txBody>
      </p:sp>
    </p:spTree>
    <p:extLst>
      <p:ext uri="{BB962C8B-B14F-4D97-AF65-F5344CB8AC3E}">
        <p14:creationId xmlns:p14="http://schemas.microsoft.com/office/powerpoint/2010/main" val="20142731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eaLnBrk="1" hangingPunct="1">
              <a:defRPr/>
            </a:lvl1pPr>
          </a:lstStyle>
          <a:p>
            <a:pPr>
              <a:defRPr/>
            </a:pPr>
            <a:fld id="{DA66410A-9636-DA47-86E9-0CBA0CE8BFB2}" type="slidenum">
              <a:rPr lang="en-US"/>
              <a:pPr>
                <a:defRPr/>
              </a:pPr>
              <a:t>‹#›</a:t>
            </a:fld>
            <a:endParaRPr lang="en-US"/>
          </a:p>
        </p:txBody>
      </p:sp>
    </p:spTree>
    <p:extLst>
      <p:ext uri="{BB962C8B-B14F-4D97-AF65-F5344CB8AC3E}">
        <p14:creationId xmlns:p14="http://schemas.microsoft.com/office/powerpoint/2010/main" val="35081797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defTabSz="449263" eaLnBrk="1" hangingPunct="1">
              <a:defRPr/>
            </a:lvl1pPr>
          </a:lstStyle>
          <a:p>
            <a:pPr>
              <a:defRPr/>
            </a:pPr>
            <a:fld id="{318DD597-017E-ED40-9404-C022A19E58C4}" type="slidenum">
              <a:rPr lang="en-US"/>
              <a:pPr>
                <a:defRPr/>
              </a:pPr>
              <a:t>‹#›</a:t>
            </a:fld>
            <a:endParaRPr lang="en-US"/>
          </a:p>
        </p:txBody>
      </p:sp>
    </p:spTree>
    <p:extLst>
      <p:ext uri="{BB962C8B-B14F-4D97-AF65-F5344CB8AC3E}">
        <p14:creationId xmlns:p14="http://schemas.microsoft.com/office/powerpoint/2010/main" val="45927478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grpSp>
      <p:sp>
        <p:nvSpPr>
          <p:cNvPr id="17418"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1741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EC3CED65-E66F-5B48-A6E8-9690E005AD00}" type="slidenum">
              <a:rPr lang="en-US"/>
              <a:pPr>
                <a:defRPr/>
              </a:pPr>
              <a:t>‹#›</a:t>
            </a:fld>
            <a:endParaRPr lang="en-US"/>
          </a:p>
        </p:txBody>
      </p:sp>
    </p:spTree>
    <p:extLst>
      <p:ext uri="{BB962C8B-B14F-4D97-AF65-F5344CB8AC3E}">
        <p14:creationId xmlns:p14="http://schemas.microsoft.com/office/powerpoint/2010/main" val="3367936691"/>
      </p:ext>
    </p:extLst>
  </p:cSld>
  <p:clrMapOvr>
    <a:masterClrMapping/>
  </p:clrMapOvr>
  <p:transition advClick="0" advTm="5000"/>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D6D15A7-702D-AE4E-9DC1-C04C2B948131}" type="slidenum">
              <a:rPr lang="en-US"/>
              <a:pPr>
                <a:defRPr/>
              </a:pPr>
              <a:t>‹#›</a:t>
            </a:fld>
            <a:endParaRPr lang="en-US"/>
          </a:p>
        </p:txBody>
      </p:sp>
    </p:spTree>
    <p:extLst>
      <p:ext uri="{BB962C8B-B14F-4D97-AF65-F5344CB8AC3E}">
        <p14:creationId xmlns:p14="http://schemas.microsoft.com/office/powerpoint/2010/main" val="891907205"/>
      </p:ext>
    </p:extLst>
  </p:cSld>
  <p:clrMapOvr>
    <a:masterClrMapping/>
  </p:clrMapOvr>
  <p:transition advClick="0" advTm="5000"/>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78B8B3E-DBF8-5D44-A835-0727D81C1692}" type="slidenum">
              <a:rPr lang="en-US"/>
              <a:pPr>
                <a:defRPr/>
              </a:pPr>
              <a:t>‹#›</a:t>
            </a:fld>
            <a:endParaRPr lang="en-US"/>
          </a:p>
        </p:txBody>
      </p:sp>
    </p:spTree>
    <p:extLst>
      <p:ext uri="{BB962C8B-B14F-4D97-AF65-F5344CB8AC3E}">
        <p14:creationId xmlns:p14="http://schemas.microsoft.com/office/powerpoint/2010/main" val="2513750473"/>
      </p:ext>
    </p:extLst>
  </p:cSld>
  <p:clrMapOvr>
    <a:masterClrMapping/>
  </p:clrMapOvr>
  <p:transition advClick="0" advTm="5000"/>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E8CD89D-867F-4246-B00D-3412393C5DDE}" type="slidenum">
              <a:rPr lang="en-US"/>
              <a:pPr>
                <a:defRPr/>
              </a:pPr>
              <a:t>‹#›</a:t>
            </a:fld>
            <a:endParaRPr lang="en-US"/>
          </a:p>
        </p:txBody>
      </p:sp>
    </p:spTree>
    <p:extLst>
      <p:ext uri="{BB962C8B-B14F-4D97-AF65-F5344CB8AC3E}">
        <p14:creationId xmlns:p14="http://schemas.microsoft.com/office/powerpoint/2010/main" val="1810860181"/>
      </p:ext>
    </p:extLst>
  </p:cSld>
  <p:clrMapOvr>
    <a:masterClrMapping/>
  </p:clrMapOvr>
  <p:transition advClick="0" advTm="5000"/>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EF004659-712C-4240-B14A-80D530979845}" type="slidenum">
              <a:rPr lang="en-US"/>
              <a:pPr>
                <a:defRPr/>
              </a:pPr>
              <a:t>‹#›</a:t>
            </a:fld>
            <a:endParaRPr lang="en-US"/>
          </a:p>
        </p:txBody>
      </p:sp>
    </p:spTree>
    <p:extLst>
      <p:ext uri="{BB962C8B-B14F-4D97-AF65-F5344CB8AC3E}">
        <p14:creationId xmlns:p14="http://schemas.microsoft.com/office/powerpoint/2010/main" val="3818806528"/>
      </p:ext>
    </p:extLst>
  </p:cSld>
  <p:clrMapOvr>
    <a:masterClrMapping/>
  </p:clrMapOvr>
  <p:transition advClick="0" advTm="5000"/>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4FBC868A-CCC8-304E-B6BF-298BA51A3F02}" type="slidenum">
              <a:rPr lang="en-US"/>
              <a:pPr>
                <a:defRPr/>
              </a:pPr>
              <a:t>‹#›</a:t>
            </a:fld>
            <a:endParaRPr lang="en-US"/>
          </a:p>
        </p:txBody>
      </p:sp>
    </p:spTree>
    <p:extLst>
      <p:ext uri="{BB962C8B-B14F-4D97-AF65-F5344CB8AC3E}">
        <p14:creationId xmlns:p14="http://schemas.microsoft.com/office/powerpoint/2010/main" val="2959126803"/>
      </p:ext>
    </p:extLst>
  </p:cSld>
  <p:clrMapOvr>
    <a:masterClrMapping/>
  </p:clrMapOvr>
  <p:transition advClick="0" advTm="5000"/>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12FD3AA5-E459-4348-A7BD-E443D46C2C24}" type="slidenum">
              <a:rPr lang="en-US"/>
              <a:pPr>
                <a:defRPr/>
              </a:pPr>
              <a:t>‹#›</a:t>
            </a:fld>
            <a:endParaRPr lang="en-US"/>
          </a:p>
        </p:txBody>
      </p:sp>
    </p:spTree>
    <p:extLst>
      <p:ext uri="{BB962C8B-B14F-4D97-AF65-F5344CB8AC3E}">
        <p14:creationId xmlns:p14="http://schemas.microsoft.com/office/powerpoint/2010/main" val="3119703700"/>
      </p:ext>
    </p:extLst>
  </p:cSld>
  <p:clrMapOvr>
    <a:masterClrMapping/>
  </p:clrMapOvr>
  <p:transition advClick="0" advTm="500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769-22B6-E440-8B37-F0AD5E3CC7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010483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D047CEC-C8A2-EF43-9CE3-B80F4F3976DD}" type="slidenum">
              <a:rPr lang="en-US"/>
              <a:pPr>
                <a:defRPr/>
              </a:pPr>
              <a:t>‹#›</a:t>
            </a:fld>
            <a:endParaRPr lang="en-US"/>
          </a:p>
        </p:txBody>
      </p:sp>
    </p:spTree>
    <p:extLst>
      <p:ext uri="{BB962C8B-B14F-4D97-AF65-F5344CB8AC3E}">
        <p14:creationId xmlns:p14="http://schemas.microsoft.com/office/powerpoint/2010/main" val="4160038481"/>
      </p:ext>
    </p:extLst>
  </p:cSld>
  <p:clrMapOvr>
    <a:masterClrMapping/>
  </p:clrMapOvr>
  <p:transition advClick="0" advTm="5000"/>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E2E63BD-0410-7E4C-8E0E-E4E260393410}" type="slidenum">
              <a:rPr lang="en-US"/>
              <a:pPr>
                <a:defRPr/>
              </a:pPr>
              <a:t>‹#›</a:t>
            </a:fld>
            <a:endParaRPr lang="en-US"/>
          </a:p>
        </p:txBody>
      </p:sp>
    </p:spTree>
    <p:extLst>
      <p:ext uri="{BB962C8B-B14F-4D97-AF65-F5344CB8AC3E}">
        <p14:creationId xmlns:p14="http://schemas.microsoft.com/office/powerpoint/2010/main" val="3432337862"/>
      </p:ext>
    </p:extLst>
  </p:cSld>
  <p:clrMapOvr>
    <a:masterClrMapping/>
  </p:clrMapOvr>
  <p:transition advClick="0" advTm="5000"/>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03EBB1D-143F-9C46-8CB1-1B6E1F41DCC3}" type="slidenum">
              <a:rPr lang="en-US"/>
              <a:pPr>
                <a:defRPr/>
              </a:pPr>
              <a:t>‹#›</a:t>
            </a:fld>
            <a:endParaRPr lang="en-US"/>
          </a:p>
        </p:txBody>
      </p:sp>
    </p:spTree>
    <p:extLst>
      <p:ext uri="{BB962C8B-B14F-4D97-AF65-F5344CB8AC3E}">
        <p14:creationId xmlns:p14="http://schemas.microsoft.com/office/powerpoint/2010/main" val="2636966142"/>
      </p:ext>
    </p:extLst>
  </p:cSld>
  <p:clrMapOvr>
    <a:masterClrMapping/>
  </p:clrMapOvr>
  <p:transition advClick="0" advTm="5000"/>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6F4AB12-6669-CB4C-ACA3-74F651B7840A}" type="slidenum">
              <a:rPr lang="en-US"/>
              <a:pPr>
                <a:defRPr/>
              </a:pPr>
              <a:t>‹#›</a:t>
            </a:fld>
            <a:endParaRPr lang="en-US"/>
          </a:p>
        </p:txBody>
      </p:sp>
    </p:spTree>
    <p:extLst>
      <p:ext uri="{BB962C8B-B14F-4D97-AF65-F5344CB8AC3E}">
        <p14:creationId xmlns:p14="http://schemas.microsoft.com/office/powerpoint/2010/main" val="918696082"/>
      </p:ext>
    </p:extLst>
  </p:cSld>
  <p:clrMapOvr>
    <a:masterClrMapping/>
  </p:clrMapOvr>
  <p:transition advClick="0" advTm="5000"/>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8" name="Freeform 6"/>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ea typeface="+mn-ea"/>
                <a:cs typeface="+mn-cs"/>
              </a:endParaRPr>
            </a:p>
          </p:txBody>
        </p:sp>
        <p:sp>
          <p:nvSpPr>
            <p:cNvPr id="10" name="Freeform 8"/>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13" name="Freeform 11"/>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ea typeface="+mn-ea"/>
                <a:cs typeface="+mn-cs"/>
              </a:endParaRPr>
            </a:p>
          </p:txBody>
        </p:sp>
        <p:sp>
          <p:nvSpPr>
            <p:cNvPr id="15" name="Freeform 13"/>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7" name="Freeform 15"/>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ea typeface="+mn-ea"/>
                  <a:cs typeface="+mn-cs"/>
                </a:endParaRPr>
              </a:p>
            </p:txBody>
          </p:sp>
        </p:grpSp>
      </p:grpSp>
      <p:sp>
        <p:nvSpPr>
          <p:cNvPr id="95274"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9527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B2ECB252-D001-3C4E-9768-CEB57DB1538A}" type="slidenum">
              <a:rPr lang="en-US"/>
              <a:pPr>
                <a:defRPr/>
              </a:pPr>
              <a:t>‹#›</a:t>
            </a:fld>
            <a:endParaRPr lang="en-US"/>
          </a:p>
        </p:txBody>
      </p:sp>
    </p:spTree>
    <p:extLst>
      <p:ext uri="{BB962C8B-B14F-4D97-AF65-F5344CB8AC3E}">
        <p14:creationId xmlns:p14="http://schemas.microsoft.com/office/powerpoint/2010/main" val="4014630934"/>
      </p:ext>
    </p:extLst>
  </p:cSld>
  <p:clrMapOvr>
    <a:masterClrMapping/>
  </p:clrMapOvr>
  <p:transition advClick="0" advTm="5000"/>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9491E23-C7D0-D946-BBF3-BDBD001895FA}" type="slidenum">
              <a:rPr lang="en-US"/>
              <a:pPr>
                <a:defRPr/>
              </a:pPr>
              <a:t>‹#›</a:t>
            </a:fld>
            <a:endParaRPr lang="en-US"/>
          </a:p>
        </p:txBody>
      </p:sp>
    </p:spTree>
    <p:extLst>
      <p:ext uri="{BB962C8B-B14F-4D97-AF65-F5344CB8AC3E}">
        <p14:creationId xmlns:p14="http://schemas.microsoft.com/office/powerpoint/2010/main" val="28812534"/>
      </p:ext>
    </p:extLst>
  </p:cSld>
  <p:clrMapOvr>
    <a:masterClrMapping/>
  </p:clrMapOvr>
  <p:transition advClick="0" advTm="5000"/>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9E6F6AB-1473-854C-A186-059E1499B4A8}" type="slidenum">
              <a:rPr lang="en-US"/>
              <a:pPr>
                <a:defRPr/>
              </a:pPr>
              <a:t>‹#›</a:t>
            </a:fld>
            <a:endParaRPr lang="en-US"/>
          </a:p>
        </p:txBody>
      </p:sp>
    </p:spTree>
    <p:extLst>
      <p:ext uri="{BB962C8B-B14F-4D97-AF65-F5344CB8AC3E}">
        <p14:creationId xmlns:p14="http://schemas.microsoft.com/office/powerpoint/2010/main" val="2337657344"/>
      </p:ext>
    </p:extLst>
  </p:cSld>
  <p:clrMapOvr>
    <a:masterClrMapping/>
  </p:clrMapOvr>
  <p:transition advClick="0" advTm="5000"/>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D8679C2-819A-AD4A-87B6-A5FE12E08CD8}" type="slidenum">
              <a:rPr lang="en-US"/>
              <a:pPr>
                <a:defRPr/>
              </a:pPr>
              <a:t>‹#›</a:t>
            </a:fld>
            <a:endParaRPr lang="en-US"/>
          </a:p>
        </p:txBody>
      </p:sp>
    </p:spTree>
    <p:extLst>
      <p:ext uri="{BB962C8B-B14F-4D97-AF65-F5344CB8AC3E}">
        <p14:creationId xmlns:p14="http://schemas.microsoft.com/office/powerpoint/2010/main" val="825086501"/>
      </p:ext>
    </p:extLst>
  </p:cSld>
  <p:clrMapOvr>
    <a:masterClrMapping/>
  </p:clrMapOvr>
  <p:transition advClick="0" advTm="5000"/>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052D6041-03FB-DA46-830A-02F638BC4B2D}" type="slidenum">
              <a:rPr lang="en-US"/>
              <a:pPr>
                <a:defRPr/>
              </a:pPr>
              <a:t>‹#›</a:t>
            </a:fld>
            <a:endParaRPr lang="en-US"/>
          </a:p>
        </p:txBody>
      </p:sp>
    </p:spTree>
    <p:extLst>
      <p:ext uri="{BB962C8B-B14F-4D97-AF65-F5344CB8AC3E}">
        <p14:creationId xmlns:p14="http://schemas.microsoft.com/office/powerpoint/2010/main" val="1600338389"/>
      </p:ext>
    </p:extLst>
  </p:cSld>
  <p:clrMapOvr>
    <a:masterClrMapping/>
  </p:clrMapOvr>
  <p:transition advClick="0" advTm="5000"/>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B6A768EF-D84B-4E42-8B1B-43EF5A2151CE}" type="slidenum">
              <a:rPr lang="en-US"/>
              <a:pPr>
                <a:defRPr/>
              </a:pPr>
              <a:t>‹#›</a:t>
            </a:fld>
            <a:endParaRPr lang="en-US"/>
          </a:p>
        </p:txBody>
      </p:sp>
    </p:spTree>
    <p:extLst>
      <p:ext uri="{BB962C8B-B14F-4D97-AF65-F5344CB8AC3E}">
        <p14:creationId xmlns:p14="http://schemas.microsoft.com/office/powerpoint/2010/main" val="1077685050"/>
      </p:ext>
    </p:extLst>
  </p:cSld>
  <p:clrMapOvr>
    <a:masterClrMapping/>
  </p:clrMapOvr>
  <p:transition advClick="0" advTm="500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CB5D9F-7C00-C64C-89FE-5F42C42C02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245789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B084B045-2FEC-F14A-B3C1-7D2B471BF458}" type="slidenum">
              <a:rPr lang="en-US"/>
              <a:pPr>
                <a:defRPr/>
              </a:pPr>
              <a:t>‹#›</a:t>
            </a:fld>
            <a:endParaRPr lang="en-US"/>
          </a:p>
        </p:txBody>
      </p:sp>
    </p:spTree>
    <p:extLst>
      <p:ext uri="{BB962C8B-B14F-4D97-AF65-F5344CB8AC3E}">
        <p14:creationId xmlns:p14="http://schemas.microsoft.com/office/powerpoint/2010/main" val="1391863451"/>
      </p:ext>
    </p:extLst>
  </p:cSld>
  <p:clrMapOvr>
    <a:masterClrMapping/>
  </p:clrMapOvr>
  <p:transition advClick="0" advTm="5000"/>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00D83A8-8E91-0442-A097-A273BC494F3A}" type="slidenum">
              <a:rPr lang="en-US"/>
              <a:pPr>
                <a:defRPr/>
              </a:pPr>
              <a:t>‹#›</a:t>
            </a:fld>
            <a:endParaRPr lang="en-US"/>
          </a:p>
        </p:txBody>
      </p:sp>
    </p:spTree>
    <p:extLst>
      <p:ext uri="{BB962C8B-B14F-4D97-AF65-F5344CB8AC3E}">
        <p14:creationId xmlns:p14="http://schemas.microsoft.com/office/powerpoint/2010/main" val="2825872211"/>
      </p:ext>
    </p:extLst>
  </p:cSld>
  <p:clrMapOvr>
    <a:masterClrMapping/>
  </p:clrMapOvr>
  <p:transition advClick="0" advTm="5000"/>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50529185-1FE4-2849-A2DC-0D2B300ACD24}" type="slidenum">
              <a:rPr lang="en-US"/>
              <a:pPr>
                <a:defRPr/>
              </a:pPr>
              <a:t>‹#›</a:t>
            </a:fld>
            <a:endParaRPr lang="en-US"/>
          </a:p>
        </p:txBody>
      </p:sp>
    </p:spTree>
    <p:extLst>
      <p:ext uri="{BB962C8B-B14F-4D97-AF65-F5344CB8AC3E}">
        <p14:creationId xmlns:p14="http://schemas.microsoft.com/office/powerpoint/2010/main" val="2306737671"/>
      </p:ext>
    </p:extLst>
  </p:cSld>
  <p:clrMapOvr>
    <a:masterClrMapping/>
  </p:clrMapOvr>
  <p:transition advClick="0" advTm="5000"/>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186C47F-C6D6-704C-B80E-D9E99617E225}" type="slidenum">
              <a:rPr lang="en-US"/>
              <a:pPr>
                <a:defRPr/>
              </a:pPr>
              <a:t>‹#›</a:t>
            </a:fld>
            <a:endParaRPr lang="en-US"/>
          </a:p>
        </p:txBody>
      </p:sp>
    </p:spTree>
    <p:extLst>
      <p:ext uri="{BB962C8B-B14F-4D97-AF65-F5344CB8AC3E}">
        <p14:creationId xmlns:p14="http://schemas.microsoft.com/office/powerpoint/2010/main" val="3921338244"/>
      </p:ext>
    </p:extLst>
  </p:cSld>
  <p:clrMapOvr>
    <a:masterClrMapping/>
  </p:clrMapOvr>
  <p:transition advClick="0" advTm="5000"/>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0B8DA89-EF04-7947-9F1F-FAD8C72C8921}" type="slidenum">
              <a:rPr lang="en-US"/>
              <a:pPr>
                <a:defRPr/>
              </a:pPr>
              <a:t>‹#›</a:t>
            </a:fld>
            <a:endParaRPr lang="en-US"/>
          </a:p>
        </p:txBody>
      </p:sp>
    </p:spTree>
    <p:extLst>
      <p:ext uri="{BB962C8B-B14F-4D97-AF65-F5344CB8AC3E}">
        <p14:creationId xmlns:p14="http://schemas.microsoft.com/office/powerpoint/2010/main" val="2388158951"/>
      </p:ext>
    </p:extLst>
  </p:cSld>
  <p:clrMapOvr>
    <a:masterClrMapping/>
  </p:clrMapOvr>
  <p:transition advClick="0" advTm="5000"/>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lgn="ctr">
              <a:defRPr baseline="30000"/>
            </a:lvl1pPr>
          </a:lstStyle>
          <a:p>
            <a:pPr>
              <a:defRPr/>
            </a:pPr>
            <a:fld id="{DC2C6CCC-ECD5-DE47-B87C-1CD43553EB8E}" type="datetime1">
              <a:rPr lang="en-US"/>
              <a:pPr>
                <a:defRPr/>
              </a:pPr>
              <a:t>2/20/24</a:t>
            </a:fld>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baseline="30000"/>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baseline="30000"/>
            </a:lvl1pPr>
          </a:lstStyle>
          <a:p>
            <a:pPr>
              <a:defRPr/>
            </a:pPr>
            <a:fld id="{CDA6DDC2-C6D9-954C-86FE-1E111879B963}" type="slidenum">
              <a:rPr lang="en-US"/>
              <a:pPr>
                <a:defRPr/>
              </a:pPr>
              <a:t>‹#›</a:t>
            </a:fld>
            <a:endParaRPr lang="en-US"/>
          </a:p>
        </p:txBody>
      </p:sp>
    </p:spTree>
    <p:extLst>
      <p:ext uri="{BB962C8B-B14F-4D97-AF65-F5344CB8AC3E}">
        <p14:creationId xmlns:p14="http://schemas.microsoft.com/office/powerpoint/2010/main" val="242826943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lgn="ctr">
              <a:defRPr baseline="30000"/>
            </a:lvl1pPr>
          </a:lstStyle>
          <a:p>
            <a:pPr>
              <a:defRPr/>
            </a:pPr>
            <a:fld id="{246A28DC-6A5E-5D46-B07D-1C15EC62B224}" type="datetime1">
              <a:rPr lang="en-US"/>
              <a:pPr>
                <a:defRPr/>
              </a:pPr>
              <a:t>2/20/24</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507D93D4-83F4-C245-9FD5-FFDECA190BDF}" type="slidenum">
              <a:rPr lang="en-US"/>
              <a:pPr>
                <a:defRPr/>
              </a:pPr>
              <a:t>‹#›</a:t>
            </a:fld>
            <a:endParaRPr lang="en-US"/>
          </a:p>
        </p:txBody>
      </p:sp>
    </p:spTree>
    <p:extLst>
      <p:ext uri="{BB962C8B-B14F-4D97-AF65-F5344CB8AC3E}">
        <p14:creationId xmlns:p14="http://schemas.microsoft.com/office/powerpoint/2010/main" val="14386197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lgn="ctr">
              <a:defRPr baseline="30000"/>
            </a:lvl1pPr>
          </a:lstStyle>
          <a:p>
            <a:pPr>
              <a:defRPr/>
            </a:pPr>
            <a:fld id="{E4D31E5E-09D7-E641-A574-5DC54BF0C5B6}" type="datetime1">
              <a:rPr lang="en-US"/>
              <a:pPr>
                <a:defRPr/>
              </a:pPr>
              <a:t>2/20/24</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9137FFE7-24B6-C74F-AB48-2856BDF61C25}" type="slidenum">
              <a:rPr lang="en-US"/>
              <a:pPr>
                <a:defRPr/>
              </a:pPr>
              <a:t>‹#›</a:t>
            </a:fld>
            <a:endParaRPr lang="en-US"/>
          </a:p>
        </p:txBody>
      </p:sp>
    </p:spTree>
    <p:extLst>
      <p:ext uri="{BB962C8B-B14F-4D97-AF65-F5344CB8AC3E}">
        <p14:creationId xmlns:p14="http://schemas.microsoft.com/office/powerpoint/2010/main" val="313629006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lgn="ctr">
              <a:defRPr baseline="30000"/>
            </a:lvl1pPr>
          </a:lstStyle>
          <a:p>
            <a:pPr>
              <a:defRPr/>
            </a:pPr>
            <a:fld id="{8C89C298-07CF-2F4B-9453-ED7BB0750D91}" type="datetime1">
              <a:rPr lang="en-US"/>
              <a:pPr>
                <a:defRPr/>
              </a:pPr>
              <a:t>2/20/24</a:t>
            </a:fld>
            <a:endParaRPr lang="en-US"/>
          </a:p>
        </p:txBody>
      </p:sp>
      <p:sp>
        <p:nvSpPr>
          <p:cNvPr id="6"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0466D432-BDD6-584E-A58A-489A07F72B5F}" type="slidenum">
              <a:rPr lang="en-US"/>
              <a:pPr>
                <a:defRPr/>
              </a:pPr>
              <a:t>‹#›</a:t>
            </a:fld>
            <a:endParaRPr lang="en-US"/>
          </a:p>
        </p:txBody>
      </p:sp>
    </p:spTree>
    <p:extLst>
      <p:ext uri="{BB962C8B-B14F-4D97-AF65-F5344CB8AC3E}">
        <p14:creationId xmlns:p14="http://schemas.microsoft.com/office/powerpoint/2010/main" val="252602666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lgn="ctr">
              <a:defRPr baseline="30000"/>
            </a:lvl1pPr>
          </a:lstStyle>
          <a:p>
            <a:pPr>
              <a:defRPr/>
            </a:pPr>
            <a:fld id="{EC035A98-BE84-ED4E-AF6F-4BA3145413E6}" type="datetime1">
              <a:rPr lang="en-US"/>
              <a:pPr>
                <a:defRPr/>
              </a:pPr>
              <a:t>2/20/24</a:t>
            </a:fld>
            <a:endParaRPr lang="en-US"/>
          </a:p>
        </p:txBody>
      </p:sp>
      <p:sp>
        <p:nvSpPr>
          <p:cNvPr id="8"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4"/>
          <p:cNvSpPr>
            <a:spLocks noGrp="1" noChangeArrowheads="1"/>
          </p:cNvSpPr>
          <p:nvPr>
            <p:ph type="sldNum" sz="quarter" idx="12"/>
          </p:nvPr>
        </p:nvSpPr>
        <p:spPr/>
        <p:txBody>
          <a:bodyPr/>
          <a:lstStyle>
            <a:lvl1pPr>
              <a:defRPr baseline="30000"/>
            </a:lvl1pPr>
          </a:lstStyle>
          <a:p>
            <a:pPr>
              <a:defRPr/>
            </a:pPr>
            <a:fld id="{AB6E184E-04BC-3443-AD4F-A5D1072FCB6B}" type="slidenum">
              <a:rPr lang="en-US"/>
              <a:pPr>
                <a:defRPr/>
              </a:pPr>
              <a:t>‹#›</a:t>
            </a:fld>
            <a:endParaRPr lang="en-US"/>
          </a:p>
        </p:txBody>
      </p:sp>
    </p:spTree>
    <p:extLst>
      <p:ext uri="{BB962C8B-B14F-4D97-AF65-F5344CB8AC3E}">
        <p14:creationId xmlns:p14="http://schemas.microsoft.com/office/powerpoint/2010/main" val="603215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3044C0-A195-FD4B-94B0-54F9AF2E6C0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442849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lgn="ctr">
              <a:defRPr baseline="30000"/>
            </a:lvl1pPr>
          </a:lstStyle>
          <a:p>
            <a:pPr>
              <a:defRPr/>
            </a:pPr>
            <a:fld id="{7087E5F6-5C75-4048-A932-DC489D332A34}" type="datetime1">
              <a:rPr lang="en-US"/>
              <a:pPr>
                <a:defRPr/>
              </a:pPr>
              <a:t>2/20/24</a:t>
            </a:fld>
            <a:endParaRPr lang="en-US"/>
          </a:p>
        </p:txBody>
      </p:sp>
      <p:sp>
        <p:nvSpPr>
          <p:cNvPr id="4"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4"/>
          <p:cNvSpPr>
            <a:spLocks noGrp="1" noChangeArrowheads="1"/>
          </p:cNvSpPr>
          <p:nvPr>
            <p:ph type="sldNum" sz="quarter" idx="12"/>
          </p:nvPr>
        </p:nvSpPr>
        <p:spPr/>
        <p:txBody>
          <a:bodyPr/>
          <a:lstStyle>
            <a:lvl1pPr>
              <a:defRPr baseline="30000"/>
            </a:lvl1pPr>
          </a:lstStyle>
          <a:p>
            <a:pPr>
              <a:defRPr/>
            </a:pPr>
            <a:fld id="{0534F756-B5C5-364E-8757-F2EBA6C4DF86}" type="slidenum">
              <a:rPr lang="en-US"/>
              <a:pPr>
                <a:defRPr/>
              </a:pPr>
              <a:t>‹#›</a:t>
            </a:fld>
            <a:endParaRPr lang="en-US"/>
          </a:p>
        </p:txBody>
      </p:sp>
    </p:spTree>
    <p:extLst>
      <p:ext uri="{BB962C8B-B14F-4D97-AF65-F5344CB8AC3E}">
        <p14:creationId xmlns:p14="http://schemas.microsoft.com/office/powerpoint/2010/main" val="419675577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lgn="ctr">
              <a:defRPr baseline="30000"/>
            </a:lvl1pPr>
          </a:lstStyle>
          <a:p>
            <a:pPr>
              <a:defRPr/>
            </a:pPr>
            <a:fld id="{4E5A5E54-2CBB-284C-B908-958AAF8D7AC8}" type="datetime1">
              <a:rPr lang="en-US"/>
              <a:pPr>
                <a:defRPr/>
              </a:pPr>
              <a:t>2/20/24</a:t>
            </a:fld>
            <a:endParaRPr lang="en-US"/>
          </a:p>
        </p:txBody>
      </p:sp>
      <p:sp>
        <p:nvSpPr>
          <p:cNvPr id="3"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4"/>
          <p:cNvSpPr>
            <a:spLocks noGrp="1" noChangeArrowheads="1"/>
          </p:cNvSpPr>
          <p:nvPr>
            <p:ph type="sldNum" sz="quarter" idx="12"/>
          </p:nvPr>
        </p:nvSpPr>
        <p:spPr/>
        <p:txBody>
          <a:bodyPr/>
          <a:lstStyle>
            <a:lvl1pPr>
              <a:defRPr baseline="30000"/>
            </a:lvl1pPr>
          </a:lstStyle>
          <a:p>
            <a:pPr>
              <a:defRPr/>
            </a:pPr>
            <a:fld id="{E72C91F3-9259-C440-AA87-C19E9E4FB758}" type="slidenum">
              <a:rPr lang="en-US"/>
              <a:pPr>
                <a:defRPr/>
              </a:pPr>
              <a:t>‹#›</a:t>
            </a:fld>
            <a:endParaRPr lang="en-US"/>
          </a:p>
        </p:txBody>
      </p:sp>
    </p:spTree>
    <p:extLst>
      <p:ext uri="{BB962C8B-B14F-4D97-AF65-F5344CB8AC3E}">
        <p14:creationId xmlns:p14="http://schemas.microsoft.com/office/powerpoint/2010/main" val="156135973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lgn="ctr">
              <a:defRPr baseline="30000"/>
            </a:lvl1pPr>
          </a:lstStyle>
          <a:p>
            <a:pPr>
              <a:defRPr/>
            </a:pPr>
            <a:fld id="{F90D43F7-D73B-6A4A-9CEE-FDDBFF52799E}" type="datetime1">
              <a:rPr lang="en-US"/>
              <a:pPr>
                <a:defRPr/>
              </a:pPr>
              <a:t>2/20/24</a:t>
            </a:fld>
            <a:endParaRPr lang="en-US"/>
          </a:p>
        </p:txBody>
      </p:sp>
      <p:sp>
        <p:nvSpPr>
          <p:cNvPr id="6"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0B20512A-5898-FA42-8C27-45641329E730}" type="slidenum">
              <a:rPr lang="en-US"/>
              <a:pPr>
                <a:defRPr/>
              </a:pPr>
              <a:t>‹#›</a:t>
            </a:fld>
            <a:endParaRPr lang="en-US"/>
          </a:p>
        </p:txBody>
      </p:sp>
    </p:spTree>
    <p:extLst>
      <p:ext uri="{BB962C8B-B14F-4D97-AF65-F5344CB8AC3E}">
        <p14:creationId xmlns:p14="http://schemas.microsoft.com/office/powerpoint/2010/main" val="383799091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lgn="ctr">
              <a:defRPr baseline="30000"/>
            </a:lvl1pPr>
          </a:lstStyle>
          <a:p>
            <a:pPr>
              <a:defRPr/>
            </a:pPr>
            <a:fld id="{A1D52824-1BBA-454B-AE6F-4DA04B983C9F}" type="datetime1">
              <a:rPr lang="en-US"/>
              <a:pPr>
                <a:defRPr/>
              </a:pPr>
              <a:t>2/20/24</a:t>
            </a:fld>
            <a:endParaRPr lang="en-US"/>
          </a:p>
        </p:txBody>
      </p:sp>
      <p:sp>
        <p:nvSpPr>
          <p:cNvPr id="6"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0C401CC3-A92C-D542-8558-5CC05119508E}" type="slidenum">
              <a:rPr lang="en-US"/>
              <a:pPr>
                <a:defRPr/>
              </a:pPr>
              <a:t>‹#›</a:t>
            </a:fld>
            <a:endParaRPr lang="en-US"/>
          </a:p>
        </p:txBody>
      </p:sp>
    </p:spTree>
    <p:extLst>
      <p:ext uri="{BB962C8B-B14F-4D97-AF65-F5344CB8AC3E}">
        <p14:creationId xmlns:p14="http://schemas.microsoft.com/office/powerpoint/2010/main" val="46863477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lgn="ctr">
              <a:defRPr baseline="30000"/>
            </a:lvl1pPr>
          </a:lstStyle>
          <a:p>
            <a:pPr>
              <a:defRPr/>
            </a:pPr>
            <a:fld id="{83D40486-28F4-894F-9BFF-EF5DAB79A423}" type="datetime1">
              <a:rPr lang="en-US"/>
              <a:pPr>
                <a:defRPr/>
              </a:pPr>
              <a:t>2/20/24</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CA52B470-256F-9B46-A7E8-3F8767A52332}" type="slidenum">
              <a:rPr lang="en-US"/>
              <a:pPr>
                <a:defRPr/>
              </a:pPr>
              <a:t>‹#›</a:t>
            </a:fld>
            <a:endParaRPr lang="en-US"/>
          </a:p>
        </p:txBody>
      </p:sp>
    </p:spTree>
    <p:extLst>
      <p:ext uri="{BB962C8B-B14F-4D97-AF65-F5344CB8AC3E}">
        <p14:creationId xmlns:p14="http://schemas.microsoft.com/office/powerpoint/2010/main" val="427479831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lgn="ctr">
              <a:defRPr baseline="30000"/>
            </a:lvl1pPr>
          </a:lstStyle>
          <a:p>
            <a:pPr>
              <a:defRPr/>
            </a:pPr>
            <a:fld id="{EE9A11DD-4173-2E4B-8380-C09A58E1F2AF}" type="datetime1">
              <a:rPr lang="en-US"/>
              <a:pPr>
                <a:defRPr/>
              </a:pPr>
              <a:t>2/20/24</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E9EA617C-5FBF-2E41-87EA-62B7F84C85FF}" type="slidenum">
              <a:rPr lang="en-US"/>
              <a:pPr>
                <a:defRPr/>
              </a:pPr>
              <a:t>‹#›</a:t>
            </a:fld>
            <a:endParaRPr lang="en-US"/>
          </a:p>
        </p:txBody>
      </p:sp>
    </p:spTree>
    <p:extLst>
      <p:ext uri="{BB962C8B-B14F-4D97-AF65-F5344CB8AC3E}">
        <p14:creationId xmlns:p14="http://schemas.microsoft.com/office/powerpoint/2010/main" val="226173647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8" name="Freeform 6"/>
            <p:cNvSpPr>
              <a:spLocks/>
            </p:cNvSpPr>
            <p:nvPr/>
          </p:nvSpPr>
          <p:spPr bwMode="hidden">
            <a:xfrm>
              <a:off x="4038" y="3577"/>
              <a:ext cx="1720" cy="65"/>
            </a:xfrm>
            <a:custGeom>
              <a:avLst/>
              <a:gdLst>
                <a:gd name="T0" fmla="*/ 1686 w 1722"/>
                <a:gd name="T1" fmla="*/ 48 h 66"/>
                <a:gd name="T2" fmla="*/ 1686 w 1722"/>
                <a:gd name="T3" fmla="*/ 42 h 66"/>
                <a:gd name="T4" fmla="*/ 0 w 1722"/>
                <a:gd name="T5" fmla="*/ 0 h 66"/>
                <a:gd name="T6" fmla="*/ 0 w 1722"/>
                <a:gd name="T7" fmla="*/ 33 h 66"/>
                <a:gd name="T8" fmla="*/ 1686 w 1722"/>
                <a:gd name="T9" fmla="*/ 48 h 66"/>
                <a:gd name="T10" fmla="*/ 1686 w 1722"/>
                <a:gd name="T11" fmla="*/ 4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10" name="Freeform 8"/>
            <p:cNvSpPr>
              <a:spLocks/>
            </p:cNvSpPr>
            <p:nvPr/>
          </p:nvSpPr>
          <p:spPr bwMode="hidden">
            <a:xfrm>
              <a:off x="4784" y="3702"/>
              <a:ext cx="974" cy="101"/>
            </a:xfrm>
            <a:custGeom>
              <a:avLst/>
              <a:gdLst>
                <a:gd name="T0" fmla="*/ 957 w 975"/>
                <a:gd name="T1" fmla="*/ 48 h 101"/>
                <a:gd name="T2" fmla="*/ 957 w 975"/>
                <a:gd name="T3" fmla="*/ 0 h 101"/>
                <a:gd name="T4" fmla="*/ 0 w 975"/>
                <a:gd name="T5" fmla="*/ 24 h 101"/>
                <a:gd name="T6" fmla="*/ 0 w 975"/>
                <a:gd name="T7" fmla="*/ 101 h 101"/>
                <a:gd name="T8" fmla="*/ 957 w 975"/>
                <a:gd name="T9" fmla="*/ 48 h 101"/>
                <a:gd name="T10" fmla="*/ 95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5 w 2141"/>
                <a:gd name="T1" fmla="*/ 0 h 198"/>
                <a:gd name="T2" fmla="*/ 0 w 2141"/>
                <a:gd name="T3" fmla="*/ 156 h 198"/>
                <a:gd name="T4" fmla="*/ 0 w 2141"/>
                <a:gd name="T5" fmla="*/ 198 h 198"/>
                <a:gd name="T6" fmla="*/ 2105 w 2141"/>
                <a:gd name="T7" fmla="*/ 0 h 198"/>
                <a:gd name="T8" fmla="*/ 210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3" name="Freeform 11"/>
            <p:cNvSpPr>
              <a:spLocks/>
            </p:cNvSpPr>
            <p:nvPr/>
          </p:nvSpPr>
          <p:spPr bwMode="hidden">
            <a:xfrm>
              <a:off x="2097" y="4043"/>
              <a:ext cx="2514" cy="276"/>
            </a:xfrm>
            <a:custGeom>
              <a:avLst/>
              <a:gdLst>
                <a:gd name="T0" fmla="*/ 2128 w 2517"/>
                <a:gd name="T1" fmla="*/ 276 h 276"/>
                <a:gd name="T2" fmla="*/ 2463 w 2517"/>
                <a:gd name="T3" fmla="*/ 204 h 276"/>
                <a:gd name="T4" fmla="*/ 2206 w 2517"/>
                <a:gd name="T5" fmla="*/ 0 h 276"/>
                <a:gd name="T6" fmla="*/ 0 w 2517"/>
                <a:gd name="T7" fmla="*/ 276 h 276"/>
                <a:gd name="T8" fmla="*/ 2128 w 2517"/>
                <a:gd name="T9" fmla="*/ 276 h 276"/>
                <a:gd name="T10" fmla="*/ 212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5" name="Freeform 13"/>
            <p:cNvSpPr>
              <a:spLocks/>
            </p:cNvSpPr>
            <p:nvPr/>
          </p:nvSpPr>
          <p:spPr bwMode="hidden">
            <a:xfrm>
              <a:off x="5030" y="3151"/>
              <a:ext cx="728" cy="240"/>
            </a:xfrm>
            <a:custGeom>
              <a:avLst/>
              <a:gdLst>
                <a:gd name="T0" fmla="*/ 711 w 729"/>
                <a:gd name="T1" fmla="*/ 240 h 240"/>
                <a:gd name="T2" fmla="*/ 0 w 729"/>
                <a:gd name="T3" fmla="*/ 0 h 240"/>
                <a:gd name="T4" fmla="*/ 0 w 729"/>
                <a:gd name="T5" fmla="*/ 6 h 240"/>
                <a:gd name="T6" fmla="*/ 711 w 729"/>
                <a:gd name="T7" fmla="*/ 240 h 240"/>
                <a:gd name="T8" fmla="*/ 71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7" name="Freeform 15"/>
            <p:cNvSpPr>
              <a:spLocks/>
            </p:cNvSpPr>
            <p:nvPr/>
          </p:nvSpPr>
          <p:spPr bwMode="hidden">
            <a:xfrm>
              <a:off x="5030" y="3049"/>
              <a:ext cx="728" cy="318"/>
            </a:xfrm>
            <a:custGeom>
              <a:avLst/>
              <a:gdLst>
                <a:gd name="T0" fmla="*/ 711 w 729"/>
                <a:gd name="T1" fmla="*/ 318 h 318"/>
                <a:gd name="T2" fmla="*/ 711 w 729"/>
                <a:gd name="T3" fmla="*/ 312 h 318"/>
                <a:gd name="T4" fmla="*/ 0 w 729"/>
                <a:gd name="T5" fmla="*/ 0 h 318"/>
                <a:gd name="T6" fmla="*/ 0 w 729"/>
                <a:gd name="T7" fmla="*/ 54 h 318"/>
                <a:gd name="T8" fmla="*/ 711 w 729"/>
                <a:gd name="T9" fmla="*/ 318 h 318"/>
                <a:gd name="T10" fmla="*/ 71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6A0A6BEF-F63F-9B44-9583-33488BA02704}" type="slidenum">
              <a:rPr lang="en-US"/>
              <a:pPr>
                <a:defRPr/>
              </a:pPr>
              <a:t>‹#›</a:t>
            </a:fld>
            <a:endParaRPr lang="en-US"/>
          </a:p>
        </p:txBody>
      </p:sp>
    </p:spTree>
    <p:extLst>
      <p:ext uri="{BB962C8B-B14F-4D97-AF65-F5344CB8AC3E}">
        <p14:creationId xmlns:p14="http://schemas.microsoft.com/office/powerpoint/2010/main" val="227213008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4356336-66B6-E94C-A9AA-9266D193DB7B}" type="slidenum">
              <a:rPr lang="en-US"/>
              <a:pPr>
                <a:defRPr/>
              </a:pPr>
              <a:t>‹#›</a:t>
            </a:fld>
            <a:endParaRPr lang="en-US"/>
          </a:p>
        </p:txBody>
      </p:sp>
    </p:spTree>
    <p:extLst>
      <p:ext uri="{BB962C8B-B14F-4D97-AF65-F5344CB8AC3E}">
        <p14:creationId xmlns:p14="http://schemas.microsoft.com/office/powerpoint/2010/main" val="91527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498CC2A-474C-6746-A4BE-55B9D923231A}" type="slidenum">
              <a:rPr lang="en-US"/>
              <a:pPr>
                <a:defRPr/>
              </a:pPr>
              <a:t>‹#›</a:t>
            </a:fld>
            <a:endParaRPr lang="en-US"/>
          </a:p>
        </p:txBody>
      </p:sp>
    </p:spTree>
    <p:extLst>
      <p:ext uri="{BB962C8B-B14F-4D97-AF65-F5344CB8AC3E}">
        <p14:creationId xmlns:p14="http://schemas.microsoft.com/office/powerpoint/2010/main" val="332145011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921D881-C4B8-2A48-A6A0-7CD6790C031E}" type="slidenum">
              <a:rPr lang="en-US"/>
              <a:pPr>
                <a:defRPr/>
              </a:pPr>
              <a:t>‹#›</a:t>
            </a:fld>
            <a:endParaRPr lang="en-US"/>
          </a:p>
        </p:txBody>
      </p:sp>
    </p:spTree>
    <p:extLst>
      <p:ext uri="{BB962C8B-B14F-4D97-AF65-F5344CB8AC3E}">
        <p14:creationId xmlns:p14="http://schemas.microsoft.com/office/powerpoint/2010/main" val="3267027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32868A-18B1-1F44-B1D0-C82B802E02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683309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556156CE-B2A1-C54B-9BCB-5705AC6B9ADB}" type="slidenum">
              <a:rPr lang="en-US"/>
              <a:pPr>
                <a:defRPr/>
              </a:pPr>
              <a:t>‹#›</a:t>
            </a:fld>
            <a:endParaRPr lang="en-US"/>
          </a:p>
        </p:txBody>
      </p:sp>
    </p:spTree>
    <p:extLst>
      <p:ext uri="{BB962C8B-B14F-4D97-AF65-F5344CB8AC3E}">
        <p14:creationId xmlns:p14="http://schemas.microsoft.com/office/powerpoint/2010/main" val="403562913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9F672653-05A4-0D41-933F-F8691D53D285}" type="slidenum">
              <a:rPr lang="en-US"/>
              <a:pPr>
                <a:defRPr/>
              </a:pPr>
              <a:t>‹#›</a:t>
            </a:fld>
            <a:endParaRPr lang="en-US"/>
          </a:p>
        </p:txBody>
      </p:sp>
    </p:spTree>
    <p:extLst>
      <p:ext uri="{BB962C8B-B14F-4D97-AF65-F5344CB8AC3E}">
        <p14:creationId xmlns:p14="http://schemas.microsoft.com/office/powerpoint/2010/main" val="260585899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F6C271E-04BC-324C-90B6-E820951A36AF}" type="slidenum">
              <a:rPr lang="en-US"/>
              <a:pPr>
                <a:defRPr/>
              </a:pPr>
              <a:t>‹#›</a:t>
            </a:fld>
            <a:endParaRPr lang="en-US"/>
          </a:p>
        </p:txBody>
      </p:sp>
    </p:spTree>
    <p:extLst>
      <p:ext uri="{BB962C8B-B14F-4D97-AF65-F5344CB8AC3E}">
        <p14:creationId xmlns:p14="http://schemas.microsoft.com/office/powerpoint/2010/main" val="13695205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EF74046D-C9B6-B540-8C3C-862A59832ADF}" type="slidenum">
              <a:rPr lang="en-US"/>
              <a:pPr>
                <a:defRPr/>
              </a:pPr>
              <a:t>‹#›</a:t>
            </a:fld>
            <a:endParaRPr lang="en-US"/>
          </a:p>
        </p:txBody>
      </p:sp>
    </p:spTree>
    <p:extLst>
      <p:ext uri="{BB962C8B-B14F-4D97-AF65-F5344CB8AC3E}">
        <p14:creationId xmlns:p14="http://schemas.microsoft.com/office/powerpoint/2010/main" val="88946657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D3F8338-4486-4041-BF9C-42EBAE281036}" type="slidenum">
              <a:rPr lang="en-US"/>
              <a:pPr>
                <a:defRPr/>
              </a:pPr>
              <a:t>‹#›</a:t>
            </a:fld>
            <a:endParaRPr lang="en-US"/>
          </a:p>
        </p:txBody>
      </p:sp>
    </p:spTree>
    <p:extLst>
      <p:ext uri="{BB962C8B-B14F-4D97-AF65-F5344CB8AC3E}">
        <p14:creationId xmlns:p14="http://schemas.microsoft.com/office/powerpoint/2010/main" val="108676932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642207AD-0E13-8043-9382-904887A8B5CD}" type="slidenum">
              <a:rPr lang="en-US"/>
              <a:pPr>
                <a:defRPr/>
              </a:pPr>
              <a:t>‹#›</a:t>
            </a:fld>
            <a:endParaRPr lang="en-US"/>
          </a:p>
        </p:txBody>
      </p:sp>
    </p:spTree>
    <p:extLst>
      <p:ext uri="{BB962C8B-B14F-4D97-AF65-F5344CB8AC3E}">
        <p14:creationId xmlns:p14="http://schemas.microsoft.com/office/powerpoint/2010/main" val="47228198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6F81441-4E43-D54F-BF99-9DBD77C31F84}" type="slidenum">
              <a:rPr lang="en-US"/>
              <a:pPr>
                <a:defRPr/>
              </a:pPr>
              <a:t>‹#›</a:t>
            </a:fld>
            <a:endParaRPr lang="en-US"/>
          </a:p>
        </p:txBody>
      </p:sp>
    </p:spTree>
    <p:extLst>
      <p:ext uri="{BB962C8B-B14F-4D97-AF65-F5344CB8AC3E}">
        <p14:creationId xmlns:p14="http://schemas.microsoft.com/office/powerpoint/2010/main" val="283947572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6359885"/>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982379"/>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361864"/>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6172200" cy="1295400"/>
          </a:xfrm>
        </p:spPr>
        <p:txBody>
          <a:bodyPr/>
          <a:lstStyle/>
          <a:p>
            <a:r>
              <a:rPr lang="en-US"/>
              <a:t>Click to edit Master title style</a:t>
            </a:r>
          </a:p>
        </p:txBody>
      </p:sp>
      <p:sp>
        <p:nvSpPr>
          <p:cNvPr id="3" name="Text Placeholder 2"/>
          <p:cNvSpPr>
            <a:spLocks noGrp="1"/>
          </p:cNvSpPr>
          <p:nvPr>
            <p:ph type="body" sz="half" idx="1"/>
          </p:nvPr>
        </p:nvSpPr>
        <p:spPr>
          <a:xfrm>
            <a:off x="23622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86400" y="19812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86400" y="41148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1F347E47-DF83-3848-9492-77A10782E4CC}" type="slidenum">
              <a:rPr lang="en-US"/>
              <a:pPr>
                <a:defRPr/>
              </a:pPr>
              <a:t>‹#›</a:t>
            </a:fld>
            <a:endParaRPr lang="en-US"/>
          </a:p>
        </p:txBody>
      </p:sp>
    </p:spTree>
    <p:extLst>
      <p:ext uri="{BB962C8B-B14F-4D97-AF65-F5344CB8AC3E}">
        <p14:creationId xmlns:p14="http://schemas.microsoft.com/office/powerpoint/2010/main" val="392854362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0872067"/>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2127307"/>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983218"/>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2925451"/>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1665450"/>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1903518"/>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1737204"/>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7202108"/>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3FFB5A12-9C13-446F-AD8E-BB03A1EBF2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48729163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798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EAEAEA"/>
                </a:solidFill>
              </a:defRPr>
            </a:lvl1pPr>
          </a:lstStyle>
          <a:p>
            <a:pPr>
              <a:defRPr/>
            </a:pPr>
            <a:fld id="{7DFCA3B4-1E60-C84D-8B9F-A03684888515}" type="slidenum">
              <a:rPr lang="en-US"/>
              <a:pPr>
                <a:defRPr/>
              </a:pPr>
              <a:t>‹#›</a:t>
            </a:fld>
            <a:endParaRPr lang="en-US"/>
          </a:p>
        </p:txBody>
      </p:sp>
    </p:spTree>
    <p:extLst>
      <p:ext uri="{BB962C8B-B14F-4D97-AF65-F5344CB8AC3E}">
        <p14:creationId xmlns:p14="http://schemas.microsoft.com/office/powerpoint/2010/main" val="74944121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1544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5C8EFD-0870-4400-802D-C41EFAA2E3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77361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11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5C8EFD-0870-4400-802D-C41EFAA2E3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24340936-A7A8-4DC4-B0E3-8D1FBF333E1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1562"/>
          <a:stretch/>
        </p:blipFill>
        <p:spPr>
          <a:xfrm>
            <a:off x="-1" y="5279010"/>
            <a:ext cx="9144001" cy="1590971"/>
          </a:xfrm>
          <a:prstGeom prst="rect">
            <a:avLst/>
          </a:prstGeom>
        </p:spPr>
      </p:pic>
    </p:spTree>
    <p:extLst>
      <p:ext uri="{BB962C8B-B14F-4D97-AF65-F5344CB8AC3E}">
        <p14:creationId xmlns:p14="http://schemas.microsoft.com/office/powerpoint/2010/main" val="390665196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7_Blank">
    <p:bg>
      <p:bgPr>
        <a:gradFill flip="none" rotWithShape="1">
          <a:gsLst>
            <a:gs pos="0">
              <a:srgbClr val="DFDBD5">
                <a:alpha val="0"/>
              </a:srgbClr>
            </a:gs>
            <a:gs pos="100000">
              <a:srgbClr val="DFDBD5"/>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9ADA04-41C4-485B-9537-12256DBF566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562"/>
          <a:stretch/>
        </p:blipFill>
        <p:spPr>
          <a:xfrm>
            <a:off x="-1" y="5279010"/>
            <a:ext cx="9144001" cy="1590971"/>
          </a:xfrm>
          <a:prstGeom prst="rect">
            <a:avLst/>
          </a:prstGeom>
        </p:spPr>
      </p:pic>
      <p:sp>
        <p:nvSpPr>
          <p:cNvPr id="4" name="Rectangle 3">
            <a:extLst>
              <a:ext uri="{FF2B5EF4-FFF2-40B4-BE49-F238E27FC236}">
                <a16:creationId xmlns:a16="http://schemas.microsoft.com/office/drawing/2014/main" id="{0C99E948-3C38-4047-8CBC-9688A53DC3CE}"/>
              </a:ext>
            </a:extLst>
          </p:cNvPr>
          <p:cNvSpPr/>
          <p:nvPr userDrawn="1"/>
        </p:nvSpPr>
        <p:spPr>
          <a:xfrm>
            <a:off x="0" y="1"/>
            <a:ext cx="9144000" cy="5279010"/>
          </a:xfrm>
          <a:prstGeom prst="rect">
            <a:avLst/>
          </a:prstGeom>
          <a:gradFill flip="none" rotWithShape="1">
            <a:gsLst>
              <a:gs pos="0">
                <a:srgbClr val="DFDBD5">
                  <a:alpha val="0"/>
                </a:srgbClr>
              </a:gs>
              <a:gs pos="100000">
                <a:srgbClr val="DFDBD5"/>
              </a:gs>
            </a:gsLst>
            <a:lin ang="5400000" scaled="0"/>
            <a:tileRect/>
          </a:gra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44650258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F08FB7-9294-4A28-841D-A369D83FAC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00" y="5799"/>
            <a:ext cx="9132600" cy="6846401"/>
          </a:xfrm>
          <a:prstGeom prst="rect">
            <a:avLst/>
          </a:prstGeom>
        </p:spPr>
      </p:pic>
    </p:spTree>
    <p:extLst>
      <p:ext uri="{BB962C8B-B14F-4D97-AF65-F5344CB8AC3E}">
        <p14:creationId xmlns:p14="http://schemas.microsoft.com/office/powerpoint/2010/main" val="8398245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8_Blank">
    <p:bg>
      <p:bgPr>
        <a:solidFill>
          <a:schemeClr val="bg1"/>
        </a:solidFill>
        <a:effectLst/>
      </p:bgPr>
    </p:bg>
    <p:spTree>
      <p:nvGrpSpPr>
        <p:cNvPr id="1" name=""/>
        <p:cNvGrpSpPr/>
        <p:nvPr/>
      </p:nvGrpSpPr>
      <p:grpSpPr>
        <a:xfrm>
          <a:off x="0" y="0"/>
          <a:ext cx="0" cy="0"/>
          <a:chOff x="0" y="0"/>
          <a:chExt cx="0" cy="0"/>
        </a:xfrm>
      </p:grpSpPr>
      <p:pic>
        <p:nvPicPr>
          <p:cNvPr id="2" name="Picture 2" descr="sunsetcross">
            <a:extLst>
              <a:ext uri="{FF2B5EF4-FFF2-40B4-BE49-F238E27FC236}">
                <a16:creationId xmlns:a16="http://schemas.microsoft.com/office/drawing/2014/main" id="{B825BF47-36A3-4A4B-B238-58E0C53D56E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235489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3" name="Picture 2" descr="Nephilim in the Bible - Olive Tree Blog">
            <a:extLst>
              <a:ext uri="{FF2B5EF4-FFF2-40B4-BE49-F238E27FC236}">
                <a16:creationId xmlns:a16="http://schemas.microsoft.com/office/drawing/2014/main" id="{16153032-F590-4DBB-8792-16745FA35059}"/>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2301" y="0"/>
            <a:ext cx="91416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0218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2" descr="DSS">
            <a:extLst>
              <a:ext uri="{FF2B5EF4-FFF2-40B4-BE49-F238E27FC236}">
                <a16:creationId xmlns:a16="http://schemas.microsoft.com/office/drawing/2014/main" id="{9A6A0A1B-89EE-4C24-9B65-0780A1FC65B5}"/>
              </a:ext>
            </a:extLst>
          </p:cNvPr>
          <p:cNvPicPr>
            <a:picLocks noChangeAspect="1" noChangeArrowheads="1"/>
          </p:cNvPicPr>
          <p:nvPr userDrawn="1"/>
        </p:nvPicPr>
        <p:blipFill>
          <a:blip r:embed="rId2">
            <a:lum bright="-36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17500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pic>
        <p:nvPicPr>
          <p:cNvPr id="2" name="Picture 2" descr="bible page on gray concrete surface">
            <a:extLst>
              <a:ext uri="{FF2B5EF4-FFF2-40B4-BE49-F238E27FC236}">
                <a16:creationId xmlns:a16="http://schemas.microsoft.com/office/drawing/2014/main" id="{BABCC1E7-8976-4891-95C3-431104AFED5E}"/>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57659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762753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ea typeface="ＭＳ Ｐゴシック"/>
              <a:cs typeface="ＭＳ Ｐゴシック"/>
            </a:endParaRPr>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ea typeface="ＭＳ Ｐゴシック"/>
              <a:cs typeface="ＭＳ Ｐゴシック"/>
            </a:endParaRPr>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DAF60712-8354-1F42-9180-C097B81FF855}" type="slidenum">
              <a:rPr lang="en-US"/>
              <a:pPr>
                <a:defRPr/>
              </a:pPr>
              <a:t>‹#›</a:t>
            </a:fld>
            <a:endParaRPr lang="en-US"/>
          </a:p>
        </p:txBody>
      </p:sp>
    </p:spTree>
    <p:extLst>
      <p:ext uri="{BB962C8B-B14F-4D97-AF65-F5344CB8AC3E}">
        <p14:creationId xmlns:p14="http://schemas.microsoft.com/office/powerpoint/2010/main" val="21443730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7151304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2760991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7757957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8448709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8688283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0990074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95468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239073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0511621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822002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Tree>
    <p:extLst>
      <p:ext uri="{BB962C8B-B14F-4D97-AF65-F5344CB8AC3E}">
        <p14:creationId xmlns:p14="http://schemas.microsoft.com/office/powerpoint/2010/main" val="2553298424"/>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2/20/24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15813033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2/20/24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63258430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2/20/24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66963657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2/20/24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78049343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2/20/24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11221001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2/20/24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5836413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2/20/24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0461650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2/20/24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72074688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2/20/24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18317555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2/20/24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515918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124517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5086971"/>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2/20/24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79208977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320525518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369531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077000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371312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409582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081891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57565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24846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5768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Tree>
    <p:extLst>
      <p:ext uri="{BB962C8B-B14F-4D97-AF65-F5344CB8AC3E}">
        <p14:creationId xmlns:p14="http://schemas.microsoft.com/office/powerpoint/2010/main" val="3227772798"/>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15916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20962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92995365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0055321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3713567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3746655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9443305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0527876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3504779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810537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2033106"/>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5237693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6519918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870997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015793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016605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959141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606369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97993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963849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9684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6676443"/>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773178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670204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014683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54002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925803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560901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C45FE3-F8F7-F144-BD8F-EE2DA3F917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3269551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3893D4-3DFA-2646-83A9-5D2E064AAF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876335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36B774-57AD-F347-B875-7B81EE6C2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164489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706702-93C4-014A-9417-A986FC8F9F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107373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02233917"/>
      </p:ext>
    </p:extLst>
  </p:cSld>
  <p:clrMapOvr>
    <a:masterClrMapping/>
  </p:clrMapOvr>
  <p:transition>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A10EE8-2487-1747-970F-C1DCC6D51D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07026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D5D5E3-CEB1-AA47-B06C-4BE03B0426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402360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8EF6E9-7889-3B48-81DB-2CD4716B75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0952817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769-22B6-E440-8B37-F0AD5E3CC7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3254061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CB5D9F-7C00-C64C-89FE-5F42C42C02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3693856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3044C0-A195-FD4B-94B0-54F9AF2E6C0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3853133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32868A-18B1-1F44-B1D0-C82B802E02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4350569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368069516"/>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2446821071"/>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318810586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946188"/>
      </p:ext>
    </p:extLst>
  </p:cSld>
  <p:clrMapOvr>
    <a:masterClrMapping/>
  </p:clrMapOvr>
  <p:transitio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502000432"/>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3136277007"/>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3850381416"/>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175638242"/>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169332021"/>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669451298"/>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815188626"/>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lgn="l" defTabSz="457150" fontAlgn="auto">
              <a:spcBef>
                <a:spcPts val="0"/>
              </a:spcBef>
              <a:spcAft>
                <a:spcPts val="0"/>
              </a:spcAft>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fontAlgn="auto">
              <a:spcBef>
                <a:spcPts val="0"/>
              </a:spcBef>
              <a:spcAft>
                <a:spcPts val="0"/>
              </a:spcAft>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fontAlgn="auto">
              <a:spcBef>
                <a:spcPts val="0"/>
              </a:spcBef>
              <a:spcAft>
                <a:spcPts val="0"/>
              </a:spcAft>
              <a:defRPr/>
            </a:pPr>
            <a:fld id="{AC0D556E-1B47-E145-B343-9708077C202E}" type="slidenum">
              <a:rPr lang="en-US" smtClean="0"/>
              <a:pPr defTabSz="457150" fontAlgn="auto">
                <a:spcBef>
                  <a:spcPts val="0"/>
                </a:spcBef>
                <a:spcAft>
                  <a:spcPts val="0"/>
                </a:spcAft>
                <a:defRPr/>
              </a:pPr>
              <a:t>‹#›</a:t>
            </a:fld>
            <a:endParaRPr lang="en-US" dirty="0"/>
          </a:p>
        </p:txBody>
      </p:sp>
    </p:spTree>
    <p:extLst>
      <p:ext uri="{BB962C8B-B14F-4D97-AF65-F5344CB8AC3E}">
        <p14:creationId xmlns:p14="http://schemas.microsoft.com/office/powerpoint/2010/main" val="2308732787"/>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387419879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31723546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4069978236"/>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2691045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9840711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7973694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343692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6867189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0801093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5538002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9862173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3213662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4215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b="1" i="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1745408472"/>
      </p:ext>
    </p:extLst>
  </p:cSld>
  <p:clrMapOvr>
    <a:masterClrMapping/>
  </p:clrMapOvr>
  <p:transition>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8365700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7680567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781545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101597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299093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2236600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Tree>
    <p:extLst>
      <p:ext uri="{BB962C8B-B14F-4D97-AF65-F5344CB8AC3E}">
        <p14:creationId xmlns:p14="http://schemas.microsoft.com/office/powerpoint/2010/main" val="382960469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45795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Tree>
    <p:extLst>
      <p:ext uri="{BB962C8B-B14F-4D97-AF65-F5344CB8AC3E}">
        <p14:creationId xmlns:p14="http://schemas.microsoft.com/office/powerpoint/2010/main" val="90364347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446105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533078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966136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80147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68535743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194068012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196982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989274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402825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4D5479-9183-1C4B-9A9D-B3A1270A53C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453120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B32CF97-6DAD-1845-A401-48AFC517EEC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06718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713237-E762-6E48-B120-4ED342A86EC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570111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2C66FC-FA10-8741-89FF-FDE807868E9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5720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i="0">
                <a:latin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17DAF3-7D92-3C43-9CF5-9997F5C15A0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946792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F8DF19-0A87-A048-89C6-F83438B46BE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192033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4C322B4-4B45-1844-88E9-56F5AEE358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180623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b="1" i="0">
                <a:latin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41E2AE-080C-A44E-92FF-66C5C1C2C1B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48494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636E4F-D4E6-F44E-8BE6-06287F7EF1C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1699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29619604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AEAB8D4-A579-7E40-A3AC-781078721B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605944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F0DF0D-E873-9F4D-ABD2-FEF2553251F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847137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462481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69055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382411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685067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548126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899886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706954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1990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2507643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812543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27289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155213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850189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247852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102160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36750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174220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271297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19619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20893620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278895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460075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406764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031097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939126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54478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409872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285115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598384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12495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37351694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121707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024399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494463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976013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960475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728251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74473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843227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730972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31618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0.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1.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2.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3.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4.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5.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8.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20.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theme" Target="../theme/theme21.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3.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image" Target="../media/image12.png"/><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4.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image" Target="../media/image14.png"/><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image" Target="../media/image13.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image" Target="../media/image15.png"/><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5.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image" Target="../media/image16.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image" Target="../media/image12.png"/><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6.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image" Target="../media/image14.png"/><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image" Target="../media/image13.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7.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8.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image" Target="../media/image1.jpeg"/><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9.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0.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1.jpe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31.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1.jpe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2.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3.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theme" Target="../theme/theme34.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4.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35.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6.xml.rels><?xml version="1.0" encoding="UTF-8" standalone="yes"?>
<Relationships xmlns="http://schemas.openxmlformats.org/package/2006/relationships"><Relationship Id="rId3" Type="http://schemas.openxmlformats.org/officeDocument/2006/relationships/theme" Target="../theme/theme36.xml"/><Relationship Id="rId2" Type="http://schemas.openxmlformats.org/officeDocument/2006/relationships/slideLayout" Target="../slideLayouts/slideLayout359.xml"/><Relationship Id="rId1" Type="http://schemas.openxmlformats.org/officeDocument/2006/relationships/slideLayout" Target="../slideLayouts/slideLayout35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slideLayout" Target="../slideLayouts/slideLayout372.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slideLayout" Target="../slideLayouts/slideLayout371.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 Id="rId14" Type="http://schemas.openxmlformats.org/officeDocument/2006/relationships/theme" Target="../theme/theme3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2.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7.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8.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9.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616" r:id="rId1"/>
    <p:sldLayoutId id="2147487499" r:id="rId2"/>
    <p:sldLayoutId id="2147487500" r:id="rId3"/>
    <p:sldLayoutId id="2147487501" r:id="rId4"/>
    <p:sldLayoutId id="2147487502" r:id="rId5"/>
    <p:sldLayoutId id="2147487503" r:id="rId6"/>
    <p:sldLayoutId id="2147487504" r:id="rId7"/>
    <p:sldLayoutId id="2147487505" r:id="rId8"/>
    <p:sldLayoutId id="2147487506" r:id="rId9"/>
    <p:sldLayoutId id="2147487507" r:id="rId10"/>
    <p:sldLayoutId id="21474875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32626647"/>
      </p:ext>
    </p:extLst>
  </p:cSld>
  <p:clrMap bg1="lt1" tx1="dk1" bg2="lt2" tx2="dk2" accent1="accent1" accent2="accent2" accent3="accent3" accent4="accent4" accent5="accent5" accent6="accent6" hlink="hlink" folHlink="folHlink"/>
  <p:sldLayoutIdLst>
    <p:sldLayoutId id="2147487966" r:id="rId1"/>
    <p:sldLayoutId id="2147487967" r:id="rId2"/>
    <p:sldLayoutId id="2147487968" r:id="rId3"/>
    <p:sldLayoutId id="2147487969" r:id="rId4"/>
    <p:sldLayoutId id="2147487970" r:id="rId5"/>
    <p:sldLayoutId id="2147487971" r:id="rId6"/>
    <p:sldLayoutId id="2147487972" r:id="rId7"/>
    <p:sldLayoutId id="2147487973" r:id="rId8"/>
    <p:sldLayoutId id="2147487974" r:id="rId9"/>
    <p:sldLayoutId id="2147487975" r:id="rId10"/>
    <p:sldLayoutId id="214748797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543" indent="-28559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374" indent="-2284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329"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278"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18622368"/>
      </p:ext>
    </p:extLst>
  </p:cSld>
  <p:clrMap bg1="lt1" tx1="dk1" bg2="lt2" tx2="dk2" accent1="accent1" accent2="accent2" accent3="accent3" accent4="accent4" accent5="accent5" accent6="accent6" hlink="hlink" folHlink="folHlink"/>
  <p:sldLayoutIdLst>
    <p:sldLayoutId id="2147487990" r:id="rId1"/>
    <p:sldLayoutId id="2147487991" r:id="rId2"/>
    <p:sldLayoutId id="2147487992" r:id="rId3"/>
    <p:sldLayoutId id="2147487993" r:id="rId4"/>
    <p:sldLayoutId id="2147487994" r:id="rId5"/>
    <p:sldLayoutId id="2147487995" r:id="rId6"/>
    <p:sldLayoutId id="2147487996" r:id="rId7"/>
    <p:sldLayoutId id="2147487997" r:id="rId8"/>
    <p:sldLayoutId id="2147487998" r:id="rId9"/>
    <p:sldLayoutId id="2147487999" r:id="rId10"/>
    <p:sldLayoutId id="2147488000"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543" indent="-28559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374" indent="-2284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329"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278"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17821716"/>
      </p:ext>
    </p:extLst>
  </p:cSld>
  <p:clrMap bg1="lt1" tx1="dk1" bg2="lt2" tx2="dk2" accent1="accent1" accent2="accent2" accent3="accent3" accent4="accent4" accent5="accent5" accent6="accent6" hlink="hlink" folHlink="folHlink"/>
  <p:sldLayoutIdLst>
    <p:sldLayoutId id="2147488002" r:id="rId1"/>
    <p:sldLayoutId id="2147488003" r:id="rId2"/>
    <p:sldLayoutId id="2147488004" r:id="rId3"/>
    <p:sldLayoutId id="2147488005" r:id="rId4"/>
    <p:sldLayoutId id="2147488006" r:id="rId5"/>
    <p:sldLayoutId id="2147488007" r:id="rId6"/>
    <p:sldLayoutId id="2147488008" r:id="rId7"/>
    <p:sldLayoutId id="2147488009" r:id="rId8"/>
    <p:sldLayoutId id="2147488010" r:id="rId9"/>
    <p:sldLayoutId id="2147488011" r:id="rId10"/>
    <p:sldLayoutId id="214748801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543" indent="-28559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374" indent="-2284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329"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278"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7111171"/>
      </p:ext>
    </p:extLst>
  </p:cSld>
  <p:clrMap bg1="lt1" tx1="dk1" bg2="lt2" tx2="dk2" accent1="accent1" accent2="accent2" accent3="accent3" accent4="accent4" accent5="accent5" accent6="accent6" hlink="hlink" folHlink="folHlink"/>
  <p:sldLayoutIdLst>
    <p:sldLayoutId id="2147488014" r:id="rId1"/>
    <p:sldLayoutId id="2147488015" r:id="rId2"/>
    <p:sldLayoutId id="2147488016" r:id="rId3"/>
    <p:sldLayoutId id="2147488017" r:id="rId4"/>
    <p:sldLayoutId id="2147488018" r:id="rId5"/>
    <p:sldLayoutId id="2147488019" r:id="rId6"/>
    <p:sldLayoutId id="2147488020" r:id="rId7"/>
    <p:sldLayoutId id="2147488021" r:id="rId8"/>
    <p:sldLayoutId id="2147488022" r:id="rId9"/>
    <p:sldLayoutId id="2147488023" r:id="rId10"/>
    <p:sldLayoutId id="2147488024"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543" indent="-28559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374" indent="-2284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329"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278"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23204792"/>
      </p:ext>
    </p:extLst>
  </p:cSld>
  <p:clrMap bg1="lt1" tx1="dk1" bg2="lt2" tx2="dk2" accent1="accent1" accent2="accent2" accent3="accent3" accent4="accent4" accent5="accent5" accent6="accent6" hlink="hlink" folHlink="folHlink"/>
  <p:sldLayoutIdLst>
    <p:sldLayoutId id="2147488026" r:id="rId1"/>
    <p:sldLayoutId id="2147488027" r:id="rId2"/>
    <p:sldLayoutId id="2147488028" r:id="rId3"/>
    <p:sldLayoutId id="2147488029" r:id="rId4"/>
    <p:sldLayoutId id="2147488030" r:id="rId5"/>
    <p:sldLayoutId id="2147488031" r:id="rId6"/>
    <p:sldLayoutId id="2147488032" r:id="rId7"/>
    <p:sldLayoutId id="2147488033" r:id="rId8"/>
    <p:sldLayoutId id="2147488034" r:id="rId9"/>
    <p:sldLayoutId id="2147488035" r:id="rId10"/>
    <p:sldLayoutId id="214748803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543" indent="-28559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374" indent="-2284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329"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278"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59002785"/>
      </p:ext>
    </p:extLst>
  </p:cSld>
  <p:clrMap bg1="lt1" tx1="dk1" bg2="lt2" tx2="dk2" accent1="accent1" accent2="accent2" accent3="accent3" accent4="accent4" accent5="accent5" accent6="accent6" hlink="hlink" folHlink="folHlink"/>
  <p:sldLayoutIdLst>
    <p:sldLayoutId id="2147488038" r:id="rId1"/>
    <p:sldLayoutId id="2147488039" r:id="rId2"/>
    <p:sldLayoutId id="2147488040" r:id="rId3"/>
    <p:sldLayoutId id="2147488041" r:id="rId4"/>
    <p:sldLayoutId id="2147488042" r:id="rId5"/>
    <p:sldLayoutId id="2147488043" r:id="rId6"/>
    <p:sldLayoutId id="2147488044" r:id="rId7"/>
    <p:sldLayoutId id="2147488045" r:id="rId8"/>
    <p:sldLayoutId id="2147488046" r:id="rId9"/>
    <p:sldLayoutId id="2147488047" r:id="rId10"/>
    <p:sldLayoutId id="214748804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543" indent="-28559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374" indent="-2284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329"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278"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497583004"/>
      </p:ext>
    </p:extLst>
  </p:cSld>
  <p:clrMap bg1="lt1" tx1="dk1" bg2="lt2" tx2="dk2" accent1="accent1" accent2="accent2" accent3="accent3" accent4="accent4" accent5="accent5" accent6="accent6" hlink="hlink" folHlink="folHlink"/>
  <p:sldLayoutIdLst>
    <p:sldLayoutId id="2147488087" r:id="rId1"/>
    <p:sldLayoutId id="2147488088" r:id="rId2"/>
    <p:sldLayoutId id="2147488089" r:id="rId3"/>
    <p:sldLayoutId id="2147488090" r:id="rId4"/>
    <p:sldLayoutId id="2147488091" r:id="rId5"/>
    <p:sldLayoutId id="2147488092" r:id="rId6"/>
    <p:sldLayoutId id="2147488093" r:id="rId7"/>
    <p:sldLayoutId id="2147488094" r:id="rId8"/>
    <p:sldLayoutId id="2147488095" r:id="rId9"/>
    <p:sldLayoutId id="2147488096" r:id="rId10"/>
    <p:sldLayoutId id="2147488097" r:id="rId11"/>
    <p:sldLayoutId id="2147488098" r:id="rId12"/>
    <p:sldLayoutId id="214748809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374" indent="-22847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329"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6278"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40740278"/>
      </p:ext>
    </p:extLst>
  </p:cSld>
  <p:clrMap bg1="lt1" tx1="dk1" bg2="lt2" tx2="dk2" accent1="accent1" accent2="accent2" accent3="accent3" accent4="accent4" accent5="accent5" accent6="accent6" hlink="hlink" folHlink="folHlink"/>
  <p:sldLayoutIdLst>
    <p:sldLayoutId id="2147488364" r:id="rId1"/>
    <p:sldLayoutId id="2147488365" r:id="rId2"/>
    <p:sldLayoutId id="2147488366" r:id="rId3"/>
    <p:sldLayoutId id="2147488367" r:id="rId4"/>
    <p:sldLayoutId id="2147488368" r:id="rId5"/>
    <p:sldLayoutId id="2147488369" r:id="rId6"/>
    <p:sldLayoutId id="2147488370" r:id="rId7"/>
    <p:sldLayoutId id="2147488371" r:id="rId8"/>
    <p:sldLayoutId id="2147488372" r:id="rId9"/>
    <p:sldLayoutId id="2147488373" r:id="rId10"/>
    <p:sldLayoutId id="2147488374" r:id="rId11"/>
    <p:sldLayoutId id="2147488375" r:id="rId12"/>
    <p:sldLayoutId id="214748837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003E78-BDAE-134D-AA45-CDBE6D63A53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BFA239E-F2A9-E44A-94F9-0C3726CB45C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9E12290-105D-2B42-A35E-28C72D42A2A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F110DF0-DA52-8F4C-92EE-2D53BAA28134}" type="datetimeFigureOut">
              <a:rPr lang="en-US" altLang="en-US"/>
              <a:pPr/>
              <a:t>2/20/24</a:t>
            </a:fld>
            <a:endParaRPr lang="en-US" altLang="en-US"/>
          </a:p>
        </p:txBody>
      </p:sp>
      <p:sp>
        <p:nvSpPr>
          <p:cNvPr id="5" name="Footer Placeholder 4">
            <a:extLst>
              <a:ext uri="{FF2B5EF4-FFF2-40B4-BE49-F238E27FC236}">
                <a16:creationId xmlns:a16="http://schemas.microsoft.com/office/drawing/2014/main" id="{4586DAA2-9EA5-6C4F-B1D7-AC09FCF039E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963D20D-BF93-7B4A-A07C-FB6F02A538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1B2E9A5-2861-9340-AF74-C5372DDF6A6D}" type="slidenum">
              <a:rPr lang="en-US" altLang="en-US"/>
              <a:pPr/>
              <a:t>‹#›</a:t>
            </a:fld>
            <a:endParaRPr lang="en-US" altLang="en-US"/>
          </a:p>
        </p:txBody>
      </p:sp>
    </p:spTree>
    <p:extLst>
      <p:ext uri="{BB962C8B-B14F-4D97-AF65-F5344CB8AC3E}">
        <p14:creationId xmlns:p14="http://schemas.microsoft.com/office/powerpoint/2010/main" val="3456667525"/>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61631558"/>
      </p:ext>
    </p:extLst>
  </p:cSld>
  <p:clrMap bg1="lt1" tx1="dk1" bg2="lt2" tx2="dk2" accent1="accent1" accent2="accent2" accent3="accent3" accent4="accent4" accent5="accent5" accent6="accent6" hlink="hlink" folHlink="folHlink"/>
  <p:sldLayoutIdLst>
    <p:sldLayoutId id="2147488485" r:id="rId1"/>
    <p:sldLayoutId id="2147488486" r:id="rId2"/>
    <p:sldLayoutId id="2147488487" r:id="rId3"/>
    <p:sldLayoutId id="2147488488" r:id="rId4"/>
    <p:sldLayoutId id="2147488489" r:id="rId5"/>
    <p:sldLayoutId id="2147488490" r:id="rId6"/>
    <p:sldLayoutId id="2147488491" r:id="rId7"/>
    <p:sldLayoutId id="2147488492" r:id="rId8"/>
    <p:sldLayoutId id="2147488493" r:id="rId9"/>
    <p:sldLayoutId id="2147488494" r:id="rId10"/>
    <p:sldLayoutId id="2147488495" r:id="rId11"/>
    <p:sldLayoutId id="2147488496" r:id="rId12"/>
    <p:sldLayoutId id="214748849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523267"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3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l"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523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ctr"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523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3ADDF605-BE1A-F543-96C2-BBB52BE1585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737" r:id="rId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6686"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337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0051"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6739"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108" indent="-285428"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1708" indent="-228341"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598393"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5075"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1759" indent="-228341"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68447" indent="-228341"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5126" indent="-228341"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1814" indent="-228341"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0825" cy="6850063"/>
            <a:chOff x="0" y="0"/>
            <a:chExt cx="5758" cy="4315"/>
          </a:xfrm>
        </p:grpSpPr>
        <p:grpSp>
          <p:nvGrpSpPr>
            <p:cNvPr id="1029"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latin typeface="Garamond" pitchFamily="-112" charset="0"/>
                  <a:ea typeface="+mn-ea"/>
                  <a:cs typeface="+mn-cs"/>
                </a:endParaRPr>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035"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031" name="Freeform 12"/>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1607910"/>
      </p:ext>
    </p:extLst>
  </p:cSld>
  <p:clrMap bg1="dk2" tx1="lt1" bg2="dk1" tx2="lt2" accent1="accent1" accent2="accent2" accent3="accent3" accent4="accent4" accent5="accent5" accent6="accent6" hlink="hlink" folHlink="folHlink"/>
  <p:sldLayoutIdLst>
    <p:sldLayoutId id="2147488588" r:id="rId1"/>
    <p:sldLayoutId id="2147488589" r:id="rId2"/>
    <p:sldLayoutId id="2147488590" r:id="rId3"/>
    <p:sldLayoutId id="2147488591" r:id="rId4"/>
    <p:sldLayoutId id="2147488592" r:id="rId5"/>
    <p:sldLayoutId id="2147488593" r:id="rId6"/>
    <p:sldLayoutId id="2147488594" r:id="rId7"/>
    <p:sldLayoutId id="2147488595" r:id="rId8"/>
    <p:sldLayoutId id="2147488596" r:id="rId9"/>
    <p:sldLayoutId id="2147488597" r:id="rId10"/>
    <p:sldLayoutId id="2147488598" r:id="rId11"/>
    <p:sldLayoutId id="2147488599"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208339"/>
      </p:ext>
    </p:extLst>
  </p:cSld>
  <p:clrMap bg1="lt1" tx1="dk1" bg2="lt2" tx2="dk2" accent1="accent1" accent2="accent2" accent3="accent3" accent4="accent4" accent5="accent5" accent6="accent6" hlink="hlink" folHlink="folHlink"/>
  <p:sldLayoutIdLst>
    <p:sldLayoutId id="2147488680" r:id="rId1"/>
    <p:sldLayoutId id="2147488681" r:id="rId2"/>
    <p:sldLayoutId id="2147488682" r:id="rId3"/>
    <p:sldLayoutId id="2147488683" r:id="rId4"/>
    <p:sldLayoutId id="2147488684" r:id="rId5"/>
    <p:sldLayoutId id="2147488685" r:id="rId6"/>
    <p:sldLayoutId id="2147488686" r:id="rId7"/>
    <p:sldLayoutId id="2147488687" r:id="rId8"/>
    <p:sldLayoutId id="2147488688" r:id="rId9"/>
    <p:sldLayoutId id="214748868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10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latin typeface="Times New Roman" charset="0"/>
              </a:defRPr>
            </a:lvl1pPr>
          </a:lstStyle>
          <a:p>
            <a:pPr>
              <a:defRPr/>
            </a:pPr>
            <a:fld id="{DBFA246B-482E-054E-AD70-3413A1D07EF0}" type="slidenum">
              <a:rPr lang="en-US"/>
              <a:pPr>
                <a:defRPr/>
              </a:pPr>
              <a:t>‹#›</a:t>
            </a:fld>
            <a:endParaRPr lang="en-US"/>
          </a:p>
        </p:txBody>
      </p:sp>
    </p:spTree>
    <p:extLst>
      <p:ext uri="{BB962C8B-B14F-4D97-AF65-F5344CB8AC3E}">
        <p14:creationId xmlns:p14="http://schemas.microsoft.com/office/powerpoint/2010/main" val="3829009081"/>
      </p:ext>
    </p:extLst>
  </p:cSld>
  <p:clrMap bg1="lt1" tx1="dk1" bg2="lt2" tx2="dk2" accent1="accent1" accent2="accent2" accent3="accent3" accent4="accent4" accent5="accent5" accent6="accent6" hlink="hlink" folHlink="folHlink"/>
  <p:sldLayoutIdLst>
    <p:sldLayoutId id="2147488716" r:id="rId1"/>
    <p:sldLayoutId id="2147488717" r:id="rId2"/>
    <p:sldLayoutId id="2147488718" r:id="rId3"/>
    <p:sldLayoutId id="2147488719" r:id="rId4"/>
    <p:sldLayoutId id="2147488720" r:id="rId5"/>
    <p:sldLayoutId id="2147488721" r:id="rId6"/>
    <p:sldLayoutId id="2147488722" r:id="rId7"/>
    <p:sldLayoutId id="2147488723" r:id="rId8"/>
    <p:sldLayoutId id="2147488724" r:id="rId9"/>
    <p:sldLayoutId id="2147488725" r:id="rId10"/>
    <p:sldLayoutId id="2147488726" r:id="rId11"/>
    <p:sldLayoutId id="2147488727" r:id="rId12"/>
    <p:sldLayoutId id="214748872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63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163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grpSp>
      <p:sp>
        <p:nvSpPr>
          <p:cNvPr id="1639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639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7099D075-7D6D-024F-B45D-57035EFCA1A3}" type="slidenum">
              <a:rPr lang="en-US"/>
              <a:pPr>
                <a:defRPr/>
              </a:pPr>
              <a:t>‹#›</a:t>
            </a:fld>
            <a:endParaRPr lang="en-US"/>
          </a:p>
        </p:txBody>
      </p:sp>
    </p:spTree>
    <p:extLst>
      <p:ext uri="{BB962C8B-B14F-4D97-AF65-F5344CB8AC3E}">
        <p14:creationId xmlns:p14="http://schemas.microsoft.com/office/powerpoint/2010/main" val="1058204143"/>
      </p:ext>
    </p:extLst>
  </p:cSld>
  <p:clrMap bg1="dk2" tx1="lt1" bg2="dk1" tx2="lt2" accent1="accent1" accent2="accent2" accent3="accent3" accent4="accent4" accent5="accent5" accent6="accent6" hlink="hlink" folHlink="folHlink"/>
  <p:sldLayoutIdLst>
    <p:sldLayoutId id="2147488733" r:id="rId1"/>
    <p:sldLayoutId id="2147488734" r:id="rId2"/>
    <p:sldLayoutId id="2147488735" r:id="rId3"/>
    <p:sldLayoutId id="2147488736" r:id="rId4"/>
    <p:sldLayoutId id="2147488737" r:id="rId5"/>
    <p:sldLayoutId id="2147488738" r:id="rId6"/>
    <p:sldLayoutId id="2147488739" r:id="rId7"/>
    <p:sldLayoutId id="2147488740" r:id="rId8"/>
    <p:sldLayoutId id="2147488741" r:id="rId9"/>
    <p:sldLayoutId id="2147488742" r:id="rId10"/>
    <p:sldLayoutId id="2147488743" r:id="rId11"/>
  </p:sldLayoutIdLst>
  <p:transition advClick="0" advTm="5000"/>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421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9421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1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37899" name="Freeform 6"/>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421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ea typeface="+mn-ea"/>
                <a:cs typeface="+mn-cs"/>
              </a:endParaRPr>
            </a:p>
          </p:txBody>
        </p:sp>
        <p:sp>
          <p:nvSpPr>
            <p:cNvPr id="37901" name="Freeform 8"/>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902" name="Freeform 9"/>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421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37904" name="Freeform 11"/>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422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ea typeface="+mn-ea"/>
                <a:cs typeface="+mn-cs"/>
              </a:endParaRPr>
            </a:p>
          </p:txBody>
        </p:sp>
        <p:sp>
          <p:nvSpPr>
            <p:cNvPr id="37906" name="Freeform 13"/>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422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7908" name="Freeform 15"/>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422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9422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2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ea typeface="+mn-ea"/>
                <a:cs typeface="+mn-cs"/>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422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423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3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ea typeface="+mn-ea"/>
                <a:cs typeface="+mn-cs"/>
              </a:endParaRPr>
            </a:p>
          </p:txBody>
        </p:sp>
        <p:sp>
          <p:nvSpPr>
            <p:cNvPr id="9423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ea typeface="+mn-ea"/>
                <a:cs typeface="+mn-cs"/>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423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9423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423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423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9424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9424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grpSp>
          <p:nvGrpSpPr>
            <p:cNvPr id="37932" name="Group 39"/>
            <p:cNvGrpSpPr>
              <a:grpSpLocks/>
            </p:cNvGrpSpPr>
            <p:nvPr userDrawn="1"/>
          </p:nvGrpSpPr>
          <p:grpSpPr bwMode="auto">
            <a:xfrm>
              <a:off x="0" y="1632"/>
              <a:ext cx="5758" cy="1858"/>
              <a:chOff x="0" y="1632"/>
              <a:chExt cx="5758" cy="1858"/>
            </a:xfrm>
          </p:grpSpPr>
          <p:sp>
            <p:nvSpPr>
              <p:cNvPr id="9424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9424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ea typeface="+mn-ea"/>
                  <a:cs typeface="+mn-cs"/>
                </a:endParaRPr>
              </a:p>
            </p:txBody>
          </p:sp>
        </p:grpSp>
      </p:grpSp>
      <p:sp>
        <p:nvSpPr>
          <p:cNvPr id="9425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425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425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mn-ea"/>
                <a:cs typeface="+mn-cs"/>
              </a:defRPr>
            </a:lvl1pPr>
          </a:lstStyle>
          <a:p>
            <a:pPr>
              <a:defRPr/>
            </a:pPr>
            <a:endParaRPr lang="en-US"/>
          </a:p>
        </p:txBody>
      </p:sp>
      <p:sp>
        <p:nvSpPr>
          <p:cNvPr id="9425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mn-ea"/>
                <a:cs typeface="+mn-cs"/>
              </a:defRPr>
            </a:lvl1pPr>
          </a:lstStyle>
          <a:p>
            <a:pPr>
              <a:defRPr/>
            </a:pPr>
            <a:endParaRPr lang="en-US"/>
          </a:p>
        </p:txBody>
      </p:sp>
      <p:sp>
        <p:nvSpPr>
          <p:cNvPr id="9425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EE99DB87-9AD3-FF4F-A9B3-F09982072504}" type="slidenum">
              <a:rPr lang="en-US"/>
              <a:pPr>
                <a:defRPr/>
              </a:pPr>
              <a:t>‹#›</a:t>
            </a:fld>
            <a:endParaRPr lang="en-US"/>
          </a:p>
        </p:txBody>
      </p:sp>
    </p:spTree>
    <p:extLst>
      <p:ext uri="{BB962C8B-B14F-4D97-AF65-F5344CB8AC3E}">
        <p14:creationId xmlns:p14="http://schemas.microsoft.com/office/powerpoint/2010/main" val="37873140"/>
      </p:ext>
    </p:extLst>
  </p:cSld>
  <p:clrMap bg1="dk2" tx1="lt1" bg2="dk1" tx2="lt2" accent1="accent1" accent2="accent2" accent3="accent3" accent4="accent4" accent5="accent5" accent6="accent6" hlink="hlink" folHlink="folHlink"/>
  <p:sldLayoutIdLst>
    <p:sldLayoutId id="2147488745" r:id="rId1"/>
    <p:sldLayoutId id="2147488746" r:id="rId2"/>
    <p:sldLayoutId id="2147488747" r:id="rId3"/>
    <p:sldLayoutId id="2147488748" r:id="rId4"/>
    <p:sldLayoutId id="2147488749" r:id="rId5"/>
    <p:sldLayoutId id="2147488750" r:id="rId6"/>
    <p:sldLayoutId id="2147488751" r:id="rId7"/>
    <p:sldLayoutId id="2147488752" r:id="rId8"/>
    <p:sldLayoutId id="2147488753" r:id="rId9"/>
    <p:sldLayoutId id="2147488754" r:id="rId10"/>
    <p:sldLayoutId id="2147488755" r:id="rId11"/>
  </p:sldLayoutIdLst>
  <p:transition advClick="0" advTm="5000"/>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41986" name="Group 1026"/>
          <p:cNvGrpSpPr>
            <a:grpSpLocks/>
          </p:cNvGrpSpPr>
          <p:nvPr/>
        </p:nvGrpSpPr>
        <p:grpSpPr bwMode="auto">
          <a:xfrm>
            <a:off x="0" y="0"/>
            <a:ext cx="9144000" cy="6858000"/>
            <a:chOff x="0" y="0"/>
            <a:chExt cx="5760" cy="4320"/>
          </a:xfrm>
        </p:grpSpPr>
        <p:sp>
          <p:nvSpPr>
            <p:cNvPr id="41992"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sp>
          <p:nvSpPr>
            <p:cNvPr id="41993"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pic>
          <p:nvPicPr>
            <p:cNvPr id="41994" name="Picture 1029"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988"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aseline="0">
                <a:solidFill>
                  <a:srgbClr val="EAE8E2"/>
                </a:solidFill>
                <a:latin typeface="Arial Narrow" charset="0"/>
              </a:defRPr>
            </a:lvl1pPr>
          </a:lstStyle>
          <a:p>
            <a:pPr>
              <a:defRPr/>
            </a:pPr>
            <a:fld id="{B3A08496-E06D-1E46-8D2B-F900C55709DD}" type="datetime1">
              <a:rPr lang="en-US"/>
              <a:pPr>
                <a:defRPr/>
              </a:pPr>
              <a:t>2/20/24</a:t>
            </a:fld>
            <a:endParaRPr lang="en-US"/>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aseline="0">
                <a:solidFill>
                  <a:srgbClr val="EAE8E2"/>
                </a:solidFill>
                <a:latin typeface="Arial Narrow" pitchFamily="-108" charset="0"/>
                <a:ea typeface="+mn-ea"/>
                <a:cs typeface="+mn-cs"/>
              </a:defRPr>
            </a:lvl1pPr>
          </a:lstStyle>
          <a:p>
            <a:pPr>
              <a:defRPr/>
            </a:pPr>
            <a:endParaRPr lang="en-US"/>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aseline="0">
                <a:solidFill>
                  <a:srgbClr val="EAE8E2"/>
                </a:solidFill>
                <a:latin typeface="Arial Narrow" charset="0"/>
              </a:defRPr>
            </a:lvl1pPr>
          </a:lstStyle>
          <a:p>
            <a:pPr>
              <a:defRPr/>
            </a:pPr>
            <a:fld id="{37A6ED02-D901-664D-A06E-0AB9BA555722}" type="slidenum">
              <a:rPr lang="en-US"/>
              <a:pPr>
                <a:defRPr/>
              </a:pPr>
              <a:t>‹#›</a:t>
            </a:fld>
            <a:endParaRPr lang="en-US"/>
          </a:p>
        </p:txBody>
      </p:sp>
    </p:spTree>
    <p:extLst>
      <p:ext uri="{BB962C8B-B14F-4D97-AF65-F5344CB8AC3E}">
        <p14:creationId xmlns:p14="http://schemas.microsoft.com/office/powerpoint/2010/main" val="617730874"/>
      </p:ext>
    </p:extLst>
  </p:cSld>
  <p:clrMap bg1="dk2" tx1="lt1" bg2="dk1" tx2="lt2" accent1="accent1" accent2="accent2" accent3="accent3" accent4="accent4" accent5="accent5" accent6="accent6" hlink="hlink" folHlink="folHlink"/>
  <p:sldLayoutIdLst>
    <p:sldLayoutId id="2147488757" r:id="rId1"/>
    <p:sldLayoutId id="2147488758" r:id="rId2"/>
    <p:sldLayoutId id="2147488759" r:id="rId3"/>
    <p:sldLayoutId id="2147488760" r:id="rId4"/>
    <p:sldLayoutId id="2147488761" r:id="rId5"/>
    <p:sldLayoutId id="2147488762" r:id="rId6"/>
    <p:sldLayoutId id="2147488763" r:id="rId7"/>
    <p:sldLayoutId id="2147488764" r:id="rId8"/>
    <p:sldLayoutId id="2147488765" r:id="rId9"/>
    <p:sldLayoutId id="2147488766" r:id="rId10"/>
    <p:sldLayoutId id="214748876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3195" name="Freeform 6"/>
            <p:cNvSpPr>
              <a:spLocks/>
            </p:cNvSpPr>
            <p:nvPr/>
          </p:nvSpPr>
          <p:spPr bwMode="hidden">
            <a:xfrm>
              <a:off x="4038" y="3577"/>
              <a:ext cx="1720" cy="65"/>
            </a:xfrm>
            <a:custGeom>
              <a:avLst/>
              <a:gdLst>
                <a:gd name="T0" fmla="*/ 1686 w 1722"/>
                <a:gd name="T1" fmla="*/ 48 h 66"/>
                <a:gd name="T2" fmla="*/ 1686 w 1722"/>
                <a:gd name="T3" fmla="*/ 42 h 66"/>
                <a:gd name="T4" fmla="*/ 0 w 1722"/>
                <a:gd name="T5" fmla="*/ 0 h 66"/>
                <a:gd name="T6" fmla="*/ 0 w 1722"/>
                <a:gd name="T7" fmla="*/ 33 h 66"/>
                <a:gd name="T8" fmla="*/ 1686 w 1722"/>
                <a:gd name="T9" fmla="*/ 48 h 66"/>
                <a:gd name="T10" fmla="*/ 1686 w 1722"/>
                <a:gd name="T11" fmla="*/ 4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93197" name="Freeform 8"/>
            <p:cNvSpPr>
              <a:spLocks/>
            </p:cNvSpPr>
            <p:nvPr/>
          </p:nvSpPr>
          <p:spPr bwMode="hidden">
            <a:xfrm>
              <a:off x="4784" y="3702"/>
              <a:ext cx="974" cy="101"/>
            </a:xfrm>
            <a:custGeom>
              <a:avLst/>
              <a:gdLst>
                <a:gd name="T0" fmla="*/ 957 w 975"/>
                <a:gd name="T1" fmla="*/ 48 h 101"/>
                <a:gd name="T2" fmla="*/ 957 w 975"/>
                <a:gd name="T3" fmla="*/ 0 h 101"/>
                <a:gd name="T4" fmla="*/ 0 w 975"/>
                <a:gd name="T5" fmla="*/ 24 h 101"/>
                <a:gd name="T6" fmla="*/ 0 w 975"/>
                <a:gd name="T7" fmla="*/ 101 h 101"/>
                <a:gd name="T8" fmla="*/ 957 w 975"/>
                <a:gd name="T9" fmla="*/ 48 h 101"/>
                <a:gd name="T10" fmla="*/ 95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3198" name="Freeform 9"/>
            <p:cNvSpPr>
              <a:spLocks/>
            </p:cNvSpPr>
            <p:nvPr/>
          </p:nvSpPr>
          <p:spPr bwMode="hidden">
            <a:xfrm>
              <a:off x="3619" y="3815"/>
              <a:ext cx="2139" cy="198"/>
            </a:xfrm>
            <a:custGeom>
              <a:avLst/>
              <a:gdLst>
                <a:gd name="T0" fmla="*/ 2105 w 2141"/>
                <a:gd name="T1" fmla="*/ 0 h 198"/>
                <a:gd name="T2" fmla="*/ 0 w 2141"/>
                <a:gd name="T3" fmla="*/ 156 h 198"/>
                <a:gd name="T4" fmla="*/ 0 w 2141"/>
                <a:gd name="T5" fmla="*/ 198 h 198"/>
                <a:gd name="T6" fmla="*/ 2105 w 2141"/>
                <a:gd name="T7" fmla="*/ 0 h 198"/>
                <a:gd name="T8" fmla="*/ 210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3200" name="Freeform 11"/>
            <p:cNvSpPr>
              <a:spLocks/>
            </p:cNvSpPr>
            <p:nvPr/>
          </p:nvSpPr>
          <p:spPr bwMode="hidden">
            <a:xfrm>
              <a:off x="2097" y="4043"/>
              <a:ext cx="2514" cy="276"/>
            </a:xfrm>
            <a:custGeom>
              <a:avLst/>
              <a:gdLst>
                <a:gd name="T0" fmla="*/ 2128 w 2517"/>
                <a:gd name="T1" fmla="*/ 276 h 276"/>
                <a:gd name="T2" fmla="*/ 2463 w 2517"/>
                <a:gd name="T3" fmla="*/ 204 h 276"/>
                <a:gd name="T4" fmla="*/ 2206 w 2517"/>
                <a:gd name="T5" fmla="*/ 0 h 276"/>
                <a:gd name="T6" fmla="*/ 0 w 2517"/>
                <a:gd name="T7" fmla="*/ 276 h 276"/>
                <a:gd name="T8" fmla="*/ 2128 w 2517"/>
                <a:gd name="T9" fmla="*/ 276 h 276"/>
                <a:gd name="T10" fmla="*/ 212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3202" name="Freeform 13"/>
            <p:cNvSpPr>
              <a:spLocks/>
            </p:cNvSpPr>
            <p:nvPr/>
          </p:nvSpPr>
          <p:spPr bwMode="hidden">
            <a:xfrm>
              <a:off x="5030" y="3151"/>
              <a:ext cx="728" cy="240"/>
            </a:xfrm>
            <a:custGeom>
              <a:avLst/>
              <a:gdLst>
                <a:gd name="T0" fmla="*/ 711 w 729"/>
                <a:gd name="T1" fmla="*/ 240 h 240"/>
                <a:gd name="T2" fmla="*/ 0 w 729"/>
                <a:gd name="T3" fmla="*/ 0 h 240"/>
                <a:gd name="T4" fmla="*/ 0 w 729"/>
                <a:gd name="T5" fmla="*/ 6 h 240"/>
                <a:gd name="T6" fmla="*/ 711 w 729"/>
                <a:gd name="T7" fmla="*/ 240 h 240"/>
                <a:gd name="T8" fmla="*/ 71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3204" name="Freeform 15"/>
            <p:cNvSpPr>
              <a:spLocks/>
            </p:cNvSpPr>
            <p:nvPr/>
          </p:nvSpPr>
          <p:spPr bwMode="hidden">
            <a:xfrm>
              <a:off x="5030" y="3049"/>
              <a:ext cx="728" cy="318"/>
            </a:xfrm>
            <a:custGeom>
              <a:avLst/>
              <a:gdLst>
                <a:gd name="T0" fmla="*/ 711 w 729"/>
                <a:gd name="T1" fmla="*/ 318 h 318"/>
                <a:gd name="T2" fmla="*/ 711 w 729"/>
                <a:gd name="T3" fmla="*/ 312 h 318"/>
                <a:gd name="T4" fmla="*/ 0 w 729"/>
                <a:gd name="T5" fmla="*/ 0 h 318"/>
                <a:gd name="T6" fmla="*/ 0 w 729"/>
                <a:gd name="T7" fmla="*/ 54 h 318"/>
                <a:gd name="T8" fmla="*/ 711 w 729"/>
                <a:gd name="T9" fmla="*/ 318 h 318"/>
                <a:gd name="T10" fmla="*/ 71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320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321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321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3217" name="Freeform 28"/>
            <p:cNvSpPr>
              <a:spLocks/>
            </p:cNvSpPr>
            <p:nvPr/>
          </p:nvSpPr>
          <p:spPr bwMode="hidden">
            <a:xfrm>
              <a:off x="5698" y="653"/>
              <a:ext cx="60" cy="311"/>
            </a:xfrm>
            <a:custGeom>
              <a:avLst/>
              <a:gdLst>
                <a:gd name="T0" fmla="*/ 0 w 60"/>
                <a:gd name="T1" fmla="*/ 144 h 312"/>
                <a:gd name="T2" fmla="*/ 60 w 60"/>
                <a:gd name="T3" fmla="*/ 29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321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nvGrpSpPr>
            <p:cNvPr id="9322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68BAFA64-B614-6647-A5E5-C2FA55139B29}" type="slidenum">
              <a:rPr lang="en-US"/>
              <a:pPr>
                <a:defRPr/>
              </a:pPr>
              <a:t>‹#›</a:t>
            </a:fld>
            <a:endParaRPr lang="en-US"/>
          </a:p>
        </p:txBody>
      </p:sp>
    </p:spTree>
    <p:extLst>
      <p:ext uri="{BB962C8B-B14F-4D97-AF65-F5344CB8AC3E}">
        <p14:creationId xmlns:p14="http://schemas.microsoft.com/office/powerpoint/2010/main" val="1718576600"/>
      </p:ext>
    </p:extLst>
  </p:cSld>
  <p:clrMap bg1="dk2" tx1="lt1" bg2="dk1" tx2="lt2" accent1="accent1" accent2="accent2" accent3="accent3" accent4="accent4" accent5="accent5" accent6="accent6" hlink="hlink" folHlink="folHlink"/>
  <p:sldLayoutIdLst>
    <p:sldLayoutId id="2147488769" r:id="rId1"/>
    <p:sldLayoutId id="2147488770" r:id="rId2"/>
    <p:sldLayoutId id="2147488771" r:id="rId3"/>
    <p:sldLayoutId id="2147488772" r:id="rId4"/>
    <p:sldLayoutId id="2147488773" r:id="rId5"/>
    <p:sldLayoutId id="2147488774" r:id="rId6"/>
    <p:sldLayoutId id="2147488775" r:id="rId7"/>
    <p:sldLayoutId id="2147488776" r:id="rId8"/>
    <p:sldLayoutId id="2147488777" r:id="rId9"/>
    <p:sldLayoutId id="2147488778" r:id="rId10"/>
    <p:sldLayoutId id="2147488779"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37383660"/>
      </p:ext>
    </p:extLst>
  </p:cSld>
  <p:clrMap bg1="lt1" tx1="dk1" bg2="lt2" tx2="dk2" accent1="accent1" accent2="accent2" accent3="accent3" accent4="accent4" accent5="accent5" accent6="accent6" hlink="hlink" folHlink="folHlink"/>
  <p:sldLayoutIdLst>
    <p:sldLayoutId id="2147488781" r:id="rId1"/>
    <p:sldLayoutId id="2147488782" r:id="rId2"/>
    <p:sldLayoutId id="2147488783" r:id="rId3"/>
    <p:sldLayoutId id="2147488784" r:id="rId4"/>
    <p:sldLayoutId id="2147488785" r:id="rId5"/>
    <p:sldLayoutId id="2147488786" r:id="rId6"/>
    <p:sldLayoutId id="2147488787" r:id="rId7"/>
    <p:sldLayoutId id="2147488788" r:id="rId8"/>
    <p:sldLayoutId id="2147488789" r:id="rId9"/>
    <p:sldLayoutId id="2147488790" r:id="rId10"/>
    <p:sldLayoutId id="2147488791"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8"/>
      </p:ext>
    </p:extLst>
  </p:cSld>
  <p:clrMap bg1="lt1" tx1="dk1" bg2="lt2" tx2="dk2" accent1="accent1" accent2="accent2" accent3="accent3" accent4="accent4" accent5="accent5" accent6="accent6" hlink="hlink" folHlink="folHlink"/>
  <p:sldLayoutIdLst>
    <p:sldLayoutId id="2147488793" r:id="rId1"/>
    <p:sldLayoutId id="2147488794" r:id="rId2"/>
    <p:sldLayoutId id="2147488795" r:id="rId3"/>
    <p:sldLayoutId id="2147488796" r:id="rId4"/>
    <p:sldLayoutId id="2147488797" r:id="rId5"/>
    <p:sldLayoutId id="2147488798" r:id="rId6"/>
    <p:sldLayoutId id="2147488799" r:id="rId7"/>
    <p:sldLayoutId id="2147488800" r:id="rId8"/>
    <p:sldLayoutId id="2147488801" r:id="rId9"/>
    <p:sldLayoutId id="2147488802" r:id="rId10"/>
    <p:sldLayoutId id="2147488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8878426"/>
      </p:ext>
    </p:extLst>
  </p:cSld>
  <p:clrMap bg1="lt1" tx1="dk1" bg2="lt2" tx2="dk2" accent1="accent1" accent2="accent2" accent3="accent3" accent4="accent4" accent5="accent5" accent6="accent6" hlink="hlink" folHlink="folHlink"/>
  <p:sldLayoutIdLst>
    <p:sldLayoutId id="2147488818" r:id="rId1"/>
    <p:sldLayoutId id="2147488819" r:id="rId2"/>
    <p:sldLayoutId id="2147488820" r:id="rId3"/>
    <p:sldLayoutId id="2147488821" r:id="rId4"/>
    <p:sldLayoutId id="2147488822" r:id="rId5"/>
    <p:sldLayoutId id="2147488823" r:id="rId6"/>
    <p:sldLayoutId id="2147488824" r:id="rId7"/>
    <p:sldLayoutId id="2147488825" r:id="rId8"/>
    <p:sldLayoutId id="2147488826" r:id="rId9"/>
    <p:sldLayoutId id="2147488827" r:id="rId10"/>
    <p:sldLayoutId id="214748882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58723" name="Rectangle 1027"/>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1" hangingPunct="1">
              <a:spcBef>
                <a:spcPct val="0"/>
              </a:spcBef>
              <a:buClrTx/>
              <a:buFontTx/>
              <a:buNone/>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spcBef>
                <a:spcPct val="0"/>
              </a:spcBef>
              <a:buClrTx/>
              <a:buFontTx/>
              <a:buNone/>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994C19E4-0CE3-884B-9340-AF063A2A81B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654"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Arial" pitchFamily="-108" charset="0"/>
        </a:defRPr>
      </a:lvl6pPr>
      <a:lvl7pPr marL="913370" algn="ctr" rtl="0" fontAlgn="base">
        <a:spcBef>
          <a:spcPct val="0"/>
        </a:spcBef>
        <a:spcAft>
          <a:spcPct val="0"/>
        </a:spcAft>
        <a:defRPr sz="4400">
          <a:solidFill>
            <a:schemeClr val="tx2"/>
          </a:solidFill>
          <a:latin typeface="Arial" pitchFamily="-108" charset="0"/>
        </a:defRPr>
      </a:lvl7pPr>
      <a:lvl8pPr marL="1370051" algn="ctr" rtl="0" fontAlgn="base">
        <a:spcBef>
          <a:spcPct val="0"/>
        </a:spcBef>
        <a:spcAft>
          <a:spcPct val="0"/>
        </a:spcAft>
        <a:defRPr sz="4400">
          <a:solidFill>
            <a:schemeClr val="tx2"/>
          </a:solidFill>
          <a:latin typeface="Arial" pitchFamily="-108" charset="0"/>
        </a:defRPr>
      </a:lvl8pPr>
      <a:lvl9pPr marL="1826739" algn="ctr" rtl="0" fontAlgn="base">
        <a:spcBef>
          <a:spcPct val="0"/>
        </a:spcBef>
        <a:spcAft>
          <a:spcPct val="0"/>
        </a:spcAft>
        <a:defRPr sz="4400">
          <a:solidFill>
            <a:schemeClr val="tx2"/>
          </a:solidFill>
          <a:latin typeface="Arial" pitchFamily="-108" charset="0"/>
        </a:defRPr>
      </a:lvl9pPr>
    </p:titleStyle>
    <p:bodyStyle>
      <a:lvl1pPr marL="342512" indent="-342512"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1708" indent="-228341"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598393" indent="-228341"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5075" indent="-228341"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08"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08"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08"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2/20/24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279379988"/>
      </p:ext>
    </p:extLst>
  </p:cSld>
  <p:clrMap bg1="lt1" tx1="dk1" bg2="lt2" tx2="dk2" accent1="accent1" accent2="accent2" accent3="accent3" accent4="accent4" accent5="accent5" accent6="accent6" hlink="hlink" folHlink="folHlink"/>
  <p:sldLayoutIdLst>
    <p:sldLayoutId id="2147488830" r:id="rId1"/>
    <p:sldLayoutId id="2147488831" r:id="rId2"/>
    <p:sldLayoutId id="2147488832" r:id="rId3"/>
    <p:sldLayoutId id="2147488833" r:id="rId4"/>
    <p:sldLayoutId id="2147488834" r:id="rId5"/>
    <p:sldLayoutId id="2147488835" r:id="rId6"/>
    <p:sldLayoutId id="2147488836" r:id="rId7"/>
    <p:sldLayoutId id="2147488837" r:id="rId8"/>
    <p:sldLayoutId id="2147488838" r:id="rId9"/>
    <p:sldLayoutId id="2147488839" r:id="rId10"/>
    <p:sldLayoutId id="214748884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0264008"/>
      </p:ext>
    </p:extLst>
  </p:cSld>
  <p:clrMap bg1="lt1" tx1="dk1" bg2="lt2" tx2="dk2" accent1="accent1" accent2="accent2" accent3="accent3" accent4="accent4" accent5="accent5" accent6="accent6" hlink="hlink" folHlink="folHlink"/>
  <p:sldLayoutIdLst>
    <p:sldLayoutId id="2147488842" r:id="rId1"/>
    <p:sldLayoutId id="2147488843" r:id="rId2"/>
    <p:sldLayoutId id="2147488844" r:id="rId3"/>
    <p:sldLayoutId id="2147488845" r:id="rId4"/>
    <p:sldLayoutId id="2147488846" r:id="rId5"/>
    <p:sldLayoutId id="2147488847" r:id="rId6"/>
    <p:sldLayoutId id="2147488848" r:id="rId7"/>
    <p:sldLayoutId id="2147488849" r:id="rId8"/>
    <p:sldLayoutId id="2147488850" r:id="rId9"/>
    <p:sldLayoutId id="2147488851" r:id="rId10"/>
    <p:sldLayoutId id="214748885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1322449"/>
      </p:ext>
    </p:extLst>
  </p:cSld>
  <p:clrMap bg1="lt1" tx1="dk1" bg2="lt2" tx2="dk2" accent1="accent1" accent2="accent2" accent3="accent3" accent4="accent4" accent5="accent5" accent6="accent6" hlink="hlink" folHlink="folHlink"/>
  <p:sldLayoutIdLst>
    <p:sldLayoutId id="2147488854" r:id="rId1"/>
    <p:sldLayoutId id="2147488855" r:id="rId2"/>
    <p:sldLayoutId id="2147488856" r:id="rId3"/>
    <p:sldLayoutId id="2147488857" r:id="rId4"/>
    <p:sldLayoutId id="2147488858" r:id="rId5"/>
    <p:sldLayoutId id="2147488859" r:id="rId6"/>
    <p:sldLayoutId id="2147488860" r:id="rId7"/>
    <p:sldLayoutId id="2147488861" r:id="rId8"/>
    <p:sldLayoutId id="2147488862" r:id="rId9"/>
    <p:sldLayoutId id="2147488863" r:id="rId10"/>
    <p:sldLayoutId id="214748886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457629331"/>
      </p:ext>
    </p:extLst>
  </p:cSld>
  <p:clrMap bg1="lt1" tx1="dk1" bg2="lt2" tx2="dk2" accent1="accent1" accent2="accent2" accent3="accent3" accent4="accent4" accent5="accent5" accent6="accent6" hlink="hlink" folHlink="folHlink"/>
  <p:sldLayoutIdLst>
    <p:sldLayoutId id="2147488866" r:id="rId1"/>
    <p:sldLayoutId id="2147488867" r:id="rId2"/>
    <p:sldLayoutId id="2147488868" r:id="rId3"/>
    <p:sldLayoutId id="2147488869" r:id="rId4"/>
    <p:sldLayoutId id="2147488870" r:id="rId5"/>
    <p:sldLayoutId id="2147488871" r:id="rId6"/>
    <p:sldLayoutId id="2147488872" r:id="rId7"/>
    <p:sldLayoutId id="2147488873" r:id="rId8"/>
    <p:sldLayoutId id="2147488874" r:id="rId9"/>
    <p:sldLayoutId id="2147488875" r:id="rId10"/>
    <p:sldLayoutId id="2147488876" r:id="rId11"/>
    <p:sldLayoutId id="2147488877" r:id="rId12"/>
    <p:sldLayoutId id="214748887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E96FFD9D-FB4A-5F4E-86CA-E1E188EF93F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61345751"/>
      </p:ext>
    </p:extLst>
  </p:cSld>
  <p:clrMap bg1="lt1" tx1="dk1" bg2="lt2" tx2="dk2" accent1="accent1" accent2="accent2" accent3="accent3" accent4="accent4" accent5="accent5" accent6="accent6" hlink="hlink" folHlink="folHlink"/>
  <p:sldLayoutIdLst>
    <p:sldLayoutId id="2147488880" r:id="rId1"/>
    <p:sldLayoutId id="2147488881" r:id="rId2"/>
    <p:sldLayoutId id="2147488882" r:id="rId3"/>
    <p:sldLayoutId id="2147488883" r:id="rId4"/>
    <p:sldLayoutId id="2147488884" r:id="rId5"/>
    <p:sldLayoutId id="2147488885" r:id="rId6"/>
    <p:sldLayoutId id="2147488886" r:id="rId7"/>
    <p:sldLayoutId id="2147488887" r:id="rId8"/>
    <p:sldLayoutId id="2147488888" r:id="rId9"/>
    <p:sldLayoutId id="2147488889" r:id="rId10"/>
    <p:sldLayoutId id="2147488890"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smtClean="0"/>
              <a:pPr defTabSz="914300">
                <a:defRPr/>
              </a:pPr>
              <a:t>‹#›</a:t>
            </a:fld>
            <a:endParaRPr lang="en-US" dirty="0"/>
          </a:p>
        </p:txBody>
      </p:sp>
    </p:spTree>
    <p:extLst>
      <p:ext uri="{BB962C8B-B14F-4D97-AF65-F5344CB8AC3E}">
        <p14:creationId xmlns:p14="http://schemas.microsoft.com/office/powerpoint/2010/main" val="1145112621"/>
      </p:ext>
    </p:extLst>
  </p:cSld>
  <p:clrMap bg1="dk2" tx1="lt1" bg2="dk1" tx2="lt2" accent1="accent1" accent2="accent2" accent3="accent3" accent4="accent4" accent5="accent5" accent6="accent6" hlink="hlink" folHlink="folHlink"/>
  <p:sldLayoutIdLst>
    <p:sldLayoutId id="2147488892" r:id="rId1"/>
    <p:sldLayoutId id="2147488893" r:id="rId2"/>
    <p:sldLayoutId id="2147488894" r:id="rId3"/>
    <p:sldLayoutId id="2147488895" r:id="rId4"/>
    <p:sldLayoutId id="2147488896" r:id="rId5"/>
    <p:sldLayoutId id="2147488897" r:id="rId6"/>
    <p:sldLayoutId id="2147488898" r:id="rId7"/>
    <p:sldLayoutId id="2147488899" r:id="rId8"/>
    <p:sldLayoutId id="2147488900" r:id="rId9"/>
    <p:sldLayoutId id="2147488901" r:id="rId10"/>
    <p:sldLayoutId id="214748890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extLst>
      <p:ext uri="{BB962C8B-B14F-4D97-AF65-F5344CB8AC3E}">
        <p14:creationId xmlns:p14="http://schemas.microsoft.com/office/powerpoint/2010/main" val="1645601264"/>
      </p:ext>
    </p:extLst>
  </p:cSld>
  <p:clrMap bg1="lt1" tx1="dk1" bg2="lt2" tx2="dk2" accent1="accent1" accent2="accent2" accent3="accent3" accent4="accent4" accent5="accent5" accent6="accent6" hlink="hlink" folHlink="folHlink"/>
  <p:sldLayoutIdLst>
    <p:sldLayoutId id="2147488910" r:id="rId1"/>
    <p:sldLayoutId id="2147488911"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45646686"/>
      </p:ext>
    </p:extLst>
  </p:cSld>
  <p:clrMap bg1="lt1" tx1="dk1" bg2="lt2" tx2="dk2" accent1="accent1" accent2="accent2" accent3="accent3" accent4="accent4" accent5="accent5" accent6="accent6" hlink="hlink" folHlink="folHlink"/>
  <p:sldLayoutIdLst>
    <p:sldLayoutId id="2147488913" r:id="rId1"/>
    <p:sldLayoutId id="2147488914" r:id="rId2"/>
    <p:sldLayoutId id="2147488915" r:id="rId3"/>
    <p:sldLayoutId id="2147488916" r:id="rId4"/>
    <p:sldLayoutId id="2147488917" r:id="rId5"/>
    <p:sldLayoutId id="2147488918" r:id="rId6"/>
    <p:sldLayoutId id="2147488919" r:id="rId7"/>
    <p:sldLayoutId id="2147488920" r:id="rId8"/>
    <p:sldLayoutId id="2147488921" r:id="rId9"/>
    <p:sldLayoutId id="2147488922" r:id="rId10"/>
    <p:sldLayoutId id="2147488923" r:id="rId11"/>
    <p:sldLayoutId id="2147488924" r:id="rId12"/>
    <p:sldLayoutId id="21474889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2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AAD4A1D0-BD5E-0E4D-B126-F26CDF7E332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65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eaLnBrk="1" hangingPunct="1">
              <a:defRPr sz="1400" b="1" i="0">
                <a:latin typeface="Arial" panose="020B0604020202020204" pitchFamily="34" charset="0"/>
              </a:defRPr>
            </a:lvl1pPr>
          </a:lstStyle>
          <a:p>
            <a:pPr algn="l">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E96FFD9D-FB4A-5F4E-86CA-E1E188EF93F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90226077"/>
      </p:ext>
    </p:extLst>
  </p:cSld>
  <p:clrMap bg1="lt1" tx1="dk1" bg2="lt2" tx2="dk2" accent1="accent1" accent2="accent2" accent3="accent3" accent4="accent4" accent5="accent5" accent6="accent6" hlink="hlink" folHlink="folHlink"/>
  <p:sldLayoutIdLst>
    <p:sldLayoutId id="2147487769" r:id="rId1"/>
    <p:sldLayoutId id="2147487770" r:id="rId2"/>
    <p:sldLayoutId id="2147487771" r:id="rId3"/>
    <p:sldLayoutId id="2147487772" r:id="rId4"/>
    <p:sldLayoutId id="2147487773" r:id="rId5"/>
    <p:sldLayoutId id="2147487774" r:id="rId6"/>
    <p:sldLayoutId id="2147487775" r:id="rId7"/>
    <p:sldLayoutId id="2147487776" r:id="rId8"/>
    <p:sldLayoutId id="2147487777" r:id="rId9"/>
    <p:sldLayoutId id="2147487778" r:id="rId10"/>
    <p:sldLayoutId id="2147487779"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686" algn="ctr" rtl="0" fontAlgn="base">
        <a:spcBef>
          <a:spcPct val="0"/>
        </a:spcBef>
        <a:spcAft>
          <a:spcPct val="0"/>
        </a:spcAft>
        <a:defRPr sz="4400">
          <a:solidFill>
            <a:schemeClr val="tx2"/>
          </a:solidFill>
          <a:latin typeface="Arial" pitchFamily="-111" charset="0"/>
        </a:defRPr>
      </a:lvl6pPr>
      <a:lvl7pPr marL="913370" algn="ctr" rtl="0" fontAlgn="base">
        <a:spcBef>
          <a:spcPct val="0"/>
        </a:spcBef>
        <a:spcAft>
          <a:spcPct val="0"/>
        </a:spcAft>
        <a:defRPr sz="4400">
          <a:solidFill>
            <a:schemeClr val="tx2"/>
          </a:solidFill>
          <a:latin typeface="Arial" pitchFamily="-111" charset="0"/>
        </a:defRPr>
      </a:lvl7pPr>
      <a:lvl8pPr marL="1370051" algn="ctr" rtl="0" fontAlgn="base">
        <a:spcBef>
          <a:spcPct val="0"/>
        </a:spcBef>
        <a:spcAft>
          <a:spcPct val="0"/>
        </a:spcAft>
        <a:defRPr sz="4400">
          <a:solidFill>
            <a:schemeClr val="tx2"/>
          </a:solidFill>
          <a:latin typeface="Arial" pitchFamily="-111" charset="0"/>
        </a:defRPr>
      </a:lvl8pPr>
      <a:lvl9pPr marL="1826739" algn="ctr" rtl="0" fontAlgn="base">
        <a:spcBef>
          <a:spcPct val="0"/>
        </a:spcBef>
        <a:spcAft>
          <a:spcPct val="0"/>
        </a:spcAft>
        <a:defRPr sz="4400">
          <a:solidFill>
            <a:schemeClr val="tx2"/>
          </a:solidFill>
          <a:latin typeface="Arial" pitchFamily="-111" charset="0"/>
        </a:defRPr>
      </a:lvl9pPr>
    </p:titleStyle>
    <p:bodyStyle>
      <a:lvl1pPr marL="342512" indent="-342512"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108" indent="-285428"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1708" indent="-228341"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598393" indent="-228341"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5075" indent="-228341"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1759" indent="-228341" algn="l" rtl="0" fontAlgn="base">
        <a:spcBef>
          <a:spcPct val="20000"/>
        </a:spcBef>
        <a:spcAft>
          <a:spcPct val="0"/>
        </a:spcAft>
        <a:buChar char="»"/>
        <a:defRPr sz="2000">
          <a:solidFill>
            <a:schemeClr val="tx1"/>
          </a:solidFill>
          <a:latin typeface="+mn-lt"/>
          <a:ea typeface="ＭＳ Ｐゴシック" pitchFamily="-111"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1"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1"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523267"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3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l" eaLnBrk="0" hangingPunct="0">
              <a:spcBef>
                <a:spcPct val="0"/>
              </a:spcBef>
              <a:buClrTx/>
              <a:buFontTx/>
              <a:buNone/>
              <a:defRPr sz="1400">
                <a:solidFill>
                  <a:srgbClr val="FFFFFF"/>
                </a:solidFill>
                <a:latin typeface="Tahoma"/>
                <a:ea typeface="ＭＳ Ｐゴシック"/>
                <a:cs typeface="ＭＳ Ｐゴシック"/>
              </a:defRPr>
            </a:lvl1pPr>
          </a:lstStyle>
          <a:p>
            <a:pPr>
              <a:defRPr/>
            </a:pPr>
            <a:endParaRPr lang="en-US"/>
          </a:p>
        </p:txBody>
      </p:sp>
      <p:sp>
        <p:nvSpPr>
          <p:cNvPr id="523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ctr" eaLnBrk="0" hangingPunct="0">
              <a:spcBef>
                <a:spcPct val="0"/>
              </a:spcBef>
              <a:buClrTx/>
              <a:buFontTx/>
              <a:buNone/>
              <a:defRPr sz="1400">
                <a:solidFill>
                  <a:srgbClr val="FFFFFF"/>
                </a:solidFill>
                <a:latin typeface="Tahoma"/>
                <a:ea typeface="ＭＳ Ｐゴシック"/>
                <a:cs typeface="ＭＳ Ｐゴシック"/>
              </a:defRPr>
            </a:lvl1pPr>
          </a:lstStyle>
          <a:p>
            <a:pPr>
              <a:defRPr/>
            </a:pPr>
            <a:endParaRPr lang="en-US"/>
          </a:p>
        </p:txBody>
      </p:sp>
      <p:sp>
        <p:nvSpPr>
          <p:cNvPr id="523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85319B30-8167-3E4C-9322-A6834400561E}" type="slidenum">
              <a:rPr lang="en-US"/>
              <a:pPr>
                <a:defRPr/>
              </a:pPr>
              <a:t>‹#›</a:t>
            </a:fld>
            <a:endParaRPr lang="en-US"/>
          </a:p>
        </p:txBody>
      </p:sp>
    </p:spTree>
    <p:extLst>
      <p:ext uri="{BB962C8B-B14F-4D97-AF65-F5344CB8AC3E}">
        <p14:creationId xmlns:p14="http://schemas.microsoft.com/office/powerpoint/2010/main" val="1362336503"/>
      </p:ext>
    </p:extLst>
  </p:cSld>
  <p:clrMap bg1="dk2" tx1="lt1" bg2="dk1" tx2="lt2" accent1="accent1" accent2="accent2" accent3="accent3" accent4="accent4" accent5="accent5" accent6="accent6" hlink="hlink" folHlink="folHlink"/>
  <p:sldLayoutIdLst>
    <p:sldLayoutId id="2147487852" r:id="rId1"/>
    <p:sldLayoutId id="2147487853" r:id="rId2"/>
    <p:sldLayoutId id="2147487854" r:id="rId3"/>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6686"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337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0051"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6739"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108" indent="-285428"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1708" indent="-228341"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598393"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5075"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1759" indent="-228341"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68447" indent="-228341"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5126" indent="-228341"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1814" indent="-228341"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1567782"/>
      </p:ext>
    </p:extLst>
  </p:cSld>
  <p:clrMap bg1="dk2" tx1="lt1" bg2="dk1" tx2="lt2" accent1="accent1" accent2="accent2" accent3="accent3" accent4="accent4" accent5="accent5" accent6="accent6" hlink="hlink" folHlink="folHlink"/>
  <p:sldLayoutIdLst>
    <p:sldLayoutId id="2147487905" r:id="rId1"/>
    <p:sldLayoutId id="2147487906" r:id="rId2"/>
    <p:sldLayoutId id="2147487907" r:id="rId3"/>
    <p:sldLayoutId id="2147487908" r:id="rId4"/>
    <p:sldLayoutId id="2147487909" r:id="rId5"/>
    <p:sldLayoutId id="2147487910" r:id="rId6"/>
    <p:sldLayoutId id="2147487911" r:id="rId7"/>
    <p:sldLayoutId id="2147487912" r:id="rId8"/>
    <p:sldLayoutId id="2147487913" r:id="rId9"/>
    <p:sldLayoutId id="2147487914" r:id="rId10"/>
    <p:sldLayoutId id="2147487915" r:id="rId11"/>
  </p:sldLayoutIdLst>
  <p:transition>
    <p:fade/>
  </p:transition>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543" indent="-285596"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2374" indent="-228477"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599329"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6278"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5944934"/>
      </p:ext>
    </p:extLst>
  </p:cSld>
  <p:clrMap bg1="dk2" tx1="lt1" bg2="dk1" tx2="lt2" accent1="accent1" accent2="accent2" accent3="accent3" accent4="accent4" accent5="accent5" accent6="accent6" hlink="hlink" folHlink="folHlink"/>
  <p:sldLayoutIdLst>
    <p:sldLayoutId id="2147487917" r:id="rId1"/>
    <p:sldLayoutId id="2147487918" r:id="rId2"/>
    <p:sldLayoutId id="2147487919" r:id="rId3"/>
    <p:sldLayoutId id="2147487920" r:id="rId4"/>
    <p:sldLayoutId id="2147487921" r:id="rId5"/>
    <p:sldLayoutId id="2147487922" r:id="rId6"/>
    <p:sldLayoutId id="2147487923" r:id="rId7"/>
    <p:sldLayoutId id="2147487924" r:id="rId8"/>
    <p:sldLayoutId id="2147487925" r:id="rId9"/>
    <p:sldLayoutId id="2147487926" r:id="rId10"/>
    <p:sldLayoutId id="2147487927" r:id="rId11"/>
  </p:sldLayoutIdLst>
  <p:transition>
    <p:fade/>
  </p:transition>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543" indent="-285596"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2374" indent="-228477"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599329"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6278"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C24699A9-02F9-214C-BCF3-A3142318A2D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35024726"/>
      </p:ext>
    </p:extLst>
  </p:cSld>
  <p:clrMap bg1="lt1" tx1="dk1" bg2="lt2" tx2="dk2" accent1="accent1" accent2="accent2" accent3="accent3" accent4="accent4" accent5="accent5" accent6="accent6" hlink="hlink" folHlink="folHlink"/>
  <p:sldLayoutIdLst>
    <p:sldLayoutId id="2147487954" r:id="rId1"/>
    <p:sldLayoutId id="2147487955" r:id="rId2"/>
    <p:sldLayoutId id="2147487956" r:id="rId3"/>
    <p:sldLayoutId id="2147487957" r:id="rId4"/>
    <p:sldLayoutId id="2147487958" r:id="rId5"/>
    <p:sldLayoutId id="2147487959" r:id="rId6"/>
    <p:sldLayoutId id="2147487960" r:id="rId7"/>
    <p:sldLayoutId id="2147487961" r:id="rId8"/>
    <p:sldLayoutId id="2147487962" r:id="rId9"/>
    <p:sldLayoutId id="2147487963" r:id="rId10"/>
    <p:sldLayoutId id="2147487964"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p:titleStyle>
    <p:bodyStyle>
      <a:lvl1pPr marL="342512" indent="-342512"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108" indent="-285428"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1708" indent="-228341"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598393" indent="-228341"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5075" indent="-228341"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1759" indent="-228341" algn="l" rtl="0" fontAlgn="base">
        <a:spcBef>
          <a:spcPct val="20000"/>
        </a:spcBef>
        <a:spcAft>
          <a:spcPct val="0"/>
        </a:spcAft>
        <a:buChar char="»"/>
        <a:defRPr sz="2000">
          <a:solidFill>
            <a:schemeClr val="bg1"/>
          </a:solidFill>
          <a:latin typeface="+mn-lt"/>
          <a:ea typeface="+mn-ea"/>
        </a:defRPr>
      </a:lvl6pPr>
      <a:lvl7pPr marL="2968447" indent="-228341" algn="l" rtl="0" fontAlgn="base">
        <a:spcBef>
          <a:spcPct val="20000"/>
        </a:spcBef>
        <a:spcAft>
          <a:spcPct val="0"/>
        </a:spcAft>
        <a:buChar char="»"/>
        <a:defRPr sz="2000">
          <a:solidFill>
            <a:schemeClr val="bg1"/>
          </a:solidFill>
          <a:latin typeface="+mn-lt"/>
          <a:ea typeface="+mn-ea"/>
        </a:defRPr>
      </a:lvl7pPr>
      <a:lvl8pPr marL="3425126" indent="-228341" algn="l" rtl="0" fontAlgn="base">
        <a:spcBef>
          <a:spcPct val="20000"/>
        </a:spcBef>
        <a:spcAft>
          <a:spcPct val="0"/>
        </a:spcAft>
        <a:buChar char="»"/>
        <a:defRPr sz="2000">
          <a:solidFill>
            <a:schemeClr val="bg1"/>
          </a:solidFill>
          <a:latin typeface="+mn-lt"/>
          <a:ea typeface="+mn-ea"/>
        </a:defRPr>
      </a:lvl8pPr>
      <a:lvl9pPr marL="3881814" indent="-228341"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2.xml"/><Relationship Id="rId1" Type="http://schemas.openxmlformats.org/officeDocument/2006/relationships/slideLayout" Target="../slideLayouts/slideLayout165.xml"/></Relationships>
</file>

<file path=ppt/slides/_rels/slide10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3.xml"/><Relationship Id="rId1" Type="http://schemas.openxmlformats.org/officeDocument/2006/relationships/slideLayout" Target="../slideLayouts/slideLayout16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60.xml"/></Relationships>
</file>

<file path=ppt/slides/_rels/slide10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5.xml"/><Relationship Id="rId1" Type="http://schemas.openxmlformats.org/officeDocument/2006/relationships/slideLayout" Target="../slideLayouts/slideLayout360.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6.xml"/><Relationship Id="rId1" Type="http://schemas.openxmlformats.org/officeDocument/2006/relationships/slideLayout" Target="../slideLayouts/slideLayout165.xml"/></Relationships>
</file>

<file path=ppt/slides/_rels/slide10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7.xml"/><Relationship Id="rId1" Type="http://schemas.openxmlformats.org/officeDocument/2006/relationships/slideLayout" Target="../slideLayouts/slideLayout165.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8.xml"/><Relationship Id="rId1" Type="http://schemas.openxmlformats.org/officeDocument/2006/relationships/slideLayout" Target="../slideLayouts/slideLayout165.xml"/></Relationships>
</file>

<file path=ppt/slides/_rels/slide10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9.xml"/><Relationship Id="rId1" Type="http://schemas.openxmlformats.org/officeDocument/2006/relationships/slideLayout" Target="../slideLayouts/slideLayout263.xml"/><Relationship Id="rId4" Type="http://schemas.openxmlformats.org/officeDocument/2006/relationships/image" Target="../media/image115.jpeg"/></Relationships>
</file>

<file path=ppt/slides/_rels/slide10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0.xml"/><Relationship Id="rId1" Type="http://schemas.openxmlformats.org/officeDocument/2006/relationships/slideLayout" Target="../slideLayouts/slideLayout16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65.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18.xml"/><Relationship Id="rId4" Type="http://schemas.openxmlformats.org/officeDocument/2006/relationships/image" Target="../media/image32.jpeg"/></Relationships>
</file>

<file path=ppt/slides/_rels/slide11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2.xml"/><Relationship Id="rId1" Type="http://schemas.openxmlformats.org/officeDocument/2006/relationships/slideLayout" Target="../slideLayouts/slideLayout165.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41.xml"/><Relationship Id="rId1" Type="http://schemas.openxmlformats.org/officeDocument/2006/relationships/themeOverride" Target="../theme/themeOverride10.xml"/><Relationship Id="rId4" Type="http://schemas.openxmlformats.org/officeDocument/2006/relationships/image" Target="../media/image100.png"/></Relationships>
</file>

<file path=ppt/slides/_rels/slide11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4.xml"/><Relationship Id="rId1" Type="http://schemas.openxmlformats.org/officeDocument/2006/relationships/slideLayout" Target="../slideLayouts/slideLayout165.xml"/><Relationship Id="rId4" Type="http://schemas.microsoft.com/office/2007/relationships/hdphoto" Target="../media/hdphoto2.wdp"/></Relationships>
</file>

<file path=ppt/slides/_rels/slide11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5.xml"/><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1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6.xml"/><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7.xml"/><Relationship Id="rId1" Type="http://schemas.openxmlformats.org/officeDocument/2006/relationships/slideLayout" Target="../slideLayouts/slideLayout165.xml"/></Relationships>
</file>

<file path=ppt/slides/_rels/slide11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8.xml"/><Relationship Id="rId1" Type="http://schemas.openxmlformats.org/officeDocument/2006/relationships/slideLayout" Target="../slideLayouts/slideLayout336.xml"/><Relationship Id="rId4" Type="http://schemas.openxmlformats.org/officeDocument/2006/relationships/image" Target="../media/image123.png"/></Relationships>
</file>

<file path=ppt/slides/_rels/slide11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9.xml"/><Relationship Id="rId1" Type="http://schemas.openxmlformats.org/officeDocument/2006/relationships/slideLayout" Target="../slideLayouts/slideLayout323.xml"/></Relationships>
</file>

<file path=ppt/slides/_rels/slide11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10.xml"/><Relationship Id="rId1" Type="http://schemas.openxmlformats.org/officeDocument/2006/relationships/slideLayout" Target="../slideLayouts/slideLayout165.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4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65.xml"/></Relationships>
</file>

<file path=ppt/slides/_rels/slide12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2.xml"/><Relationship Id="rId1" Type="http://schemas.openxmlformats.org/officeDocument/2006/relationships/slideLayout" Target="../slideLayouts/slideLayout165.xml"/></Relationships>
</file>

<file path=ppt/slides/_rels/slide12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3.xml"/><Relationship Id="rId1" Type="http://schemas.openxmlformats.org/officeDocument/2006/relationships/slideLayout" Target="../slideLayouts/slideLayout165.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41.xml"/><Relationship Id="rId1" Type="http://schemas.openxmlformats.org/officeDocument/2006/relationships/themeOverride" Target="../theme/themeOverride11.xml"/><Relationship Id="rId4" Type="http://schemas.openxmlformats.org/officeDocument/2006/relationships/image" Target="../media/image100.png"/></Relationships>
</file>

<file path=ppt/slides/_rels/slide12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5.xml"/><Relationship Id="rId1" Type="http://schemas.openxmlformats.org/officeDocument/2006/relationships/slideLayout" Target="../slideLayouts/slideLayout165.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41.xml"/><Relationship Id="rId1" Type="http://schemas.openxmlformats.org/officeDocument/2006/relationships/themeOverride" Target="../theme/themeOverride12.xml"/><Relationship Id="rId4" Type="http://schemas.openxmlformats.org/officeDocument/2006/relationships/image" Target="../media/image100.png"/></Relationships>
</file>

<file path=ppt/slides/_rels/slide12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7.xml"/><Relationship Id="rId1" Type="http://schemas.openxmlformats.org/officeDocument/2006/relationships/slideLayout" Target="../slideLayouts/slideLayout165.xml"/></Relationships>
</file>

<file path=ppt/slides/_rels/slide12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8.xml"/><Relationship Id="rId1" Type="http://schemas.openxmlformats.org/officeDocument/2006/relationships/slideLayout" Target="../slideLayouts/slideLayout214.xml"/></Relationships>
</file>

<file path=ppt/slides/_rels/slide12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9.xml"/><Relationship Id="rId1" Type="http://schemas.openxmlformats.org/officeDocument/2006/relationships/slideLayout" Target="../slideLayouts/slideLayout165.xml"/></Relationships>
</file>

<file path=ppt/slides/_rels/slide12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0.xml"/><Relationship Id="rId1" Type="http://schemas.openxmlformats.org/officeDocument/2006/relationships/slideLayout" Target="../slideLayouts/slideLayout165.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41.xml"/></Relationships>
</file>

<file path=ppt/slides/_rels/slide13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21.xml"/><Relationship Id="rId1" Type="http://schemas.openxmlformats.org/officeDocument/2006/relationships/slideLayout" Target="../slideLayouts/slideLayout165.xml"/></Relationships>
</file>

<file path=ppt/slides/_rels/slide13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2.xml"/><Relationship Id="rId1" Type="http://schemas.openxmlformats.org/officeDocument/2006/relationships/slideLayout" Target="../slideLayouts/slideLayout165.xml"/></Relationships>
</file>

<file path=ppt/slides/_rels/slide13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3.xml"/><Relationship Id="rId1" Type="http://schemas.openxmlformats.org/officeDocument/2006/relationships/slideLayout" Target="../slideLayouts/slideLayout165.xml"/></Relationships>
</file>

<file path=ppt/slides/_rels/slide13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4.xml"/><Relationship Id="rId1" Type="http://schemas.openxmlformats.org/officeDocument/2006/relationships/slideLayout" Target="../slideLayouts/slideLayout165.xml"/></Relationships>
</file>

<file path=ppt/slides/_rels/slide13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5.xml"/><Relationship Id="rId1" Type="http://schemas.openxmlformats.org/officeDocument/2006/relationships/slideLayout" Target="../slideLayouts/slideLayout165.xml"/></Relationships>
</file>

<file path=ppt/slides/_rels/slide13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26.xml"/><Relationship Id="rId1" Type="http://schemas.openxmlformats.org/officeDocument/2006/relationships/slideLayout" Target="../slideLayouts/slideLayout165.xml"/><Relationship Id="rId4" Type="http://schemas.openxmlformats.org/officeDocument/2006/relationships/image" Target="../media/image139.jpeg"/></Relationships>
</file>

<file path=ppt/slides/_rels/slide13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7.xml"/><Relationship Id="rId1" Type="http://schemas.openxmlformats.org/officeDocument/2006/relationships/slideLayout" Target="../slideLayouts/slideLayout165.xml"/></Relationships>
</file>

<file path=ppt/slides/_rels/slide137.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28.xml"/><Relationship Id="rId1" Type="http://schemas.openxmlformats.org/officeDocument/2006/relationships/slideLayout" Target="../slideLayouts/slideLayout165.xml"/></Relationships>
</file>

<file path=ppt/slides/_rels/slide13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9.xml"/><Relationship Id="rId1" Type="http://schemas.openxmlformats.org/officeDocument/2006/relationships/slideLayout" Target="../slideLayouts/slideLayout165.xml"/></Relationships>
</file>

<file path=ppt/slides/_rels/slide13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30.xml"/><Relationship Id="rId1" Type="http://schemas.openxmlformats.org/officeDocument/2006/relationships/slideLayout" Target="../slideLayouts/slideLayout171.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41.xml"/></Relationships>
</file>

<file path=ppt/slides/_rels/slide14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66.xml"/></Relationships>
</file>

<file path=ppt/slides/_rels/slide1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1.xml"/><Relationship Id="rId1" Type="http://schemas.openxmlformats.org/officeDocument/2006/relationships/slideLayout" Target="../slideLayouts/slideLayout165.xml"/></Relationships>
</file>

<file path=ppt/slides/_rels/slide14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32.xml"/><Relationship Id="rId1" Type="http://schemas.openxmlformats.org/officeDocument/2006/relationships/slideLayout" Target="../slideLayouts/slideLayout17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41.xml"/><Relationship Id="rId1" Type="http://schemas.openxmlformats.org/officeDocument/2006/relationships/themeOverride" Target="../theme/themeOverride13.xml"/><Relationship Id="rId4" Type="http://schemas.openxmlformats.org/officeDocument/2006/relationships/image" Target="../media/image100.png"/></Relationships>
</file>

<file path=ppt/slides/_rels/slide14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6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4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4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4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66.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41.xml"/><Relationship Id="rId5" Type="http://schemas.openxmlformats.org/officeDocument/2006/relationships/image" Target="../media/image38.jpeg"/><Relationship Id="rId4" Type="http://schemas.openxmlformats.org/officeDocument/2006/relationships/image" Target="../media/image37.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5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6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5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7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41.xml"/></Relationships>
</file>

<file path=ppt/slides/_rels/slide16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66.xml"/></Relationships>
</file>

<file path=ppt/slides/_rels/slide16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6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9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9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9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96.xml"/></Relationships>
</file>

<file path=ppt/slides/_rels/slide16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8.xml"/><Relationship Id="rId1" Type="http://schemas.openxmlformats.org/officeDocument/2006/relationships/slideLayout" Target="../slideLayouts/slideLayout165.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65.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4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0.xml"/><Relationship Id="rId1" Type="http://schemas.openxmlformats.org/officeDocument/2006/relationships/slideLayout" Target="../slideLayouts/slideLayout165.xml"/><Relationship Id="rId4" Type="http://schemas.openxmlformats.org/officeDocument/2006/relationships/image" Target="../media/image151.jpe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141.xml"/><Relationship Id="rId1" Type="http://schemas.openxmlformats.org/officeDocument/2006/relationships/themeOverride" Target="../theme/themeOverride14.xml"/><Relationship Id="rId4" Type="http://schemas.openxmlformats.org/officeDocument/2006/relationships/image" Target="../media/image100.png"/></Relationships>
</file>

<file path=ppt/slides/_rels/slide17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42.xml"/><Relationship Id="rId1" Type="http://schemas.openxmlformats.org/officeDocument/2006/relationships/slideLayout" Target="../slideLayouts/slideLayout165.xml"/><Relationship Id="rId4" Type="http://schemas.openxmlformats.org/officeDocument/2006/relationships/image" Target="../media/image153.jpeg"/></Relationships>
</file>

<file path=ppt/slides/_rels/slide173.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43.xml"/><Relationship Id="rId1" Type="http://schemas.openxmlformats.org/officeDocument/2006/relationships/slideLayout" Target="../slideLayouts/slideLayout165.xml"/></Relationships>
</file>

<file path=ppt/slides/_rels/slide17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4.xml"/><Relationship Id="rId1" Type="http://schemas.openxmlformats.org/officeDocument/2006/relationships/slideLayout" Target="../slideLayouts/slideLayout165.xml"/></Relationships>
</file>

<file path=ppt/slides/_rels/slide17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5.xml"/><Relationship Id="rId1" Type="http://schemas.openxmlformats.org/officeDocument/2006/relationships/slideLayout" Target="../slideLayouts/slideLayout165.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141.xml"/><Relationship Id="rId1" Type="http://schemas.openxmlformats.org/officeDocument/2006/relationships/themeOverride" Target="../theme/themeOverride15.xml"/><Relationship Id="rId4" Type="http://schemas.openxmlformats.org/officeDocument/2006/relationships/image" Target="../media/image100.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141.xml"/><Relationship Id="rId1" Type="http://schemas.openxmlformats.org/officeDocument/2006/relationships/themeOverride" Target="../theme/themeOverride16.xml"/><Relationship Id="rId4" Type="http://schemas.openxmlformats.org/officeDocument/2006/relationships/image" Target="../media/image100.png"/></Relationships>
</file>

<file path=ppt/slides/_rels/slide17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8.xml"/><Relationship Id="rId1" Type="http://schemas.openxmlformats.org/officeDocument/2006/relationships/slideLayout" Target="../slideLayouts/slideLayout165.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141.xml"/><Relationship Id="rId1" Type="http://schemas.openxmlformats.org/officeDocument/2006/relationships/themeOverride" Target="../theme/themeOverride17.xml"/><Relationship Id="rId4" Type="http://schemas.openxmlformats.org/officeDocument/2006/relationships/image" Target="../media/image10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1.xml"/></Relationships>
</file>

<file path=ppt/slides/_rels/slide18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50.xml"/><Relationship Id="rId1" Type="http://schemas.openxmlformats.org/officeDocument/2006/relationships/slideLayout" Target="../slideLayouts/slideLayout165.xml"/></Relationships>
</file>

<file path=ppt/slides/_rels/slide18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51.xml"/><Relationship Id="rId1" Type="http://schemas.openxmlformats.org/officeDocument/2006/relationships/slideLayout" Target="../slideLayouts/slideLayout165.xml"/></Relationships>
</file>

<file path=ppt/slides/_rels/slide18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52.xml"/><Relationship Id="rId1" Type="http://schemas.openxmlformats.org/officeDocument/2006/relationships/slideLayout" Target="../slideLayouts/slideLayout165.xml"/></Relationships>
</file>

<file path=ppt/slides/_rels/slide18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53.xml"/><Relationship Id="rId1" Type="http://schemas.openxmlformats.org/officeDocument/2006/relationships/slideLayout" Target="../slideLayouts/slideLayout165.xml"/><Relationship Id="rId4" Type="http://schemas.openxmlformats.org/officeDocument/2006/relationships/image" Target="../media/image161.jpeg"/></Relationships>
</file>

<file path=ppt/slides/_rels/slide18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4.xml"/><Relationship Id="rId1" Type="http://schemas.openxmlformats.org/officeDocument/2006/relationships/slideLayout" Target="../slideLayouts/slideLayout165.xml"/><Relationship Id="rId4" Type="http://schemas.microsoft.com/office/2007/relationships/hdphoto" Target="../media/hdphoto2.wdp"/></Relationships>
</file>

<file path=ppt/slides/_rels/slide18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55.xml"/><Relationship Id="rId1" Type="http://schemas.openxmlformats.org/officeDocument/2006/relationships/slideLayout" Target="../slideLayouts/slideLayout165.xml"/></Relationships>
</file>

<file path=ppt/slides/_rels/slide18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56.xml"/><Relationship Id="rId1" Type="http://schemas.openxmlformats.org/officeDocument/2006/relationships/slideLayout" Target="../slideLayouts/slideLayout179.xml"/><Relationship Id="rId5" Type="http://schemas.openxmlformats.org/officeDocument/2006/relationships/image" Target="../media/image165.jpeg"/><Relationship Id="rId4" Type="http://schemas.openxmlformats.org/officeDocument/2006/relationships/image" Target="../media/image164.jpeg"/></Relationships>
</file>

<file path=ppt/slides/_rels/slide18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57.xml"/><Relationship Id="rId1" Type="http://schemas.openxmlformats.org/officeDocument/2006/relationships/slideLayout" Target="../slideLayouts/slideLayout165.xml"/></Relationships>
</file>

<file path=ppt/slides/_rels/slide18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58.xml"/><Relationship Id="rId1" Type="http://schemas.openxmlformats.org/officeDocument/2006/relationships/slideLayout" Target="../slideLayouts/slideLayout165.xml"/></Relationships>
</file>

<file path=ppt/slides/_rels/slide18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59.xml"/><Relationship Id="rId1" Type="http://schemas.openxmlformats.org/officeDocument/2006/relationships/slideLayout" Target="../slideLayouts/slideLayout165.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154.xml"/></Relationships>
</file>

<file path=ppt/slides/_rels/slide19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60.xml"/><Relationship Id="rId1" Type="http://schemas.openxmlformats.org/officeDocument/2006/relationships/slideLayout" Target="../slideLayouts/slideLayout165.xml"/></Relationships>
</file>

<file path=ppt/slides/_rels/slide19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61.xml"/><Relationship Id="rId1" Type="http://schemas.openxmlformats.org/officeDocument/2006/relationships/slideLayout" Target="../slideLayouts/slideLayout165.xml"/></Relationships>
</file>

<file path=ppt/slides/_rels/slide19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62.xml"/><Relationship Id="rId1" Type="http://schemas.openxmlformats.org/officeDocument/2006/relationships/slideLayout" Target="../slideLayouts/slideLayout165.xml"/></Relationships>
</file>

<file path=ppt/slides/_rels/slide19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63.xml"/><Relationship Id="rId1" Type="http://schemas.openxmlformats.org/officeDocument/2006/relationships/slideLayout" Target="../slideLayouts/slideLayout165.xml"/></Relationships>
</file>

<file path=ppt/slides/_rels/slide19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64.xml"/><Relationship Id="rId1" Type="http://schemas.openxmlformats.org/officeDocument/2006/relationships/slideLayout" Target="../slideLayouts/slideLayout165.xml"/></Relationships>
</file>

<file path=ppt/slides/_rels/slide19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65.xml"/><Relationship Id="rId1" Type="http://schemas.openxmlformats.org/officeDocument/2006/relationships/slideLayout" Target="../slideLayouts/slideLayout165.xml"/><Relationship Id="rId5" Type="http://schemas.microsoft.com/office/2007/relationships/hdphoto" Target="../media/hdphoto4.wdp"/><Relationship Id="rId4" Type="http://schemas.microsoft.com/office/2007/relationships/hdphoto" Target="../media/hdphoto3.wdp"/></Relationships>
</file>

<file path=ppt/slides/_rels/slide19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66.xml"/><Relationship Id="rId1" Type="http://schemas.openxmlformats.org/officeDocument/2006/relationships/slideLayout" Target="../slideLayouts/slideLayout165.xml"/></Relationships>
</file>

<file path=ppt/slides/_rels/slide19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67.xml"/><Relationship Id="rId1" Type="http://schemas.openxmlformats.org/officeDocument/2006/relationships/slideLayout" Target="../slideLayouts/slideLayout14.xml"/><Relationship Id="rId4" Type="http://schemas.openxmlformats.org/officeDocument/2006/relationships/image" Target="../media/image176.jpeg"/></Relationships>
</file>

<file path=ppt/slides/_rels/slide19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68.xml"/><Relationship Id="rId1" Type="http://schemas.openxmlformats.org/officeDocument/2006/relationships/slideLayout" Target="../slideLayouts/slideLayout165.xml"/></Relationships>
</file>

<file path=ppt/slides/_rels/slide19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69.xml"/><Relationship Id="rId1" Type="http://schemas.openxmlformats.org/officeDocument/2006/relationships/slideLayout" Target="../slideLayouts/slideLayout16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65.xml"/></Relationships>
</file>

<file path=ppt/slides/_rels/slide20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71.xml"/><Relationship Id="rId1" Type="http://schemas.openxmlformats.org/officeDocument/2006/relationships/slideLayout" Target="../slideLayouts/slideLayout165.xml"/></Relationships>
</file>

<file path=ppt/slides/_rels/slide20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72.xml"/><Relationship Id="rId1" Type="http://schemas.openxmlformats.org/officeDocument/2006/relationships/slideLayout" Target="../slideLayouts/slideLayout165.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65.xml"/></Relationships>
</file>

<file path=ppt/slides/_rels/slide20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74.xml"/><Relationship Id="rId1" Type="http://schemas.openxmlformats.org/officeDocument/2006/relationships/slideLayout" Target="../slideLayouts/slideLayout165.xml"/></Relationships>
</file>

<file path=ppt/slides/_rels/slide20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75.xml"/><Relationship Id="rId1" Type="http://schemas.openxmlformats.org/officeDocument/2006/relationships/slideLayout" Target="../slideLayouts/slideLayout165.xml"/><Relationship Id="rId4" Type="http://schemas.openxmlformats.org/officeDocument/2006/relationships/image" Target="../media/image153.jpeg"/></Relationships>
</file>

<file path=ppt/slides/_rels/slide206.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76.xml"/><Relationship Id="rId1" Type="http://schemas.openxmlformats.org/officeDocument/2006/relationships/slideLayout" Target="../slideLayouts/slideLayout165.xml"/></Relationships>
</file>

<file path=ppt/slides/_rels/slide20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77.xml"/><Relationship Id="rId1" Type="http://schemas.openxmlformats.org/officeDocument/2006/relationships/slideLayout" Target="../slideLayouts/slideLayout165.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65.xml"/></Relationships>
</file>

<file path=ppt/slides/_rels/slide20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79.xml"/><Relationship Id="rId1" Type="http://schemas.openxmlformats.org/officeDocument/2006/relationships/slideLayout" Target="../slideLayouts/slideLayout16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9.xml"/></Relationships>
</file>

<file path=ppt/slides/_rels/slide21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80.xml"/><Relationship Id="rId1" Type="http://schemas.openxmlformats.org/officeDocument/2006/relationships/slideLayout" Target="../slideLayouts/slideLayout165.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12.xml"/><Relationship Id="rId1" Type="http://schemas.openxmlformats.org/officeDocument/2006/relationships/themeOverride" Target="../theme/themeOverride18.xml"/><Relationship Id="rId5" Type="http://schemas.openxmlformats.org/officeDocument/2006/relationships/image" Target="../media/image182.png"/><Relationship Id="rId4" Type="http://schemas.openxmlformats.org/officeDocument/2006/relationships/image" Target="../media/image2.jpeg"/></Relationships>
</file>

<file path=ppt/slides/_rels/slide21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82.xml"/><Relationship Id="rId1" Type="http://schemas.openxmlformats.org/officeDocument/2006/relationships/slideLayout" Target="../slideLayouts/slideLayout15.xml"/></Relationships>
</file>

<file path=ppt/slides/_rels/slide2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3.xml"/><Relationship Id="rId1" Type="http://schemas.openxmlformats.org/officeDocument/2006/relationships/slideLayout" Target="../slideLayouts/slideLayout141.xml"/></Relationships>
</file>

<file path=ppt/slides/_rels/slide2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4.xml"/><Relationship Id="rId1" Type="http://schemas.openxmlformats.org/officeDocument/2006/relationships/slideLayout" Target="../slideLayouts/slideLayout141.xml"/><Relationship Id="rId5" Type="http://schemas.openxmlformats.org/officeDocument/2006/relationships/image" Target="../media/image38.jpeg"/><Relationship Id="rId4" Type="http://schemas.openxmlformats.org/officeDocument/2006/relationships/image" Target="../media/image37.jpeg"/></Relationships>
</file>

<file path=ppt/slides/_rels/slide2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5.xml"/><Relationship Id="rId1" Type="http://schemas.openxmlformats.org/officeDocument/2006/relationships/slideLayout" Target="../slideLayouts/slideLayout141.xml"/></Relationships>
</file>

<file path=ppt/slides/_rels/slide21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86.xml"/><Relationship Id="rId1" Type="http://schemas.openxmlformats.org/officeDocument/2006/relationships/slideLayout" Target="../slideLayouts/slideLayout171.xml"/></Relationships>
</file>

<file path=ppt/slides/_rels/slide217.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66.xml"/></Relationships>
</file>

<file path=ppt/slides/_rels/slide21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87.xml"/><Relationship Id="rId1" Type="http://schemas.openxmlformats.org/officeDocument/2006/relationships/slideLayout" Target="../slideLayouts/slideLayout171.xml"/></Relationships>
</file>

<file path=ppt/slides/_rels/slide2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8.xml"/><Relationship Id="rId1" Type="http://schemas.openxmlformats.org/officeDocument/2006/relationships/slideLayout" Target="../slideLayouts/slideLayout165.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65.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41.xml"/><Relationship Id="rId1" Type="http://schemas.openxmlformats.org/officeDocument/2006/relationships/themeOverride" Target="../theme/themeOverride19.xml"/><Relationship Id="rId4" Type="http://schemas.openxmlformats.org/officeDocument/2006/relationships/image" Target="../media/image100.png"/></Relationships>
</file>

<file path=ppt/slides/_rels/slide221.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71.xml"/></Relationships>
</file>

<file path=ppt/slides/_rels/slide222.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6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2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90.xml"/><Relationship Id="rId1" Type="http://schemas.openxmlformats.org/officeDocument/2006/relationships/slideLayout" Target="../slideLayouts/slideLayout166.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68.xml"/></Relationships>
</file>

<file path=ppt/slides/_rels/slide22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92.xml"/><Relationship Id="rId1" Type="http://schemas.openxmlformats.org/officeDocument/2006/relationships/slideLayout" Target="../slideLayouts/slideLayout16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5.xml"/></Relationships>
</file>

<file path=ppt/slides/_rels/slide23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93.xml"/><Relationship Id="rId1" Type="http://schemas.openxmlformats.org/officeDocument/2006/relationships/slideLayout" Target="../slideLayouts/slideLayout166.xml"/></Relationships>
</file>

<file path=ppt/slides/_rels/slide23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42.xml"/></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12.xml"/><Relationship Id="rId1" Type="http://schemas.openxmlformats.org/officeDocument/2006/relationships/themeOverride" Target="../theme/themeOverride20.xml"/><Relationship Id="rId5" Type="http://schemas.openxmlformats.org/officeDocument/2006/relationships/image" Target="../media/image189.png"/><Relationship Id="rId4" Type="http://schemas.openxmlformats.org/officeDocument/2006/relationships/image" Target="../media/image2.jpe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3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95.xml"/><Relationship Id="rId1" Type="http://schemas.openxmlformats.org/officeDocument/2006/relationships/slideLayout" Target="../slideLayouts/slideLayout57.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12.xml"/><Relationship Id="rId1" Type="http://schemas.openxmlformats.org/officeDocument/2006/relationships/themeOverride" Target="../theme/themeOverride21.xml"/><Relationship Id="rId5" Type="http://schemas.openxmlformats.org/officeDocument/2006/relationships/image" Target="../media/image191.png"/><Relationship Id="rId4" Type="http://schemas.openxmlformats.org/officeDocument/2006/relationships/image" Target="../media/image2.jpeg"/></Relationships>
</file>

<file path=ppt/slides/_rels/slide23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68.xml"/></Relationships>
</file>

<file path=ppt/slides/_rels/slide23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00.xml"/><Relationship Id="rId1" Type="http://schemas.openxmlformats.org/officeDocument/2006/relationships/slideLayout" Target="../slideLayouts/slideLayout26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65.xml"/></Relationships>
</file>

<file path=ppt/slides/_rels/slide2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1.xml"/><Relationship Id="rId1" Type="http://schemas.openxmlformats.org/officeDocument/2006/relationships/slideLayout" Target="../slideLayouts/slideLayout165.xml"/></Relationships>
</file>

<file path=ppt/slides/_rels/slide24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202.xml"/><Relationship Id="rId1" Type="http://schemas.openxmlformats.org/officeDocument/2006/relationships/slideLayout" Target="../slideLayouts/slideLayout165.xml"/></Relationships>
</file>

<file path=ppt/slides/_rels/slide2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3.xml"/><Relationship Id="rId1" Type="http://schemas.openxmlformats.org/officeDocument/2006/relationships/slideLayout" Target="../slideLayouts/slideLayout270.xml"/></Relationships>
</file>

<file path=ppt/slides/_rels/slide2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4.xml"/><Relationship Id="rId1" Type="http://schemas.openxmlformats.org/officeDocument/2006/relationships/slideLayout" Target="../slideLayouts/slideLayout270.xml"/></Relationships>
</file>

<file path=ppt/slides/_rels/slide24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05.xml"/><Relationship Id="rId1" Type="http://schemas.openxmlformats.org/officeDocument/2006/relationships/slideLayout" Target="../slideLayouts/slideLayout271.xml"/><Relationship Id="rId5" Type="http://schemas.openxmlformats.org/officeDocument/2006/relationships/image" Target="../media/image197.png"/><Relationship Id="rId4" Type="http://schemas.openxmlformats.org/officeDocument/2006/relationships/image" Target="../media/image196.jpeg"/></Relationships>
</file>

<file path=ppt/slides/_rels/slide24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206.xml"/><Relationship Id="rId1" Type="http://schemas.openxmlformats.org/officeDocument/2006/relationships/slideLayout" Target="../slideLayouts/slideLayout271.xml"/><Relationship Id="rId4" Type="http://schemas.openxmlformats.org/officeDocument/2006/relationships/image" Target="../media/image196.jpeg"/></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70.xml"/></Relationships>
</file>

<file path=ppt/slides/_rels/slide247.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08.xml"/><Relationship Id="rId1" Type="http://schemas.openxmlformats.org/officeDocument/2006/relationships/slideLayout" Target="../slideLayouts/slideLayout134.xml"/></Relationships>
</file>

<file path=ppt/slides/_rels/slide24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09.xml"/><Relationship Id="rId1" Type="http://schemas.openxmlformats.org/officeDocument/2006/relationships/slideLayout" Target="../slideLayouts/slideLayout270.xml"/><Relationship Id="rId4" Type="http://schemas.openxmlformats.org/officeDocument/2006/relationships/image" Target="../media/image198.jpeg"/></Relationships>
</file>

<file path=ppt/slides/_rels/slide24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10.xml"/><Relationship Id="rId1" Type="http://schemas.openxmlformats.org/officeDocument/2006/relationships/slideLayout" Target="../slideLayouts/slideLayout269.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65.xml"/></Relationships>
</file>

<file path=ppt/slides/_rels/slide25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11.xml"/><Relationship Id="rId1" Type="http://schemas.openxmlformats.org/officeDocument/2006/relationships/slideLayout" Target="../slideLayouts/slideLayout270.xml"/></Relationships>
</file>

<file path=ppt/slides/_rels/slide25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12.xml"/><Relationship Id="rId1" Type="http://schemas.openxmlformats.org/officeDocument/2006/relationships/slideLayout" Target="../slideLayouts/slideLayout270.xml"/></Relationships>
</file>

<file path=ppt/slides/_rels/slide25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13.xml"/><Relationship Id="rId1" Type="http://schemas.openxmlformats.org/officeDocument/2006/relationships/slideLayout" Target="../slideLayouts/slideLayout270.xml"/><Relationship Id="rId4" Type="http://schemas.openxmlformats.org/officeDocument/2006/relationships/image" Target="../media/image196.jpeg"/></Relationships>
</file>

<file path=ppt/slides/_rels/slide253.xml.rels><?xml version="1.0" encoding="UTF-8" standalone="yes"?>
<Relationships xmlns="http://schemas.openxmlformats.org/package/2006/relationships"><Relationship Id="rId3" Type="http://schemas.openxmlformats.org/officeDocument/2006/relationships/image" Target="../media/image201.gif"/><Relationship Id="rId2" Type="http://schemas.openxmlformats.org/officeDocument/2006/relationships/notesSlide" Target="../notesSlides/notesSlide214.xml"/><Relationship Id="rId1" Type="http://schemas.openxmlformats.org/officeDocument/2006/relationships/slideLayout" Target="../slideLayouts/slideLayout270.xml"/></Relationships>
</file>

<file path=ppt/slides/_rels/slide25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15.xml"/><Relationship Id="rId1" Type="http://schemas.openxmlformats.org/officeDocument/2006/relationships/slideLayout" Target="../slideLayouts/slideLayout271.xml"/></Relationships>
</file>

<file path=ppt/slides/_rels/slide25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16.xml"/><Relationship Id="rId1" Type="http://schemas.openxmlformats.org/officeDocument/2006/relationships/slideLayout" Target="../slideLayouts/slideLayout271.xml"/><Relationship Id="rId4" Type="http://schemas.openxmlformats.org/officeDocument/2006/relationships/image" Target="../media/image202.jpeg"/></Relationships>
</file>

<file path=ppt/slides/_rels/slide25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17.xml"/><Relationship Id="rId1" Type="http://schemas.openxmlformats.org/officeDocument/2006/relationships/slideLayout" Target="../slideLayouts/slideLayout271.xml"/><Relationship Id="rId4" Type="http://schemas.openxmlformats.org/officeDocument/2006/relationships/image" Target="../media/image204.png"/></Relationships>
</file>

<file path=ppt/slides/_rels/slide25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18.xml"/><Relationship Id="rId1" Type="http://schemas.openxmlformats.org/officeDocument/2006/relationships/slideLayout" Target="../slideLayouts/slideLayout271.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71.xml"/></Relationships>
</file>

<file path=ppt/slides/_rels/slide25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20.xml"/><Relationship Id="rId1" Type="http://schemas.openxmlformats.org/officeDocument/2006/relationships/slideLayout" Target="../slideLayouts/slideLayout271.xml"/><Relationship Id="rId4" Type="http://schemas.openxmlformats.org/officeDocument/2006/relationships/image" Target="../media/image206.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65.xml"/></Relationships>
</file>

<file path=ppt/slides/_rels/slide26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21.xml"/><Relationship Id="rId1" Type="http://schemas.openxmlformats.org/officeDocument/2006/relationships/slideLayout" Target="../slideLayouts/slideLayout273.xml"/></Relationships>
</file>

<file path=ppt/slides/_rels/slide26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22.xml"/><Relationship Id="rId1" Type="http://schemas.openxmlformats.org/officeDocument/2006/relationships/slideLayout" Target="../slideLayouts/slideLayout273.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72.xml"/></Relationships>
</file>

<file path=ppt/slides/_rels/slide263.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24.xml"/><Relationship Id="rId1" Type="http://schemas.openxmlformats.org/officeDocument/2006/relationships/slideLayout" Target="../slideLayouts/slideLayout274.xml"/></Relationships>
</file>

<file path=ppt/slides/_rels/slide264.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25.xml"/><Relationship Id="rId1" Type="http://schemas.openxmlformats.org/officeDocument/2006/relationships/slideLayout" Target="../slideLayouts/slideLayout274.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76.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76.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76.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75.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75.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65.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78.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72.xml"/></Relationships>
</file>

<file path=ppt/slides/_rels/slide27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33.xml"/><Relationship Id="rId1" Type="http://schemas.openxmlformats.org/officeDocument/2006/relationships/slideLayout" Target="../slideLayouts/slideLayout274.xml"/><Relationship Id="rId4" Type="http://schemas.openxmlformats.org/officeDocument/2006/relationships/image" Target="../media/image202.jpeg"/></Relationships>
</file>

<file path=ppt/slides/_rels/slide27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34.xml"/><Relationship Id="rId1" Type="http://schemas.openxmlformats.org/officeDocument/2006/relationships/slideLayout" Target="../slideLayouts/slideLayout270.xml"/></Relationships>
</file>

<file path=ppt/slides/_rels/slide27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35.xml"/><Relationship Id="rId1" Type="http://schemas.openxmlformats.org/officeDocument/2006/relationships/slideLayout" Target="../slideLayouts/slideLayout28.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27.xml"/><Relationship Id="rId1" Type="http://schemas.openxmlformats.org/officeDocument/2006/relationships/themeOverride" Target="../theme/themeOverride22.xml"/><Relationship Id="rId5" Type="http://schemas.openxmlformats.org/officeDocument/2006/relationships/image" Target="../media/image213.png"/><Relationship Id="rId4" Type="http://schemas.openxmlformats.org/officeDocument/2006/relationships/image" Target="../media/image2.jpeg"/></Relationships>
</file>

<file path=ppt/slides/_rels/slide27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37.xml"/><Relationship Id="rId1" Type="http://schemas.openxmlformats.org/officeDocument/2006/relationships/slideLayout" Target="../slideLayouts/slideLayout28.xml"/></Relationships>
</file>

<file path=ppt/slides/_rels/slide27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38.xml"/><Relationship Id="rId1" Type="http://schemas.openxmlformats.org/officeDocument/2006/relationships/slideLayout" Target="../slideLayouts/slideLayout27.xml"/></Relationships>
</file>

<file path=ppt/slides/_rels/slide278.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239.xml"/><Relationship Id="rId1" Type="http://schemas.openxmlformats.org/officeDocument/2006/relationships/slideLayout" Target="../slideLayouts/slideLayout141.xml"/></Relationships>
</file>

<file path=ppt/slides/_rels/slide27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0.xml"/><Relationship Id="rId1" Type="http://schemas.openxmlformats.org/officeDocument/2006/relationships/slideLayout" Target="../slideLayouts/slideLayout141.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41.xml"/><Relationship Id="rId1" Type="http://schemas.openxmlformats.org/officeDocument/2006/relationships/themeOverride" Target="../theme/themeOverride3.xml"/><Relationship Id="rId4" Type="http://schemas.openxmlformats.org/officeDocument/2006/relationships/image" Target="../media/image47.jpeg"/></Relationships>
</file>

<file path=ppt/slides/_rels/slide2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1.xml"/><Relationship Id="rId1" Type="http://schemas.openxmlformats.org/officeDocument/2006/relationships/slideLayout" Target="../slideLayouts/slideLayout141.xml"/><Relationship Id="rId5" Type="http://schemas.openxmlformats.org/officeDocument/2006/relationships/image" Target="../media/image38.jpeg"/><Relationship Id="rId4" Type="http://schemas.openxmlformats.org/officeDocument/2006/relationships/image" Target="../media/image37.jpeg"/></Relationships>
</file>

<file path=ppt/slides/_rels/slide28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2.xml"/><Relationship Id="rId1" Type="http://schemas.openxmlformats.org/officeDocument/2006/relationships/slideLayout" Target="../slideLayouts/slideLayout141.xml"/></Relationships>
</file>

<file path=ppt/slides/_rels/slide28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3.xml"/><Relationship Id="rId1" Type="http://schemas.openxmlformats.org/officeDocument/2006/relationships/slideLayout" Target="../slideLayouts/slideLayout141.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44.xml"/><Relationship Id="rId1" Type="http://schemas.openxmlformats.org/officeDocument/2006/relationships/slideLayout" Target="../slideLayouts/slideLayout357.xml"/><Relationship Id="rId4" Type="http://schemas.openxmlformats.org/officeDocument/2006/relationships/image" Target="../media/image217.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16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41.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3.xml"/><Relationship Id="rId1" Type="http://schemas.openxmlformats.org/officeDocument/2006/relationships/slideLayout" Target="../slideLayouts/slideLayout165.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165.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165.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65.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65.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165.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165.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165.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165.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6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8.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165.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165.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165.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165.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165.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165.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165.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165.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165.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16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5.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165.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165.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165.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16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5.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17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06.xml"/><Relationship Id="rId1" Type="http://schemas.openxmlformats.org/officeDocument/2006/relationships/themeOverride" Target="../theme/themeOverride4.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20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01.xml"/><Relationship Id="rId1" Type="http://schemas.openxmlformats.org/officeDocument/2006/relationships/themeOverride" Target="../theme/themeOverride5.xml"/><Relationship Id="rId5" Type="http://schemas.openxmlformats.org/officeDocument/2006/relationships/image" Target="../media/image75.jpeg"/><Relationship Id="rId4" Type="http://schemas.openxmlformats.org/officeDocument/2006/relationships/image" Target="../media/image74.jpeg"/></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358.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0.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358.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165.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5.xml"/><Relationship Id="rId1" Type="http://schemas.openxmlformats.org/officeDocument/2006/relationships/slideLayout" Target="../slideLayouts/slideLayout165.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6.xml"/><Relationship Id="rId1" Type="http://schemas.openxmlformats.org/officeDocument/2006/relationships/slideLayout" Target="../slideLayouts/slideLayout165.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7.xml"/><Relationship Id="rId1" Type="http://schemas.openxmlformats.org/officeDocument/2006/relationships/slideLayout" Target="../slideLayouts/slideLayout165.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8.xml"/><Relationship Id="rId1" Type="http://schemas.openxmlformats.org/officeDocument/2006/relationships/slideLayout" Target="../slideLayouts/slideLayout165.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9.xml"/><Relationship Id="rId1" Type="http://schemas.openxmlformats.org/officeDocument/2006/relationships/slideLayout" Target="../slideLayouts/slideLayout216.xml"/><Relationship Id="rId4" Type="http://schemas.openxmlformats.org/officeDocument/2006/relationships/image" Target="../media/image84.jpeg"/></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0.xml"/><Relationship Id="rId1" Type="http://schemas.openxmlformats.org/officeDocument/2006/relationships/slideLayout" Target="../slideLayouts/slideLayout214.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165.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214.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90.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3.xml"/><Relationship Id="rId1" Type="http://schemas.openxmlformats.org/officeDocument/2006/relationships/slideLayout" Target="../slideLayouts/slideLayout225.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238.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238.xml"/></Relationships>
</file>

<file path=ppt/slides/_rels/slide7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6.xml"/><Relationship Id="rId1" Type="http://schemas.openxmlformats.org/officeDocument/2006/relationships/slideLayout" Target="../slideLayouts/slideLayout165.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7.xml"/><Relationship Id="rId1" Type="http://schemas.openxmlformats.org/officeDocument/2006/relationships/slideLayout" Target="../slideLayouts/slideLayout165.xml"/></Relationships>
</file>

<file path=ppt/slides/_rels/slide7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8.xml"/><Relationship Id="rId1" Type="http://schemas.openxmlformats.org/officeDocument/2006/relationships/slideLayout" Target="../slideLayouts/slideLayout247.xml"/><Relationship Id="rId4" Type="http://schemas.openxmlformats.org/officeDocument/2006/relationships/image" Target="../media/image92.png"/></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9.xml"/><Relationship Id="rId1" Type="http://schemas.openxmlformats.org/officeDocument/2006/relationships/slideLayout" Target="../slideLayouts/slideLayout165.xml"/></Relationships>
</file>

<file path=ppt/slides/_rels/slide7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0.xml"/><Relationship Id="rId1" Type="http://schemas.openxmlformats.org/officeDocument/2006/relationships/slideLayout" Target="../slideLayouts/slideLayout165.xml"/></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1.xml"/><Relationship Id="rId1" Type="http://schemas.openxmlformats.org/officeDocument/2006/relationships/slideLayout" Target="../slideLayouts/slideLayout16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65.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9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3.xml"/><Relationship Id="rId1" Type="http://schemas.openxmlformats.org/officeDocument/2006/relationships/slideLayout" Target="../slideLayouts/slideLayout165.xml"/></Relationships>
</file>

<file path=ppt/slides/_rels/slide8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4.xml"/><Relationship Id="rId1" Type="http://schemas.openxmlformats.org/officeDocument/2006/relationships/slideLayout" Target="../slideLayouts/slideLayout165.xml"/></Relationships>
</file>

<file path=ppt/slides/_rels/slide8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5.xml"/><Relationship Id="rId1" Type="http://schemas.openxmlformats.org/officeDocument/2006/relationships/slideLayout" Target="../slideLayouts/slideLayout165.xml"/></Relationships>
</file>

<file path=ppt/slides/_rels/slide8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6.xml"/><Relationship Id="rId1" Type="http://schemas.openxmlformats.org/officeDocument/2006/relationships/slideLayout" Target="../slideLayouts/slideLayout165.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41.xml"/><Relationship Id="rId1" Type="http://schemas.openxmlformats.org/officeDocument/2006/relationships/themeOverride" Target="../theme/themeOverride6.xml"/><Relationship Id="rId4" Type="http://schemas.openxmlformats.org/officeDocument/2006/relationships/image" Target="../media/image100.png"/></Relationships>
</file>

<file path=ppt/slides/_rels/slide8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8.xml"/><Relationship Id="rId1" Type="http://schemas.openxmlformats.org/officeDocument/2006/relationships/slideLayout" Target="../slideLayouts/slideLayout165.xml"/></Relationships>
</file>

<file path=ppt/slides/_rels/slide87.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79.xml"/><Relationship Id="rId1" Type="http://schemas.openxmlformats.org/officeDocument/2006/relationships/slideLayout" Target="../slideLayouts/slideLayout165.xml"/></Relationships>
</file>

<file path=ppt/slides/_rels/slide8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0.xml"/><Relationship Id="rId1" Type="http://schemas.openxmlformats.org/officeDocument/2006/relationships/slideLayout" Target="../slideLayouts/slideLayout165.xml"/></Relationships>
</file>

<file path=ppt/slides/_rels/slide8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1.xml"/><Relationship Id="rId1" Type="http://schemas.openxmlformats.org/officeDocument/2006/relationships/slideLayout" Target="../slideLayouts/slideLayout165.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7.jpeg"/><Relationship Id="rId1" Type="http://schemas.openxmlformats.org/officeDocument/2006/relationships/slideLayout" Target="../slideLayouts/slideLayout290.xml"/></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2.xml"/><Relationship Id="rId1" Type="http://schemas.openxmlformats.org/officeDocument/2006/relationships/slideLayout" Target="../slideLayouts/slideLayout165.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41.xml"/><Relationship Id="rId1" Type="http://schemas.openxmlformats.org/officeDocument/2006/relationships/themeOverride" Target="../theme/themeOverride7.xml"/><Relationship Id="rId4" Type="http://schemas.openxmlformats.org/officeDocument/2006/relationships/image" Target="../media/image100.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5.xml"/><Relationship Id="rId1" Type="http://schemas.openxmlformats.org/officeDocument/2006/relationships/themeOverride" Target="../theme/themeOverride8.xml"/><Relationship Id="rId4" Type="http://schemas.openxmlformats.org/officeDocument/2006/relationships/image" Target="../media/image101.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41.xml"/><Relationship Id="rId1" Type="http://schemas.openxmlformats.org/officeDocument/2006/relationships/themeOverride" Target="../theme/themeOverride9.xml"/><Relationship Id="rId4" Type="http://schemas.openxmlformats.org/officeDocument/2006/relationships/image" Target="../media/image100.png"/></Relationships>
</file>

<file path=ppt/slides/_rels/slide9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6.xml"/><Relationship Id="rId1" Type="http://schemas.openxmlformats.org/officeDocument/2006/relationships/slideLayout" Target="../slideLayouts/slideLayout165.xml"/></Relationships>
</file>

<file path=ppt/slides/_rels/slide9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7.xml"/><Relationship Id="rId1" Type="http://schemas.openxmlformats.org/officeDocument/2006/relationships/slideLayout" Target="../slideLayouts/slideLayout165.xml"/></Relationships>
</file>

<file path=ppt/slides/_rels/slide9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8.xml"/><Relationship Id="rId1" Type="http://schemas.openxmlformats.org/officeDocument/2006/relationships/slideLayout" Target="../slideLayouts/slideLayout165.xml"/></Relationships>
</file>

<file path=ppt/slides/_rels/slide9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9.xml"/><Relationship Id="rId1" Type="http://schemas.openxmlformats.org/officeDocument/2006/relationships/slideLayout" Target="../slideLayouts/slideLayout165.xml"/></Relationships>
</file>

<file path=ppt/slides/_rels/slide9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0.xml"/><Relationship Id="rId1" Type="http://schemas.openxmlformats.org/officeDocument/2006/relationships/slideLayout" Target="../slideLayouts/slideLayout165.xml"/></Relationships>
</file>

<file path=ppt/slides/_rels/slide9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1.xml"/><Relationship Id="rId1" Type="http://schemas.openxmlformats.org/officeDocument/2006/relationships/slideLayout" Target="../slideLayouts/slideLayout16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Image result for Acts 3 gate">
            <a:extLst>
              <a:ext uri="{FF2B5EF4-FFF2-40B4-BE49-F238E27FC236}">
                <a16:creationId xmlns:a16="http://schemas.microsoft.com/office/drawing/2014/main" id="{CA5A4EEC-31B8-ECD6-32CB-7012139AFF7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144000" cy="5680224"/>
          </a:xfrm>
          <a:prstGeom prst="rect">
            <a:avLst/>
          </a:prstGeom>
          <a:noFill/>
          <a:extLst>
            <a:ext uri="{909E8E84-426E-40DD-AFC4-6F175D3DCCD1}">
              <a14:hiddenFill xmlns:a14="http://schemas.microsoft.com/office/drawing/2010/main">
                <a:solidFill>
                  <a:srgbClr val="FFFFFF"/>
                </a:solidFill>
              </a14:hiddenFill>
            </a:ext>
          </a:extLst>
        </p:spPr>
      </p:pic>
      <p:sp>
        <p:nvSpPr>
          <p:cNvPr id="209922" name="Title 4"/>
          <p:cNvSpPr>
            <a:spLocks noGrp="1"/>
          </p:cNvSpPr>
          <p:nvPr>
            <p:ph type="title" idx="4294967295"/>
          </p:nvPr>
        </p:nvSpPr>
        <p:spPr>
          <a:xfrm>
            <a:off x="467544" y="1114407"/>
            <a:ext cx="7046913" cy="1143000"/>
          </a:xfrm>
        </p:spPr>
        <p:txBody>
          <a:bodyPr anchor="ctr"/>
          <a:lstStyle/>
          <a:p>
            <a:pPr algn="r" rtl="1">
              <a:defRPr/>
            </a:pPr>
            <a:r>
              <a:rPr lang="ar-JO" sz="8800" dirty="0">
                <a:solidFill>
                  <a:srgbClr val="FFFFFF"/>
                </a:solidFill>
                <a:effectLst>
                  <a:glow rad="228600">
                    <a:schemeClr val="tx1"/>
                  </a:glow>
                </a:effectLst>
                <a:ea typeface="ＭＳ Ｐゴシック" charset="0"/>
                <a:cs typeface="Arial" panose="020B0604020202020204" pitchFamily="34" charset="0"/>
              </a:rPr>
              <a:t>أعمال الرسل </a:t>
            </a:r>
            <a:r>
              <a:rPr lang="ar-SA" sz="8800" dirty="0">
                <a:solidFill>
                  <a:srgbClr val="FFFFFF"/>
                </a:solidFill>
                <a:effectLst>
                  <a:glow rad="228600">
                    <a:schemeClr val="tx1"/>
                  </a:glow>
                </a:effectLst>
                <a:ea typeface="ＭＳ Ｐゴシック" charset="0"/>
                <a:cs typeface="Arial" panose="020B0604020202020204" pitchFamily="34" charset="0"/>
              </a:rPr>
              <a:t>٣-٨</a:t>
            </a:r>
            <a:r>
              <a:rPr lang="en-US" sz="8800" dirty="0">
                <a:solidFill>
                  <a:srgbClr val="FFFFFF"/>
                </a:solidFill>
                <a:effectLst>
                  <a:glow rad="228600">
                    <a:schemeClr val="tx1"/>
                  </a:glow>
                </a:effectLst>
                <a:ea typeface="ＭＳ Ｐゴシック" charset="0"/>
                <a:cs typeface="Arial" panose="020B0604020202020204" pitchFamily="34" charset="0"/>
              </a:rPr>
              <a:t> </a:t>
            </a:r>
          </a:p>
        </p:txBody>
      </p:sp>
      <p:sp>
        <p:nvSpPr>
          <p:cNvPr id="4"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lIns="91389" tIns="45695" rIns="91389" bIns="45695"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r>
              <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BibleStudyDownloads.org</a:t>
            </a:r>
            <a:endParaRPr kumimoji="0" lang="en-US" sz="11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D6F029F-74AE-EFAF-C945-FCBD6B03E199}"/>
              </a:ext>
            </a:extLst>
          </p:cNvPr>
          <p:cNvSpPr txBox="1">
            <a:spLocks/>
          </p:cNvSpPr>
          <p:nvPr/>
        </p:nvSpPr>
        <p:spPr bwMode="auto">
          <a:xfrm>
            <a:off x="33579" y="5657813"/>
            <a:ext cx="8892480" cy="8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Arial" pitchFamily="-108" charset="0"/>
              </a:defRPr>
            </a:lvl6pPr>
            <a:lvl7pPr marL="913370" algn="ctr" rtl="0" fontAlgn="base">
              <a:spcBef>
                <a:spcPct val="0"/>
              </a:spcBef>
              <a:spcAft>
                <a:spcPct val="0"/>
              </a:spcAft>
              <a:defRPr sz="4400">
                <a:solidFill>
                  <a:schemeClr val="tx2"/>
                </a:solidFill>
                <a:latin typeface="Arial" pitchFamily="-108" charset="0"/>
              </a:defRPr>
            </a:lvl7pPr>
            <a:lvl8pPr marL="1370051" algn="ctr" rtl="0" fontAlgn="base">
              <a:spcBef>
                <a:spcPct val="0"/>
              </a:spcBef>
              <a:spcAft>
                <a:spcPct val="0"/>
              </a:spcAft>
              <a:defRPr sz="4400">
                <a:solidFill>
                  <a:schemeClr val="tx2"/>
                </a:solidFill>
                <a:latin typeface="Arial" pitchFamily="-108" charset="0"/>
              </a:defRPr>
            </a:lvl8pPr>
            <a:lvl9pPr marL="1826739"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الكنيسة</a:t>
            </a:r>
            <a:r>
              <a:rPr kumimoji="0" lang="ar-JO" sz="5400" b="1" u="none" strike="noStrike" kern="0" cap="none" spc="0" normalizeH="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تتوسع</a:t>
            </a:r>
            <a:endParaRPr kumimoji="0" lang="en-US"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01398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9016"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4978" name="Text Box 3"/>
          <p:cNvSpPr txBox="1">
            <a:spLocks noChangeArrowheads="1"/>
          </p:cNvSpPr>
          <p:nvPr/>
        </p:nvSpPr>
        <p:spPr bwMode="auto">
          <a:xfrm>
            <a:off x="2786051" y="52393"/>
            <a:ext cx="3474538" cy="769334"/>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أعمال الرسل</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المعلن عن المخلص العالمي في تقدم المملكة ذات السيادة</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أورشليم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اليهودية والسامرة</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أقصى الأرض</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1: 1-6: 7</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6: 8-8: 40</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الإصحاحات 9-28</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اليهود</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السامريون</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سلالات مختلطة</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الأمم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33-35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سنتان</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35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بضعة أشهر</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35-62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27 سنة</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254980" name="Rectangle 44"/>
          <p:cNvSpPr>
            <a:spLocks noGrp="1" noChangeArrowheads="1"/>
          </p:cNvSpPr>
          <p:nvPr>
            <p:ph type="title" idx="4294967295"/>
          </p:nvPr>
        </p:nvSpPr>
        <p:spPr>
          <a:xfrm>
            <a:off x="83840" y="116632"/>
            <a:ext cx="3048000" cy="457200"/>
          </a:xfrm>
        </p:spPr>
        <p:txBody>
          <a:bodyPr/>
          <a:lstStyle/>
          <a:p>
            <a:pPr algn="l" eaLnBrk="1" hangingPunct="1"/>
            <a:r>
              <a:rPr lang="ar-JO" sz="3600" b="1" dirty="0">
                <a:latin typeface="Arial" panose="020B0604020202020204" pitchFamily="34" charset="0"/>
                <a:ea typeface="ＭＳ Ｐゴシック" charset="0"/>
                <a:cs typeface="Arial" panose="020B0604020202020204" pitchFamily="34" charset="0"/>
              </a:rPr>
              <a:t>جدول السفر</a:t>
            </a:r>
            <a:endParaRPr lang="en-US" sz="6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237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4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Acts 4">
            <a:extLst>
              <a:ext uri="{FF2B5EF4-FFF2-40B4-BE49-F238E27FC236}">
                <a16:creationId xmlns:a16="http://schemas.microsoft.com/office/drawing/2014/main" id="{2950FC45-AEDD-4443-8B6B-C013688658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317686" y="29469"/>
            <a:ext cx="6826313" cy="1862705"/>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الحجر الذي احتقرتموه أيها البناؤون الذي صار </a:t>
            </a:r>
            <a:endParaRPr lang="en-US" sz="32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61C445D2-B9CB-8C47-97D9-C6A76FA3582B}"/>
              </a:ext>
            </a:extLst>
          </p:cNvPr>
          <p:cNvSpPr txBox="1">
            <a:spLocks noChangeArrowheads="1"/>
          </p:cNvSpPr>
          <p:nvPr/>
        </p:nvSpPr>
        <p:spPr bwMode="auto">
          <a:xfrm>
            <a:off x="3241964" y="4651219"/>
            <a:ext cx="4918363" cy="62921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 4: 11</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F7E7F396-733C-B173-6C44-096C7F17CC37}"/>
              </a:ext>
            </a:extLst>
          </p:cNvPr>
          <p:cNvSpPr txBox="1"/>
          <p:nvPr/>
        </p:nvSpPr>
        <p:spPr>
          <a:xfrm>
            <a:off x="2885946" y="1675731"/>
            <a:ext cx="5244511" cy="2585323"/>
          </a:xfrm>
          <a:prstGeom prst="rect">
            <a:avLst/>
          </a:prstGeom>
          <a:solidFill>
            <a:schemeClr val="tx1"/>
          </a:solidFill>
        </p:spPr>
        <p:txBody>
          <a:bodyPr wrap="square" rtlCol="0" anchor="ctr">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5400" b="1" spc="-200" dirty="0">
                <a:solidFill>
                  <a:schemeClr val="bg1"/>
                </a:solidFill>
                <a:latin typeface="Arial" panose="020B0604020202020204" pitchFamily="34" charset="0"/>
                <a:ea typeface="+mn-ea"/>
                <a:cs typeface="Arial" panose="020B0604020202020204" pitchFamily="34" charset="0"/>
              </a:rPr>
              <a:t>حجر</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5400" b="1" u="none" strike="noStrike" kern="1200" cap="none" spc="-20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الزاوية</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5400" b="1" u="none" strike="noStrike" kern="1200" cap="none" spc="-20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388051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Acts 4">
            <a:extLst>
              <a:ext uri="{FF2B5EF4-FFF2-40B4-BE49-F238E27FC236}">
                <a16:creationId xmlns:a16="http://schemas.microsoft.com/office/drawing/2014/main" id="{59F8D50D-6526-E649-9291-56C2929C6D8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9469"/>
            <a:ext cx="4979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214797" y="209581"/>
            <a:ext cx="3605676" cy="4833476"/>
          </a:xfrm>
          <a:effectLst>
            <a:outerShdw blurRad="63500" dist="35921" dir="2700000" algn="ctr" rotWithShape="0">
              <a:schemeClr val="tx2">
                <a:alpha val="74998"/>
              </a:schemeClr>
            </a:outerShdw>
          </a:effectLst>
        </p:spPr>
        <p:txBody>
          <a:bodyPr anchor="t"/>
          <a:lstStyle/>
          <a:p>
            <a:pPr algn="r">
              <a:defRPr/>
            </a:pPr>
            <a:r>
              <a:rPr lang="ar-JO" sz="4000" dirty="0">
                <a:effectLst>
                  <a:glow rad="127000">
                    <a:schemeClr val="tx1"/>
                  </a:glow>
                </a:effectLst>
                <a:ea typeface="ＭＳ Ｐゴシック" charset="0"/>
              </a:rPr>
              <a:t>يسوع هو الحجر الذي يستند عليه العهد القديم كاملاً ــــ الناموس، الذبائح، الكهنوت، الهيكل ــــ كل شيء</a:t>
            </a:r>
            <a:endParaRPr lang="en-US" sz="40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61C445D2-B9CB-8C47-97D9-C6A76FA3582B}"/>
              </a:ext>
            </a:extLst>
          </p:cNvPr>
          <p:cNvSpPr txBox="1">
            <a:spLocks noChangeArrowheads="1"/>
          </p:cNvSpPr>
          <p:nvPr/>
        </p:nvSpPr>
        <p:spPr bwMode="auto">
          <a:xfrm>
            <a:off x="4979987" y="5981256"/>
            <a:ext cx="4164013" cy="62921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4: 11</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033946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095275"/>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أعمال الرسل 4: 10، 12</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5A9B8D51-5363-6807-C68D-BAB12C55A089}"/>
              </a:ext>
            </a:extLst>
          </p:cNvPr>
          <p:cNvSpPr txBox="1">
            <a:spLocks noChangeArrowheads="1"/>
          </p:cNvSpPr>
          <p:nvPr/>
        </p:nvSpPr>
        <p:spPr bwMode="auto">
          <a:xfrm>
            <a:off x="719572" y="1124744"/>
            <a:ext cx="7704856" cy="4967496"/>
          </a:xfrm>
          <a:prstGeom prst="rect">
            <a:avLst/>
          </a:prstGeom>
          <a:gradFill>
            <a:gsLst>
              <a:gs pos="69000">
                <a:srgbClr val="C00000"/>
              </a:gs>
              <a:gs pos="3000">
                <a:schemeClr val="tx1"/>
              </a:gs>
            </a:gsLst>
            <a:lin ang="5400000" scaled="1"/>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باسم يسوع المسيح ... وليس بأحد غيره الخلاص. لأن ليس اسم آخر تحت السماء قد أعطي بين الناس به ينبغي أن نخلص.</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1713123"/>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ea typeface="ＭＳ Ｐゴシック" charset="0"/>
              </a:rPr>
              <a:t>من غيرك دفع ثمن خطيتنا؟</a:t>
            </a:r>
            <a:endParaRPr lang="en-US" b="1" dirty="0">
              <a:effectLst>
                <a:glow rad="127000">
                  <a:schemeClr val="tx1"/>
                </a:glow>
              </a:effectLst>
              <a:latin typeface="Arial" charset="0"/>
              <a:ea typeface="ＭＳ Ｐゴシック" charset="0"/>
              <a:cs typeface="ＭＳ Ｐゴシック" charset="0"/>
            </a:endParaRPr>
          </a:p>
        </p:txBody>
      </p:sp>
      <p:pic>
        <p:nvPicPr>
          <p:cNvPr id="15362" name="Picture 2" descr="Image result for Acts 4">
            <a:extLst>
              <a:ext uri="{FF2B5EF4-FFF2-40B4-BE49-F238E27FC236}">
                <a16:creationId xmlns:a16="http://schemas.microsoft.com/office/drawing/2014/main" id="{EB343371-2285-D744-BD1F-462D96E4DE5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50000" t="18500" r="1806" b="9050"/>
          <a:stretch/>
        </p:blipFill>
        <p:spPr bwMode="auto">
          <a:xfrm>
            <a:off x="4571999" y="1988840"/>
            <a:ext cx="4550593" cy="41044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6AD45F56-E825-F646-D5E4-66C8689DCFEC}"/>
              </a:ext>
            </a:extLst>
          </p:cNvPr>
          <p:cNvSpPr txBox="1">
            <a:spLocks noChangeArrowheads="1"/>
          </p:cNvSpPr>
          <p:nvPr/>
        </p:nvSpPr>
        <p:spPr bwMode="auto">
          <a:xfrm>
            <a:off x="885502" y="1340768"/>
            <a:ext cx="4550594" cy="39604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ليس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بأحد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غيره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a:t>
            </a:r>
            <a:endParaRPr kumimoji="0" lang="en-US"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25DA222C-3CCD-5A6A-C209-C9DFED95651E}"/>
              </a:ext>
            </a:extLst>
          </p:cNvPr>
          <p:cNvSpPr txBox="1">
            <a:spLocks noChangeArrowheads="1"/>
          </p:cNvSpPr>
          <p:nvPr/>
        </p:nvSpPr>
        <p:spPr bwMode="auto">
          <a:xfrm>
            <a:off x="182880" y="5964756"/>
            <a:ext cx="5253216"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4: 12 أ</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3495265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تهديدات غير ناجحة (أعمال الرسل 4: 13-22)</a:t>
            </a:r>
            <a:endParaRPr lang="en-US" sz="3200" dirty="0">
              <a:effectLst>
                <a:glow rad="127000">
                  <a:schemeClr val="tx1"/>
                </a:glow>
              </a:effectLst>
              <a:ea typeface="ＭＳ Ｐゴシック" charset="0"/>
            </a:endParaRPr>
          </a:p>
        </p:txBody>
      </p:sp>
      <p:pic>
        <p:nvPicPr>
          <p:cNvPr id="8194" name="Picture 2" descr="Image result for obey god not man">
            <a:extLst>
              <a:ext uri="{FF2B5EF4-FFF2-40B4-BE49-F238E27FC236}">
                <a16:creationId xmlns:a16="http://schemas.microsoft.com/office/drawing/2014/main" id="{CAD27833-78EC-7F44-991D-46A3D4F48F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74011"/>
            <a:ext cx="9144000" cy="609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85471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F2A676-26DD-5D4D-B5C2-0BF014F471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587"/>
          <a:stretch/>
        </p:blipFill>
        <p:spPr>
          <a:xfrm>
            <a:off x="0" y="1323918"/>
            <a:ext cx="9144000" cy="5633474"/>
          </a:xfrm>
          <a:prstGeom prst="rect">
            <a:avLst/>
          </a:prstGeom>
        </p:spPr>
      </p:pic>
      <p:sp>
        <p:nvSpPr>
          <p:cNvPr id="900098" name="Rectangle 2"/>
          <p:cNvSpPr>
            <a:spLocks noGrp="1" noChangeArrowheads="1"/>
          </p:cNvSpPr>
          <p:nvPr>
            <p:ph type="ctrTitle"/>
          </p:nvPr>
        </p:nvSpPr>
        <p:spPr>
          <a:xfrm>
            <a:off x="0" y="29469"/>
            <a:ext cx="9144000" cy="1165588"/>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عمال ٤ : ١٩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فإن كان حقاً أمام الله أن نسمع لكم أكثر من الله فاحكموا</a:t>
            </a:r>
            <a:r>
              <a:rPr lang="ar-SA" sz="3600" dirty="0">
                <a:effectLst>
                  <a:glow rad="127000">
                    <a:schemeClr val="tx1"/>
                  </a:glow>
                </a:effectLst>
                <a:ea typeface="ＭＳ Ｐゴシック" charset="0"/>
              </a:rPr>
              <a:t> </a:t>
            </a:r>
          </a:p>
        </p:txBody>
      </p:sp>
    </p:spTree>
    <p:extLst>
      <p:ext uri="{BB962C8B-B14F-4D97-AF65-F5344CB8AC3E}">
        <p14:creationId xmlns:p14="http://schemas.microsoft.com/office/powerpoint/2010/main" val="373254420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1D35B87-386E-A33C-5782-1B17FB627879}"/>
              </a:ext>
            </a:extLst>
          </p:cNvPr>
          <p:cNvGrpSpPr/>
          <p:nvPr/>
        </p:nvGrpSpPr>
        <p:grpSpPr>
          <a:xfrm>
            <a:off x="1562100" y="1113903"/>
            <a:ext cx="6019800" cy="4838700"/>
            <a:chOff x="1562100" y="1113903"/>
            <a:chExt cx="6019800" cy="4838700"/>
          </a:xfrm>
        </p:grpSpPr>
        <p:pic>
          <p:nvPicPr>
            <p:cNvPr id="5122" name="Picture 2" descr="Image result for obey god not man">
              <a:extLst>
                <a:ext uri="{FF2B5EF4-FFF2-40B4-BE49-F238E27FC236}">
                  <a16:creationId xmlns:a16="http://schemas.microsoft.com/office/drawing/2014/main" id="{CF6161D8-0D74-A147-A67E-0D830E4077F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2100" y="1113903"/>
              <a:ext cx="6019800" cy="4838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8F5599B-C2AB-C1B2-F175-63101A3015E7}"/>
                </a:ext>
              </a:extLst>
            </p:cNvPr>
            <p:cNvSpPr/>
            <p:nvPr/>
          </p:nvSpPr>
          <p:spPr bwMode="auto">
            <a:xfrm>
              <a:off x="1835696" y="1340768"/>
              <a:ext cx="5544616" cy="4392488"/>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حدثت فيما بعد أيضاً</a:t>
            </a:r>
            <a:endParaRPr lang="en-US" sz="32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C6585F9D-BC14-C353-B0A7-D23479547064}"/>
              </a:ext>
            </a:extLst>
          </p:cNvPr>
          <p:cNvSpPr txBox="1">
            <a:spLocks noChangeArrowheads="1"/>
          </p:cNvSpPr>
          <p:nvPr/>
        </p:nvSpPr>
        <p:spPr bwMode="auto">
          <a:xfrm>
            <a:off x="1634108" y="1378407"/>
            <a:ext cx="5818212" cy="36347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kern="0" dirty="0">
                <a:solidFill>
                  <a:srgbClr val="C19E69"/>
                </a:solidFill>
                <a:effectLst>
                  <a:glow rad="127000">
                    <a:schemeClr val="tx1"/>
                  </a:glow>
                </a:effectLst>
                <a:ea typeface="ＭＳ Ｐゴシック" charset="0"/>
              </a:rPr>
              <a:t>ينبغي أن يُطاع</a:t>
            </a:r>
            <a:br>
              <a:rPr lang="en-US" sz="4000" kern="0" dirty="0">
                <a:effectLst>
                  <a:glow rad="127000">
                    <a:schemeClr val="tx1"/>
                  </a:glow>
                </a:effectLst>
                <a:ea typeface="ＭＳ Ｐゴシック" charset="0"/>
              </a:rPr>
            </a:br>
            <a:r>
              <a:rPr lang="ar-JO" sz="16600" kern="0" dirty="0">
                <a:effectLst>
                  <a:glow rad="127000">
                    <a:schemeClr val="tx1"/>
                  </a:glow>
                </a:effectLst>
                <a:ea typeface="ＭＳ Ｐゴシック" charset="0"/>
              </a:rPr>
              <a:t>الله</a:t>
            </a:r>
            <a:br>
              <a:rPr lang="en-US" sz="4000" kern="0" dirty="0">
                <a:effectLst>
                  <a:glow rad="127000">
                    <a:schemeClr val="tx1"/>
                  </a:glow>
                </a:effectLst>
                <a:ea typeface="ＭＳ Ｐゴシック" charset="0"/>
              </a:rPr>
            </a:br>
            <a:r>
              <a:rPr lang="ar-JO" sz="4000" kern="0" dirty="0">
                <a:solidFill>
                  <a:srgbClr val="C19E69"/>
                </a:solidFill>
                <a:effectLst>
                  <a:glow rad="127000">
                    <a:schemeClr val="tx1"/>
                  </a:glow>
                </a:effectLst>
                <a:ea typeface="ＭＳ Ｐゴシック" charset="0"/>
              </a:rPr>
              <a:t>أكثر من الناس</a:t>
            </a:r>
            <a:endParaRPr lang="en-US" sz="4000" kern="0" dirty="0">
              <a:solidFill>
                <a:srgbClr val="C19E69"/>
              </a:solidFill>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1EDBE4DD-97D4-279A-5E94-2BEC6B46E1D9}"/>
              </a:ext>
            </a:extLst>
          </p:cNvPr>
          <p:cNvSpPr txBox="1">
            <a:spLocks noChangeArrowheads="1"/>
          </p:cNvSpPr>
          <p:nvPr/>
        </p:nvSpPr>
        <p:spPr bwMode="auto">
          <a:xfrm>
            <a:off x="1753653" y="5102368"/>
            <a:ext cx="2674331"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kern="0" dirty="0">
                <a:effectLst>
                  <a:glow rad="127000">
                    <a:schemeClr val="tx1"/>
                  </a:glow>
                </a:effectLst>
                <a:ea typeface="ＭＳ Ｐゴシック" charset="0"/>
              </a:rPr>
              <a:t>أعمال الرسل 5: 29</a:t>
            </a:r>
            <a:endParaRPr lang="en-US" sz="2400" kern="0" dirty="0">
              <a:effectLst>
                <a:glow rad="127000">
                  <a:schemeClr val="tx1"/>
                </a:glow>
              </a:effectLst>
              <a:ea typeface="ＭＳ Ｐゴシック" charset="0"/>
            </a:endParaRPr>
          </a:p>
        </p:txBody>
      </p:sp>
    </p:spTree>
    <p:extLst>
      <p:ext uri="{BB962C8B-B14F-4D97-AF65-F5344CB8AC3E}">
        <p14:creationId xmlns:p14="http://schemas.microsoft.com/office/powerpoint/2010/main" val="208050334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Title 2"/>
          <p:cNvSpPr>
            <a:spLocks noGrp="1"/>
          </p:cNvSpPr>
          <p:nvPr>
            <p:ph type="title" idx="4294967295"/>
          </p:nvPr>
        </p:nvSpPr>
        <p:spPr>
          <a:xfrm>
            <a:off x="0" y="4469130"/>
            <a:ext cx="5835650" cy="23431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JO" sz="3600" dirty="0">
                <a:effectLst/>
                <a:ea typeface="ＭＳ Ｐゴシック" charset="0"/>
              </a:rPr>
              <a:t>صلى دانيال بينما كانت </a:t>
            </a:r>
            <a:br>
              <a:rPr lang="ar-JO" sz="3600" dirty="0">
                <a:effectLst/>
                <a:ea typeface="ＭＳ Ｐゴシック" charset="0"/>
              </a:rPr>
            </a:br>
            <a:r>
              <a:rPr lang="ar-JO" sz="3600" dirty="0">
                <a:effectLst/>
                <a:ea typeface="ＭＳ Ｐゴシック" charset="0"/>
              </a:rPr>
              <a:t>الكوة مفتوحة تجاه أورشليم </a:t>
            </a:r>
            <a:br>
              <a:rPr lang="ar-JO" sz="3600" dirty="0">
                <a:effectLst/>
                <a:ea typeface="ＭＳ Ｐゴシック" charset="0"/>
              </a:rPr>
            </a:br>
            <a:r>
              <a:rPr lang="ar-JO" sz="3600" dirty="0">
                <a:effectLst/>
                <a:ea typeface="ＭＳ Ｐゴシック" charset="0"/>
              </a:rPr>
              <a:t>(دانيال 6)</a:t>
            </a:r>
            <a:endParaRPr lang="en-US" sz="3600" dirty="0">
              <a:effectLst/>
              <a:ea typeface="ＭＳ Ｐゴシック" charset="0"/>
            </a:endParaRPr>
          </a:p>
        </p:txBody>
      </p:sp>
      <p:pic>
        <p:nvPicPr>
          <p:cNvPr id="2" name="Picture 4">
            <a:extLst>
              <a:ext uri="{FF2B5EF4-FFF2-40B4-BE49-F238E27FC236}">
                <a16:creationId xmlns:a16="http://schemas.microsoft.com/office/drawing/2014/main" id="{7BD0E4BC-D082-8FD8-3F08-ED36FE2009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179512" y="0"/>
            <a:ext cx="77089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F4CA016-3DC6-AF35-2E49-EB1862243BB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52120" y="1916832"/>
            <a:ext cx="3149600" cy="43434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5376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690121"/>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فرح الكنيسة (أعمال الرسل 4: 23-31)</a:t>
            </a:r>
            <a:endParaRPr lang="en-US" sz="4000" dirty="0">
              <a:effectLst>
                <a:glow rad="127000">
                  <a:schemeClr val="tx1"/>
                </a:glow>
              </a:effectLst>
              <a:ea typeface="ＭＳ Ｐゴシック" charset="0"/>
            </a:endParaRPr>
          </a:p>
        </p:txBody>
      </p:sp>
      <p:pic>
        <p:nvPicPr>
          <p:cNvPr id="11266" name="Picture 2" descr="Image result for obey god not man">
            <a:extLst>
              <a:ext uri="{FF2B5EF4-FFF2-40B4-BE49-F238E27FC236}">
                <a16:creationId xmlns:a16="http://schemas.microsoft.com/office/drawing/2014/main" id="{AE307ED8-393A-744D-9DB2-361A398E43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19590"/>
            <a:ext cx="9142992" cy="5142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83230"/>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5464324"/>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التزم الآن لطاعة الله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قبل أن تصبح الإغراءات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 قبل غير المؤمنين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لطاعة البشر قوية جداً </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52559660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49B161-8113-D243-923E-3E0703C77081}"/>
              </a:ext>
            </a:extLst>
          </p:cNvPr>
          <p:cNvGrpSpPr/>
          <p:nvPr/>
        </p:nvGrpSpPr>
        <p:grpSpPr>
          <a:xfrm>
            <a:off x="0" y="526"/>
            <a:ext cx="7740352" cy="4076546"/>
            <a:chOff x="0" y="526"/>
            <a:chExt cx="7884368" cy="4184918"/>
          </a:xfrm>
        </p:grpSpPr>
        <p:pic>
          <p:nvPicPr>
            <p:cNvPr id="21094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5865"/>
            <a:stretch/>
          </p:blipFill>
          <p:spPr bwMode="auto">
            <a:xfrm>
              <a:off x="0" y="526"/>
              <a:ext cx="7884368" cy="4184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9B30608-D9DD-FF40-B2F8-E04146029005}"/>
                </a:ext>
              </a:extLst>
            </p:cNvPr>
            <p:cNvSpPr/>
            <p:nvPr/>
          </p:nvSpPr>
          <p:spPr bwMode="auto">
            <a:xfrm>
              <a:off x="1428728" y="3789040"/>
              <a:ext cx="911024" cy="288032"/>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21094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4208" y="2424131"/>
            <a:ext cx="2362200" cy="151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6163202" y="554453"/>
            <a:ext cx="2643206" cy="762000"/>
          </a:xfrm>
          <a:solidFill>
            <a:srgbClr val="000099"/>
          </a:solidFill>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أعمال الرسل</a:t>
            </a:r>
            <a:endParaRPr lang="en-US" b="1" dirty="0">
              <a:latin typeface="Arial" panose="020B0604020202020204" pitchFamily="34" charset="0"/>
              <a:ea typeface="ＭＳ Ｐゴシック" charset="0"/>
              <a:cs typeface="Arial" panose="020B0604020202020204" pitchFamily="34"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التطبيقي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9" name="Rectangle 8"/>
          <p:cNvSpPr/>
          <p:nvPr/>
        </p:nvSpPr>
        <p:spPr bwMode="auto">
          <a:xfrm>
            <a:off x="-1" y="3933056"/>
            <a:ext cx="2716667" cy="22669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صعود المسيح السماوي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انسكاب الروح القدس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شفاء رجل أعرج</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نتائج الكرازة العلنية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دينونة سفيرة وحنانيا</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إقامة الشمامسة تنهي الظلم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دفاع قوي من اسطفانوس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الإضطهاد يشتت الكنيسة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 تقديم شاول للإنجيل</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 تقديم الإنجيل لكرنيليوس</a:t>
            </a:r>
          </a:p>
        </p:txBody>
      </p:sp>
      <p:sp>
        <p:nvSpPr>
          <p:cNvPr id="11" name="Rectangle 10"/>
          <p:cNvSpPr/>
          <p:nvPr/>
        </p:nvSpPr>
        <p:spPr bwMode="auto">
          <a:xfrm>
            <a:off x="2915816" y="3933056"/>
            <a:ext cx="3096076" cy="246774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 الدفاع عن العبادة مع الأمم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 خروج من السجن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 توصيل الإنجيل إلى أنطاكية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 خلط اللطف مع التشويش</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 تحقيق مجمع أورشليم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 حاجة لختان تيموثاوس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17. شرح الإنجيل في أثينا</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 مقابلة أكيلا وبريسكلا</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 مؤمنون جدد في أفسس</a:t>
            </a:r>
          </a:p>
        </p:txBody>
      </p:sp>
      <p:sp>
        <p:nvSpPr>
          <p:cNvPr id="12" name="Rectangle 11"/>
          <p:cNvSpPr/>
          <p:nvPr/>
        </p:nvSpPr>
        <p:spPr bwMode="auto">
          <a:xfrm>
            <a:off x="6660232" y="3933056"/>
            <a:ext cx="2305396" cy="217251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 الوداع في أفسس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الروح القدس يحذر شاول</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 تأثير شهادة بولس</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 مجمع السنهدريم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 سماع فيلكس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 مناشدة طارئة لقيصر</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 محاججة الملك أغريباس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27. من قيصرية إلى جزيرة مالطة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 تقديم الإنجييل في القيود</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36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0948"/>
                                        </p:tgtEl>
                                        <p:attrNameLst>
                                          <p:attrName>style.visibility</p:attrName>
                                        </p:attrNameLst>
                                      </p:cBhvr>
                                      <p:to>
                                        <p:strVal val="visible"/>
                                      </p:to>
                                    </p:set>
                                    <p:animEffect transition="in" filter="blinds(horizontal)">
                                      <p:cBhvr>
                                        <p:cTn id="7" dur="500"/>
                                        <p:tgtEl>
                                          <p:spTgt spid="210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Choices</a:t>
            </a:r>
          </a:p>
        </p:txBody>
      </p:sp>
      <p:pic>
        <p:nvPicPr>
          <p:cNvPr id="6146" name="Picture 2" descr="Image result for obey god not man">
            <a:extLst>
              <a:ext uri="{FF2B5EF4-FFF2-40B4-BE49-F238E27FC236}">
                <a16:creationId xmlns:a16="http://schemas.microsoft.com/office/drawing/2014/main" id="{67B50DF4-A971-7C4D-A570-598D342831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32161" cy="38296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5712DD97-801A-954E-84B4-D43523126120}"/>
              </a:ext>
            </a:extLst>
          </p:cNvPr>
          <p:cNvSpPr txBox="1">
            <a:spLocks noChangeArrowheads="1"/>
          </p:cNvSpPr>
          <p:nvPr/>
        </p:nvSpPr>
        <p:spPr bwMode="auto">
          <a:xfrm>
            <a:off x="9049" y="4146487"/>
            <a:ext cx="9144000" cy="22452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يقول القسس للمحكمة العليا</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ينبغي أن نطيع الله أكثر من الناس</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a:t>
            </a:r>
            <a:r>
              <a:rPr lang="ar-JO" sz="3600" b="1" dirty="0">
                <a:solidFill>
                  <a:srgbClr val="FFFFFF"/>
                </a:solidFill>
                <a:latin typeface="Arial" panose="020B0604020202020204" pitchFamily="34" charset="0"/>
                <a:cs typeface="Arial" panose="020B0604020202020204" pitchFamily="34" charset="0"/>
              </a:rPr>
              <a:t>18 حزيران 2015</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a:t>
            </a:r>
          </a:p>
        </p:txBody>
      </p:sp>
    </p:spTree>
    <p:extLst>
      <p:ext uri="{BB962C8B-B14F-4D97-AF65-F5344CB8AC3E}">
        <p14:creationId xmlns:p14="http://schemas.microsoft.com/office/powerpoint/2010/main" val="32889824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29853"/>
            <a:ext cx="9143999" cy="730638"/>
          </a:xfrm>
          <a:effectLst/>
        </p:spPr>
        <p:txBody>
          <a:bodyPr/>
          <a:lstStyle/>
          <a:p>
            <a:pPr>
              <a:defRPr/>
            </a:pPr>
            <a:r>
              <a:rPr lang="ar-JO" sz="3600" dirty="0">
                <a:effectLst/>
                <a:ea typeface="ＭＳ Ｐゴシック" charset="0"/>
              </a:rPr>
              <a:t>المقاومة والتجاوب</a:t>
            </a:r>
            <a:endParaRPr lang="en-US" sz="3600" dirty="0">
              <a:effectLst/>
              <a:ea typeface="ＭＳ Ｐゴシック" charset="0"/>
            </a:endParaRPr>
          </a:p>
        </p:txBody>
      </p:sp>
      <p:sp>
        <p:nvSpPr>
          <p:cNvPr id="6" name="Rectangle 2">
            <a:extLst>
              <a:ext uri="{FF2B5EF4-FFF2-40B4-BE49-F238E27FC236}">
                <a16:creationId xmlns:a16="http://schemas.microsoft.com/office/drawing/2014/main" id="{988545BF-8769-FC45-8825-CF13EF0F6785}"/>
              </a:ext>
            </a:extLst>
          </p:cNvPr>
          <p:cNvSpPr txBox="1">
            <a:spLocks noChangeArrowheads="1"/>
          </p:cNvSpPr>
          <p:nvPr/>
        </p:nvSpPr>
        <p:spPr bwMode="auto">
          <a:xfrm>
            <a:off x="4427719" y="5479066"/>
            <a:ext cx="4716281"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خف الله</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B750C6FE-9D4B-5F45-92A6-F791EC263204}"/>
              </a:ext>
            </a:extLst>
          </p:cNvPr>
          <p:cNvSpPr txBox="1">
            <a:spLocks noChangeArrowheads="1"/>
          </p:cNvSpPr>
          <p:nvPr/>
        </p:nvSpPr>
        <p:spPr bwMode="auto">
          <a:xfrm>
            <a:off x="262542" y="5479066"/>
            <a:ext cx="4716281"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أطع الله</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0" name="Group 9">
            <a:extLst>
              <a:ext uri="{FF2B5EF4-FFF2-40B4-BE49-F238E27FC236}">
                <a16:creationId xmlns:a16="http://schemas.microsoft.com/office/drawing/2014/main" id="{F933D215-3D92-0E4A-8EE0-F8D2925814FE}"/>
              </a:ext>
            </a:extLst>
          </p:cNvPr>
          <p:cNvGrpSpPr/>
          <p:nvPr/>
        </p:nvGrpSpPr>
        <p:grpSpPr>
          <a:xfrm>
            <a:off x="5340113" y="1470268"/>
            <a:ext cx="2833733" cy="3712554"/>
            <a:chOff x="5340113" y="1470268"/>
            <a:chExt cx="2833733" cy="3712554"/>
          </a:xfrm>
        </p:grpSpPr>
        <p:sp>
          <p:nvSpPr>
            <p:cNvPr id="5" name="Rectangle 2">
              <a:extLst>
                <a:ext uri="{FF2B5EF4-FFF2-40B4-BE49-F238E27FC236}">
                  <a16:creationId xmlns:a16="http://schemas.microsoft.com/office/drawing/2014/main" id="{DB8E767E-3336-5C48-831B-E2EE8ABA1E2B}"/>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داخلية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2" descr="Image result for church icon">
              <a:extLst>
                <a:ext uri="{FF2B5EF4-FFF2-40B4-BE49-F238E27FC236}">
                  <a16:creationId xmlns:a16="http://schemas.microsoft.com/office/drawing/2014/main" id="{B89E9D7A-1DF8-734A-94A3-E5AFE10680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023549C8-4393-564D-A69B-9BEA54FF3CA5}"/>
              </a:ext>
            </a:extLst>
          </p:cNvPr>
          <p:cNvGrpSpPr/>
          <p:nvPr/>
        </p:nvGrpSpPr>
        <p:grpSpPr>
          <a:xfrm>
            <a:off x="1174936" y="1470268"/>
            <a:ext cx="2833733" cy="3712554"/>
            <a:chOff x="912394" y="1470268"/>
            <a:chExt cx="2833733" cy="3712554"/>
          </a:xfrm>
        </p:grpSpPr>
        <p:sp>
          <p:nvSpPr>
            <p:cNvPr id="4" name="Rectangle 2">
              <a:extLst>
                <a:ext uri="{FF2B5EF4-FFF2-40B4-BE49-F238E27FC236}">
                  <a16:creationId xmlns:a16="http://schemas.microsoft.com/office/drawing/2014/main" id="{76159E5E-B782-174E-AF77-502FF78FF3E0}"/>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خارجية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 name="Picture 2" descr="Image result for church icon">
              <a:extLst>
                <a:ext uri="{FF2B5EF4-FFF2-40B4-BE49-F238E27FC236}">
                  <a16:creationId xmlns:a16="http://schemas.microsoft.com/office/drawing/2014/main" id="{4E938A62-2D1B-4E47-967B-EB915CBB81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Lightning Bolt 1">
            <a:extLst>
              <a:ext uri="{FF2B5EF4-FFF2-40B4-BE49-F238E27FC236}">
                <a16:creationId xmlns:a16="http://schemas.microsoft.com/office/drawing/2014/main" id="{84D74B9D-3A82-B14F-93AC-168B08AB7235}"/>
              </a:ext>
            </a:extLst>
          </p:cNvPr>
          <p:cNvSpPr/>
          <p:nvPr/>
        </p:nvSpPr>
        <p:spPr bwMode="auto">
          <a:xfrm>
            <a:off x="534146" y="1946496"/>
            <a:ext cx="932507"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Lightning Bolt 10">
            <a:extLst>
              <a:ext uri="{FF2B5EF4-FFF2-40B4-BE49-F238E27FC236}">
                <a16:creationId xmlns:a16="http://schemas.microsoft.com/office/drawing/2014/main" id="{D2498DCC-8486-BA4B-89D4-203105C82295}"/>
              </a:ext>
            </a:extLst>
          </p:cNvPr>
          <p:cNvSpPr/>
          <p:nvPr/>
        </p:nvSpPr>
        <p:spPr bwMode="auto">
          <a:xfrm rot="17053972">
            <a:off x="6248297" y="3648690"/>
            <a:ext cx="557577"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Lightning Bolt 11">
            <a:extLst>
              <a:ext uri="{FF2B5EF4-FFF2-40B4-BE49-F238E27FC236}">
                <a16:creationId xmlns:a16="http://schemas.microsoft.com/office/drawing/2014/main" id="{64DBA3F5-7181-AA4F-986B-DADF9A68D6EF}"/>
              </a:ext>
            </a:extLst>
          </p:cNvPr>
          <p:cNvSpPr/>
          <p:nvPr/>
        </p:nvSpPr>
        <p:spPr bwMode="auto">
          <a:xfrm rot="9217220">
            <a:off x="6791552" y="3373825"/>
            <a:ext cx="504693"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206735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par>
                          <p:cTn id="42" fill="hold">
                            <p:stCondLst>
                              <p:cond delay="1000"/>
                            </p:stCondLst>
                            <p:childTnLst>
                              <p:par>
                                <p:cTn id="43" presetID="53" presetClass="entr" presetSubtype="16"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animBg="1"/>
      <p:bldP spid="11" grpId="0" animBg="1"/>
      <p:bldP spid="1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2800" dirty="0">
                <a:effectLst>
                  <a:glow rad="127000">
                    <a:schemeClr val="tx1"/>
                  </a:glow>
                </a:effectLst>
                <a:ea typeface="ＭＳ Ｐゴシック" charset="0"/>
              </a:rPr>
              <a:t>يشارك المؤمنون كل ما يمتلكون (أعمال الرسل 4: 32-37)</a:t>
            </a:r>
            <a:endParaRPr lang="en-US" sz="2800" dirty="0">
              <a:effectLst>
                <a:glow rad="127000">
                  <a:schemeClr val="tx1"/>
                </a:glow>
              </a:effectLst>
              <a:ea typeface="ＭＳ Ｐゴシック" charset="0"/>
            </a:endParaRPr>
          </a:p>
        </p:txBody>
      </p:sp>
      <p:grpSp>
        <p:nvGrpSpPr>
          <p:cNvPr id="3" name="Group 2">
            <a:extLst>
              <a:ext uri="{FF2B5EF4-FFF2-40B4-BE49-F238E27FC236}">
                <a16:creationId xmlns:a16="http://schemas.microsoft.com/office/drawing/2014/main" id="{8969A54C-3CE8-0904-0B1D-645962F9D396}"/>
              </a:ext>
            </a:extLst>
          </p:cNvPr>
          <p:cNvGrpSpPr/>
          <p:nvPr/>
        </p:nvGrpSpPr>
        <p:grpSpPr>
          <a:xfrm>
            <a:off x="508000" y="762000"/>
            <a:ext cx="8128000" cy="6096000"/>
            <a:chOff x="508000" y="762000"/>
            <a:chExt cx="8128000" cy="6096000"/>
          </a:xfrm>
        </p:grpSpPr>
        <p:pic>
          <p:nvPicPr>
            <p:cNvPr id="18434" name="Picture 2" descr="Image result for Acts 4">
              <a:extLst>
                <a:ext uri="{FF2B5EF4-FFF2-40B4-BE49-F238E27FC236}">
                  <a16:creationId xmlns:a16="http://schemas.microsoft.com/office/drawing/2014/main" id="{E1FE2FD4-1ACC-B04A-828D-0CD7DA5BEFB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42" b="98125" l="10000" r="97344">
                          <a14:foregroundMark x1="82188" y1="5625" x2="82188" y2="5625"/>
                          <a14:foregroundMark x1="92969" y1="3542" x2="92969" y2="3542"/>
                          <a14:foregroundMark x1="97344" y1="5625" x2="97344" y2="5625"/>
                          <a14:foregroundMark x1="42500" y1="98125" x2="42500" y2="98125"/>
                          <a14:backgroundMark x1="48438" y1="28125" x2="48438" y2="28125"/>
                          <a14:backgroundMark x1="47813" y1="30625" x2="47813" y2="30625"/>
                          <a14:backgroundMark x1="47813" y1="30625" x2="47813" y2="30625"/>
                          <a14:backgroundMark x1="44844" y1="29375" x2="44844" y2="29375"/>
                        </a14:backgroundRemoval>
                      </a14:imgEffect>
                    </a14:imgLayer>
                  </a14:imgProps>
                </a:ext>
                <a:ext uri="{28A0092B-C50C-407E-A947-70E740481C1C}">
                  <a14:useLocalDpi xmlns:a14="http://schemas.microsoft.com/office/drawing/2010/main"/>
                </a:ext>
              </a:extLst>
            </a:blip>
            <a:srcRect/>
            <a:stretch>
              <a:fillRect/>
            </a:stretch>
          </p:blipFill>
          <p:spPr bwMode="auto">
            <a:xfrm>
              <a:off x="508000" y="762000"/>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Diagonal Stripe 1">
              <a:extLst>
                <a:ext uri="{FF2B5EF4-FFF2-40B4-BE49-F238E27FC236}">
                  <a16:creationId xmlns:a16="http://schemas.microsoft.com/office/drawing/2014/main" id="{2C47C16D-CDAD-6280-AB60-BBAA9F0A2E5D}"/>
                </a:ext>
              </a:extLst>
            </p:cNvPr>
            <p:cNvSpPr/>
            <p:nvPr/>
          </p:nvSpPr>
          <p:spPr bwMode="auto">
            <a:xfrm rot="21444669">
              <a:off x="3959932" y="1977791"/>
              <a:ext cx="1224136" cy="1224136"/>
            </a:xfrm>
            <a:prstGeom prst="diagStrip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4" name="Rectangle 2">
            <a:extLst>
              <a:ext uri="{FF2B5EF4-FFF2-40B4-BE49-F238E27FC236}">
                <a16:creationId xmlns:a16="http://schemas.microsoft.com/office/drawing/2014/main" id="{CFAB7877-FE41-A23B-A624-DF27F81B1029}"/>
              </a:ext>
            </a:extLst>
          </p:cNvPr>
          <p:cNvSpPr txBox="1">
            <a:spLocks noChangeArrowheads="1"/>
          </p:cNvSpPr>
          <p:nvPr/>
        </p:nvSpPr>
        <p:spPr bwMode="auto">
          <a:xfrm>
            <a:off x="5652119" y="5681136"/>
            <a:ext cx="349058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kern="0" dirty="0">
                <a:effectLst>
                  <a:glow rad="127000">
                    <a:schemeClr val="tx1"/>
                  </a:glow>
                </a:effectLst>
                <a:ea typeface="ＭＳ Ｐゴシック" charset="0"/>
              </a:rPr>
              <a:t>أعمال الرسل 4: 32</a:t>
            </a:r>
            <a:endParaRPr lang="en-US" sz="2800" kern="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59DD6ACD-7E23-4A7F-C6E2-391FF0E14726}"/>
              </a:ext>
            </a:extLst>
          </p:cNvPr>
          <p:cNvSpPr txBox="1">
            <a:spLocks noChangeArrowheads="1"/>
          </p:cNvSpPr>
          <p:nvPr/>
        </p:nvSpPr>
        <p:spPr bwMode="auto">
          <a:xfrm>
            <a:off x="484786" y="1077880"/>
            <a:ext cx="3124282" cy="4572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kern="0" dirty="0">
                <a:effectLst>
                  <a:glow rad="127000">
                    <a:schemeClr val="tx1"/>
                  </a:glow>
                </a:effectLst>
                <a:ea typeface="ＭＳ Ｐゴシック" charset="0"/>
              </a:rPr>
              <a:t>32 وكان لجمهور الذين آمنوا قلب واحد ونفس واحدة، ولم يكن أحد يقول إن شيئاً من أمواله له، بل كان عندهم كل شيء مشتركاً.</a:t>
            </a:r>
            <a:endParaRPr lang="en-US" sz="2400" kern="0" dirty="0">
              <a:effectLst>
                <a:glow rad="127000">
                  <a:schemeClr val="tx1"/>
                </a:glow>
              </a:effectLst>
              <a:ea typeface="ＭＳ Ｐゴシック" charset="0"/>
            </a:endParaRPr>
          </a:p>
        </p:txBody>
      </p:sp>
    </p:spTree>
    <p:extLst>
      <p:ext uri="{BB962C8B-B14F-4D97-AF65-F5344CB8AC3E}">
        <p14:creationId xmlns:p14="http://schemas.microsoft.com/office/powerpoint/2010/main" val="306768758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4691" name="Rectangle 2"/>
          <p:cNvSpPr>
            <a:spLocks noGrp="1" noChangeArrowheads="1"/>
          </p:cNvSpPr>
          <p:nvPr>
            <p:ph type="title"/>
          </p:nvPr>
        </p:nvSpPr>
        <p:spPr>
          <a:xfrm>
            <a:off x="0" y="4509120"/>
            <a:ext cx="5652120" cy="2348880"/>
          </a:xfrm>
          <a:solidFill>
            <a:schemeClr val="bg1"/>
          </a:solidFill>
          <a:effectLst/>
        </p:spPr>
        <p:txBody>
          <a:bodyPr/>
          <a:lstStyle/>
          <a:p>
            <a:pPr algn="ctr">
              <a:defRPr/>
            </a:pPr>
            <a:r>
              <a:rPr lang="ar-JO" sz="3600" b="1" i="0" dirty="0">
                <a:solidFill>
                  <a:schemeClr val="tx1"/>
                </a:solidFill>
                <a:latin typeface="Arial" panose="020B0604020202020204" pitchFamily="34" charset="0"/>
                <a:ea typeface="ＭＳ Ｐゴシック" charset="0"/>
                <a:cs typeface="Arial" panose="020B0604020202020204" pitchFamily="34" charset="0"/>
              </a:rPr>
              <a:t>يوسف المدعو برنابا</a:t>
            </a:r>
            <a:br>
              <a:rPr lang="ar-JO" sz="3600" b="1" i="0" dirty="0">
                <a:solidFill>
                  <a:schemeClr val="tx1"/>
                </a:solidFill>
                <a:latin typeface="Arial" panose="020B0604020202020204" pitchFamily="34" charset="0"/>
                <a:ea typeface="ＭＳ Ｐゴシック" charset="0"/>
                <a:cs typeface="Arial" panose="020B0604020202020204" pitchFamily="34" charset="0"/>
              </a:rPr>
            </a:br>
            <a:r>
              <a:rPr lang="ar-JO" sz="3600" b="1" i="0" dirty="0">
                <a:solidFill>
                  <a:schemeClr val="tx1"/>
                </a:solidFill>
                <a:latin typeface="Arial" panose="020B0604020202020204" pitchFamily="34" charset="0"/>
                <a:ea typeface="ＭＳ Ｐゴシック" charset="0"/>
                <a:cs typeface="Arial" panose="020B0604020202020204" pitchFamily="34" charset="0"/>
              </a:rPr>
              <a:t>(أعمال الرسل 4: 36- 37).</a:t>
            </a:r>
            <a:endParaRPr lang="en-US" sz="3600" b="1" i="0"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599062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أعمال الرسل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5</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16086304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4"/>
            <a:ext cx="9144000" cy="1870812"/>
          </a:xfrm>
        </p:spPr>
        <p:txBody>
          <a:bodyPr/>
          <a:lstStyle/>
          <a:p>
            <a:pPr rtl="1"/>
            <a:r>
              <a:rPr lang="ar-JO" sz="3200" dirty="0"/>
              <a:t>أ</a:t>
            </a:r>
            <a:r>
              <a:rPr lang="ar-SA" sz="3200" dirty="0"/>
              <a:t>عمال ٥ : ١</a:t>
            </a:r>
            <a:br>
              <a:rPr lang="ar-SA" sz="3200" dirty="0"/>
            </a:br>
            <a:br>
              <a:rPr lang="ar-JO" sz="3200" dirty="0"/>
            </a:br>
            <a:r>
              <a:rPr lang="ar-JO" sz="3200" dirty="0"/>
              <a:t>ورجل اسمه حنانيا وامرأته سفيرة باع ملكاً</a:t>
            </a:r>
            <a:r>
              <a:rPr lang="ar-SA" sz="3200" dirty="0"/>
              <a:t> </a:t>
            </a:r>
          </a:p>
        </p:txBody>
      </p:sp>
      <p:pic>
        <p:nvPicPr>
          <p:cNvPr id="4098" name="Picture 2" descr="Image result for ananias acts 5 photo">
            <a:extLst>
              <a:ext uri="{FF2B5EF4-FFF2-40B4-BE49-F238E27FC236}">
                <a16:creationId xmlns:a16="http://schemas.microsoft.com/office/drawing/2014/main" id="{9B9CD288-E56E-B54B-AC1F-DBEA72DBEDC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94256"/>
            <a:ext cx="9144000" cy="494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3016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31295"/>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اختيار الطريق المظلم (أعمال الرسل 5: 1-11)</a:t>
            </a:r>
            <a:endParaRPr lang="en-US" sz="3600" dirty="0">
              <a:effectLst>
                <a:glow rad="127000">
                  <a:schemeClr val="tx1"/>
                </a:glow>
              </a:effectLst>
              <a:ea typeface="ＭＳ Ｐゴシック" charset="0"/>
            </a:endParaRPr>
          </a:p>
        </p:txBody>
      </p:sp>
      <p:pic>
        <p:nvPicPr>
          <p:cNvPr id="14338" name="Picture 2" descr="Image result for obey god not man">
            <a:extLst>
              <a:ext uri="{FF2B5EF4-FFF2-40B4-BE49-F238E27FC236}">
                <a16:creationId xmlns:a16="http://schemas.microsoft.com/office/drawing/2014/main" id="{96E10A2C-035B-B541-881B-8E9D7E7DC88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260764"/>
            <a:ext cx="9144001" cy="55677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B7431652-001E-6549-A696-40EE83F7929C}"/>
              </a:ext>
            </a:extLst>
          </p:cNvPr>
          <p:cNvSpPr txBox="1">
            <a:spLocks noChangeArrowheads="1"/>
          </p:cNvSpPr>
          <p:nvPr/>
        </p:nvSpPr>
        <p:spPr bwMode="auto">
          <a:xfrm>
            <a:off x="55420" y="1842655"/>
            <a:ext cx="9088580" cy="10113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233363" marR="0" lvl="0" indent="-233363"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كذبوا على الروح القدس (ع 3)</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F2A517E1-B8C6-F34E-9E0F-ADDD4F583430}"/>
              </a:ext>
            </a:extLst>
          </p:cNvPr>
          <p:cNvSpPr txBox="1">
            <a:spLocks noChangeArrowheads="1"/>
          </p:cNvSpPr>
          <p:nvPr/>
        </p:nvSpPr>
        <p:spPr bwMode="auto">
          <a:xfrm>
            <a:off x="55420" y="2881746"/>
            <a:ext cx="9088579" cy="10113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233363" marR="0" lvl="0" indent="-233363"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كذبوا على الله (ع 4)</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5167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algn="ctr" eaLnBrk="1" hangingPunct="1">
              <a:defRPr/>
            </a:pPr>
            <a:r>
              <a:rPr lang="ar-JO" sz="3600" dirty="0">
                <a:solidFill>
                  <a:srgbClr val="FFFFFF"/>
                </a:solidFill>
                <a:ea typeface="ＭＳ Ｐゴシック" charset="0"/>
              </a:rPr>
              <a:t>حنانيا وسفيرة</a:t>
            </a:r>
            <a:endParaRPr lang="en-US" sz="3600" dirty="0">
              <a:solidFill>
                <a:srgbClr val="FFFFFF"/>
              </a:solidFill>
              <a:ea typeface="ＭＳ Ｐゴシック" charset="0"/>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أعمال 5</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764704"/>
            <a:ext cx="4847281" cy="5067300"/>
          </a:xfrm>
          <a:prstGeom prst="rect">
            <a:avLst/>
          </a:prstGeom>
        </p:spPr>
      </p:pic>
    </p:spTree>
    <p:extLst>
      <p:ext uri="{BB962C8B-B14F-4D97-AF65-F5344CB8AC3E}">
        <p14:creationId xmlns:p14="http://schemas.microsoft.com/office/powerpoint/2010/main" val="14085051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مع ذلك لا يزال هناك التأديب الإلهي</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8805094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8"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058" y="1241276"/>
            <a:ext cx="9144000" cy="1945270"/>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وصار </a:t>
            </a:r>
            <a:r>
              <a:rPr lang="ar-JO" sz="4800" dirty="0">
                <a:solidFill>
                  <a:srgbClr val="FFFF00"/>
                </a:solidFill>
                <a:effectLst>
                  <a:glow rad="127000">
                    <a:schemeClr val="tx1"/>
                  </a:glow>
                </a:effectLst>
                <a:ea typeface="ＭＳ Ｐゴシック" charset="0"/>
              </a:rPr>
              <a:t>خوف</a:t>
            </a:r>
            <a:r>
              <a:rPr lang="ar-JO" sz="4800" dirty="0">
                <a:effectLst>
                  <a:glow rad="127000">
                    <a:schemeClr val="tx1"/>
                  </a:glow>
                </a:effectLst>
                <a:ea typeface="ＭＳ Ｐゴシック" charset="0"/>
              </a:rPr>
              <a:t> عظيم على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جميع الذين سمعوا ... (5: 5)</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354C8A1C-B9A7-744C-9DC8-256771B23C2A}"/>
              </a:ext>
            </a:extLst>
          </p:cNvPr>
          <p:cNvSpPr txBox="1">
            <a:spLocks noChangeArrowheads="1"/>
          </p:cNvSpPr>
          <p:nvPr/>
        </p:nvSpPr>
        <p:spPr bwMode="auto">
          <a:xfrm>
            <a:off x="9795" y="3748948"/>
            <a:ext cx="9144000" cy="19452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فصار </a:t>
            </a:r>
            <a:r>
              <a:rPr kumimoji="0" lang="ar-JO" sz="48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خوف</a:t>
            </a: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عظيم على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جميع الكنيسة ... (5: 11)</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554711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2" descr="http://outreachmagazine.com/wp-content/uploads/2018/04/18_0501_EVANGELSIM_5-Ways-to-Elevate-Evangelism_OldSize.jpg">
            <a:extLst>
              <a:ext uri="{FF2B5EF4-FFF2-40B4-BE49-F238E27FC236}">
                <a16:creationId xmlns:a16="http://schemas.microsoft.com/office/drawing/2014/main" id="{98E5098E-2DDD-394E-8B75-8BEF0AA2F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0186" cy="68401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4283968" y="2852936"/>
            <a:ext cx="4608512" cy="68736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SA" sz="11500" dirty="0">
                <a:effectLst>
                  <a:glow rad="127000">
                    <a:schemeClr val="tx1"/>
                  </a:glow>
                </a:effectLst>
                <a:ea typeface="Arial" charset="0"/>
              </a:rPr>
              <a:t>كن شاهداً</a:t>
            </a:r>
            <a:endParaRPr lang="en-US" sz="11500" dirty="0">
              <a:effectLst>
                <a:glow rad="127000">
                  <a:schemeClr val="tx1"/>
                </a:glow>
              </a:effectLst>
              <a:ea typeface="Arial" charset="0"/>
            </a:endParaRPr>
          </a:p>
        </p:txBody>
      </p:sp>
      <p:sp>
        <p:nvSpPr>
          <p:cNvPr id="5" name="Text Box 5"/>
          <p:cNvSpPr txBox="1">
            <a:spLocks noChangeArrowheads="1"/>
          </p:cNvSpPr>
          <p:nvPr/>
        </p:nvSpPr>
        <p:spPr bwMode="auto">
          <a:xfrm>
            <a:off x="-17375" y="607496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SA"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ريك جريفيث</a:t>
            </a:r>
            <a:r>
              <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 • </a:t>
            </a:r>
            <a:endParaRPr kumimoji="0" lang="en-US" sz="1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033563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5464324"/>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دع مقاومة المؤمنين</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تقودك إلى خوف الله</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133253686"/>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ravi zacharias">
            <a:extLst>
              <a:ext uri="{FF2B5EF4-FFF2-40B4-BE49-F238E27FC236}">
                <a16:creationId xmlns:a16="http://schemas.microsoft.com/office/drawing/2014/main" id="{4A64E8C0-6AE0-6D42-9CBF-1AAF2CC53A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61975"/>
            <a:ext cx="9144000" cy="57324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017818"/>
            <a:ext cx="4668982" cy="1496290"/>
          </a:xfrm>
          <a:noFill/>
          <a:ln>
            <a:noFill/>
          </a:ln>
          <a:effectLst/>
        </p:spPr>
        <p:txBody>
          <a:bodyPr vert="horz" wrap="square" lIns="91435" tIns="45718" rIns="91435" bIns="45718" numCol="1" anchor="ctr" anchorCtr="0" compatLnSpc="1">
            <a:prstTxWarp prst="textNoShape">
              <a:avLst/>
            </a:prstTxWarp>
          </a:bodyPr>
          <a:lstStyle/>
          <a:p>
            <a:r>
              <a:rPr lang="ar-JO" dirty="0">
                <a:solidFill>
                  <a:srgbClr val="000000"/>
                </a:solidFill>
                <a:ea typeface="ＭＳ Ｐゴシック" charset="0"/>
              </a:rPr>
              <a:t>رافي زكراياس</a:t>
            </a:r>
            <a:br>
              <a:rPr lang="en-US" dirty="0">
                <a:solidFill>
                  <a:srgbClr val="000000"/>
                </a:solidFill>
                <a:ea typeface="ＭＳ Ｐゴシック" charset="0"/>
              </a:rPr>
            </a:br>
            <a:r>
              <a:rPr lang="ar-JO" dirty="0">
                <a:solidFill>
                  <a:srgbClr val="000000"/>
                </a:solidFill>
                <a:ea typeface="ＭＳ Ｐゴシック" charset="0"/>
              </a:rPr>
              <a:t>1946-2020</a:t>
            </a:r>
            <a:endParaRPr lang="en-US" dirty="0">
              <a:solidFill>
                <a:srgbClr val="000000"/>
              </a:solidFill>
              <a:ea typeface="ＭＳ Ｐゴシック" charset="0"/>
            </a:endParaRPr>
          </a:p>
        </p:txBody>
      </p:sp>
    </p:spTree>
    <p:extLst>
      <p:ext uri="{BB962C8B-B14F-4D97-AF65-F5344CB8AC3E}">
        <p14:creationId xmlns:p14="http://schemas.microsoft.com/office/powerpoint/2010/main" val="3192053713"/>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الذهاب إلى الإرساليات</a:t>
            </a:r>
            <a:endParaRPr lang="en-US" sz="3200" dirty="0">
              <a:effectLst>
                <a:glow rad="127000">
                  <a:schemeClr val="tx1"/>
                </a:glow>
              </a:effectLst>
              <a:ea typeface="ＭＳ Ｐゴシック" charset="0"/>
            </a:endParaRPr>
          </a:p>
        </p:txBody>
      </p:sp>
      <p:pic>
        <p:nvPicPr>
          <p:cNvPr id="3076" name="Picture 4">
            <a:extLst>
              <a:ext uri="{FF2B5EF4-FFF2-40B4-BE49-F238E27FC236}">
                <a16:creationId xmlns:a16="http://schemas.microsoft.com/office/drawing/2014/main" id="{22B49B10-7C0B-3045-AF5B-253595E952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4000" y="2497863"/>
            <a:ext cx="5080000" cy="466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985845"/>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3600" dirty="0">
                <a:solidFill>
                  <a:srgbClr val="FFFFFF"/>
                </a:solidFill>
                <a:effectLst>
                  <a:glow rad="127000">
                    <a:srgbClr val="000000"/>
                  </a:glow>
                </a:effectLst>
                <a:ea typeface="ＭＳ Ｐゴシック" charset="0"/>
              </a:rPr>
              <a:t>كيف يجب أن تتجاوب مع التحديات </a:t>
            </a:r>
            <a:br>
              <a:rPr lang="ar-JO" sz="3600" dirty="0">
                <a:solidFill>
                  <a:srgbClr val="FFFFFF"/>
                </a:solidFill>
                <a:effectLst>
                  <a:glow rad="127000">
                    <a:srgbClr val="000000"/>
                  </a:glow>
                </a:effectLst>
                <a:ea typeface="ＭＳ Ｐゴシック" charset="0"/>
              </a:rPr>
            </a:br>
            <a:r>
              <a:rPr lang="ar-JO" sz="3600" dirty="0">
                <a:solidFill>
                  <a:srgbClr val="FFFFFF"/>
                </a:solidFill>
                <a:effectLst>
                  <a:glow rad="127000">
                    <a:srgbClr val="000000"/>
                  </a:glow>
                </a:effectLst>
                <a:ea typeface="ＭＳ Ｐゴシック" charset="0"/>
              </a:rPr>
              <a:t>التي يأتي بها إيمانك بالمسيح؟</a:t>
            </a:r>
            <a:endParaRPr lang="en-US" sz="3600" dirty="0">
              <a:effectLst>
                <a:glow rad="127000">
                  <a:schemeClr val="tx1"/>
                </a:glow>
              </a:effectLst>
              <a:ea typeface="ＭＳ Ｐゴシック" charset="0"/>
              <a:cs typeface="ＭＳ Ｐゴシック" charset="0"/>
            </a:endParaRPr>
          </a:p>
        </p:txBody>
      </p:sp>
      <p:pic>
        <p:nvPicPr>
          <p:cNvPr id="5" name="Picture 2" descr="Image result for church icon">
            <a:extLst>
              <a:ext uri="{FF2B5EF4-FFF2-40B4-BE49-F238E27FC236}">
                <a16:creationId xmlns:a16="http://schemas.microsoft.com/office/drawing/2014/main" id="{58DB7D07-FDF7-E842-ABD2-8B99F4BB685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3690" y="3301199"/>
            <a:ext cx="2676619" cy="2676619"/>
          </a:xfrm>
          <a:prstGeom prst="rect">
            <a:avLst/>
          </a:prstGeom>
          <a:noFill/>
          <a:extLst>
            <a:ext uri="{909E8E84-426E-40DD-AFC4-6F175D3DCCD1}">
              <a14:hiddenFill xmlns:a14="http://schemas.microsoft.com/office/drawing/2010/main">
                <a:solidFill>
                  <a:srgbClr val="FFFFFF"/>
                </a:solidFill>
              </a14:hiddenFill>
            </a:ext>
          </a:extLst>
        </p:spPr>
      </p:pic>
      <p:sp>
        <p:nvSpPr>
          <p:cNvPr id="6" name="Lightning Bolt 5">
            <a:extLst>
              <a:ext uri="{FF2B5EF4-FFF2-40B4-BE49-F238E27FC236}">
                <a16:creationId xmlns:a16="http://schemas.microsoft.com/office/drawing/2014/main" id="{B815DBE5-C459-8E49-881F-1822DACF4A6B}"/>
              </a:ext>
            </a:extLst>
          </p:cNvPr>
          <p:cNvSpPr/>
          <p:nvPr/>
        </p:nvSpPr>
        <p:spPr bwMode="auto">
          <a:xfrm>
            <a:off x="2377958" y="2843999"/>
            <a:ext cx="932507" cy="91440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Lightning Bolt 6">
            <a:extLst>
              <a:ext uri="{FF2B5EF4-FFF2-40B4-BE49-F238E27FC236}">
                <a16:creationId xmlns:a16="http://schemas.microsoft.com/office/drawing/2014/main" id="{5AB4F0CC-6965-A347-8D33-714CC3402D14}"/>
              </a:ext>
            </a:extLst>
          </p:cNvPr>
          <p:cNvSpPr/>
          <p:nvPr/>
        </p:nvSpPr>
        <p:spPr bwMode="auto">
          <a:xfrm rot="17053972">
            <a:off x="4063317" y="4903938"/>
            <a:ext cx="557577" cy="530248"/>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Lightning Bolt 7">
            <a:extLst>
              <a:ext uri="{FF2B5EF4-FFF2-40B4-BE49-F238E27FC236}">
                <a16:creationId xmlns:a16="http://schemas.microsoft.com/office/drawing/2014/main" id="{5186F3EA-F73D-AF45-9E8D-EAF8B2257D65}"/>
              </a:ext>
            </a:extLst>
          </p:cNvPr>
          <p:cNvSpPr/>
          <p:nvPr/>
        </p:nvSpPr>
        <p:spPr bwMode="auto">
          <a:xfrm rot="9217220">
            <a:off x="4606572" y="4601292"/>
            <a:ext cx="504693" cy="58581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8342829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900098"/>
                                        </p:tgtEl>
                                        <p:attrNameLst>
                                          <p:attrName>style.visibility</p:attrName>
                                        </p:attrNameLst>
                                      </p:cBhvr>
                                      <p:to>
                                        <p:strVal val="visible"/>
                                      </p:to>
                                    </p:set>
                                    <p:anim calcmode="lin" valueType="num">
                                      <p:cBhvr additive="base">
                                        <p:cTn id="37" dur="500"/>
                                        <p:tgtEl>
                                          <p:spTgt spid="900098"/>
                                        </p:tgtEl>
                                        <p:attrNameLst>
                                          <p:attrName>ppt_y</p:attrName>
                                        </p:attrNameLst>
                                      </p:cBhvr>
                                      <p:tavLst>
                                        <p:tav tm="0">
                                          <p:val>
                                            <p:strVal val="#ppt_y+#ppt_h*1.125000"/>
                                          </p:val>
                                        </p:tav>
                                        <p:tav tm="100000">
                                          <p:val>
                                            <p:strVal val="#ppt_y"/>
                                          </p:val>
                                        </p:tav>
                                      </p:tavLst>
                                    </p:anim>
                                    <p:animEffect transition="in" filter="wipe(up)">
                                      <p:cBhvr>
                                        <p:cTn id="38"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6" grpId="0" animBg="1"/>
      <p:bldP spid="7" grpId="0" animBg="1"/>
      <p:bldP spid="8"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obey god not man">
            <a:extLst>
              <a:ext uri="{FF2B5EF4-FFF2-40B4-BE49-F238E27FC236}">
                <a16:creationId xmlns:a16="http://schemas.microsoft.com/office/drawing/2014/main" id="{4196DDB7-E475-6E47-A4A1-5158870CA4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3639380"/>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أطع الله ــــ لا الناس</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57669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a:extLst>
            <a:ext uri="{FF2B5EF4-FFF2-40B4-BE49-F238E27FC236}">
              <a16:creationId xmlns:a16="http://schemas.microsoft.com/office/drawing/2014/main" id="{E63BEF57-0C11-A9D2-408F-9E7AE390BF31}"/>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47E8DB2F-216C-1BB9-2FF2-B6D31E7227B3}"/>
              </a:ext>
            </a:extLst>
          </p:cNvPr>
          <p:cNvSpPr>
            <a:spLocks noGrp="1" noChangeArrowheads="1"/>
          </p:cNvSpPr>
          <p:nvPr>
            <p:ph type="ctrTitle"/>
          </p:nvPr>
        </p:nvSpPr>
        <p:spPr>
          <a:xfrm>
            <a:off x="1" y="29853"/>
            <a:ext cx="9143999" cy="730638"/>
          </a:xfrm>
          <a:effectLst/>
        </p:spPr>
        <p:txBody>
          <a:bodyPr/>
          <a:lstStyle/>
          <a:p>
            <a:pPr>
              <a:defRPr/>
            </a:pPr>
            <a:r>
              <a:rPr lang="ar-JO" sz="3600" dirty="0">
                <a:effectLst/>
                <a:ea typeface="ＭＳ Ｐゴシック" charset="0"/>
              </a:rPr>
              <a:t>المقاومة والتجاوب</a:t>
            </a:r>
            <a:endParaRPr lang="en-US" sz="3600" dirty="0">
              <a:effectLst/>
              <a:ea typeface="ＭＳ Ｐゴシック" charset="0"/>
            </a:endParaRPr>
          </a:p>
        </p:txBody>
      </p:sp>
      <p:sp>
        <p:nvSpPr>
          <p:cNvPr id="6" name="Rectangle 2">
            <a:extLst>
              <a:ext uri="{FF2B5EF4-FFF2-40B4-BE49-F238E27FC236}">
                <a16:creationId xmlns:a16="http://schemas.microsoft.com/office/drawing/2014/main" id="{7C5015DA-F263-F6A4-8DF8-AD5333243E0F}"/>
              </a:ext>
            </a:extLst>
          </p:cNvPr>
          <p:cNvSpPr txBox="1">
            <a:spLocks noChangeArrowheads="1"/>
          </p:cNvSpPr>
          <p:nvPr/>
        </p:nvSpPr>
        <p:spPr bwMode="auto">
          <a:xfrm>
            <a:off x="4427719" y="5479066"/>
            <a:ext cx="4716281"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خف الله</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E95D6FCA-2456-19C2-C505-D4FA975DC8FB}"/>
              </a:ext>
            </a:extLst>
          </p:cNvPr>
          <p:cNvSpPr txBox="1">
            <a:spLocks noChangeArrowheads="1"/>
          </p:cNvSpPr>
          <p:nvPr/>
        </p:nvSpPr>
        <p:spPr bwMode="auto">
          <a:xfrm>
            <a:off x="262542" y="5479066"/>
            <a:ext cx="4716281"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أطع الله</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0" name="Group 9">
            <a:extLst>
              <a:ext uri="{FF2B5EF4-FFF2-40B4-BE49-F238E27FC236}">
                <a16:creationId xmlns:a16="http://schemas.microsoft.com/office/drawing/2014/main" id="{31EAAD5C-4553-8F57-48AD-83DCA56E2D6C}"/>
              </a:ext>
            </a:extLst>
          </p:cNvPr>
          <p:cNvGrpSpPr/>
          <p:nvPr/>
        </p:nvGrpSpPr>
        <p:grpSpPr>
          <a:xfrm>
            <a:off x="5340113" y="1470268"/>
            <a:ext cx="2833733" cy="3712554"/>
            <a:chOff x="5340113" y="1470268"/>
            <a:chExt cx="2833733" cy="3712554"/>
          </a:xfrm>
        </p:grpSpPr>
        <p:sp>
          <p:nvSpPr>
            <p:cNvPr id="5" name="Rectangle 2">
              <a:extLst>
                <a:ext uri="{FF2B5EF4-FFF2-40B4-BE49-F238E27FC236}">
                  <a16:creationId xmlns:a16="http://schemas.microsoft.com/office/drawing/2014/main" id="{8755ABCA-8FEB-2808-C6F2-8CEF884B75CE}"/>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داخلية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2" descr="Image result for church icon">
              <a:extLst>
                <a:ext uri="{FF2B5EF4-FFF2-40B4-BE49-F238E27FC236}">
                  <a16:creationId xmlns:a16="http://schemas.microsoft.com/office/drawing/2014/main" id="{3906A548-8560-9987-5D67-3EEDC6C885E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D71DA503-096E-446B-FF82-2137F9C38681}"/>
              </a:ext>
            </a:extLst>
          </p:cNvPr>
          <p:cNvGrpSpPr/>
          <p:nvPr/>
        </p:nvGrpSpPr>
        <p:grpSpPr>
          <a:xfrm>
            <a:off x="1174936" y="1470268"/>
            <a:ext cx="2833733" cy="3712554"/>
            <a:chOff x="912394" y="1470268"/>
            <a:chExt cx="2833733" cy="3712554"/>
          </a:xfrm>
        </p:grpSpPr>
        <p:sp>
          <p:nvSpPr>
            <p:cNvPr id="4" name="Rectangle 2">
              <a:extLst>
                <a:ext uri="{FF2B5EF4-FFF2-40B4-BE49-F238E27FC236}">
                  <a16:creationId xmlns:a16="http://schemas.microsoft.com/office/drawing/2014/main" id="{9194CC78-F3D2-6470-272E-7D0FE9BA607D}"/>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خارجية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 name="Picture 2" descr="Image result for church icon">
              <a:extLst>
                <a:ext uri="{FF2B5EF4-FFF2-40B4-BE49-F238E27FC236}">
                  <a16:creationId xmlns:a16="http://schemas.microsoft.com/office/drawing/2014/main" id="{9825F8D5-7F92-8F54-2304-27010DC579D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Lightning Bolt 1">
            <a:extLst>
              <a:ext uri="{FF2B5EF4-FFF2-40B4-BE49-F238E27FC236}">
                <a16:creationId xmlns:a16="http://schemas.microsoft.com/office/drawing/2014/main" id="{7C716551-D129-DF51-7458-3E578118E9DD}"/>
              </a:ext>
            </a:extLst>
          </p:cNvPr>
          <p:cNvSpPr/>
          <p:nvPr/>
        </p:nvSpPr>
        <p:spPr bwMode="auto">
          <a:xfrm>
            <a:off x="534146" y="1946496"/>
            <a:ext cx="932507"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Lightning Bolt 10">
            <a:extLst>
              <a:ext uri="{FF2B5EF4-FFF2-40B4-BE49-F238E27FC236}">
                <a16:creationId xmlns:a16="http://schemas.microsoft.com/office/drawing/2014/main" id="{66AD7E01-67AF-EE1B-509F-7B9E805B62A8}"/>
              </a:ext>
            </a:extLst>
          </p:cNvPr>
          <p:cNvSpPr/>
          <p:nvPr/>
        </p:nvSpPr>
        <p:spPr bwMode="auto">
          <a:xfrm rot="17053972">
            <a:off x="6248297" y="3648690"/>
            <a:ext cx="557577"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Lightning Bolt 11">
            <a:extLst>
              <a:ext uri="{FF2B5EF4-FFF2-40B4-BE49-F238E27FC236}">
                <a16:creationId xmlns:a16="http://schemas.microsoft.com/office/drawing/2014/main" id="{F6F8122D-A5ED-EE1D-FF75-752C7973EC08}"/>
              </a:ext>
            </a:extLst>
          </p:cNvPr>
          <p:cNvSpPr/>
          <p:nvPr/>
        </p:nvSpPr>
        <p:spPr bwMode="auto">
          <a:xfrm rot="9217220">
            <a:off x="6791552" y="3373825"/>
            <a:ext cx="504693"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655473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par>
                          <p:cTn id="42" fill="hold">
                            <p:stCondLst>
                              <p:cond delay="1000"/>
                            </p:stCondLst>
                            <p:childTnLst>
                              <p:par>
                                <p:cTn id="43" presetID="53" presetClass="entr" presetSubtype="16"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animBg="1"/>
      <p:bldP spid="11" grpId="0" animBg="1"/>
      <p:bldP spid="1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obey god not man">
            <a:extLst>
              <a:ext uri="{FF2B5EF4-FFF2-40B4-BE49-F238E27FC236}">
                <a16:creationId xmlns:a16="http://schemas.microsoft.com/office/drawing/2014/main" id="{46E5DFED-3EA9-2149-AA12-9DA80CF482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45" y="0"/>
            <a:ext cx="9151645"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7645" y="70919"/>
            <a:ext cx="5035135" cy="4615381"/>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قل بصوت مرتفع</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سوف أعطي حساباً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في النهاية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ليسوع نفسه عن حياتي ـــ ليس للناس</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5033557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Family 199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533400"/>
            <a:ext cx="7224713" cy="906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7" name="Rectangle 3"/>
          <p:cNvSpPr>
            <a:spLocks noGrp="1" noChangeArrowheads="1"/>
          </p:cNvSpPr>
          <p:nvPr>
            <p:ph type="title"/>
          </p:nvPr>
        </p:nvSpPr>
        <p:spPr>
          <a:xfrm>
            <a:off x="76200" y="-76200"/>
            <a:ext cx="6705600" cy="1295400"/>
          </a:xfrm>
        </p:spPr>
        <p:txBody>
          <a:bodyPr/>
          <a:lstStyle/>
          <a:p>
            <a:pPr eaLnBrk="1" hangingPunct="1">
              <a:defRPr/>
            </a:pPr>
            <a:r>
              <a:rPr lang="ar-JO" sz="2800" dirty="0">
                <a:ea typeface="ＭＳ Ｐゴシック" charset="0"/>
                <a:cs typeface="Arial" panose="020B0604020202020204" pitchFamily="34" charset="0"/>
              </a:rPr>
              <a:t>20 شباط 1991 : التحرك إلى سنغافورة</a:t>
            </a:r>
            <a:endParaRPr lang="en-US" sz="2800" dirty="0">
              <a:ea typeface="ＭＳ Ｐゴシック" charset="0"/>
              <a:cs typeface="Arial" panose="020B0604020202020204" pitchFamily="34" charset="0"/>
            </a:endParaRPr>
          </a:p>
        </p:txBody>
      </p:sp>
      <p:sp>
        <p:nvSpPr>
          <p:cNvPr id="333828" name="Rectangle 4"/>
          <p:cNvSpPr>
            <a:spLocks noChangeArrowheads="1"/>
          </p:cNvSpPr>
          <p:nvPr/>
        </p:nvSpPr>
        <p:spPr bwMode="auto">
          <a:xfrm>
            <a:off x="6096000" y="1295400"/>
            <a:ext cx="3048000" cy="55626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u="none" strike="noStrike" kern="1200" cap="none" spc="0" normalizeH="0" baseline="0" noProof="0" dirty="0">
                <a:ln>
                  <a:noFill/>
                </a:ln>
                <a:solidFill>
                  <a:srgbClr val="FFFFFF"/>
                </a:solidFill>
                <a:uLnTx/>
                <a:uFillTx/>
                <a:latin typeface="Arial" panose="020B0604020202020204" pitchFamily="34" charset="0"/>
                <a:cs typeface="Arial" panose="020B0604020202020204" pitchFamily="34" charset="0"/>
              </a:rPr>
              <a:t> ريك, 33</a:t>
            </a:r>
            <a:endParaRPr kumimoji="0" lang="en-US" sz="4000" b="1" u="none" strike="noStrike" kern="1200" cap="none" spc="0" normalizeH="0" baseline="0" noProof="0" dirty="0">
              <a:ln>
                <a:noFill/>
              </a:ln>
              <a:solidFill>
                <a:srgbClr val="FFFFFF"/>
              </a:solidFill>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u="none" strike="noStrike" kern="1200" cap="none" spc="0" normalizeH="0" baseline="0" noProof="0" dirty="0">
                <a:ln>
                  <a:noFill/>
                </a:ln>
                <a:solidFill>
                  <a:srgbClr val="FFFFFF"/>
                </a:solidFill>
                <a:uLnTx/>
                <a:uFillTx/>
                <a:latin typeface="Arial" panose="020B0604020202020204" pitchFamily="34" charset="0"/>
                <a:cs typeface="Arial" panose="020B0604020202020204" pitchFamily="34" charset="0"/>
              </a:rPr>
              <a:t> سوزان, حوالي 30 </a:t>
            </a:r>
            <a:endParaRPr kumimoji="0" lang="en-US" sz="4000" b="1" u="none" strike="noStrike" kern="1200" cap="none" spc="0" normalizeH="0" baseline="0" noProof="0" dirty="0">
              <a:ln>
                <a:noFill/>
              </a:ln>
              <a:solidFill>
                <a:srgbClr val="FFFFFF"/>
              </a:solidFill>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u="none" strike="noStrike" kern="1200" cap="none" spc="0" normalizeH="0" baseline="0" noProof="0" dirty="0">
                <a:ln>
                  <a:noFill/>
                </a:ln>
                <a:solidFill>
                  <a:srgbClr val="FFFFFF"/>
                </a:solidFill>
                <a:uLnTx/>
                <a:uFillTx/>
                <a:latin typeface="Arial" panose="020B0604020202020204" pitchFamily="34" charset="0"/>
                <a:cs typeface="Arial" panose="020B0604020202020204" pitchFamily="34" charset="0"/>
              </a:rPr>
              <a:t>كيرت, 4</a:t>
            </a:r>
            <a:endParaRPr kumimoji="0" lang="en-US" sz="4000" b="1" u="none" strike="noStrike" kern="1200" cap="none" spc="0" normalizeH="0" baseline="0" noProof="0" dirty="0">
              <a:ln>
                <a:noFill/>
              </a:ln>
              <a:solidFill>
                <a:srgbClr val="FFFFFF"/>
              </a:solidFill>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u="none" strike="noStrike" kern="1200" cap="none" spc="0" normalizeH="0" baseline="0" noProof="0" dirty="0">
                <a:ln>
                  <a:noFill/>
                </a:ln>
                <a:solidFill>
                  <a:srgbClr val="FFFFFF"/>
                </a:solidFill>
                <a:uLnTx/>
                <a:uFillTx/>
                <a:latin typeface="Arial" panose="020B0604020202020204" pitchFamily="34" charset="0"/>
                <a:cs typeface="Arial" panose="020B0604020202020204" pitchFamily="34" charset="0"/>
              </a:rPr>
              <a:t>ستيفن, 1</a:t>
            </a:r>
            <a:endParaRPr kumimoji="0" lang="en-US" sz="4000" b="1" u="none" strike="noStrike" kern="1200" cap="none" spc="0" normalizeH="0" baseline="0" noProof="0" dirty="0">
              <a:ln>
                <a:noFill/>
              </a:ln>
              <a:solidFill>
                <a:srgbClr val="FFFFFF"/>
              </a:solidFill>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50523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645" y="70919"/>
            <a:ext cx="3971081" cy="524922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لقد خططنا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أن نستمر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حتى سن 70 سنة في تعليم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الكتاب المقدس واللاهوت</a:t>
            </a:r>
            <a:endParaRPr lang="en-US"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E9A40514-681F-7242-8C18-9AAA53763F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121476" y="857250"/>
            <a:ext cx="6858000" cy="5143500"/>
          </a:xfrm>
          <a:prstGeom prst="rect">
            <a:avLst/>
          </a:prstGeom>
        </p:spPr>
      </p:pic>
    </p:spTree>
    <p:extLst>
      <p:ext uri="{BB962C8B-B14F-4D97-AF65-F5344CB8AC3E}">
        <p14:creationId xmlns:p14="http://schemas.microsoft.com/office/powerpoint/2010/main" val="31791930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dirty="0">
                <a:effectLst>
                  <a:glow rad="127000">
                    <a:schemeClr val="tx1"/>
                  </a:glow>
                </a:effectLst>
                <a:ea typeface="ＭＳ Ｐゴシック" charset="0"/>
                <a:cs typeface="ＭＳ Ｐゴシック" charset="0"/>
              </a:rPr>
              <a:t>Jordan Evangelical Theological Seminary (JETS)</a:t>
            </a:r>
          </a:p>
        </p:txBody>
      </p:sp>
      <p:pic>
        <p:nvPicPr>
          <p:cNvPr id="3" name="Picture 2">
            <a:extLst>
              <a:ext uri="{FF2B5EF4-FFF2-40B4-BE49-F238E27FC236}">
                <a16:creationId xmlns:a16="http://schemas.microsoft.com/office/drawing/2014/main" id="{0BD813BA-D6EC-D74A-AC5E-07A6635B98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62"/>
            <a:ext cx="9144000" cy="6818875"/>
          </a:xfrm>
          <a:prstGeom prst="rect">
            <a:avLst/>
          </a:prstGeom>
        </p:spPr>
      </p:pic>
    </p:spTree>
    <p:extLst>
      <p:ext uri="{BB962C8B-B14F-4D97-AF65-F5344CB8AC3E}">
        <p14:creationId xmlns:p14="http://schemas.microsoft.com/office/powerpoint/2010/main" val="197601679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ar-SA" sz="6600" dirty="0">
                <a:effectLst>
                  <a:glow rad="127000">
                    <a:schemeClr val="tx1"/>
                  </a:glow>
                </a:effectLst>
                <a:ea typeface="Arial" charset="0"/>
              </a:rPr>
              <a:t>وقفة ( دور )الشاهد</a:t>
            </a:r>
            <a:endParaRPr lang="en-US" sz="8800" dirty="0">
              <a:effectLst>
                <a:glow rad="127000">
                  <a:schemeClr val="tx1"/>
                </a:glow>
              </a:effectLst>
              <a:ea typeface="Arial" charset="0"/>
            </a:endParaRPr>
          </a:p>
        </p:txBody>
      </p:sp>
      <p:pic>
        <p:nvPicPr>
          <p:cNvPr id="268290" name="Picture 2" descr="https://cdn.theatlantic.com/assets/media/img/mt/2019/04/RTR2XROE/lead_720_405.jpg?mod=1556028881">
            <a:extLst>
              <a:ext uri="{FF2B5EF4-FFF2-40B4-BE49-F238E27FC236}">
                <a16:creationId xmlns:a16="http://schemas.microsoft.com/office/drawing/2014/main" id="{65D7B923-8BE0-8346-883F-1BDEEA03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7" y="1700808"/>
            <a:ext cx="9208185" cy="51796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30B1483-C961-014B-A4DD-4BD96080FE13}"/>
              </a:ext>
            </a:extLst>
          </p:cNvPr>
          <p:cNvSpPr txBox="1">
            <a:spLocks noChangeArrowheads="1"/>
          </p:cNvSpPr>
          <p:nvPr/>
        </p:nvSpPr>
        <p:spPr bwMode="auto">
          <a:xfrm>
            <a:off x="5364088" y="6021288"/>
            <a:ext cx="3652680" cy="80849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84255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مؤسسة الدراسات اللاهوتية الأردنية</a:t>
            </a:r>
            <a:br>
              <a:rPr lang="ar-JO" sz="3200" dirty="0">
                <a:effectLst>
                  <a:glow rad="127000">
                    <a:schemeClr val="tx1"/>
                  </a:glow>
                </a:effectLst>
                <a:ea typeface="ＭＳ Ｐゴシック" charset="0"/>
              </a:rPr>
            </a:br>
            <a:r>
              <a:rPr lang="en-US" sz="3200" dirty="0">
                <a:effectLst>
                  <a:glow rad="127000">
                    <a:schemeClr val="tx1"/>
                  </a:glow>
                </a:effectLst>
                <a:ea typeface="ＭＳ Ｐゴシック" charset="0"/>
              </a:rPr>
              <a:t> (</a:t>
            </a:r>
            <a:r>
              <a:rPr lang="ar-JO" sz="3200" dirty="0">
                <a:effectLst>
                  <a:glow rad="127000">
                    <a:schemeClr val="tx1"/>
                  </a:glow>
                </a:effectLst>
                <a:ea typeface="ＭＳ Ｐゴシック" charset="0"/>
              </a:rPr>
              <a:t>جيتس</a:t>
            </a:r>
            <a:r>
              <a:rPr lang="en-US" sz="3200" dirty="0">
                <a:effectLst>
                  <a:glow rad="127000">
                    <a:schemeClr val="tx1"/>
                  </a:glow>
                </a:effectLst>
                <a:ea typeface="ＭＳ Ｐゴシック" charset="0"/>
              </a:rPr>
              <a:t>)</a:t>
            </a:r>
          </a:p>
        </p:txBody>
      </p:sp>
      <p:pic>
        <p:nvPicPr>
          <p:cNvPr id="3" name="Picture 2">
            <a:extLst>
              <a:ext uri="{FF2B5EF4-FFF2-40B4-BE49-F238E27FC236}">
                <a16:creationId xmlns:a16="http://schemas.microsoft.com/office/drawing/2014/main" id="{2889E95A-C95E-1E44-8DBF-851DCDD54A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54727"/>
            <a:ext cx="9144000" cy="4754880"/>
          </a:xfrm>
          <a:prstGeom prst="rect">
            <a:avLst/>
          </a:prstGeom>
        </p:spPr>
      </p:pic>
    </p:spTree>
    <p:extLst>
      <p:ext uri="{BB962C8B-B14F-4D97-AF65-F5344CB8AC3E}">
        <p14:creationId xmlns:p14="http://schemas.microsoft.com/office/powerpoint/2010/main" val="3043961594"/>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د. عماد شحادة</a:t>
            </a:r>
            <a:br>
              <a:rPr lang="en-US" sz="3200" dirty="0">
                <a:effectLst>
                  <a:glow rad="127000">
                    <a:schemeClr val="tx1"/>
                  </a:glow>
                </a:effectLst>
                <a:ea typeface="ＭＳ Ｐゴシック" charset="0"/>
              </a:rPr>
            </a:br>
            <a:r>
              <a:rPr lang="ar-JO" sz="3200" dirty="0">
                <a:effectLst>
                  <a:glow rad="127000">
                    <a:schemeClr val="tx1"/>
                  </a:glow>
                </a:effectLst>
                <a:ea typeface="ＭＳ Ｐゴシック" charset="0"/>
              </a:rPr>
              <a:t>مؤسس ورئيس جيتس</a:t>
            </a:r>
            <a:endParaRPr lang="en-US" sz="32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65A44070-E0A3-1345-BADE-FD71EE20A8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08310"/>
            <a:ext cx="9144000" cy="5149690"/>
          </a:xfrm>
          <a:prstGeom prst="rect">
            <a:avLst/>
          </a:prstGeom>
        </p:spPr>
      </p:pic>
    </p:spTree>
    <p:extLst>
      <p:ext uri="{BB962C8B-B14F-4D97-AF65-F5344CB8AC3E}">
        <p14:creationId xmlns:p14="http://schemas.microsoft.com/office/powerpoint/2010/main" val="2624164759"/>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د. عماد شحادة،</a:t>
            </a:r>
            <a:br>
              <a:rPr lang="en-US" sz="3200" dirty="0">
                <a:effectLst>
                  <a:glow rad="127000">
                    <a:schemeClr val="tx1"/>
                  </a:glow>
                </a:effectLst>
                <a:ea typeface="ＭＳ Ｐゴシック" charset="0"/>
              </a:rPr>
            </a:br>
            <a:r>
              <a:rPr lang="ar-JO" sz="3200" dirty="0">
                <a:effectLst>
                  <a:glow rad="127000">
                    <a:schemeClr val="tx1"/>
                  </a:glow>
                </a:effectLst>
                <a:ea typeface="ＭＳ Ｐゴシック" charset="0"/>
              </a:rPr>
              <a:t>زوجته جوليا وريك (2001)</a:t>
            </a:r>
            <a:endParaRPr lang="en-US" sz="3200" dirty="0">
              <a:effectLst>
                <a:glow rad="127000">
                  <a:schemeClr val="tx1"/>
                </a:glow>
              </a:effectLst>
              <a:ea typeface="ＭＳ Ｐゴシック" charset="0"/>
            </a:endParaRPr>
          </a:p>
        </p:txBody>
      </p:sp>
      <p:pic>
        <p:nvPicPr>
          <p:cNvPr id="4" name="Picture 3">
            <a:extLst>
              <a:ext uri="{FF2B5EF4-FFF2-40B4-BE49-F238E27FC236}">
                <a16:creationId xmlns:a16="http://schemas.microsoft.com/office/drawing/2014/main" id="{4014DB58-73ED-334D-B7B0-E27F125871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54727"/>
            <a:ext cx="9144000" cy="6417469"/>
          </a:xfrm>
          <a:prstGeom prst="rect">
            <a:avLst/>
          </a:prstGeom>
        </p:spPr>
      </p:pic>
    </p:spTree>
    <p:extLst>
      <p:ext uri="{BB962C8B-B14F-4D97-AF65-F5344CB8AC3E}">
        <p14:creationId xmlns:p14="http://schemas.microsoft.com/office/powerpoint/2010/main" val="1176805267"/>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dirty="0">
                <a:effectLst>
                  <a:glow rad="127000">
                    <a:schemeClr val="tx1"/>
                  </a:glow>
                </a:effectLst>
                <a:ea typeface="ＭＳ Ｐゴシック" charset="0"/>
                <a:cs typeface="ＭＳ Ｐゴシック" charset="0"/>
              </a:rPr>
              <a:t>Jordan Evangelical Theological Seminary (JETS)</a:t>
            </a:r>
          </a:p>
        </p:txBody>
      </p:sp>
      <p:pic>
        <p:nvPicPr>
          <p:cNvPr id="3" name="Picture 2">
            <a:extLst>
              <a:ext uri="{FF2B5EF4-FFF2-40B4-BE49-F238E27FC236}">
                <a16:creationId xmlns:a16="http://schemas.microsoft.com/office/drawing/2014/main" id="{CA120182-26F0-7B4E-AFB8-2F5C1BA49E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193" y="0"/>
            <a:ext cx="8287613" cy="6858000"/>
          </a:xfrm>
          <a:prstGeom prst="rect">
            <a:avLst/>
          </a:prstGeom>
        </p:spPr>
      </p:pic>
    </p:spTree>
    <p:extLst>
      <p:ext uri="{BB962C8B-B14F-4D97-AF65-F5344CB8AC3E}">
        <p14:creationId xmlns:p14="http://schemas.microsoft.com/office/powerpoint/2010/main" val="17385183"/>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BEE4F4-2985-6345-AF5D-6EF01B0934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3637204"/>
          </a:xfrm>
          <a:prstGeom prst="rect">
            <a:avLst/>
          </a:prstGeom>
        </p:spPr>
      </p:pic>
      <p:sp>
        <p:nvSpPr>
          <p:cNvPr id="900098" name="Rectangle 2"/>
          <p:cNvSpPr>
            <a:spLocks noGrp="1" noChangeArrowheads="1"/>
          </p:cNvSpPr>
          <p:nvPr>
            <p:ph type="ctrTitle"/>
          </p:nvPr>
        </p:nvSpPr>
        <p:spPr>
          <a:xfrm>
            <a:off x="0" y="4142509"/>
            <a:ext cx="9144000" cy="1773381"/>
          </a:xfrm>
          <a:effectLst>
            <a:outerShdw blurRad="63500" dist="35921" dir="2700000" algn="ctr" rotWithShape="0">
              <a:schemeClr val="tx2">
                <a:alpha val="74998"/>
              </a:schemeClr>
            </a:outerShdw>
          </a:effectLst>
        </p:spPr>
        <p:txBody>
          <a:bodyPr anchor="t"/>
          <a:lstStyle/>
          <a:p>
            <a:pPr algn="r">
              <a:buClr>
                <a:schemeClr val="bg1"/>
              </a:buClr>
              <a:defRPr/>
            </a:pPr>
            <a:r>
              <a:rPr lang="ar-JO" sz="3200" dirty="0">
                <a:effectLst>
                  <a:glow rad="127000">
                    <a:schemeClr val="tx1"/>
                  </a:glow>
                </a:effectLst>
                <a:ea typeface="ＭＳ Ｐゴシック" charset="0"/>
              </a:rPr>
              <a:t>حزيران 2008 - ترك سنغافورة</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حزيران – تموز 2008 في الولايات المتحدة لزيارة العائلة والكنيسة</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آب - البداية في جيتس</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384207504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dirty="0">
                <a:effectLst>
                  <a:glow rad="127000">
                    <a:schemeClr val="tx1"/>
                  </a:glow>
                </a:effectLst>
                <a:ea typeface="ＭＳ Ｐゴシック" charset="0"/>
                <a:cs typeface="ＭＳ Ｐゴシック" charset="0"/>
              </a:rPr>
              <a:t>What about Crossroads?</a:t>
            </a:r>
          </a:p>
        </p:txBody>
      </p:sp>
      <p:pic>
        <p:nvPicPr>
          <p:cNvPr id="4" name="Picture 3">
            <a:extLst>
              <a:ext uri="{FF2B5EF4-FFF2-40B4-BE49-F238E27FC236}">
                <a16:creationId xmlns:a16="http://schemas.microsoft.com/office/drawing/2014/main" id="{8BF3DA28-298A-D048-9466-34E3B28ADE38}"/>
              </a:ext>
            </a:extLst>
          </p:cNvPr>
          <p:cNvPicPr>
            <a:picLocks noChangeAspect="1"/>
          </p:cNvPicPr>
          <p:nvPr/>
        </p:nvPicPr>
        <p:blipFill>
          <a:blip r:embed="rId3"/>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EE04A249-0170-B24D-846F-4C4772C197CE}"/>
              </a:ext>
            </a:extLst>
          </p:cNvPr>
          <p:cNvPicPr>
            <a:picLocks noChangeAspect="1"/>
          </p:cNvPicPr>
          <p:nvPr/>
        </p:nvPicPr>
        <p:blipFill>
          <a:blip r:embed="rId4"/>
          <a:stretch>
            <a:fillRect/>
          </a:stretch>
        </p:blipFill>
        <p:spPr>
          <a:xfrm>
            <a:off x="278823" y="219363"/>
            <a:ext cx="5625318" cy="1235364"/>
          </a:xfrm>
          <a:prstGeom prst="rect">
            <a:avLst/>
          </a:prstGeom>
        </p:spPr>
      </p:pic>
    </p:spTree>
    <p:extLst>
      <p:ext uri="{BB962C8B-B14F-4D97-AF65-F5344CB8AC3E}">
        <p14:creationId xmlns:p14="http://schemas.microsoft.com/office/powerpoint/2010/main" val="3995977473"/>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dirty="0">
                <a:effectLst>
                  <a:glow rad="127000">
                    <a:schemeClr val="tx1"/>
                  </a:glow>
                </a:effectLst>
                <a:ea typeface="ＭＳ Ｐゴシック" charset="0"/>
                <a:cs typeface="ＭＳ Ｐゴシック" charset="0"/>
              </a:rPr>
              <a:t>Jordan Evangelical Theological Seminary (JETS)</a:t>
            </a:r>
          </a:p>
        </p:txBody>
      </p:sp>
      <p:pic>
        <p:nvPicPr>
          <p:cNvPr id="7" name="Picture 6">
            <a:extLst>
              <a:ext uri="{FF2B5EF4-FFF2-40B4-BE49-F238E27FC236}">
                <a16:creationId xmlns:a16="http://schemas.microsoft.com/office/drawing/2014/main" id="{51696E3C-9834-4F47-A8CE-579CB93072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1075480"/>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مؤسسة الدراسات اللاهوتية الأردنية</a:t>
            </a:r>
            <a:br>
              <a:rPr lang="ar-JO"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جيتس</a:t>
            </a:r>
            <a:r>
              <a:rPr lang="en-US" sz="3200" dirty="0">
                <a:effectLst>
                  <a:glow rad="127000">
                    <a:schemeClr val="tx1"/>
                  </a:glow>
                </a:effectLst>
                <a:ea typeface="ＭＳ Ｐゴシック" charset="0"/>
              </a:rPr>
              <a:t>)</a:t>
            </a:r>
          </a:p>
        </p:txBody>
      </p:sp>
      <p:pic>
        <p:nvPicPr>
          <p:cNvPr id="3" name="Picture 2">
            <a:extLst>
              <a:ext uri="{FF2B5EF4-FFF2-40B4-BE49-F238E27FC236}">
                <a16:creationId xmlns:a16="http://schemas.microsoft.com/office/drawing/2014/main" id="{96F8D9AB-2C8F-2C47-8AFE-2F1FBAE6C34E}"/>
              </a:ext>
            </a:extLst>
          </p:cNvPr>
          <p:cNvPicPr>
            <a:picLocks noChangeAspect="1"/>
          </p:cNvPicPr>
          <p:nvPr/>
        </p:nvPicPr>
        <p:blipFill>
          <a:blip r:embed="rId3"/>
          <a:stretch>
            <a:fillRect/>
          </a:stretch>
        </p:blipFill>
        <p:spPr>
          <a:xfrm>
            <a:off x="1250372" y="1557734"/>
            <a:ext cx="6868392" cy="5300266"/>
          </a:xfrm>
          <a:prstGeom prst="rect">
            <a:avLst/>
          </a:prstGeom>
        </p:spPr>
      </p:pic>
    </p:spTree>
    <p:extLst>
      <p:ext uri="{BB962C8B-B14F-4D97-AF65-F5344CB8AC3E}">
        <p14:creationId xmlns:p14="http://schemas.microsoft.com/office/powerpoint/2010/main" val="3876092731"/>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57272"/>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أين تحتاج أن تفعل ذلك؟</a:t>
            </a:r>
            <a:endParaRPr lang="en-US" sz="3200" dirty="0">
              <a:effectLst>
                <a:glow rad="127000">
                  <a:schemeClr val="tx1"/>
                </a:glow>
              </a:effectLst>
              <a:ea typeface="ＭＳ Ｐゴシック" charset="0"/>
            </a:endParaRPr>
          </a:p>
        </p:txBody>
      </p:sp>
      <p:pic>
        <p:nvPicPr>
          <p:cNvPr id="6146" name="Picture 2" descr="Image result for obey God—not man">
            <a:extLst>
              <a:ext uri="{FF2B5EF4-FFF2-40B4-BE49-F238E27FC236}">
                <a16:creationId xmlns:a16="http://schemas.microsoft.com/office/drawing/2014/main" id="{DC91837B-D2E0-A94B-B264-8A70A7BC42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86741"/>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85512"/>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
        <p:nvSpPr>
          <p:cNvPr id="4" name="TextBox 3">
            <a:extLst>
              <a:ext uri="{FF2B5EF4-FFF2-40B4-BE49-F238E27FC236}">
                <a16:creationId xmlns:a16="http://schemas.microsoft.com/office/drawing/2014/main" id="{0EE83D5D-D8D3-4142-A926-6A450FF68355}"/>
              </a:ext>
            </a:extLst>
          </p:cNvPr>
          <p:cNvSpPr txBox="1"/>
          <p:nvPr/>
        </p:nvSpPr>
        <p:spPr>
          <a:xfrm>
            <a:off x="640682" y="149972"/>
            <a:ext cx="7862636" cy="1321131"/>
          </a:xfrm>
          <a:prstGeom prst="rect">
            <a:avLst/>
          </a:prstGeom>
          <a:noFill/>
        </p:spPr>
        <p:txBody>
          <a:bodyPr wrap="square">
            <a:spAutoFit/>
          </a:bodyPr>
          <a:lstStyle/>
          <a:p>
            <a:pPr marL="0" marR="0" lvl="0" indent="0" algn="ctr" defTabSz="457177" rtl="0" eaLnBrk="1" fontAlgn="auto" latinLnBrk="0" hangingPunct="1">
              <a:lnSpc>
                <a:spcPct val="115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الآيات: مختومة ومنقولة:</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177" rtl="0" eaLnBrk="1" fontAlgn="auto" latinLnBrk="0" hangingPunct="1">
              <a:lnSpc>
                <a:spcPct val="115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قوة الله في نشر رسالة الإنجيل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054" name="Picture 6" descr="COVID-19 claiming lives inside Arizona prisons | News | tucsonlocalmedia.com">
            <a:extLst>
              <a:ext uri="{FF2B5EF4-FFF2-40B4-BE49-F238E27FC236}">
                <a16:creationId xmlns:a16="http://schemas.microsoft.com/office/drawing/2014/main" id="{B93127D3-F3B4-448D-BDA6-2F8B5CFE4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871" y="1459429"/>
            <a:ext cx="7194257" cy="53985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70A7C3A-E49B-45C4-B7EC-CB7A93306344}"/>
              </a:ext>
            </a:extLst>
          </p:cNvPr>
          <p:cNvSpPr txBox="1"/>
          <p:nvPr/>
        </p:nvSpPr>
        <p:spPr>
          <a:xfrm>
            <a:off x="3462086" y="4158714"/>
            <a:ext cx="2219825" cy="954107"/>
          </a:xfrm>
          <a:prstGeom prst="rect">
            <a:avLst/>
          </a:prstGeom>
          <a:solidFill>
            <a:schemeClr val="bg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أعمال الرسل</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5: 12-42</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8BA0E6A4-597C-4642-B265-03F6312EC961}"/>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1" eaLnBrk="1" fontAlgn="base" latinLnBrk="0" hangingPunct="1">
              <a:lnSpc>
                <a:spcPct val="100000"/>
              </a:lnSpc>
              <a:spcBef>
                <a:spcPct val="20000"/>
              </a:spcBef>
              <a:spcAft>
                <a:spcPts val="0"/>
              </a:spcAft>
              <a:buClr>
                <a:srgbClr val="FFCC00"/>
              </a:buClr>
              <a:buSzPct val="70000"/>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وعظها من قبل د. جيم هارملينغ</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كنيسة الطرق المتقاطعة الدولية .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CICFamily.com</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تحميلها من قبل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كلية الكتاب المقدس سنغافورة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الملفات بلغات عديدة للتنزيل المجاني على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22930478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36496" cy="2286000"/>
          </a:xfrm>
          <a:effectLst>
            <a:outerShdw blurRad="63500" dist="35921" dir="2700000" algn="ctr" rotWithShape="0">
              <a:schemeClr val="tx2">
                <a:alpha val="74998"/>
              </a:schemeClr>
            </a:outerShdw>
          </a:effectLst>
        </p:spPr>
        <p:txBody>
          <a:bodyPr anchor="t"/>
          <a:lstStyle/>
          <a:p>
            <a:pPr rtl="1">
              <a:defRPr/>
            </a:pPr>
            <a:r>
              <a:rPr lang="ar-SA" sz="6000" dirty="0">
                <a:effectLst>
                  <a:glow rad="127000">
                    <a:schemeClr val="tx1"/>
                  </a:glow>
                </a:effectLst>
                <a:ea typeface="Arial" charset="0"/>
              </a:rPr>
              <a:t>لماذا يجب أن </a:t>
            </a:r>
            <a:br>
              <a:rPr lang="ar-SA" sz="8000" dirty="0">
                <a:effectLst>
                  <a:glow rad="127000">
                    <a:schemeClr val="tx1"/>
                  </a:glow>
                </a:effectLst>
                <a:ea typeface="Arial" charset="0"/>
              </a:rPr>
            </a:br>
            <a:r>
              <a:rPr lang="ar-SA" sz="8000" dirty="0">
                <a:solidFill>
                  <a:srgbClr val="FFFF00"/>
                </a:solidFill>
                <a:effectLst>
                  <a:glow rad="127000">
                    <a:schemeClr val="tx1"/>
                  </a:glow>
                </a:effectLst>
                <a:ea typeface="Arial" charset="0"/>
              </a:rPr>
              <a:t>نشهد</a:t>
            </a:r>
            <a:r>
              <a:rPr lang="ar-SA" sz="8000" dirty="0">
                <a:effectLst>
                  <a:glow rad="127000">
                    <a:schemeClr val="tx1"/>
                  </a:glow>
                </a:effectLst>
                <a:ea typeface="Arial" charset="0"/>
              </a:rPr>
              <a:t> ؟؟</a:t>
            </a:r>
            <a:endParaRPr lang="en-US" sz="8000" dirty="0">
              <a:effectLst>
                <a:glow rad="127000">
                  <a:schemeClr val="tx1"/>
                </a:glow>
              </a:effectLst>
              <a:ea typeface="Arial" charset="0"/>
            </a:endParaRP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176010" y="2268055"/>
            <a:ext cx="4075277" cy="1323332"/>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3 </a:t>
            </a:r>
            <a:r>
              <a:rPr kumimoji="0" lang="ar-SA"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أسباب</a:t>
            </a:r>
            <a:endParaRPr kumimoji="0" lang="en-US"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6266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3D09E-EF4F-425C-8A15-536DA98CFEF3}"/>
              </a:ext>
            </a:extLst>
          </p:cNvPr>
          <p:cNvSpPr txBox="1"/>
          <p:nvPr/>
        </p:nvSpPr>
        <p:spPr bwMode="auto">
          <a:xfrm>
            <a:off x="38100" y="417434"/>
            <a:ext cx="907097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normAutofit/>
          </a:bodyPr>
          <a:lstStyle/>
          <a:p>
            <a:pPr marL="0" marR="0" lvl="0" indent="0" algn="ctr" defTabSz="457177" rtl="0" eaLnBrk="0" fontAlgn="base" latinLnBrk="0" hangingPunct="0">
              <a:lnSpc>
                <a:spcPct val="100000"/>
              </a:lnSpc>
              <a:spcBef>
                <a:spcPct val="0"/>
              </a:spcBef>
              <a:spcAft>
                <a:spcPts val="60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88900" dir="2700000" algn="tl">
                    <a:srgbClr val="000000">
                      <a:alpha val="60000"/>
                    </a:srgbClr>
                  </a:outerShdw>
                </a:effectLst>
                <a:uLnTx/>
                <a:uFillTx/>
                <a:latin typeface="Arial" panose="020B0604020202020204" pitchFamily="34" charset="0"/>
                <a:ea typeface="ＭＳ Ｐゴシック" pitchFamily="-108" charset="-128"/>
                <a:cs typeface="Arial" panose="020B0604020202020204" pitchFamily="34" charset="0"/>
              </a:rPr>
              <a:t>حاول أن توقف هذا</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1030" name="Picture 6" descr="Melting Glaciers: causes, effects and solutions - Iberdrola">
            <a:extLst>
              <a:ext uri="{FF2B5EF4-FFF2-40B4-BE49-F238E27FC236}">
                <a16:creationId xmlns:a16="http://schemas.microsoft.com/office/drawing/2014/main" id="{36709B99-5A12-44D8-ADC7-3D79DB9E0B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82"/>
          <a:stretch/>
        </p:blipFill>
        <p:spPr bwMode="auto">
          <a:xfrm>
            <a:off x="28520" y="1981199"/>
            <a:ext cx="9127774" cy="4832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579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E02A5-3F7A-5536-9602-96C19483BE2F}"/>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2D6CF68D-310E-ECF8-DB49-5009A18046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75A52C20-8E9E-FA95-1662-500E8014A6D9}"/>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F0588D78-C6B2-1678-E0F1-EF86F1E0AFB9}"/>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93829A14-50C6-1074-EDF3-26DE3A1F31A7}"/>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4DC8AA13-CF48-E197-C7D9-665AED2E9659}"/>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DD44DEF8-C47D-723E-57EA-5212F92FD9DE}"/>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D79BFC8A-9F76-3714-8A0B-B8F3BFF0B095}"/>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03220591-7D71-DF37-E5A1-A09E0010D387}"/>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9F7BFA19-150D-55D1-CED0-B0930DD3B92D}"/>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062A6EA6-78B1-4241-5DF7-12522851ABEC}"/>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843B3464-686A-5F9C-EA75-5BEC92EE4262}"/>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C2A1DE5C-6A07-FDA6-D9B0-952B8407A50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131760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
        <p:nvSpPr>
          <p:cNvPr id="4" name="TextBox 3">
            <a:extLst>
              <a:ext uri="{FF2B5EF4-FFF2-40B4-BE49-F238E27FC236}">
                <a16:creationId xmlns:a16="http://schemas.microsoft.com/office/drawing/2014/main" id="{0EE83D5D-D8D3-4142-A926-6A450FF68355}"/>
              </a:ext>
            </a:extLst>
          </p:cNvPr>
          <p:cNvSpPr txBox="1"/>
          <p:nvPr/>
        </p:nvSpPr>
        <p:spPr>
          <a:xfrm>
            <a:off x="640682" y="149972"/>
            <a:ext cx="7862636" cy="1321131"/>
          </a:xfrm>
          <a:prstGeom prst="rect">
            <a:avLst/>
          </a:prstGeom>
          <a:noFill/>
        </p:spPr>
        <p:txBody>
          <a:bodyPr wrap="square">
            <a:spAutoFit/>
          </a:bodyPr>
          <a:lstStyle/>
          <a:p>
            <a:pPr marL="0" marR="0" lvl="0" indent="0" algn="ctr" defTabSz="457177" rtl="0" eaLnBrk="1" fontAlgn="auto" latinLnBrk="0" hangingPunct="1">
              <a:lnSpc>
                <a:spcPct val="115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الآيات: مختومة ومنقولة:</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177" rtl="0" eaLnBrk="1" fontAlgn="auto" latinLnBrk="0" hangingPunct="1">
              <a:lnSpc>
                <a:spcPct val="115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قوة الله في نشر رسالة الإنجيل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054" name="Picture 6" descr="COVID-19 claiming lives inside Arizona prisons | News | tucsonlocalmedia.com">
            <a:extLst>
              <a:ext uri="{FF2B5EF4-FFF2-40B4-BE49-F238E27FC236}">
                <a16:creationId xmlns:a16="http://schemas.microsoft.com/office/drawing/2014/main" id="{B93127D3-F3B4-448D-BDA6-2F8B5CFE4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871" y="1459429"/>
            <a:ext cx="7194257" cy="53985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70A7C3A-E49B-45C4-B7EC-CB7A93306344}"/>
              </a:ext>
            </a:extLst>
          </p:cNvPr>
          <p:cNvSpPr txBox="1"/>
          <p:nvPr/>
        </p:nvSpPr>
        <p:spPr>
          <a:xfrm>
            <a:off x="3462086" y="5758934"/>
            <a:ext cx="2219825" cy="954107"/>
          </a:xfrm>
          <a:prstGeom prst="rect">
            <a:avLst/>
          </a:prstGeom>
          <a:solidFill>
            <a:schemeClr val="bg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أعمال الرسل</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5: 12-42</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71313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29853"/>
            <a:ext cx="9143999" cy="730638"/>
          </a:xfrm>
          <a:effectLst/>
        </p:spPr>
        <p:txBody>
          <a:bodyPr/>
          <a:lstStyle/>
          <a:p>
            <a:pPr>
              <a:defRPr/>
            </a:pPr>
            <a:r>
              <a:rPr lang="ar-JO" sz="3600" dirty="0">
                <a:effectLst/>
                <a:ea typeface="ＭＳ Ｐゴシック" charset="0"/>
              </a:rPr>
              <a:t>المقاومة والتجاوب</a:t>
            </a:r>
            <a:endParaRPr lang="en-US" sz="3600" dirty="0">
              <a:effectLst/>
              <a:ea typeface="ＭＳ Ｐゴシック" charset="0"/>
            </a:endParaRPr>
          </a:p>
        </p:txBody>
      </p:sp>
      <p:grpSp>
        <p:nvGrpSpPr>
          <p:cNvPr id="10" name="Group 9">
            <a:extLst>
              <a:ext uri="{FF2B5EF4-FFF2-40B4-BE49-F238E27FC236}">
                <a16:creationId xmlns:a16="http://schemas.microsoft.com/office/drawing/2014/main" id="{F933D215-3D92-0E4A-8EE0-F8D2925814FE}"/>
              </a:ext>
            </a:extLst>
          </p:cNvPr>
          <p:cNvGrpSpPr/>
          <p:nvPr/>
        </p:nvGrpSpPr>
        <p:grpSpPr>
          <a:xfrm>
            <a:off x="5340113" y="1470268"/>
            <a:ext cx="2833733" cy="3712554"/>
            <a:chOff x="5340113" y="1470268"/>
            <a:chExt cx="2833733" cy="3712554"/>
          </a:xfrm>
        </p:grpSpPr>
        <p:sp>
          <p:nvSpPr>
            <p:cNvPr id="5" name="Rectangle 2">
              <a:extLst>
                <a:ext uri="{FF2B5EF4-FFF2-40B4-BE49-F238E27FC236}">
                  <a16:creationId xmlns:a16="http://schemas.microsoft.com/office/drawing/2014/main" id="{DB8E767E-3336-5C48-831B-E2EE8ABA1E2B}"/>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داخلية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2" descr="Image result for church icon">
              <a:extLst>
                <a:ext uri="{FF2B5EF4-FFF2-40B4-BE49-F238E27FC236}">
                  <a16:creationId xmlns:a16="http://schemas.microsoft.com/office/drawing/2014/main" id="{B89E9D7A-1DF8-734A-94A3-E5AFE10680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023549C8-4393-564D-A69B-9BEA54FF3CA5}"/>
              </a:ext>
            </a:extLst>
          </p:cNvPr>
          <p:cNvGrpSpPr/>
          <p:nvPr/>
        </p:nvGrpSpPr>
        <p:grpSpPr>
          <a:xfrm>
            <a:off x="1174936" y="1470268"/>
            <a:ext cx="2833733" cy="3712554"/>
            <a:chOff x="912394" y="1470268"/>
            <a:chExt cx="2833733" cy="3712554"/>
          </a:xfrm>
        </p:grpSpPr>
        <p:sp>
          <p:nvSpPr>
            <p:cNvPr id="4" name="Rectangle 2">
              <a:extLst>
                <a:ext uri="{FF2B5EF4-FFF2-40B4-BE49-F238E27FC236}">
                  <a16:creationId xmlns:a16="http://schemas.microsoft.com/office/drawing/2014/main" id="{76159E5E-B782-174E-AF77-502FF78FF3E0}"/>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خارجية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 name="Picture 2" descr="Image result for church icon">
              <a:extLst>
                <a:ext uri="{FF2B5EF4-FFF2-40B4-BE49-F238E27FC236}">
                  <a16:creationId xmlns:a16="http://schemas.microsoft.com/office/drawing/2014/main" id="{4E938A62-2D1B-4E47-967B-EB915CBB81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Lightning Bolt 1">
            <a:extLst>
              <a:ext uri="{FF2B5EF4-FFF2-40B4-BE49-F238E27FC236}">
                <a16:creationId xmlns:a16="http://schemas.microsoft.com/office/drawing/2014/main" id="{84D74B9D-3A82-B14F-93AC-168B08AB7235}"/>
              </a:ext>
            </a:extLst>
          </p:cNvPr>
          <p:cNvSpPr/>
          <p:nvPr/>
        </p:nvSpPr>
        <p:spPr bwMode="auto">
          <a:xfrm>
            <a:off x="534146" y="1946496"/>
            <a:ext cx="932507"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Lightning Bolt 10">
            <a:extLst>
              <a:ext uri="{FF2B5EF4-FFF2-40B4-BE49-F238E27FC236}">
                <a16:creationId xmlns:a16="http://schemas.microsoft.com/office/drawing/2014/main" id="{D2498DCC-8486-BA4B-89D4-203105C82295}"/>
              </a:ext>
            </a:extLst>
          </p:cNvPr>
          <p:cNvSpPr/>
          <p:nvPr/>
        </p:nvSpPr>
        <p:spPr bwMode="auto">
          <a:xfrm rot="17053972">
            <a:off x="6248297" y="3648690"/>
            <a:ext cx="557577"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Lightning Bolt 11">
            <a:extLst>
              <a:ext uri="{FF2B5EF4-FFF2-40B4-BE49-F238E27FC236}">
                <a16:creationId xmlns:a16="http://schemas.microsoft.com/office/drawing/2014/main" id="{64DBA3F5-7181-AA4F-986B-DADF9A68D6EF}"/>
              </a:ext>
            </a:extLst>
          </p:cNvPr>
          <p:cNvSpPr/>
          <p:nvPr/>
        </p:nvSpPr>
        <p:spPr bwMode="auto">
          <a:xfrm rot="9217220">
            <a:off x="6791552" y="3373825"/>
            <a:ext cx="504693"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15704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3D09E-EF4F-425C-8A15-536DA98CFEF3}"/>
              </a:ext>
            </a:extLst>
          </p:cNvPr>
          <p:cNvSpPr txBox="1"/>
          <p:nvPr/>
        </p:nvSpPr>
        <p:spPr bwMode="auto">
          <a:xfrm>
            <a:off x="38100" y="417434"/>
            <a:ext cx="9070975"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normAutofit/>
          </a:bodyPr>
          <a:lstStyle/>
          <a:p>
            <a:pPr marL="0" marR="0" lvl="0" indent="0" algn="ctr" defTabSz="457177" rtl="0" eaLnBrk="1" fontAlgn="auto" latinLnBrk="0" hangingPunct="1">
              <a:lnSpc>
                <a:spcPct val="115000"/>
              </a:lnSpc>
              <a:spcBef>
                <a:spcPts val="0"/>
              </a:spcBef>
              <a:spcAft>
                <a:spcPts val="0"/>
              </a:spcAft>
              <a:buClrTx/>
              <a:buSzTx/>
              <a:buFontTx/>
              <a:buNone/>
              <a:tabLst/>
              <a:defRPr/>
            </a:pPr>
            <a:r>
              <a:rPr lang="ar-JO" sz="3200" b="1" dirty="0">
                <a:solidFill>
                  <a:srgbClr val="FFFFFF"/>
                </a:solidFill>
                <a:latin typeface="Arial" panose="020B0604020202020204" pitchFamily="34" charset="0"/>
                <a:ea typeface="Calibri" panose="020F0502020204030204" pitchFamily="34" charset="0"/>
                <a:cs typeface="Arial" panose="020B0604020202020204" pitchFamily="34" charset="0"/>
              </a:rPr>
              <a:t>قوة الله تحول الحياة (أعمال الرسل 5: 12-16)</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30" name="Picture 6" descr="Melting Glaciers: causes, effects and solutions - Iberdrola">
            <a:extLst>
              <a:ext uri="{FF2B5EF4-FFF2-40B4-BE49-F238E27FC236}">
                <a16:creationId xmlns:a16="http://schemas.microsoft.com/office/drawing/2014/main" id="{36709B99-5A12-44D8-ADC7-3D79DB9E0B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82"/>
          <a:stretch/>
        </p:blipFill>
        <p:spPr bwMode="auto">
          <a:xfrm>
            <a:off x="28520" y="1981199"/>
            <a:ext cx="9127774" cy="4832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488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71BC1E-E61C-4A23-B509-7CD3CD6E9AF2}"/>
              </a:ext>
            </a:extLst>
          </p:cNvPr>
          <p:cNvSpPr txBox="1"/>
          <p:nvPr/>
        </p:nvSpPr>
        <p:spPr>
          <a:xfrm>
            <a:off x="2286000" y="585355"/>
            <a:ext cx="4572000" cy="584775"/>
          </a:xfrm>
          <a:prstGeom prst="rect">
            <a:avLst/>
          </a:prstGeom>
          <a:noFill/>
          <a:ln>
            <a:solidFill>
              <a:schemeClr val="accent1"/>
            </a:solidFill>
          </a:ln>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الآيات والعجائب</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64659021-BC55-4C5B-AEC1-D2716709A81E}"/>
              </a:ext>
            </a:extLst>
          </p:cNvPr>
          <p:cNvSpPr txBox="1"/>
          <p:nvPr/>
        </p:nvSpPr>
        <p:spPr>
          <a:xfrm>
            <a:off x="848226" y="1780672"/>
            <a:ext cx="7447548" cy="523220"/>
          </a:xfrm>
          <a:prstGeom prst="rect">
            <a:avLst/>
          </a:prstGeom>
          <a:solidFill>
            <a:srgbClr val="002060"/>
          </a:solidFill>
        </p:spPr>
        <p:txBody>
          <a:bodyPr wrap="square">
            <a:spAutoFit/>
          </a:bodyPr>
          <a:lstStyle/>
          <a:p>
            <a:pPr lvl="0" defTabSz="457177" fontAlgn="auto">
              <a:spcBef>
                <a:spcPts val="0"/>
              </a:spcBef>
              <a:spcAft>
                <a:spcPts val="0"/>
              </a:spcAft>
              <a:defRPr/>
            </a:pPr>
            <a:r>
              <a:rPr lang="ar-SA" sz="2800" b="1" dirty="0">
                <a:solidFill>
                  <a:srgbClr val="FFFFFF"/>
                </a:solidFill>
                <a:latin typeface="Arial" panose="020B0604020202020204" pitchFamily="34" charset="0"/>
                <a:ea typeface="Times New Roman" panose="02020603050405020304" pitchFamily="18" charset="0"/>
                <a:cs typeface="Arial" panose="020B0604020202020204" pitchFamily="34" charset="0"/>
              </a:rPr>
              <a:t>أعمال الرسل = كت</a:t>
            </a:r>
            <a:r>
              <a:rPr lang="ar-JO" sz="2800" b="1" dirty="0">
                <a:solidFill>
                  <a:srgbClr val="FFFFFF"/>
                </a:solidFill>
                <a:latin typeface="Arial" panose="020B0604020202020204" pitchFamily="34" charset="0"/>
                <a:ea typeface="Times New Roman" panose="02020603050405020304" pitchFamily="18" charset="0"/>
                <a:cs typeface="Arial" panose="020B0604020202020204" pitchFamily="34" charset="0"/>
              </a:rPr>
              <a:t>ا</a:t>
            </a:r>
            <a:r>
              <a:rPr lang="ar-SA" sz="2800" b="1" dirty="0">
                <a:solidFill>
                  <a:srgbClr val="FFFFFF"/>
                </a:solidFill>
                <a:latin typeface="Arial" panose="020B0604020202020204" pitchFamily="34" charset="0"/>
                <a:ea typeface="Times New Roman" panose="02020603050405020304" pitchFamily="18" charset="0"/>
                <a:cs typeface="Arial" panose="020B0604020202020204" pitchFamily="34" charset="0"/>
              </a:rPr>
              <a:t>ب سردي وليس معياري</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8D3368E-A328-4E7C-AF59-47EE41D0143E}"/>
              </a:ext>
            </a:extLst>
          </p:cNvPr>
          <p:cNvSpPr txBox="1"/>
          <p:nvPr/>
        </p:nvSpPr>
        <p:spPr>
          <a:xfrm>
            <a:off x="1894973" y="2721693"/>
            <a:ext cx="5354053" cy="523220"/>
          </a:xfrm>
          <a:prstGeom prst="rect">
            <a:avLst/>
          </a:prstGeom>
          <a:solidFill>
            <a:srgbClr val="C0000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2800" b="1" dirty="0">
                <a:solidFill>
                  <a:srgbClr val="FFFFFF"/>
                </a:solidFill>
                <a:latin typeface="Arial" panose="020B0604020202020204" pitchFamily="34" charset="0"/>
                <a:ea typeface="+mn-ea"/>
                <a:cs typeface="Arial" panose="020B0604020202020204" pitchFamily="34" charset="0"/>
              </a:rPr>
              <a:t>الآيات = معجزات تشير للحق</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1067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Acts of the Apostles - David G. Peterson : Eerdmans">
            <a:extLst>
              <a:ext uri="{FF2B5EF4-FFF2-40B4-BE49-F238E27FC236}">
                <a16:creationId xmlns:a16="http://schemas.microsoft.com/office/drawing/2014/main" id="{24B53F8B-D189-45C2-874C-E19C8E702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326" y="1058779"/>
            <a:ext cx="3160294" cy="47404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1B394E-2C05-4C85-9735-278661C94B5E}"/>
              </a:ext>
            </a:extLst>
          </p:cNvPr>
          <p:cNvSpPr txBox="1"/>
          <p:nvPr/>
        </p:nvSpPr>
        <p:spPr>
          <a:xfrm>
            <a:off x="4066674" y="1054041"/>
            <a:ext cx="4572000" cy="3046988"/>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3200" b="1" dirty="0">
                <a:solidFill>
                  <a:srgbClr val="FFFFFF"/>
                </a:solidFill>
                <a:latin typeface="Arial" panose="020B0604020202020204" pitchFamily="34" charset="0"/>
                <a:ea typeface="+mn-ea"/>
                <a:cs typeface="Arial" panose="020B0604020202020204" pitchFamily="34" charset="0"/>
              </a:rPr>
              <a:t>عبر سفر أعمال الرسل تؤكد الآيات والعجائب صحة كلمة البشارة باعتبارها كلمة الله، إنها الكلمة التي تخلص الناس عندما يؤمنون بها ويضعون ثقتهم بالله كمصدرها وبالمسيح كمحتواها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45967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C44CA0-B32D-435B-A3AF-679EC756C982}"/>
              </a:ext>
            </a:extLst>
          </p:cNvPr>
          <p:cNvSpPr txBox="1"/>
          <p:nvPr/>
        </p:nvSpPr>
        <p:spPr>
          <a:xfrm>
            <a:off x="1004637" y="873840"/>
            <a:ext cx="7134726" cy="1569660"/>
          </a:xfrm>
          <a:prstGeom prst="rect">
            <a:avLst/>
          </a:prstGeom>
          <a:noFill/>
        </p:spPr>
        <p:txBody>
          <a:bodyPr wrap="square">
            <a:spAutoFit/>
          </a:bodyPr>
          <a:lstStyle/>
          <a:p>
            <a:pPr rtl="1"/>
            <a:r>
              <a:rPr lang="ar-SA" sz="3200" b="1" dirty="0">
                <a:solidFill>
                  <a:schemeClr val="bg1"/>
                </a:solidFill>
                <a:latin typeface="Arial" panose="020B0604020202020204" pitchFamily="34" charset="0"/>
                <a:cs typeface="Arial" panose="020B0604020202020204" pitchFamily="34" charset="0"/>
              </a:rPr>
              <a:t>٢ كورنثوس ١٢ : ١٢</a:t>
            </a:r>
          </a:p>
          <a:p>
            <a:pPr rtl="1"/>
            <a:r>
              <a:rPr lang="ar-JO" sz="3200" b="1" dirty="0">
                <a:solidFill>
                  <a:schemeClr val="bg1"/>
                </a:solidFill>
                <a:latin typeface="Arial" panose="020B0604020202020204" pitchFamily="34" charset="0"/>
                <a:cs typeface="Arial" panose="020B0604020202020204" pitchFamily="34" charset="0"/>
              </a:rPr>
              <a:t>إن علامات الرسول صنعت بينكم في كل صبر بآيات وعجائب وقوات</a:t>
            </a:r>
            <a:r>
              <a:rPr lang="ar-SA" sz="3200" b="1" dirty="0">
                <a:solidFill>
                  <a:schemeClr val="bg1"/>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DE8F5C33-F1FE-45E1-A883-1DD7824A62B4}"/>
              </a:ext>
            </a:extLst>
          </p:cNvPr>
          <p:cNvSpPr txBox="1"/>
          <p:nvPr/>
        </p:nvSpPr>
        <p:spPr>
          <a:xfrm>
            <a:off x="1004637" y="3611164"/>
            <a:ext cx="7134726" cy="1569660"/>
          </a:xfrm>
          <a:prstGeom prst="rect">
            <a:avLst/>
          </a:prstGeom>
          <a:noFill/>
        </p:spPr>
        <p:txBody>
          <a:bodyPr wrap="square">
            <a:spAutoFit/>
          </a:bodyPr>
          <a:lstStyle/>
          <a:p>
            <a:pPr rtl="1"/>
            <a:r>
              <a:rPr lang="ar-SA" sz="3200" b="1" dirty="0">
                <a:solidFill>
                  <a:schemeClr val="bg1"/>
                </a:solidFill>
                <a:latin typeface="Arial" panose="020B0604020202020204" pitchFamily="34" charset="0"/>
                <a:cs typeface="Arial" panose="020B0604020202020204" pitchFamily="34" charset="0"/>
              </a:rPr>
              <a:t>رومية ١ : ١</a:t>
            </a:r>
          </a:p>
          <a:p>
            <a:pPr rtl="1"/>
            <a:r>
              <a:rPr lang="ar-JO" sz="3200" b="1" dirty="0">
                <a:solidFill>
                  <a:schemeClr val="bg1"/>
                </a:solidFill>
                <a:latin typeface="Arial" panose="020B0604020202020204" pitchFamily="34" charset="0"/>
                <a:cs typeface="Arial" panose="020B0604020202020204" pitchFamily="34" charset="0"/>
              </a:rPr>
              <a:t>بولس عبد ليسوع المسيح المدعو رسولاً المفرز لإنجيل الله</a:t>
            </a:r>
            <a:r>
              <a:rPr lang="ar-SA" sz="32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5972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C44CA0-B32D-435B-A3AF-679EC756C982}"/>
              </a:ext>
            </a:extLst>
          </p:cNvPr>
          <p:cNvSpPr txBox="1"/>
          <p:nvPr/>
        </p:nvSpPr>
        <p:spPr>
          <a:xfrm>
            <a:off x="1004637" y="645238"/>
            <a:ext cx="7134726" cy="1569660"/>
          </a:xfrm>
          <a:prstGeom prst="rect">
            <a:avLst/>
          </a:prstGeom>
          <a:noFill/>
        </p:spPr>
        <p:txBody>
          <a:bodyPr wrap="square">
            <a:spAutoFit/>
          </a:bodyPr>
          <a:lstStyle>
            <a:defPPr>
              <a:defRPr lang="en-US"/>
            </a:defPPr>
            <a:lvl1pPr rtl="1">
              <a:defRPr sz="3200" b="1">
                <a:solidFill>
                  <a:schemeClr val="bg1"/>
                </a:solidFill>
                <a:latin typeface="Arial" panose="020B0604020202020204" pitchFamily="34" charset="0"/>
                <a:cs typeface="Arial" panose="020B0604020202020204" pitchFamily="34" charset="0"/>
              </a:defRPr>
            </a:lvl1pPr>
          </a:lstStyle>
          <a:p>
            <a:pPr rtl="1"/>
            <a:r>
              <a:rPr lang="ar-SA" dirty="0"/>
              <a:t>١ كورنثوس ٩ : ١</a:t>
            </a:r>
          </a:p>
          <a:p>
            <a:pPr rtl="1"/>
            <a:r>
              <a:rPr lang="ar-SA" dirty="0"/>
              <a:t>ألست أنا رسولا</a:t>
            </a:r>
            <a:r>
              <a:rPr lang="ar-JO" dirty="0"/>
              <a:t>ً</a:t>
            </a:r>
            <a:r>
              <a:rPr lang="ar-SA" dirty="0"/>
              <a:t>؟ ألست أنا حرا</a:t>
            </a:r>
            <a:r>
              <a:rPr lang="ar-JO" dirty="0"/>
              <a:t>ً</a:t>
            </a:r>
            <a:r>
              <a:rPr lang="ar-SA" dirty="0"/>
              <a:t>؟ أما رأيت يسوع المسيح ربنا؟ ألستم أنتم عملي في الرب؟</a:t>
            </a:r>
          </a:p>
        </p:txBody>
      </p:sp>
      <p:sp>
        <p:nvSpPr>
          <p:cNvPr id="5" name="TextBox 4">
            <a:extLst>
              <a:ext uri="{FF2B5EF4-FFF2-40B4-BE49-F238E27FC236}">
                <a16:creationId xmlns:a16="http://schemas.microsoft.com/office/drawing/2014/main" id="{DE8F5C33-F1FE-45E1-A883-1DD7824A62B4}"/>
              </a:ext>
            </a:extLst>
          </p:cNvPr>
          <p:cNvSpPr txBox="1"/>
          <p:nvPr/>
        </p:nvSpPr>
        <p:spPr>
          <a:xfrm>
            <a:off x="505326" y="2865199"/>
            <a:ext cx="8097253" cy="2554545"/>
          </a:xfrm>
          <a:prstGeom prst="rect">
            <a:avLst/>
          </a:prstGeom>
          <a:noFill/>
        </p:spPr>
        <p:txBody>
          <a:bodyPr wrap="square">
            <a:spAutoFit/>
          </a:bodyPr>
          <a:lstStyle>
            <a:defPPr>
              <a:defRPr lang="en-US"/>
            </a:defPPr>
            <a:lvl1pPr rtl="1">
              <a:defRPr sz="3200" b="1">
                <a:solidFill>
                  <a:schemeClr val="bg1"/>
                </a:solidFill>
                <a:latin typeface="Arial" panose="020B0604020202020204" pitchFamily="34" charset="0"/>
                <a:cs typeface="Arial" panose="020B0604020202020204" pitchFamily="34" charset="0"/>
              </a:defRPr>
            </a:lvl1pPr>
          </a:lstStyle>
          <a:p>
            <a:r>
              <a:rPr lang="ar-SA" dirty="0"/>
              <a:t>١ يوحنا ١ : ١-٢</a:t>
            </a:r>
          </a:p>
          <a:p>
            <a:r>
              <a:rPr lang="ar-SA" dirty="0"/>
              <a:t>1 الذي كان من البدء الذي سمعناه الذي رأيناه بعيوننا</a:t>
            </a:r>
            <a:r>
              <a:rPr lang="ar-JO" dirty="0"/>
              <a:t>،</a:t>
            </a:r>
            <a:r>
              <a:rPr lang="ar-SA" dirty="0"/>
              <a:t> الذي شاهدناه ولمسته أيدينا من جهة كلمة الحياة</a:t>
            </a:r>
            <a:r>
              <a:rPr lang="ar-JO" dirty="0"/>
              <a:t> 2 </a:t>
            </a:r>
            <a:r>
              <a:rPr lang="ar-SA" dirty="0"/>
              <a:t>فإن الحياة أظهرت وقد رأينا ونشهد ونخبركم بالحياة الأبدية التي كانت عند الآب وأظهرت لنا.</a:t>
            </a:r>
          </a:p>
        </p:txBody>
      </p:sp>
    </p:spTree>
    <p:extLst>
      <p:ext uri="{BB962C8B-B14F-4D97-AF65-F5344CB8AC3E}">
        <p14:creationId xmlns:p14="http://schemas.microsoft.com/office/powerpoint/2010/main" val="3756816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3D09E-EF4F-425C-8A15-536DA98CFEF3}"/>
              </a:ext>
            </a:extLst>
          </p:cNvPr>
          <p:cNvSpPr txBox="1"/>
          <p:nvPr/>
        </p:nvSpPr>
        <p:spPr bwMode="auto">
          <a:xfrm>
            <a:off x="38100" y="417434"/>
            <a:ext cx="907097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normAutofit/>
          </a:bodyPr>
          <a:lstStyle/>
          <a:p>
            <a:pPr marL="0" marR="0" lvl="0" indent="0" algn="ctr" defTabSz="457177" rtl="0" eaLnBrk="1" fontAlgn="auto" latinLnBrk="0" hangingPunct="1">
              <a:lnSpc>
                <a:spcPct val="115000"/>
              </a:lnSpc>
              <a:spcBef>
                <a:spcPts val="0"/>
              </a:spcBef>
              <a:spcAft>
                <a:spcPts val="0"/>
              </a:spcAft>
              <a:buClrTx/>
              <a:buSzTx/>
              <a:buFontTx/>
              <a:buNone/>
              <a:tabLst/>
              <a:defRPr/>
            </a:pPr>
            <a:r>
              <a:rPr lang="ar-JO" sz="3200" b="1" dirty="0">
                <a:solidFill>
                  <a:srgbClr val="FFFFFF"/>
                </a:solidFill>
                <a:latin typeface="Arial" panose="020B0604020202020204" pitchFamily="34" charset="0"/>
                <a:ea typeface="Calibri" panose="020F0502020204030204" pitchFamily="34" charset="0"/>
                <a:cs typeface="Arial" panose="020B0604020202020204" pitchFamily="34" charset="0"/>
              </a:rPr>
              <a:t>تتغلب قدرة الله على الألم (أعمال الرسل 5: 17-42)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30" name="Picture 6" descr="Melting Glaciers: causes, effects and solutions - Iberdrola">
            <a:extLst>
              <a:ext uri="{FF2B5EF4-FFF2-40B4-BE49-F238E27FC236}">
                <a16:creationId xmlns:a16="http://schemas.microsoft.com/office/drawing/2014/main" id="{36709B99-5A12-44D8-ADC7-3D79DB9E0B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82"/>
          <a:stretch/>
        </p:blipFill>
        <p:spPr bwMode="auto">
          <a:xfrm>
            <a:off x="28520" y="1981199"/>
            <a:ext cx="9127774" cy="4832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2C59C4-9D48-4089-87B4-FD4FD20D0F9B}"/>
              </a:ext>
            </a:extLst>
          </p:cNvPr>
          <p:cNvSpPr txBox="1"/>
          <p:nvPr/>
        </p:nvSpPr>
        <p:spPr>
          <a:xfrm>
            <a:off x="1106904" y="1762204"/>
            <a:ext cx="7182853" cy="1043619"/>
          </a:xfrm>
          <a:prstGeom prst="rect">
            <a:avLst/>
          </a:prstGeom>
          <a:solidFill>
            <a:schemeClr val="bg1"/>
          </a:solidFill>
        </p:spPr>
        <p:txBody>
          <a:bodyPr wrap="square">
            <a:spAutoFit/>
          </a:bodyPr>
          <a:lstStyle/>
          <a:p>
            <a:pPr marL="457200" marR="0" lvl="0" indent="-457200" algn="r" defTabSz="457177" rtl="1" eaLnBrk="1" fontAlgn="auto" latinLnBrk="0" hangingPunct="1">
              <a:lnSpc>
                <a:spcPct val="115000"/>
              </a:lnSpc>
              <a:spcBef>
                <a:spcPts val="1200"/>
              </a:spcBef>
              <a:spcAft>
                <a:spcPts val="0"/>
              </a:spcAft>
              <a:buClrTx/>
              <a:buSzTx/>
              <a:buFont typeface="Arial" panose="020B0604020202020204" pitchFamily="34" charset="0"/>
              <a:buChar char="•"/>
              <a:tabLst/>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إلقاء القبض والإطلاق: يتغلب الله على المقاومة البشرية للإنجيل (الأعداد 17-26)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65873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r" rtl="1">
              <a:defRPr/>
            </a:pPr>
            <a:r>
              <a:rPr lang="ar-SA" dirty="0">
                <a:effectLst>
                  <a:glow rad="127000">
                    <a:schemeClr val="tx1"/>
                  </a:glow>
                </a:effectLst>
                <a:ea typeface="Arial" charset="0"/>
              </a:rPr>
              <a:t>أولا</a:t>
            </a:r>
            <a:r>
              <a:rPr lang="ar-JO" dirty="0">
                <a:effectLst>
                  <a:glow rad="127000">
                    <a:schemeClr val="tx1"/>
                  </a:glow>
                </a:effectLst>
                <a:ea typeface="Arial" charset="0"/>
              </a:rPr>
              <a:t>ً</a:t>
            </a:r>
            <a:r>
              <a:rPr lang="ar-SA" dirty="0">
                <a:effectLst>
                  <a:glow rad="127000">
                    <a:schemeClr val="tx1"/>
                  </a:glow>
                </a:effectLst>
                <a:ea typeface="Arial" charset="0"/>
              </a:rPr>
              <a:t>: لقد سبقنا الله حتى نبدأ من حيث نحن ..</a:t>
            </a:r>
            <a:br>
              <a:rPr lang="ar-SA" dirty="0">
                <a:effectLst>
                  <a:glow rad="127000">
                    <a:schemeClr val="tx1"/>
                  </a:glow>
                </a:effectLst>
                <a:ea typeface="Arial" charset="0"/>
              </a:rPr>
            </a:br>
            <a:r>
              <a:rPr lang="ar-SA" dirty="0">
                <a:effectLst>
                  <a:glow rad="127000">
                    <a:schemeClr val="tx1"/>
                  </a:glow>
                </a:effectLst>
                <a:ea typeface="Arial" charset="0"/>
              </a:rPr>
              <a:t>(١:١ – ٦: ٧ )</a:t>
            </a:r>
            <a:endParaRPr lang="en-US"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B980B019-4D16-FD4B-939C-501CF412EA67}"/>
              </a:ext>
            </a:extLst>
          </p:cNvPr>
          <p:cNvSpPr txBox="1">
            <a:spLocks noChangeArrowheads="1"/>
          </p:cNvSpPr>
          <p:nvPr/>
        </p:nvSpPr>
        <p:spPr bwMode="auto">
          <a:xfrm>
            <a:off x="0" y="6013892"/>
            <a:ext cx="9144000" cy="81588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63137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8F528D-73D9-4B0F-ACEA-7A1C7B439663}"/>
              </a:ext>
            </a:extLst>
          </p:cNvPr>
          <p:cNvSpPr txBox="1"/>
          <p:nvPr/>
        </p:nvSpPr>
        <p:spPr>
          <a:xfrm>
            <a:off x="385006" y="498886"/>
            <a:ext cx="8216238" cy="1039259"/>
          </a:xfrm>
          <a:prstGeom prst="rect">
            <a:avLst/>
          </a:prstGeom>
          <a:solidFill>
            <a:schemeClr val="accent6">
              <a:lumMod val="20000"/>
              <a:lumOff val="80000"/>
            </a:schemeClr>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lang="ar-JO" sz="2800" b="1" dirty="0">
                <a:solidFill>
                  <a:srgbClr val="000000"/>
                </a:solidFill>
                <a:latin typeface="Arial" panose="020B0604020202020204" pitchFamily="34" charset="0"/>
                <a:ea typeface="+mn-ea"/>
                <a:cs typeface="Arial" panose="020B0604020202020204" pitchFamily="34" charset="0"/>
              </a:rPr>
              <a:t>أعمال الرسل 2 – مجيء الروح القدس، بطرس يواجه عدم الإيمان، لا مقاومة، الكنيسة موحدة.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884F654F-3138-44F7-9E33-F905A334A12A}"/>
              </a:ext>
            </a:extLst>
          </p:cNvPr>
          <p:cNvSpPr txBox="1"/>
          <p:nvPr/>
        </p:nvSpPr>
        <p:spPr>
          <a:xfrm>
            <a:off x="368962" y="1782258"/>
            <a:ext cx="8216238" cy="1039259"/>
          </a:xfrm>
          <a:prstGeom prst="rect">
            <a:avLst/>
          </a:prstGeom>
          <a:solidFill>
            <a:schemeClr val="accent1">
              <a:lumMod val="20000"/>
              <a:lumOff val="80000"/>
            </a:schemeClr>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lang="ar-JO" sz="2800" b="1" dirty="0">
                <a:solidFill>
                  <a:srgbClr val="000000"/>
                </a:solidFill>
                <a:latin typeface="Arial" panose="020B0604020202020204" pitchFamily="34" charset="0"/>
                <a:ea typeface="+mn-ea"/>
                <a:cs typeface="Arial" panose="020B0604020202020204" pitchFamily="34" charset="0"/>
              </a:rPr>
              <a:t>أعمال الرسل 3 – الأعرج المسكين يمشي، بطرس يواجه عدم الإيمان، لا مقاومة.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0E12753F-6042-478D-8BD3-74FAE106365C}"/>
              </a:ext>
            </a:extLst>
          </p:cNvPr>
          <p:cNvSpPr txBox="1"/>
          <p:nvPr/>
        </p:nvSpPr>
        <p:spPr>
          <a:xfrm>
            <a:off x="389012" y="3065625"/>
            <a:ext cx="8216238" cy="1039259"/>
          </a:xfrm>
          <a:prstGeom prst="rect">
            <a:avLst/>
          </a:prstGeom>
          <a:solidFill>
            <a:srgbClr val="FFC000"/>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lang="ar-JO" sz="2800" b="1" dirty="0">
                <a:solidFill>
                  <a:srgbClr val="000000"/>
                </a:solidFill>
                <a:latin typeface="Arial" panose="020B0604020202020204" pitchFamily="34" charset="0"/>
                <a:ea typeface="+mn-ea"/>
                <a:cs typeface="Arial" panose="020B0604020202020204" pitchFamily="34" charset="0"/>
              </a:rPr>
              <a:t>أعمال الرسل 4 – مقاومة خارجية، بطرس يواجه عدم الإيمان، الكنيسة موحدة.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7A85FEDA-8A23-4FCF-97B4-DADCD7AE24BA}"/>
              </a:ext>
            </a:extLst>
          </p:cNvPr>
          <p:cNvSpPr txBox="1"/>
          <p:nvPr/>
        </p:nvSpPr>
        <p:spPr>
          <a:xfrm>
            <a:off x="397031" y="4336962"/>
            <a:ext cx="8216238" cy="1041247"/>
          </a:xfrm>
          <a:prstGeom prst="rect">
            <a:avLst/>
          </a:prstGeom>
          <a:solidFill>
            <a:srgbClr val="FF6D6D"/>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lang="ar-JO" sz="2800" b="1" dirty="0">
                <a:solidFill>
                  <a:srgbClr val="000000"/>
                </a:solidFill>
                <a:latin typeface="Arial" panose="020B0604020202020204" pitchFamily="34" charset="0"/>
                <a:ea typeface="+mn-ea"/>
                <a:cs typeface="Arial" panose="020B0604020202020204" pitchFamily="34" charset="0"/>
              </a:rPr>
              <a:t>أعمال الرسل 5 – مقاومة داخلية وخارجية، الكنيسة غير موحدة، آيات معجزية، بطرس يواجه عدم الإيمان.</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8886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7D5C32-132B-4A29-A44E-0E752A8BD75F}"/>
              </a:ext>
            </a:extLst>
          </p:cNvPr>
          <p:cNvSpPr txBox="1"/>
          <p:nvPr/>
        </p:nvSpPr>
        <p:spPr>
          <a:xfrm>
            <a:off x="1642310" y="1553488"/>
            <a:ext cx="5859379" cy="2219838"/>
          </a:xfrm>
          <a:prstGeom prst="rect">
            <a:avLst/>
          </a:prstGeom>
          <a:noFill/>
          <a:ln>
            <a:solidFill>
              <a:schemeClr val="accent1"/>
            </a:solidFill>
          </a:ln>
        </p:spPr>
        <p:txBody>
          <a:bodyPr wrap="square">
            <a:spAutoFit/>
          </a:bodyPr>
          <a:lstStyle/>
          <a:p>
            <a:pPr marL="0" marR="0" lvl="0" indent="0" algn="ctr" defTabSz="457177" rtl="0" eaLnBrk="1" fontAlgn="auto" latinLnBrk="0" hangingPunct="1">
              <a:lnSpc>
                <a:spcPct val="150000"/>
              </a:lnSpc>
              <a:spcBef>
                <a:spcPts val="0"/>
              </a:spcBef>
              <a:spcAft>
                <a:spcPts val="0"/>
              </a:spcAft>
              <a:buClrTx/>
              <a:buSzTx/>
              <a:buFontTx/>
              <a:buNone/>
              <a:tabLst/>
              <a:defRPr/>
            </a:pPr>
            <a:r>
              <a:rPr lang="ar-JO" sz="3200" b="1" dirty="0">
                <a:solidFill>
                  <a:srgbClr val="FFFFFF"/>
                </a:solidFill>
                <a:latin typeface="Arial" panose="020B0604020202020204" pitchFamily="34" charset="0"/>
                <a:ea typeface="+mn-ea"/>
                <a:cs typeface="Arial" panose="020B0604020202020204" pitchFamily="34" charset="0"/>
              </a:rPr>
              <a:t>مقاومة الإنجيل تزداد</a:t>
            </a:r>
          </a:p>
          <a:p>
            <a:pPr marL="0" marR="0" lvl="0" indent="0" algn="ctr" defTabSz="457177" rtl="0" eaLnBrk="1" fontAlgn="auto" latinLnBrk="0" hangingPunct="1">
              <a:lnSpc>
                <a:spcPct val="15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إظهار الله للقوة يزداد</a:t>
            </a:r>
          </a:p>
          <a:p>
            <a:pPr marL="0" marR="0" lvl="0" indent="0" algn="ctr" defTabSz="457177" rtl="0" eaLnBrk="1" fontAlgn="auto" latinLnBrk="0" hangingPunct="1">
              <a:lnSpc>
                <a:spcPct val="150000"/>
              </a:lnSpc>
              <a:spcBef>
                <a:spcPts val="0"/>
              </a:spcBef>
              <a:spcAft>
                <a:spcPts val="0"/>
              </a:spcAft>
              <a:buClrTx/>
              <a:buSzTx/>
              <a:buFontTx/>
              <a:buNone/>
              <a:tabLst/>
              <a:defRPr/>
            </a:pPr>
            <a:r>
              <a:rPr lang="ar-JO" sz="3200" b="1" dirty="0">
                <a:solidFill>
                  <a:srgbClr val="FFFFFF"/>
                </a:solidFill>
                <a:latin typeface="Arial" panose="020B0604020202020204" pitchFamily="34" charset="0"/>
                <a:ea typeface="+mn-ea"/>
                <a:cs typeface="Arial" panose="020B0604020202020204" pitchFamily="34" charset="0"/>
              </a:rPr>
              <a:t>الجرأة للشهادة تزداد</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0773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450C59-2BDF-4A7B-B8FF-3309C7FF43CB}"/>
              </a:ext>
            </a:extLst>
          </p:cNvPr>
          <p:cNvSpPr txBox="1"/>
          <p:nvPr/>
        </p:nvSpPr>
        <p:spPr>
          <a:xfrm>
            <a:off x="336886" y="655363"/>
            <a:ext cx="8482260" cy="3539430"/>
          </a:xfrm>
          <a:prstGeom prst="rect">
            <a:avLst/>
          </a:prstGeom>
          <a:noFill/>
          <a:ln>
            <a:solidFill>
              <a:schemeClr val="accent1"/>
            </a:solidFill>
          </a:ln>
        </p:spPr>
        <p:txBody>
          <a:bodyPr wrap="square">
            <a:spAutoFit/>
          </a:bodyPr>
          <a:lstStyle/>
          <a:p>
            <a:pPr rtl="1"/>
            <a:r>
              <a:rPr lang="ar-SA" sz="3200" b="1" dirty="0">
                <a:solidFill>
                  <a:schemeClr val="bg1"/>
                </a:solidFill>
                <a:latin typeface="Arial" panose="020B0604020202020204" pitchFamily="34" charset="0"/>
                <a:cs typeface="Arial" panose="020B0604020202020204" pitchFamily="34" charset="0"/>
              </a:rPr>
              <a:t>لوقا ٤ : ١٧-١٩</a:t>
            </a:r>
          </a:p>
          <a:p>
            <a:pPr rtl="1"/>
            <a:endParaRPr lang="en-US" sz="3200" b="1" dirty="0">
              <a:solidFill>
                <a:schemeClr val="bg1"/>
              </a:solidFill>
              <a:latin typeface="Arial" panose="020B0604020202020204" pitchFamily="34" charset="0"/>
              <a:cs typeface="Arial" panose="020B0604020202020204" pitchFamily="34" charset="0"/>
            </a:endParaRPr>
          </a:p>
          <a:p>
            <a:pPr rtl="1"/>
            <a:r>
              <a:rPr lang="ar-SA" sz="3200" b="1" dirty="0">
                <a:solidFill>
                  <a:schemeClr val="bg1"/>
                </a:solidFill>
                <a:latin typeface="Arial" panose="020B0604020202020204" pitchFamily="34" charset="0"/>
                <a:cs typeface="Arial" panose="020B0604020202020204" pitchFamily="34" charset="0"/>
              </a:rPr>
              <a:t>17 فدفع إليه سفر </a:t>
            </a:r>
            <a:r>
              <a:rPr lang="ar-JO" sz="3200" b="1" dirty="0">
                <a:solidFill>
                  <a:schemeClr val="bg1"/>
                </a:solidFill>
                <a:latin typeface="Arial" panose="020B0604020202020204" pitchFamily="34" charset="0"/>
                <a:cs typeface="Arial" panose="020B0604020202020204" pitchFamily="34" charset="0"/>
              </a:rPr>
              <a:t>أ</a:t>
            </a:r>
            <a:r>
              <a:rPr lang="ar-SA" sz="3200" b="1" dirty="0">
                <a:solidFill>
                  <a:schemeClr val="bg1"/>
                </a:solidFill>
                <a:latin typeface="Arial" panose="020B0604020202020204" pitchFamily="34" charset="0"/>
                <a:cs typeface="Arial" panose="020B0604020202020204" pitchFamily="34" charset="0"/>
              </a:rPr>
              <a:t>شعياء النبي</a:t>
            </a:r>
            <a:r>
              <a:rPr lang="ar-JO" sz="3200" b="1" dirty="0">
                <a:solidFill>
                  <a:schemeClr val="bg1"/>
                </a:solidFill>
                <a:latin typeface="Arial" panose="020B0604020202020204" pitchFamily="34" charset="0"/>
                <a:cs typeface="Arial" panose="020B0604020202020204" pitchFamily="34" charset="0"/>
              </a:rPr>
              <a:t>،</a:t>
            </a:r>
            <a:r>
              <a:rPr lang="ar-SA" sz="3200" b="1" dirty="0">
                <a:solidFill>
                  <a:schemeClr val="bg1"/>
                </a:solidFill>
                <a:latin typeface="Arial" panose="020B0604020202020204" pitchFamily="34" charset="0"/>
                <a:cs typeface="Arial" panose="020B0604020202020204" pitchFamily="34" charset="0"/>
              </a:rPr>
              <a:t> ولما فتح السفر وجد الموضع الذي كان مكتوبا فيه:</a:t>
            </a:r>
            <a:r>
              <a:rPr lang="ar-JO" sz="3200" b="1" dirty="0">
                <a:solidFill>
                  <a:schemeClr val="bg1"/>
                </a:solidFill>
                <a:latin typeface="Arial" panose="020B0604020202020204" pitchFamily="34" charset="0"/>
                <a:cs typeface="Arial" panose="020B0604020202020204" pitchFamily="34" charset="0"/>
              </a:rPr>
              <a:t> 18 </a:t>
            </a:r>
            <a:r>
              <a:rPr lang="ar-SA" sz="3200" b="1" dirty="0">
                <a:solidFill>
                  <a:schemeClr val="bg1"/>
                </a:solidFill>
                <a:latin typeface="Arial" panose="020B0604020202020204" pitchFamily="34" charset="0"/>
                <a:cs typeface="Arial" panose="020B0604020202020204" pitchFamily="34" charset="0"/>
              </a:rPr>
              <a:t>روح الرب علي لأنه مسحني لأبشر المساكين أرسلني لأشفي المنكسري القلوب، لأنادي للمأسورين بالإطلاق وللعمي بالبصر، وأرسل المنسحقين في الحرية</a:t>
            </a:r>
          </a:p>
          <a:p>
            <a:pPr rtl="1"/>
            <a:r>
              <a:rPr lang="ar-SA" sz="3200" b="1" dirty="0">
                <a:solidFill>
                  <a:schemeClr val="bg1"/>
                </a:solidFill>
                <a:latin typeface="Arial" panose="020B0604020202020204" pitchFamily="34" charset="0"/>
                <a:cs typeface="Arial" panose="020B0604020202020204" pitchFamily="34" charset="0"/>
              </a:rPr>
              <a:t>19 وأكرز بسنة الرب المقبولة.</a:t>
            </a:r>
          </a:p>
        </p:txBody>
      </p:sp>
    </p:spTree>
    <p:extLst>
      <p:ext uri="{BB962C8B-B14F-4D97-AF65-F5344CB8AC3E}">
        <p14:creationId xmlns:p14="http://schemas.microsoft.com/office/powerpoint/2010/main" val="932018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6F0ADF-249A-4BAD-9DA7-391C37A84852}"/>
              </a:ext>
            </a:extLst>
          </p:cNvPr>
          <p:cNvSpPr txBox="1"/>
          <p:nvPr/>
        </p:nvSpPr>
        <p:spPr>
          <a:xfrm>
            <a:off x="998621" y="1029978"/>
            <a:ext cx="7495674" cy="2554545"/>
          </a:xfrm>
          <a:prstGeom prst="rect">
            <a:avLst/>
          </a:prstGeom>
          <a:noFill/>
          <a:ln>
            <a:solidFill>
              <a:schemeClr val="accent1"/>
            </a:solidFill>
          </a:ln>
        </p:spPr>
        <p:txBody>
          <a:bodyPr wrap="square">
            <a:spAutoFit/>
          </a:bodyPr>
          <a:lstStyle>
            <a:defPPr>
              <a:defRPr lang="en-US"/>
            </a:defPPr>
            <a:lvl1pPr rtl="1">
              <a:defRPr sz="3200" b="1">
                <a:solidFill>
                  <a:schemeClr val="bg1"/>
                </a:solidFill>
                <a:latin typeface="Arial" panose="020B0604020202020204" pitchFamily="34" charset="0"/>
                <a:cs typeface="Arial" panose="020B0604020202020204" pitchFamily="34" charset="0"/>
              </a:defRPr>
            </a:lvl1pPr>
          </a:lstStyle>
          <a:p>
            <a:r>
              <a:rPr lang="ar-SA" dirty="0"/>
              <a:t>لوقا ٤ : ٢٠-٢١</a:t>
            </a:r>
          </a:p>
          <a:p>
            <a:endParaRPr lang="en-US" dirty="0"/>
          </a:p>
          <a:p>
            <a:r>
              <a:rPr lang="ar-SA" dirty="0"/>
              <a:t>20 ثم طوى السفر وسلمه إلى الخادم وجلس. وجميع الذين في المجمع كانت عيونهم شاخصة إليه</a:t>
            </a:r>
            <a:r>
              <a:rPr lang="ar-JO" dirty="0"/>
              <a:t> 21 </a:t>
            </a:r>
            <a:r>
              <a:rPr lang="ar-SA" dirty="0"/>
              <a:t>فابتدأ يقول لهم: إنه اليوم قد تم هذا المكتوب في مسامعكم.</a:t>
            </a:r>
          </a:p>
        </p:txBody>
      </p:sp>
    </p:spTree>
    <p:extLst>
      <p:ext uri="{BB962C8B-B14F-4D97-AF65-F5344CB8AC3E}">
        <p14:creationId xmlns:p14="http://schemas.microsoft.com/office/powerpoint/2010/main" val="16110461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E3BBDF-886D-46A2-9EB3-115A14BE93D6}"/>
              </a:ext>
            </a:extLst>
          </p:cNvPr>
          <p:cNvSpPr txBox="1"/>
          <p:nvPr/>
        </p:nvSpPr>
        <p:spPr>
          <a:xfrm>
            <a:off x="1118937" y="1191990"/>
            <a:ext cx="6906126" cy="2554545"/>
          </a:xfrm>
          <a:prstGeom prst="rect">
            <a:avLst/>
          </a:prstGeom>
          <a:noFill/>
          <a:ln>
            <a:solidFill>
              <a:schemeClr val="accent1"/>
            </a:solidFill>
          </a:ln>
        </p:spPr>
        <p:txBody>
          <a:bodyPr wrap="square">
            <a:spAutoFit/>
          </a:bodyPr>
          <a:lstStyle>
            <a:defPPr>
              <a:defRPr lang="en-US"/>
            </a:defPPr>
            <a:lvl1pPr rtl="1">
              <a:defRPr sz="3200" b="1">
                <a:solidFill>
                  <a:schemeClr val="bg1"/>
                </a:solidFill>
                <a:latin typeface="Arial" panose="020B0604020202020204" pitchFamily="34" charset="0"/>
                <a:cs typeface="Arial" panose="020B0604020202020204" pitchFamily="34" charset="0"/>
              </a:defRPr>
            </a:lvl1pPr>
          </a:lstStyle>
          <a:p>
            <a:r>
              <a:rPr lang="ar-JO" dirty="0"/>
              <a:t>أ</a:t>
            </a:r>
            <a:r>
              <a:rPr lang="ar-SA" dirty="0"/>
              <a:t>شعياء ٦١ : ١</a:t>
            </a:r>
          </a:p>
          <a:p>
            <a:endParaRPr lang="en-US" dirty="0"/>
          </a:p>
          <a:p>
            <a:r>
              <a:rPr lang="ar-SA" dirty="0"/>
              <a:t>1 روح السيد الرب علي لأن الرب مسحني لأبشر المساكين، أرسلني لأعصب منكسري القلب، لأنادي للمسبيين بالعتق وللمأسورين بالإطلاق.</a:t>
            </a:r>
          </a:p>
        </p:txBody>
      </p:sp>
    </p:spTree>
    <p:extLst>
      <p:ext uri="{BB962C8B-B14F-4D97-AF65-F5344CB8AC3E}">
        <p14:creationId xmlns:p14="http://schemas.microsoft.com/office/powerpoint/2010/main" val="121424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2E8450-08F4-40D9-85AE-9354517256AF}"/>
              </a:ext>
            </a:extLst>
          </p:cNvPr>
          <p:cNvSpPr txBox="1"/>
          <p:nvPr/>
        </p:nvSpPr>
        <p:spPr>
          <a:xfrm>
            <a:off x="709863" y="859066"/>
            <a:ext cx="7724273" cy="3046988"/>
          </a:xfrm>
          <a:prstGeom prst="rect">
            <a:avLst/>
          </a:prstGeom>
          <a:noFill/>
          <a:ln>
            <a:solidFill>
              <a:schemeClr val="accent1"/>
            </a:solidFill>
          </a:ln>
        </p:spPr>
        <p:txBody>
          <a:bodyPr wrap="square">
            <a:spAutoFit/>
          </a:bodyPr>
          <a:lstStyle>
            <a:defPPr>
              <a:defRPr lang="en-US"/>
            </a:defPPr>
            <a:lvl1pPr rtl="1">
              <a:defRPr sz="3200" b="1">
                <a:solidFill>
                  <a:schemeClr val="bg1"/>
                </a:solidFill>
                <a:latin typeface="Arial" panose="020B0604020202020204" pitchFamily="34" charset="0"/>
                <a:cs typeface="Arial" panose="020B0604020202020204" pitchFamily="34" charset="0"/>
              </a:defRPr>
            </a:lvl1pPr>
          </a:lstStyle>
          <a:p>
            <a:r>
              <a:rPr lang="ar-SA" dirty="0"/>
              <a:t>لوقا ٧ : ٢٢-٢٣</a:t>
            </a:r>
          </a:p>
          <a:p>
            <a:endParaRPr lang="en-US" dirty="0"/>
          </a:p>
          <a:p>
            <a:r>
              <a:rPr lang="ar-SA" dirty="0"/>
              <a:t>22 فأجاب يسوع وقال لهما: اذهبا وأخبرا يوحنا بما رأيتما وسمعتما: إن العمي يبصرون والعرج يمشون، والبرص يطهرون، والصم يسمعون، والموتى يقومون والمساكين يبشرون</a:t>
            </a:r>
            <a:r>
              <a:rPr lang="ar-JO" dirty="0"/>
              <a:t> 23 </a:t>
            </a:r>
            <a:r>
              <a:rPr lang="ar-SA" dirty="0"/>
              <a:t>وطوبى لمن لا يعثر في».</a:t>
            </a:r>
          </a:p>
        </p:txBody>
      </p:sp>
    </p:spTree>
    <p:extLst>
      <p:ext uri="{BB962C8B-B14F-4D97-AF65-F5344CB8AC3E}">
        <p14:creationId xmlns:p14="http://schemas.microsoft.com/office/powerpoint/2010/main" val="3495595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17504-84AB-5E0A-1D8D-305FB4C75C7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0C9B2BF-2FA0-650A-AC6D-118170C7D52A}"/>
              </a:ext>
            </a:extLst>
          </p:cNvPr>
          <p:cNvSpPr txBox="1"/>
          <p:nvPr/>
        </p:nvSpPr>
        <p:spPr bwMode="auto">
          <a:xfrm>
            <a:off x="38100" y="417434"/>
            <a:ext cx="907097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normAutofit/>
          </a:bodyPr>
          <a:lstStyle/>
          <a:p>
            <a:pPr marL="0" marR="0" lvl="0" indent="0" algn="ctr" defTabSz="457177" rtl="0" eaLnBrk="1" fontAlgn="auto" latinLnBrk="0" hangingPunct="1">
              <a:lnSpc>
                <a:spcPct val="115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تتغلب قدرة الله على الألم (أعمال الرسل 5: 17-42)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30" name="Picture 6" descr="Melting Glaciers: causes, effects and solutions - Iberdrola">
            <a:extLst>
              <a:ext uri="{FF2B5EF4-FFF2-40B4-BE49-F238E27FC236}">
                <a16:creationId xmlns:a16="http://schemas.microsoft.com/office/drawing/2014/main" id="{897BC05A-2687-38FF-FB93-180A1F9E58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82"/>
          <a:stretch/>
        </p:blipFill>
        <p:spPr bwMode="auto">
          <a:xfrm>
            <a:off x="28520" y="1981199"/>
            <a:ext cx="9127774" cy="4832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AB034FF-8E14-9B39-05D8-0A1E9C4B56FB}"/>
              </a:ext>
            </a:extLst>
          </p:cNvPr>
          <p:cNvSpPr txBox="1"/>
          <p:nvPr/>
        </p:nvSpPr>
        <p:spPr>
          <a:xfrm>
            <a:off x="1106904" y="1762204"/>
            <a:ext cx="7182853" cy="1043619"/>
          </a:xfrm>
          <a:prstGeom prst="rect">
            <a:avLst/>
          </a:prstGeom>
          <a:solidFill>
            <a:schemeClr val="bg1"/>
          </a:solidFill>
        </p:spPr>
        <p:txBody>
          <a:bodyPr wrap="square">
            <a:spAutoFit/>
          </a:bodyPr>
          <a:lstStyle/>
          <a:p>
            <a:pPr marL="457200" marR="0" lvl="0" indent="-457200" algn="r" defTabSz="457177" rtl="1"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إلقاء القبض والإطلاق: يتغلب الله على المقاومة البشرية للإنجيل (الأعداد 17-26)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555A6CFA-BF11-6675-85B9-36FD0947592C}"/>
              </a:ext>
            </a:extLst>
          </p:cNvPr>
          <p:cNvSpPr txBox="1"/>
          <p:nvPr/>
        </p:nvSpPr>
        <p:spPr>
          <a:xfrm>
            <a:off x="1106904" y="3105835"/>
            <a:ext cx="7182853" cy="954107"/>
          </a:xfrm>
          <a:prstGeom prst="rect">
            <a:avLst/>
          </a:prstGeom>
          <a:solidFill>
            <a:schemeClr val="bg1"/>
          </a:solidFill>
        </p:spPr>
        <p:txBody>
          <a:bodyPr wrap="square">
            <a:spAutoFit/>
          </a:bodyPr>
          <a:lstStyle/>
          <a:p>
            <a:pPr marL="457200" lvl="0" indent="-457200" algn="r" defTabSz="457177" rtl="1" fontAlgn="auto">
              <a:spcBef>
                <a:spcPts val="0"/>
              </a:spcBef>
              <a:spcAft>
                <a:spcPts val="0"/>
              </a:spcAft>
              <a:buFont typeface="Arial" panose="020B0604020202020204" pitchFamily="34" charset="0"/>
              <a:buChar char="•"/>
              <a:defRPr/>
            </a:pPr>
            <a:r>
              <a:rPr lang="ar-JO" sz="2800" b="1" dirty="0">
                <a:solidFill>
                  <a:srgbClr val="000000"/>
                </a:solidFill>
                <a:latin typeface="Arial" panose="020B0604020202020204" pitchFamily="34" charset="0"/>
                <a:ea typeface="Calibri" panose="020F0502020204030204" pitchFamily="34" charset="0"/>
                <a:cs typeface="Arial" panose="020B0604020202020204" pitchFamily="34" charset="0"/>
              </a:rPr>
              <a:t>إعادة الاعتقال ورسالة بطرس: الله هو الملك ويسوع سيتمجد (الأعداد ٢٧-٣٢)</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3060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E3BBDF-886D-46A2-9EB3-115A14BE93D6}"/>
              </a:ext>
            </a:extLst>
          </p:cNvPr>
          <p:cNvSpPr txBox="1"/>
          <p:nvPr/>
        </p:nvSpPr>
        <p:spPr>
          <a:xfrm>
            <a:off x="1118937" y="1191990"/>
            <a:ext cx="6906126" cy="2246769"/>
          </a:xfrm>
          <a:prstGeom prst="rect">
            <a:avLst/>
          </a:prstGeom>
          <a:noFill/>
          <a:ln>
            <a:solidFill>
              <a:schemeClr val="accent1"/>
            </a:solidFill>
          </a:ln>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2800" b="1" dirty="0">
                <a:solidFill>
                  <a:srgbClr val="FFFFFF"/>
                </a:solidFill>
                <a:latin typeface="Arial" panose="020B0604020202020204" pitchFamily="34" charset="0"/>
                <a:ea typeface="+mn-ea"/>
                <a:cs typeface="Arial" panose="020B0604020202020204" pitchFamily="34" charset="0"/>
              </a:rPr>
              <a:t>تثنية 21: 22-23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22 وإذا كان على إنسان خطية حقها الموت فقتل وعلقته على خشبة 23 فلا تبت جثته على الخشبة بل تدفنه في ذلك اليوم، </a:t>
            </a: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لأن المعلق ملعون من الله</a:t>
            </a:r>
            <a:r>
              <a:rPr kumimoji="0" lang="ar-JO" sz="2800" b="1"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فلا تنجس أرضك التي يعطيك الرب إلهك نصيبا.</a:t>
            </a:r>
            <a:endParaRPr kumimoji="0" lang="en-US" sz="2800" b="1"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38448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A3C01-6532-458B-A3F0-125161A8DA0D}"/>
              </a:ext>
            </a:extLst>
          </p:cNvPr>
          <p:cNvSpPr/>
          <p:nvPr/>
        </p:nvSpPr>
        <p:spPr bwMode="auto">
          <a:xfrm>
            <a:off x="0" y="0"/>
            <a:ext cx="9144000" cy="685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1026" name="Picture 2" descr="Discipling in a Multicultural World: Fernando, Ajith, Coleman, Robert E.:  9781433562853: Amazon.com: Books">
            <a:extLst>
              <a:ext uri="{FF2B5EF4-FFF2-40B4-BE49-F238E27FC236}">
                <a16:creationId xmlns:a16="http://schemas.microsoft.com/office/drawing/2014/main" id="{0B779DB0-D26E-4B6C-B6D4-599EB8E8F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72" y="866274"/>
            <a:ext cx="3418154" cy="51254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D1E66EA-37BB-4A39-AD14-3E6A8B19B023}"/>
              </a:ext>
            </a:extLst>
          </p:cNvPr>
          <p:cNvSpPr txBox="1"/>
          <p:nvPr/>
        </p:nvSpPr>
        <p:spPr>
          <a:xfrm>
            <a:off x="4271213" y="2029144"/>
            <a:ext cx="4572000" cy="1077218"/>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فالمسيحية إذن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هي دين الكرامة المؤجلة.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3728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A3C01-6532-458B-A3F0-125161A8DA0D}"/>
              </a:ext>
            </a:extLst>
          </p:cNvPr>
          <p:cNvSpPr/>
          <p:nvPr/>
        </p:nvSpPr>
        <p:spPr bwMode="auto">
          <a:xfrm>
            <a:off x="0" y="0"/>
            <a:ext cx="9144000" cy="685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TextBox 4">
            <a:extLst>
              <a:ext uri="{FF2B5EF4-FFF2-40B4-BE49-F238E27FC236}">
                <a16:creationId xmlns:a16="http://schemas.microsoft.com/office/drawing/2014/main" id="{BD1E66EA-37BB-4A39-AD14-3E6A8B19B023}"/>
              </a:ext>
            </a:extLst>
          </p:cNvPr>
          <p:cNvSpPr txBox="1"/>
          <p:nvPr/>
        </p:nvSpPr>
        <p:spPr>
          <a:xfrm>
            <a:off x="535404" y="1379439"/>
            <a:ext cx="8073192" cy="3694409"/>
          </a:xfrm>
          <a:prstGeom prst="rect">
            <a:avLst/>
          </a:prstGeom>
          <a:noFill/>
          <a:ln>
            <a:solidFill>
              <a:schemeClr val="accent1">
                <a:lumMod val="60000"/>
                <a:lumOff val="40000"/>
              </a:schemeClr>
            </a:solidFill>
          </a:ln>
        </p:spPr>
        <p:txBody>
          <a:bodyPr wrap="square">
            <a:spAutoFit/>
          </a:bodyPr>
          <a:lstStyle/>
          <a:p>
            <a:pPr marL="0" marR="0" lvl="0" indent="0" algn="ctr" defTabSz="457177" rtl="0" eaLnBrk="1" fontAlgn="auto" latinLnBrk="0" hangingPunct="1">
              <a:lnSpc>
                <a:spcPct val="150000"/>
              </a:lnSpc>
              <a:spcBef>
                <a:spcPts val="0"/>
              </a:spcBef>
              <a:spcAft>
                <a:spcPts val="0"/>
              </a:spcAft>
              <a:buClrTx/>
              <a:buSzTx/>
              <a:buFontTx/>
              <a:buNone/>
              <a:tabLst/>
              <a:defRPr/>
            </a:pPr>
            <a:r>
              <a:rPr kumimoji="0" lang="ar-JO" sz="3200" b="1"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يسوع</a:t>
            </a:r>
            <a:endParaRPr kumimoji="0" lang="en-US" sz="3200" b="1"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177" rtl="0" eaLnBrk="1" fontAlgn="auto" latinLnBrk="0" hangingPunct="1">
              <a:lnSpc>
                <a:spcPct val="15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مُقام ومُمجد</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177" rtl="0" eaLnBrk="1" fontAlgn="auto" latinLnBrk="0" hangingPunct="1">
              <a:lnSpc>
                <a:spcPct val="150000"/>
              </a:lnSpc>
              <a:spcBef>
                <a:spcPts val="0"/>
              </a:spcBef>
              <a:spcAft>
                <a:spcPts val="0"/>
              </a:spcAft>
              <a:buClrTx/>
              <a:buSzTx/>
              <a:buFontTx/>
              <a:buNone/>
              <a:tabLst/>
              <a:defRPr/>
            </a:pPr>
            <a:r>
              <a:rPr kumimoji="0" lang="ar-JO" sz="32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تلاميذ يسوع</a:t>
            </a:r>
            <a:endParaRPr kumimoji="0" lang="en-US" sz="32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177" rtl="0" eaLnBrk="1" fontAlgn="auto" latinLnBrk="0" hangingPunct="1">
              <a:lnSpc>
                <a:spcPct val="150000"/>
              </a:lnSpc>
              <a:spcBef>
                <a:spcPts val="0"/>
              </a:spcBef>
              <a:spcAft>
                <a:spcPts val="0"/>
              </a:spcAft>
              <a:buClrTx/>
              <a:buSzTx/>
              <a:buFontTx/>
              <a:buNone/>
              <a:tabLst/>
              <a:defRPr/>
            </a:pPr>
            <a:r>
              <a:rPr lang="ar-JO" sz="3200" b="1" dirty="0">
                <a:solidFill>
                  <a:srgbClr val="000000"/>
                </a:solidFill>
                <a:latin typeface="Arial" panose="020B0604020202020204" pitchFamily="34" charset="0"/>
                <a:ea typeface="+mn-ea"/>
                <a:cs typeface="Arial" panose="020B0604020202020204" pitchFamily="34" charset="0"/>
              </a:rPr>
              <a:t>يحصلون على التوبة، الغفران</a:t>
            </a:r>
          </a:p>
          <a:p>
            <a:pPr marL="0" marR="0" lvl="0" indent="0" algn="ctr" defTabSz="457177" rtl="0" eaLnBrk="1" fontAlgn="auto" latinLnBrk="0" hangingPunct="1">
              <a:lnSpc>
                <a:spcPct val="15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والروح القدس</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04333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0648"/>
            <a:ext cx="8964488" cy="2088232"/>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ثاني</a:t>
            </a:r>
            <a:r>
              <a:rPr lang="ar-JO" dirty="0">
                <a:effectLst>
                  <a:glow rad="127000">
                    <a:schemeClr val="tx1"/>
                  </a:glow>
                </a:effectLst>
                <a:ea typeface="Arial" charset="0"/>
              </a:rPr>
              <a:t>اً</a:t>
            </a:r>
            <a:r>
              <a:rPr lang="ar-SA" dirty="0">
                <a:effectLst>
                  <a:glow rad="127000">
                    <a:schemeClr val="tx1"/>
                  </a:glow>
                </a:effectLst>
                <a:ea typeface="Arial" charset="0"/>
              </a:rPr>
              <a:t>: يعود المجد لله عندما نشهد خارج منطقة راحتنا (٦: ٨-٨ : ٤٠) </a:t>
            </a:r>
            <a:endParaRPr lang="en-US"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BD1013B5-67BC-7C45-9873-A1C4EC26965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0366828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DDE91-12F3-691B-D18E-B5F3A03BDF6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9257919-7D33-219A-8B70-290C55858376}"/>
              </a:ext>
            </a:extLst>
          </p:cNvPr>
          <p:cNvSpPr txBox="1"/>
          <p:nvPr/>
        </p:nvSpPr>
        <p:spPr bwMode="auto">
          <a:xfrm>
            <a:off x="38100" y="417434"/>
            <a:ext cx="907097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normAutofit/>
          </a:bodyPr>
          <a:lstStyle/>
          <a:p>
            <a:pPr marL="0" marR="0" lvl="0" indent="0" algn="ctr" defTabSz="457177" rtl="0" eaLnBrk="1" fontAlgn="auto" latinLnBrk="0" hangingPunct="1">
              <a:lnSpc>
                <a:spcPct val="115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تتغلب قدرة الله على الألم (أعمال الرسل 5: 17-42)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30" name="Picture 6" descr="Melting Glaciers: causes, effects and solutions - Iberdrola">
            <a:extLst>
              <a:ext uri="{FF2B5EF4-FFF2-40B4-BE49-F238E27FC236}">
                <a16:creationId xmlns:a16="http://schemas.microsoft.com/office/drawing/2014/main" id="{428BBD59-3ADD-8B52-13E5-32DDA4F0FC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82"/>
          <a:stretch/>
        </p:blipFill>
        <p:spPr bwMode="auto">
          <a:xfrm>
            <a:off x="28520" y="1981199"/>
            <a:ext cx="9127774" cy="4832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E72280-5597-DE02-DBE9-87E9F9882D35}"/>
              </a:ext>
            </a:extLst>
          </p:cNvPr>
          <p:cNvSpPr txBox="1"/>
          <p:nvPr/>
        </p:nvSpPr>
        <p:spPr>
          <a:xfrm>
            <a:off x="1106904" y="1762204"/>
            <a:ext cx="7182853" cy="1043619"/>
          </a:xfrm>
          <a:prstGeom prst="rect">
            <a:avLst/>
          </a:prstGeom>
          <a:solidFill>
            <a:schemeClr val="bg1"/>
          </a:solidFill>
        </p:spPr>
        <p:txBody>
          <a:bodyPr wrap="square">
            <a:spAutoFit/>
          </a:bodyPr>
          <a:lstStyle/>
          <a:p>
            <a:pPr marL="457200" marR="0" lvl="0" indent="-457200" algn="r" defTabSz="457177" rtl="1"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إلقاء القبض والإطلاق: يتغلب الله على المقاومة البشرية للإنجيل (الأعداد 17-26)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7C942B68-4594-440F-4B90-2132EF682358}"/>
              </a:ext>
            </a:extLst>
          </p:cNvPr>
          <p:cNvSpPr txBox="1"/>
          <p:nvPr/>
        </p:nvSpPr>
        <p:spPr>
          <a:xfrm>
            <a:off x="1106904" y="3105835"/>
            <a:ext cx="7182853" cy="954107"/>
          </a:xfrm>
          <a:prstGeom prst="rect">
            <a:avLst/>
          </a:prstGeom>
          <a:solidFill>
            <a:schemeClr val="bg1"/>
          </a:solidFill>
        </p:spPr>
        <p:txBody>
          <a:bodyPr wrap="square">
            <a:spAutoFit/>
          </a:bodyPr>
          <a:lstStyle/>
          <a:p>
            <a:pPr marL="457200" marR="0" lvl="0" indent="-4572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إعادة الاعتقال ورسالة بطرس: الله هو الملك ويسوع سيتمجد (الأعداد ٢٧-٣٢)</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a:extLst>
              <a:ext uri="{FF2B5EF4-FFF2-40B4-BE49-F238E27FC236}">
                <a16:creationId xmlns:a16="http://schemas.microsoft.com/office/drawing/2014/main" id="{7C9A6581-17F0-DB97-F2D8-C028D2193182}"/>
              </a:ext>
            </a:extLst>
          </p:cNvPr>
          <p:cNvSpPr txBox="1"/>
          <p:nvPr/>
        </p:nvSpPr>
        <p:spPr>
          <a:xfrm>
            <a:off x="1106905" y="4324933"/>
            <a:ext cx="7182852" cy="548099"/>
          </a:xfrm>
          <a:prstGeom prst="rect">
            <a:avLst/>
          </a:prstGeom>
          <a:solidFill>
            <a:schemeClr val="bg1"/>
          </a:solidFill>
        </p:spPr>
        <p:txBody>
          <a:bodyPr wrap="square">
            <a:spAutoFit/>
          </a:bodyPr>
          <a:lstStyle/>
          <a:p>
            <a:pPr marL="457200" marR="0" lvl="0" indent="-457200" algn="r" defTabSz="457177" rtl="1" eaLnBrk="1" fontAlgn="auto" latinLnBrk="0" hangingPunct="1">
              <a:lnSpc>
                <a:spcPct val="115000"/>
              </a:lnSpc>
              <a:spcBef>
                <a:spcPts val="1200"/>
              </a:spcBef>
              <a:spcAft>
                <a:spcPts val="0"/>
              </a:spcAft>
              <a:buClrTx/>
              <a:buSzTx/>
              <a:buFont typeface="Arial" panose="020B0604020202020204" pitchFamily="34" charset="0"/>
              <a:buChar char="•"/>
              <a:tabLst/>
              <a:defRPr/>
            </a:pPr>
            <a:r>
              <a:rPr lang="ar-JO" sz="2800" dirty="0">
                <a:solidFill>
                  <a:srgbClr val="000000"/>
                </a:solidFill>
                <a:latin typeface="Times New Roman"/>
                <a:ea typeface="Calibri" panose="020F0502020204030204" pitchFamily="34" charset="0"/>
                <a:cs typeface="Times New Roman" panose="02020603050405020304" pitchFamily="18" charset="0"/>
              </a:rPr>
              <a:t>التجاوب: الإرتباك مقابل الثقة (الأعداد 33-42)</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86344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Dead White Man Who Could Fix Our Race Problem... | Christianity Today">
            <a:extLst>
              <a:ext uri="{FF2B5EF4-FFF2-40B4-BE49-F238E27FC236}">
                <a16:creationId xmlns:a16="http://schemas.microsoft.com/office/drawing/2014/main" id="{4DAF5DEE-D402-459C-B995-6679E53D4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66473"/>
            <a:ext cx="5136434" cy="29190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984178-00B9-4054-ADDC-FFAF7187562D}"/>
              </a:ext>
            </a:extLst>
          </p:cNvPr>
          <p:cNvSpPr txBox="1"/>
          <p:nvPr/>
        </p:nvSpPr>
        <p:spPr>
          <a:xfrm>
            <a:off x="48125" y="1836638"/>
            <a:ext cx="5088310" cy="707886"/>
          </a:xfrm>
          <a:prstGeom prst="rect">
            <a:avLst/>
          </a:prstGeom>
          <a:noFill/>
        </p:spPr>
        <p:txBody>
          <a:bodyPr wrap="square">
            <a:spAutoFit/>
          </a:bodyPr>
          <a:lstStyle/>
          <a:p>
            <a:pPr marL="0" marR="0" lvl="0" indent="0"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أوزوالد تشامبرز</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030" name="Picture 6" descr="My Utmost for His Highest, Classic Edition - Kindle edition by Chambers,  Oswald. Religion &amp; Spirituality Kindle eBooks @ Amazon.com.">
            <a:extLst>
              <a:ext uri="{FF2B5EF4-FFF2-40B4-BE49-F238E27FC236}">
                <a16:creationId xmlns:a16="http://schemas.microsoft.com/office/drawing/2014/main" id="{15B0739A-6EF5-4A7D-A881-3B261D09E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628" y="1003913"/>
            <a:ext cx="2856439" cy="4763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983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أعمال الرسل</a:t>
            </a:r>
            <a:r>
              <a:rPr lang="ar-JO" sz="8800" dirty="0">
                <a:ea typeface="Osaka" charset="0"/>
                <a:cs typeface="Arial" panose="020B0604020202020204" pitchFamily="34" charset="0"/>
              </a:rPr>
              <a:t> 6</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31980366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7;p2">
            <a:extLst>
              <a:ext uri="{FF2B5EF4-FFF2-40B4-BE49-F238E27FC236}">
                <a16:creationId xmlns:a16="http://schemas.microsoft.com/office/drawing/2014/main" id="{891FB212-0C08-41F0-A591-9E3DD1BB1056}"/>
              </a:ext>
            </a:extLst>
          </p:cNvPr>
          <p:cNvSpPr txBox="1"/>
          <p:nvPr/>
        </p:nvSpPr>
        <p:spPr>
          <a:xfrm>
            <a:off x="0" y="318075"/>
            <a:ext cx="9143999" cy="1107955"/>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ar-JO" sz="66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قراءة الكتاب المقدس</a:t>
            </a:r>
            <a:endParaRPr kumimoji="0" lang="en-US" sz="4000" b="1"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endParaRPr>
          </a:p>
        </p:txBody>
      </p:sp>
      <p:sp>
        <p:nvSpPr>
          <p:cNvPr id="8" name="Google Shape;97;p2">
            <a:extLst>
              <a:ext uri="{FF2B5EF4-FFF2-40B4-BE49-F238E27FC236}">
                <a16:creationId xmlns:a16="http://schemas.microsoft.com/office/drawing/2014/main" id="{4B35F5CC-F812-4002-8F45-6EF79D9DFF70}"/>
              </a:ext>
            </a:extLst>
          </p:cNvPr>
          <p:cNvSpPr txBox="1"/>
          <p:nvPr/>
        </p:nvSpPr>
        <p:spPr>
          <a:xfrm>
            <a:off x="0" y="1575375"/>
            <a:ext cx="9143999" cy="690598"/>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defPPr>
              <a:defRPr lang="en-US"/>
            </a:defPPr>
            <a:lvl1pPr marL="0" marR="0" lvl="0" indent="0" defTabSz="914400" eaLnBrk="1" fontAlgn="auto" latinLnBrk="0" hangingPunct="1">
              <a:lnSpc>
                <a:spcPct val="108000"/>
              </a:lnSpc>
              <a:spcBef>
                <a:spcPts val="0"/>
              </a:spcBef>
              <a:spcAft>
                <a:spcPts val="0"/>
              </a:spcAft>
              <a:buClr>
                <a:srgbClr val="FFFFFF"/>
              </a:buClr>
              <a:buSzPts val="3600"/>
              <a:buFont typeface="Arial"/>
              <a:buNone/>
              <a:tabLst/>
              <a:defRPr kumimoji="0" sz="3600" b="1" i="0" u="none" strike="noStrike" cap="none" spc="0" normalizeH="0">
                <a:ln>
                  <a:noFill/>
                </a:ln>
                <a:solidFill>
                  <a:srgbClr val="FFFFFF"/>
                </a:solidFill>
                <a:effectLst>
                  <a:glow rad="190500">
                    <a:srgbClr val="000000">
                      <a:alpha val="75000"/>
                    </a:srgbClr>
                  </a:glow>
                </a:effectLst>
                <a:uLnTx/>
                <a:uFillTx/>
                <a:latin typeface="Arial"/>
                <a:ea typeface="ＭＳ Ｐゴシック"/>
                <a:cs typeface="Arial"/>
              </a:defRPr>
            </a:lvl1pPr>
          </a:lstStyle>
          <a:p>
            <a:r>
              <a:rPr lang="ar-JO" dirty="0">
                <a:latin typeface="Arial" panose="020B0604020202020204" pitchFamily="34" charset="0"/>
                <a:cs typeface="Arial" panose="020B0604020202020204" pitchFamily="34" charset="0"/>
              </a:rPr>
              <a:t>أ</a:t>
            </a:r>
            <a:r>
              <a:rPr lang="ar-SA" dirty="0">
                <a:latin typeface="Arial" panose="020B0604020202020204" pitchFamily="34" charset="0"/>
                <a:cs typeface="Arial" panose="020B0604020202020204" pitchFamily="34" charset="0"/>
              </a:rPr>
              <a:t>عمال ٦ : ١-٧</a:t>
            </a:r>
          </a:p>
        </p:txBody>
      </p:sp>
    </p:spTree>
    <p:extLst>
      <p:ext uri="{BB962C8B-B14F-4D97-AF65-F5344CB8AC3E}">
        <p14:creationId xmlns:p14="http://schemas.microsoft.com/office/powerpoint/2010/main" val="41679308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B53DAB-D2CE-45DD-A417-62D680A23478}"/>
              </a:ext>
            </a:extLst>
          </p:cNvPr>
          <p:cNvSpPr/>
          <p:nvPr/>
        </p:nvSpPr>
        <p:spPr>
          <a:xfrm>
            <a:off x="0" y="18181"/>
            <a:ext cx="9144000" cy="6175348"/>
          </a:xfrm>
          <a:prstGeom prst="rect">
            <a:avLst/>
          </a:prstGeom>
          <a:solidFill>
            <a:srgbClr val="0000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97;p2">
            <a:extLst>
              <a:ext uri="{FF2B5EF4-FFF2-40B4-BE49-F238E27FC236}">
                <a16:creationId xmlns:a16="http://schemas.microsoft.com/office/drawing/2014/main" id="{491A4056-D0F9-4034-B6F5-2D82274549ED}"/>
              </a:ext>
            </a:extLst>
          </p:cNvPr>
          <p:cNvSpPr txBox="1"/>
          <p:nvPr/>
        </p:nvSpPr>
        <p:spPr>
          <a:xfrm>
            <a:off x="0" y="6193529"/>
            <a:ext cx="9144000" cy="646290"/>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defPPr>
              <a:defRPr lang="en-US"/>
            </a:defPPr>
            <a:lvl1pPr marL="758825" marR="0" lvl="0" indent="-758825" defTabSz="914400" eaLnBrk="1" fontAlgn="auto" latinLnBrk="0" hangingPunct="1">
              <a:lnSpc>
                <a:spcPct val="100000"/>
              </a:lnSpc>
              <a:spcBef>
                <a:spcPts val="0"/>
              </a:spcBef>
              <a:spcAft>
                <a:spcPts val="0"/>
              </a:spcAft>
              <a:buClr>
                <a:srgbClr val="FFFFFF"/>
              </a:buClr>
              <a:buSzPts val="3600"/>
              <a:buFont typeface="Arial"/>
              <a:buNone/>
              <a:tabLst/>
              <a:defRPr kumimoji="0" sz="3600" b="1" i="0" u="none" strike="noStrike" cap="none" spc="0" normalizeH="0" baseline="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defRPr>
            </a:lvl1pPr>
          </a:lstStyle>
          <a:p>
            <a:r>
              <a:rPr lang="ar-JO" dirty="0"/>
              <a:t>أ</a:t>
            </a:r>
            <a:r>
              <a:rPr lang="ar-SA" dirty="0"/>
              <a:t>عمال ٦ : ١-٧</a:t>
            </a: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188218"/>
            <a:ext cx="8724900" cy="3083817"/>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defPPr>
              <a:defRPr lang="en-US"/>
            </a:defPPr>
            <a:lvl1pPr marL="0" marR="0" lvl="0" indent="0" defTabSz="914400" eaLnBrk="1" fontAlgn="auto" latinLnBrk="0" hangingPunct="1">
              <a:lnSpc>
                <a:spcPct val="108000"/>
              </a:lnSpc>
              <a:spcBef>
                <a:spcPts val="0"/>
              </a:spcBef>
              <a:spcAft>
                <a:spcPts val="0"/>
              </a:spcAft>
              <a:buClr>
                <a:srgbClr val="FFFFFF"/>
              </a:buClr>
              <a:buSzPts val="3600"/>
              <a:buFont typeface="Arial"/>
              <a:buNone/>
              <a:tabLst/>
              <a:defRPr kumimoji="0" sz="3600" b="1" i="0" u="none" strike="noStrike" cap="none" spc="0" normalizeH="0">
                <a:ln>
                  <a:noFill/>
                </a:ln>
                <a:solidFill>
                  <a:srgbClr val="FFFFFF"/>
                </a:solidFill>
                <a:effectLst>
                  <a:glow rad="190500">
                    <a:srgbClr val="000000">
                      <a:alpha val="75000"/>
                    </a:srgbClr>
                  </a:glow>
                </a:effectLst>
                <a:uLnTx/>
                <a:uFillTx/>
                <a:latin typeface="Arial"/>
                <a:ea typeface="ＭＳ Ｐゴシック"/>
                <a:cs typeface="Arial"/>
              </a:defRPr>
            </a:lvl1pPr>
          </a:lstStyle>
          <a:p>
            <a:r>
              <a:rPr lang="ar-JO" dirty="0">
                <a:latin typeface="Arial" panose="020B0604020202020204" pitchFamily="34" charset="0"/>
                <a:cs typeface="Arial" panose="020B0604020202020204" pitchFamily="34" charset="0"/>
              </a:rPr>
              <a:t>أ</a:t>
            </a:r>
            <a:r>
              <a:rPr lang="ar-SA" dirty="0">
                <a:latin typeface="Arial" panose="020B0604020202020204" pitchFamily="34" charset="0"/>
                <a:cs typeface="Arial" panose="020B0604020202020204" pitchFamily="34" charset="0"/>
              </a:rPr>
              <a:t>عمال ٦ : ١</a:t>
            </a:r>
          </a:p>
          <a:p>
            <a:endParaRPr lang="en-US" dirty="0">
              <a:latin typeface="Arial" panose="020B0604020202020204" pitchFamily="34" charset="0"/>
              <a:cs typeface="Arial" panose="020B0604020202020204" pitchFamily="34" charset="0"/>
            </a:endParaRPr>
          </a:p>
          <a:p>
            <a:r>
              <a:rPr lang="ar-SA" dirty="0">
                <a:latin typeface="Arial" panose="020B0604020202020204" pitchFamily="34" charset="0"/>
                <a:cs typeface="Arial" panose="020B0604020202020204" pitchFamily="34" charset="0"/>
              </a:rPr>
              <a:t>وفي تلك الأيام إذ تكاثر التلاميذ حدث تذمر من اليونانيين على العبرانيين</a:t>
            </a:r>
            <a:r>
              <a:rPr lang="ar-JO" dirty="0">
                <a:latin typeface="Arial" panose="020B0604020202020204" pitchFamily="34" charset="0"/>
                <a:cs typeface="Arial" panose="020B0604020202020204" pitchFamily="34" charset="0"/>
              </a:rPr>
              <a:t>،</a:t>
            </a:r>
            <a:r>
              <a:rPr lang="ar-SA" dirty="0">
                <a:latin typeface="Arial" panose="020B0604020202020204" pitchFamily="34" charset="0"/>
                <a:cs typeface="Arial" panose="020B0604020202020204" pitchFamily="34" charset="0"/>
              </a:rPr>
              <a:t> أن أراملهم كن يغفل عنهن في الخدمة اليومية.</a:t>
            </a:r>
          </a:p>
        </p:txBody>
      </p:sp>
    </p:spTree>
    <p:extLst>
      <p:ext uri="{BB962C8B-B14F-4D97-AF65-F5344CB8AC3E}">
        <p14:creationId xmlns:p14="http://schemas.microsoft.com/office/powerpoint/2010/main" val="33161784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4CB0F1-DCAE-4584-A9A3-6C4735D481BB}"/>
              </a:ext>
            </a:extLst>
          </p:cNvPr>
          <p:cNvSpPr/>
          <p:nvPr/>
        </p:nvSpPr>
        <p:spPr>
          <a:xfrm>
            <a:off x="0" y="18181"/>
            <a:ext cx="9144000" cy="6175348"/>
          </a:xfrm>
          <a:prstGeom prst="rect">
            <a:avLst/>
          </a:prstGeom>
          <a:solidFill>
            <a:srgbClr val="0000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203208"/>
            <a:ext cx="8724900" cy="4280427"/>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ar-JO" sz="3600" b="1" u="none" strike="noStrike" kern="1200" cap="none" spc="0" normalizeH="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أ</a:t>
            </a:r>
            <a:r>
              <a:rPr kumimoji="0" lang="ar-SA" sz="3600" b="1" u="none" strike="noStrike" kern="1200" cap="none" spc="0" normalizeH="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عمال ٦ : ٢-٤</a:t>
            </a:r>
          </a:p>
          <a:p>
            <a:pPr marL="0" marR="0" lvl="0" indent="0" defTabSz="914400" rtl="0" eaLnBrk="1" fontAlgn="auto" latinLnBrk="0" hangingPunct="1">
              <a:lnSpc>
                <a:spcPct val="108000"/>
              </a:lnSpc>
              <a:spcBef>
                <a:spcPts val="0"/>
              </a:spcBef>
              <a:spcAft>
                <a:spcPts val="0"/>
              </a:spcAft>
              <a:buClr>
                <a:srgbClr val="FFFFFF"/>
              </a:buClr>
              <a:buSzPts val="3600"/>
              <a:buFont typeface="Arial"/>
              <a:buNone/>
              <a:tabLst/>
              <a:defRPr/>
            </a:pPr>
            <a:endParaRPr kumimoji="0" lang="en-US" sz="3600" b="1" u="none" strike="noStrike" kern="1200" cap="none" spc="0" normalizeH="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endParaRPr>
          </a:p>
          <a:p>
            <a:pPr marL="0" marR="0" lvl="0" indent="0"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ar-SA" sz="3600" b="1" u="none" strike="noStrike" kern="1200" cap="none" spc="0" normalizeH="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2 فدعا ال</a:t>
            </a: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إ</a:t>
            </a:r>
            <a:r>
              <a:rPr kumimoji="0" lang="ar-SA" sz="3600" b="1" u="none" strike="noStrike" kern="1200" cap="none" spc="0" normalizeH="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ثنا عشر جمهور التلاميذ وقالوا: لا يرضي أن نترك نحن كلمة الله ونخدم موائد</a:t>
            </a:r>
            <a:r>
              <a:rPr kumimoji="0" lang="ar-JO" sz="3600" b="1" u="none" strike="noStrike" kern="1200" cap="none" spc="0" normalizeH="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 3 </a:t>
            </a:r>
            <a:r>
              <a:rPr kumimoji="0" lang="ar-SA" sz="3600" b="1" u="none" strike="noStrike" kern="1200" cap="none" spc="0" normalizeH="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فانتخبوا أيها الإخوة سبعة رجال منكم، مشهودا</a:t>
            </a:r>
            <a:r>
              <a:rPr kumimoji="0" lang="ar-JO" sz="3600" b="1" u="none" strike="noStrike" kern="1200" cap="none" spc="0" normalizeH="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a:t>
            </a:r>
            <a:r>
              <a:rPr kumimoji="0" lang="ar-SA" sz="3600" b="1" u="none" strike="noStrike" kern="1200" cap="none" spc="0" normalizeH="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 لهم ومملوين من الروح القدس وحكمة، فنقيمهم على هذه الحاجة</a:t>
            </a:r>
            <a:r>
              <a:rPr kumimoji="0" lang="ar-JO" sz="3600" b="1" u="none" strike="noStrike" kern="1200" cap="none" spc="0" normalizeH="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 4 </a:t>
            </a:r>
            <a:r>
              <a:rPr kumimoji="0" lang="ar-SA" sz="3600" b="1" u="none" strike="noStrike" kern="1200" cap="none" spc="0" normalizeH="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وأما نحن فنواظب على الصلاة وخدمة الكلمة.</a:t>
            </a:r>
          </a:p>
        </p:txBody>
      </p:sp>
      <p:sp>
        <p:nvSpPr>
          <p:cNvPr id="2" name="Google Shape;97;p2">
            <a:extLst>
              <a:ext uri="{FF2B5EF4-FFF2-40B4-BE49-F238E27FC236}">
                <a16:creationId xmlns:a16="http://schemas.microsoft.com/office/drawing/2014/main" id="{0C0F3F45-DFA9-DD6E-6246-2F0973A60061}"/>
              </a:ext>
            </a:extLst>
          </p:cNvPr>
          <p:cNvSpPr txBox="1"/>
          <p:nvPr/>
        </p:nvSpPr>
        <p:spPr>
          <a:xfrm>
            <a:off x="0" y="6193529"/>
            <a:ext cx="9144000" cy="646290"/>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defPPr>
              <a:defRPr lang="en-US"/>
            </a:defPPr>
            <a:lvl1pPr marL="758825" marR="0" lvl="0" indent="-758825" defTabSz="914400" eaLnBrk="1" fontAlgn="auto" latinLnBrk="0" hangingPunct="1">
              <a:lnSpc>
                <a:spcPct val="100000"/>
              </a:lnSpc>
              <a:spcBef>
                <a:spcPts val="0"/>
              </a:spcBef>
              <a:spcAft>
                <a:spcPts val="0"/>
              </a:spcAft>
              <a:buClr>
                <a:srgbClr val="FFFFFF"/>
              </a:buClr>
              <a:buSzPts val="3600"/>
              <a:buFont typeface="Arial"/>
              <a:buNone/>
              <a:tabLst/>
              <a:defRPr kumimoji="0" sz="3600" b="1" i="0" u="none" strike="noStrike" cap="none" spc="0" normalizeH="0" baseline="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defRPr>
            </a:lvl1pPr>
          </a:lstStyle>
          <a:p>
            <a:r>
              <a:rPr lang="ar-JO" dirty="0"/>
              <a:t>أ</a:t>
            </a:r>
            <a:r>
              <a:rPr lang="ar-SA" dirty="0"/>
              <a:t>عمال ٦ : ١-٧</a:t>
            </a:r>
          </a:p>
        </p:txBody>
      </p:sp>
    </p:spTree>
    <p:extLst>
      <p:ext uri="{BB962C8B-B14F-4D97-AF65-F5344CB8AC3E}">
        <p14:creationId xmlns:p14="http://schemas.microsoft.com/office/powerpoint/2010/main" val="2045689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D9C335-9E20-422E-B23C-4B41AB965880}"/>
              </a:ext>
            </a:extLst>
          </p:cNvPr>
          <p:cNvSpPr/>
          <p:nvPr/>
        </p:nvSpPr>
        <p:spPr>
          <a:xfrm>
            <a:off x="0" y="18181"/>
            <a:ext cx="9144000" cy="6175348"/>
          </a:xfrm>
          <a:prstGeom prst="rect">
            <a:avLst/>
          </a:prstGeom>
          <a:solidFill>
            <a:srgbClr val="0000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188218"/>
            <a:ext cx="8724900" cy="4280427"/>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defPPr>
              <a:defRPr lang="en-US"/>
            </a:defPPr>
            <a:lvl1pPr marL="0" marR="0" lvl="0" indent="0" defTabSz="914400" eaLnBrk="1" fontAlgn="auto" latinLnBrk="0" hangingPunct="1">
              <a:lnSpc>
                <a:spcPct val="108000"/>
              </a:lnSpc>
              <a:spcBef>
                <a:spcPts val="0"/>
              </a:spcBef>
              <a:spcAft>
                <a:spcPts val="0"/>
              </a:spcAft>
              <a:buClr>
                <a:srgbClr val="FFFFFF"/>
              </a:buClr>
              <a:buSzPts val="3600"/>
              <a:buFont typeface="Arial"/>
              <a:buNone/>
              <a:tabLst/>
              <a:defRPr kumimoji="0" sz="3600" b="1" i="0" u="none" strike="noStrike" cap="none" spc="0" normalizeH="0">
                <a:ln>
                  <a:noFill/>
                </a:ln>
                <a:solidFill>
                  <a:srgbClr val="FFFFFF"/>
                </a:solidFill>
                <a:effectLst>
                  <a:glow rad="190500">
                    <a:srgbClr val="000000">
                      <a:alpha val="75000"/>
                    </a:srgbClr>
                  </a:glow>
                </a:effectLst>
                <a:uLnTx/>
                <a:uFillTx/>
                <a:latin typeface="Arial"/>
                <a:ea typeface="ＭＳ Ｐゴシック"/>
                <a:cs typeface="Arial"/>
              </a:defRPr>
            </a:lvl1pPr>
          </a:lstStyle>
          <a:p>
            <a:pPr rtl="1"/>
            <a:r>
              <a:rPr lang="ar-JO" dirty="0">
                <a:latin typeface="Arial" panose="020B0604020202020204" pitchFamily="34" charset="0"/>
                <a:cs typeface="Arial" panose="020B0604020202020204" pitchFamily="34" charset="0"/>
              </a:rPr>
              <a:t>أ</a:t>
            </a:r>
            <a:r>
              <a:rPr lang="ar-SA" dirty="0">
                <a:latin typeface="Arial" panose="020B0604020202020204" pitchFamily="34" charset="0"/>
                <a:cs typeface="Arial" panose="020B0604020202020204" pitchFamily="34" charset="0"/>
              </a:rPr>
              <a:t>عمال ٦ : ٥-٦</a:t>
            </a:r>
          </a:p>
          <a:p>
            <a:pPr rtl="1"/>
            <a:endParaRPr lang="en-US" dirty="0">
              <a:latin typeface="Arial" panose="020B0604020202020204" pitchFamily="34" charset="0"/>
              <a:cs typeface="Arial" panose="020B0604020202020204" pitchFamily="34" charset="0"/>
            </a:endParaRPr>
          </a:p>
          <a:p>
            <a:pPr rtl="1"/>
            <a:r>
              <a:rPr lang="ar-SA" dirty="0">
                <a:latin typeface="Arial" panose="020B0604020202020204" pitchFamily="34" charset="0"/>
                <a:cs typeface="Arial" panose="020B0604020202020204" pitchFamily="34" charset="0"/>
              </a:rPr>
              <a:t>5 فحسن هذا القول أمام كل الجمهور، فاختاروا استفانوس رجلا</a:t>
            </a:r>
            <a:r>
              <a:rPr lang="ar-JO" dirty="0">
                <a:latin typeface="Arial" panose="020B0604020202020204" pitchFamily="34" charset="0"/>
                <a:cs typeface="Arial" panose="020B0604020202020204" pitchFamily="34" charset="0"/>
              </a:rPr>
              <a:t>ً</a:t>
            </a:r>
            <a:r>
              <a:rPr lang="ar-SA" dirty="0">
                <a:latin typeface="Arial" panose="020B0604020202020204" pitchFamily="34" charset="0"/>
                <a:cs typeface="Arial" panose="020B0604020202020204" pitchFamily="34" charset="0"/>
              </a:rPr>
              <a:t> مملوا</a:t>
            </a:r>
            <a:r>
              <a:rPr lang="ar-JO" dirty="0">
                <a:latin typeface="Arial" panose="020B0604020202020204" pitchFamily="34" charset="0"/>
                <a:cs typeface="Arial" panose="020B0604020202020204" pitchFamily="34" charset="0"/>
              </a:rPr>
              <a:t>ً</a:t>
            </a:r>
            <a:r>
              <a:rPr lang="ar-SA" dirty="0">
                <a:latin typeface="Arial" panose="020B0604020202020204" pitchFamily="34" charset="0"/>
                <a:cs typeface="Arial" panose="020B0604020202020204" pitchFamily="34" charset="0"/>
              </a:rPr>
              <a:t> من الإيمان والروح القدس، وفيلبس وبروخورس ونيكانور وتيمون وبرميناس ونيقولاوس دخيلا</a:t>
            </a:r>
            <a:r>
              <a:rPr lang="ar-JO" dirty="0">
                <a:latin typeface="Arial" panose="020B0604020202020204" pitchFamily="34" charset="0"/>
                <a:cs typeface="Arial" panose="020B0604020202020204" pitchFamily="34" charset="0"/>
              </a:rPr>
              <a:t>ً</a:t>
            </a:r>
            <a:r>
              <a:rPr lang="ar-SA" dirty="0">
                <a:latin typeface="Arial" panose="020B0604020202020204" pitchFamily="34" charset="0"/>
                <a:cs typeface="Arial" panose="020B0604020202020204" pitchFamily="34" charset="0"/>
              </a:rPr>
              <a:t> أنطاكيا</a:t>
            </a:r>
            <a:r>
              <a:rPr lang="ar-JO" dirty="0">
                <a:latin typeface="Arial" panose="020B0604020202020204" pitchFamily="34" charset="0"/>
                <a:cs typeface="Arial" panose="020B0604020202020204" pitchFamily="34" charset="0"/>
              </a:rPr>
              <a:t>ً 6 </a:t>
            </a:r>
            <a:r>
              <a:rPr lang="ar-SA" dirty="0">
                <a:latin typeface="Arial" panose="020B0604020202020204" pitchFamily="34" charset="0"/>
                <a:cs typeface="Arial" panose="020B0604020202020204" pitchFamily="34" charset="0"/>
              </a:rPr>
              <a:t>الذين أقاموهم أمام الرسل فصلوا ووضعوا عليهم الأيادي.</a:t>
            </a:r>
          </a:p>
        </p:txBody>
      </p:sp>
      <p:sp>
        <p:nvSpPr>
          <p:cNvPr id="2" name="Google Shape;97;p2">
            <a:extLst>
              <a:ext uri="{FF2B5EF4-FFF2-40B4-BE49-F238E27FC236}">
                <a16:creationId xmlns:a16="http://schemas.microsoft.com/office/drawing/2014/main" id="{CB5D387B-2D20-82E7-B535-8EE48E6AE9C6}"/>
              </a:ext>
            </a:extLst>
          </p:cNvPr>
          <p:cNvSpPr txBox="1"/>
          <p:nvPr/>
        </p:nvSpPr>
        <p:spPr>
          <a:xfrm>
            <a:off x="0" y="6193529"/>
            <a:ext cx="9144000" cy="646290"/>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defPPr>
              <a:defRPr lang="en-US"/>
            </a:defPPr>
            <a:lvl1pPr marL="758825" marR="0" lvl="0" indent="-758825" defTabSz="914400" eaLnBrk="1" fontAlgn="auto" latinLnBrk="0" hangingPunct="1">
              <a:lnSpc>
                <a:spcPct val="100000"/>
              </a:lnSpc>
              <a:spcBef>
                <a:spcPts val="0"/>
              </a:spcBef>
              <a:spcAft>
                <a:spcPts val="0"/>
              </a:spcAft>
              <a:buClr>
                <a:srgbClr val="FFFFFF"/>
              </a:buClr>
              <a:buSzPts val="3600"/>
              <a:buFont typeface="Arial"/>
              <a:buNone/>
              <a:tabLst/>
              <a:defRPr kumimoji="0" sz="3600" b="1" i="0" u="none" strike="noStrike" cap="none" spc="0" normalizeH="0" baseline="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defRPr>
            </a:lvl1pPr>
          </a:lstStyle>
          <a:p>
            <a:r>
              <a:rPr lang="ar-JO" dirty="0"/>
              <a:t>أ</a:t>
            </a:r>
            <a:r>
              <a:rPr lang="ar-SA" dirty="0"/>
              <a:t>عمال ٦ : ١-٧</a:t>
            </a:r>
          </a:p>
        </p:txBody>
      </p:sp>
    </p:spTree>
    <p:extLst>
      <p:ext uri="{BB962C8B-B14F-4D97-AF65-F5344CB8AC3E}">
        <p14:creationId xmlns:p14="http://schemas.microsoft.com/office/powerpoint/2010/main" val="620190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1C4623-9DFA-4DE4-95C4-49C636F428E6}"/>
              </a:ext>
            </a:extLst>
          </p:cNvPr>
          <p:cNvSpPr/>
          <p:nvPr/>
        </p:nvSpPr>
        <p:spPr>
          <a:xfrm>
            <a:off x="0" y="18181"/>
            <a:ext cx="9144000" cy="6175348"/>
          </a:xfrm>
          <a:prstGeom prst="rect">
            <a:avLst/>
          </a:prstGeom>
          <a:solidFill>
            <a:srgbClr val="0000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188218"/>
            <a:ext cx="8724900" cy="2485512"/>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defPPr>
              <a:defRPr lang="en-US"/>
            </a:defPPr>
            <a:lvl1pPr marL="0" marR="0" lvl="0" indent="0" defTabSz="914400" rtl="1" eaLnBrk="1" fontAlgn="auto" latinLnBrk="0" hangingPunct="1">
              <a:lnSpc>
                <a:spcPct val="108000"/>
              </a:lnSpc>
              <a:spcBef>
                <a:spcPts val="0"/>
              </a:spcBef>
              <a:spcAft>
                <a:spcPts val="0"/>
              </a:spcAft>
              <a:buClr>
                <a:srgbClr val="FFFFFF"/>
              </a:buClr>
              <a:buSzPts val="3600"/>
              <a:buFont typeface="Arial"/>
              <a:buNone/>
              <a:tabLst/>
              <a:defRPr kumimoji="0" sz="3600" b="1" i="0" u="none" strike="noStrike" cap="none" spc="0" normalizeH="0">
                <a:ln>
                  <a:noFill/>
                </a:ln>
                <a:solidFill>
                  <a:srgbClr val="FFFFFF"/>
                </a:solidFill>
                <a:effectLst>
                  <a:glow rad="190500">
                    <a:srgbClr val="000000">
                      <a:alpha val="75000"/>
                    </a:srgbClr>
                  </a:glow>
                </a:effectLst>
                <a:uLnTx/>
                <a:uFillTx/>
                <a:latin typeface="Arial"/>
                <a:ea typeface="ＭＳ Ｐゴシック"/>
                <a:cs typeface="Arial"/>
              </a:defRPr>
            </a:lvl1pPr>
          </a:lstStyle>
          <a:p>
            <a:r>
              <a:rPr lang="ar-JO" dirty="0">
                <a:latin typeface="Arial" panose="020B0604020202020204" pitchFamily="34" charset="0"/>
                <a:cs typeface="Arial" panose="020B0604020202020204" pitchFamily="34" charset="0"/>
                <a:sym typeface="Arial"/>
              </a:rPr>
              <a:t>أ</a:t>
            </a:r>
            <a:r>
              <a:rPr lang="ar-SA" dirty="0">
                <a:latin typeface="Arial" panose="020B0604020202020204" pitchFamily="34" charset="0"/>
                <a:cs typeface="Arial" panose="020B0604020202020204" pitchFamily="34" charset="0"/>
                <a:sym typeface="Arial"/>
              </a:rPr>
              <a:t>عمال ٦ : ٧</a:t>
            </a:r>
          </a:p>
          <a:p>
            <a:r>
              <a:rPr lang="ar-SA" dirty="0">
                <a:latin typeface="Arial" panose="020B0604020202020204" pitchFamily="34" charset="0"/>
                <a:cs typeface="Arial" panose="020B0604020202020204" pitchFamily="34" charset="0"/>
                <a:sym typeface="Arial"/>
              </a:rPr>
              <a:t> </a:t>
            </a:r>
            <a:endParaRPr lang="en-US" dirty="0">
              <a:latin typeface="Arial" panose="020B0604020202020204" pitchFamily="34" charset="0"/>
              <a:cs typeface="Arial" panose="020B0604020202020204" pitchFamily="34" charset="0"/>
              <a:sym typeface="Arial"/>
            </a:endParaRPr>
          </a:p>
          <a:p>
            <a:r>
              <a:rPr lang="ar-SA" dirty="0">
                <a:latin typeface="Arial" panose="020B0604020202020204" pitchFamily="34" charset="0"/>
                <a:cs typeface="Arial" panose="020B0604020202020204" pitchFamily="34" charset="0"/>
                <a:sym typeface="Arial"/>
              </a:rPr>
              <a:t>7 وكانت كلمة الله تنمو وعدد التلاميذ يتكاثر جدا</a:t>
            </a:r>
            <a:r>
              <a:rPr lang="ar-JO" dirty="0">
                <a:latin typeface="Arial" panose="020B0604020202020204" pitchFamily="34" charset="0"/>
                <a:cs typeface="Arial" panose="020B0604020202020204" pitchFamily="34" charset="0"/>
                <a:sym typeface="Arial"/>
              </a:rPr>
              <a:t>ً</a:t>
            </a:r>
            <a:r>
              <a:rPr lang="ar-SA" dirty="0">
                <a:latin typeface="Arial" panose="020B0604020202020204" pitchFamily="34" charset="0"/>
                <a:cs typeface="Arial" panose="020B0604020202020204" pitchFamily="34" charset="0"/>
                <a:sym typeface="Arial"/>
              </a:rPr>
              <a:t> في أورشليم، وجمهور كثير من الكهنة يطيعون الإيمان.</a:t>
            </a:r>
          </a:p>
        </p:txBody>
      </p:sp>
      <p:sp>
        <p:nvSpPr>
          <p:cNvPr id="2" name="Google Shape;97;p2">
            <a:extLst>
              <a:ext uri="{FF2B5EF4-FFF2-40B4-BE49-F238E27FC236}">
                <a16:creationId xmlns:a16="http://schemas.microsoft.com/office/drawing/2014/main" id="{A9E0433D-2FFE-A08B-7F89-C1D75497B15F}"/>
              </a:ext>
            </a:extLst>
          </p:cNvPr>
          <p:cNvSpPr txBox="1"/>
          <p:nvPr/>
        </p:nvSpPr>
        <p:spPr>
          <a:xfrm>
            <a:off x="0" y="6193529"/>
            <a:ext cx="9144000" cy="646290"/>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defPPr>
              <a:defRPr lang="en-US"/>
            </a:defPPr>
            <a:lvl1pPr marL="758825" marR="0" lvl="0" indent="-758825" defTabSz="914400" eaLnBrk="1" fontAlgn="auto" latinLnBrk="0" hangingPunct="1">
              <a:lnSpc>
                <a:spcPct val="100000"/>
              </a:lnSpc>
              <a:spcBef>
                <a:spcPts val="0"/>
              </a:spcBef>
              <a:spcAft>
                <a:spcPts val="0"/>
              </a:spcAft>
              <a:buClr>
                <a:srgbClr val="FFFFFF"/>
              </a:buClr>
              <a:buSzPts val="3600"/>
              <a:buFont typeface="Arial"/>
              <a:buNone/>
              <a:tabLst/>
              <a:defRPr kumimoji="0" sz="3600" b="1" i="0" u="none" strike="noStrike" cap="none" spc="0" normalizeH="0" baseline="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defRPr>
            </a:lvl1pPr>
          </a:lstStyle>
          <a:p>
            <a:r>
              <a:rPr lang="ar-JO" dirty="0"/>
              <a:t>أ</a:t>
            </a:r>
            <a:r>
              <a:rPr lang="ar-SA" dirty="0"/>
              <a:t>عمال ٦ : ١-٧</a:t>
            </a:r>
          </a:p>
        </p:txBody>
      </p:sp>
    </p:spTree>
    <p:extLst>
      <p:ext uri="{BB962C8B-B14F-4D97-AF65-F5344CB8AC3E}">
        <p14:creationId xmlns:p14="http://schemas.microsoft.com/office/powerpoint/2010/main" val="28279642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10 problem-solving interview questions to find top talent">
            <a:extLst>
              <a:ext uri="{FF2B5EF4-FFF2-40B4-BE49-F238E27FC236}">
                <a16:creationId xmlns:a16="http://schemas.microsoft.com/office/drawing/2014/main" id="{AC77649D-5E48-5D40-B337-BDBAC2B936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598561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0933" y="468944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6: 1-7</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38713"/>
            <a:ext cx="9120187" cy="2029841"/>
          </a:xfrm>
          <a:effectLst>
            <a:outerShdw blurRad="63500" dist="35921" dir="2700000" algn="ctr" rotWithShape="0">
              <a:schemeClr val="tx2">
                <a:alpha val="74998"/>
              </a:schemeClr>
            </a:outerShdw>
          </a:effectLst>
        </p:spPr>
        <p:txBody>
          <a:bodyPr/>
          <a:lstStyle/>
          <a:p>
            <a:pPr>
              <a:defRPr/>
            </a:pPr>
            <a:r>
              <a:rPr lang="en-US" sz="6600" dirty="0">
                <a:effectLst>
                  <a:glow rad="127000">
                    <a:schemeClr val="tx1"/>
                  </a:glow>
                </a:effectLst>
                <a:ea typeface="ＭＳ Ｐゴシック" charset="0"/>
              </a:rPr>
              <a:t>—</a:t>
            </a:r>
            <a:r>
              <a:rPr lang="ar-JO" sz="6600" dirty="0">
                <a:effectLst>
                  <a:glow rad="127000">
                    <a:schemeClr val="tx1"/>
                  </a:glow>
                </a:effectLst>
                <a:ea typeface="ＭＳ Ｐゴシック" charset="0"/>
              </a:rPr>
              <a:t>تُحَل المشاكل</a:t>
            </a:r>
            <a:br>
              <a:rPr lang="en-US" sz="6600" dirty="0">
                <a:effectLst>
                  <a:glow rad="127000">
                    <a:schemeClr val="tx1"/>
                  </a:glow>
                </a:effectLst>
                <a:ea typeface="ＭＳ Ｐゴシック" charset="0"/>
              </a:rPr>
            </a:br>
            <a:r>
              <a:rPr lang="ar-JO" sz="6600" dirty="0">
                <a:effectLst>
                  <a:glow rad="127000">
                    <a:schemeClr val="tx1"/>
                  </a:glow>
                </a:effectLst>
                <a:ea typeface="ＭＳ Ｐゴシック" charset="0"/>
              </a:rPr>
              <a:t>من خلالك</a:t>
            </a:r>
            <a:endParaRPr lang="en-US" sz="6600" dirty="0">
              <a:effectLst>
                <a:glow rad="127000">
                  <a:schemeClr val="tx1"/>
                </a:glow>
              </a:effectLst>
              <a:ea typeface="ＭＳ Ｐゴシック" charset="0"/>
            </a:endParaRP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1" eaLnBrk="1" fontAlgn="auto"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CICF</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amily.com • BibleStudyDownloads.org</a:t>
            </a:r>
          </a:p>
        </p:txBody>
      </p:sp>
    </p:spTree>
    <p:extLst>
      <p:ext uri="{BB962C8B-B14F-4D97-AF65-F5344CB8AC3E}">
        <p14:creationId xmlns:p14="http://schemas.microsoft.com/office/powerpoint/2010/main" val="2191625714"/>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92050" y="0"/>
            <a:ext cx="7559899" cy="319699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قد تمنع المسائل الداخلية </a:t>
            </a:r>
            <a:br>
              <a:rPr lang="ar-JO"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ar-JO"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نمو الجسد</a:t>
            </a:r>
            <a:endPar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406082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8964488" cy="2155080"/>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ثالثاً</a:t>
            </a:r>
            <a:r>
              <a:rPr lang="ar-SA" sz="4800" dirty="0">
                <a:effectLst>
                  <a:glow rad="127000">
                    <a:schemeClr val="tx1"/>
                  </a:glow>
                </a:effectLst>
                <a:ea typeface="Arial" charset="0"/>
              </a:rPr>
              <a:t>: سيستخدمنا الله لنشر الملكوت إلى آخر مكان لم يتم الوصول إليه (٩-٢٨).</a:t>
            </a:r>
            <a:endParaRPr lang="en-US" sz="4800" dirty="0">
              <a:effectLst>
                <a:glow rad="127000">
                  <a:schemeClr val="tx1"/>
                </a:glow>
              </a:effectLst>
              <a:ea typeface="Arial" charset="0"/>
            </a:endParaRP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74"/>
          <a:stretch/>
        </p:blipFill>
        <p:spPr bwMode="auto">
          <a:xfrm>
            <a:off x="7477" y="2204864"/>
            <a:ext cx="9168341" cy="46531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5FB3D5C-63C7-C84F-9914-8E2BDFFEC7B7}"/>
              </a:ext>
            </a:extLst>
          </p:cNvPr>
          <p:cNvSpPr txBox="1">
            <a:spLocks noChangeArrowheads="1"/>
          </p:cNvSpPr>
          <p:nvPr/>
        </p:nvSpPr>
        <p:spPr bwMode="auto">
          <a:xfrm>
            <a:off x="0" y="5949280"/>
            <a:ext cx="9144000" cy="88049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506182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909A326-CE24-FA4A-9A9E-01DA92EBECEF}"/>
              </a:ext>
            </a:extLst>
          </p:cNvPr>
          <p:cNvGrpSpPr/>
          <p:nvPr/>
        </p:nvGrpSpPr>
        <p:grpSpPr>
          <a:xfrm>
            <a:off x="0" y="-1"/>
            <a:ext cx="4572000" cy="6848451"/>
            <a:chOff x="0" y="-1"/>
            <a:chExt cx="4572000" cy="6848451"/>
          </a:xfrm>
        </p:grpSpPr>
        <p:pic>
          <p:nvPicPr>
            <p:cNvPr id="11" name="Picture 2" descr="Mitral valve disease - CPR, ACLS, PALS Certification in Manhattan, NY -  CPR123">
              <a:extLst>
                <a:ext uri="{FF2B5EF4-FFF2-40B4-BE49-F238E27FC236}">
                  <a16:creationId xmlns:a16="http://schemas.microsoft.com/office/drawing/2014/main" id="{4364E3CA-1674-CC4C-BF1E-B96E6B52A76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192" y="-1"/>
              <a:ext cx="4279392" cy="68484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76BF1A93-FF9F-8349-BE96-736836193404}"/>
                </a:ext>
              </a:extLst>
            </p:cNvPr>
            <p:cNvSpPr txBox="1">
              <a:spLocks noChangeArrowheads="1"/>
            </p:cNvSpPr>
            <p:nvPr/>
          </p:nvSpPr>
          <p:spPr bwMode="auto">
            <a:xfrm>
              <a:off x="0" y="5427980"/>
              <a:ext cx="3889248" cy="108012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القلب الطبيعي</a:t>
              </a:r>
              <a:endParaRPr kumimoji="0" lang="en-US" sz="40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0AEE5FD1-F78D-2341-ABB3-4CB56FD6A5F8}"/>
                </a:ext>
              </a:extLst>
            </p:cNvPr>
            <p:cNvSpPr txBox="1">
              <a:spLocks noChangeArrowheads="1"/>
            </p:cNvSpPr>
            <p:nvPr/>
          </p:nvSpPr>
          <p:spPr bwMode="auto">
            <a:xfrm>
              <a:off x="2353056" y="698358"/>
              <a:ext cx="2011680" cy="467105"/>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الأذين الأيسر</a:t>
              </a:r>
              <a:endParaRPr kumimoji="0" lang="en-US"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B6E33FE6-4FEF-F147-AEE7-7FD70221BA32}"/>
                </a:ext>
              </a:extLst>
            </p:cNvPr>
            <p:cNvSpPr txBox="1">
              <a:spLocks noChangeArrowheads="1"/>
            </p:cNvSpPr>
            <p:nvPr/>
          </p:nvSpPr>
          <p:spPr bwMode="auto">
            <a:xfrm>
              <a:off x="3425952" y="1476162"/>
              <a:ext cx="1146048" cy="77531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الصمام</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kern="0"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المتري</a:t>
              </a:r>
              <a:endParaRPr kumimoji="0" lang="en-US"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a:extLst>
              <a:ext uri="{FF2B5EF4-FFF2-40B4-BE49-F238E27FC236}">
                <a16:creationId xmlns:a16="http://schemas.microsoft.com/office/drawing/2014/main" id="{FE1A8B2B-532E-CD4F-8BFD-685E8024C522}"/>
              </a:ext>
            </a:extLst>
          </p:cNvPr>
          <p:cNvGrpSpPr/>
          <p:nvPr/>
        </p:nvGrpSpPr>
        <p:grpSpPr>
          <a:xfrm>
            <a:off x="4364736" y="-1"/>
            <a:ext cx="4864607" cy="6848451"/>
            <a:chOff x="4364736" y="-1"/>
            <a:chExt cx="4864607" cy="6848451"/>
          </a:xfrm>
        </p:grpSpPr>
        <p:pic>
          <p:nvPicPr>
            <p:cNvPr id="1026" name="Picture 2" descr="Mitral valve disease - CPR, ACLS, PALS Certification in Manhattan, NY -  CPR123">
              <a:extLst>
                <a:ext uri="{FF2B5EF4-FFF2-40B4-BE49-F238E27FC236}">
                  <a16:creationId xmlns:a16="http://schemas.microsoft.com/office/drawing/2014/main" id="{5744F8BD-1BB9-2E42-B472-D35978B2337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364736" y="-1"/>
              <a:ext cx="4693920" cy="68484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D13132B-D8C6-B84E-8ED2-C93576A15B7F}"/>
                </a:ext>
              </a:extLst>
            </p:cNvPr>
            <p:cNvSpPr txBox="1">
              <a:spLocks noChangeArrowheads="1"/>
            </p:cNvSpPr>
            <p:nvPr/>
          </p:nvSpPr>
          <p:spPr bwMode="auto">
            <a:xfrm>
              <a:off x="4474464" y="5427980"/>
              <a:ext cx="3889248" cy="108012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القلب يحتاج إلى وظيفة صمام</a:t>
              </a:r>
              <a:endParaRPr kumimoji="0" lang="en-US" sz="40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D64C8070-4697-D346-BB66-90B69357E106}"/>
                </a:ext>
              </a:extLst>
            </p:cNvPr>
            <p:cNvSpPr txBox="1">
              <a:spLocks noChangeArrowheads="1"/>
            </p:cNvSpPr>
            <p:nvPr/>
          </p:nvSpPr>
          <p:spPr bwMode="auto">
            <a:xfrm>
              <a:off x="6297167" y="42019"/>
              <a:ext cx="2932176" cy="94310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يتسرب الدم عائداً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إلى الأذين الأيسر</a:t>
              </a:r>
              <a:endParaRPr kumimoji="0" lang="en-US"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D9CB245F-B1FE-5346-A8BC-31173DD77172}"/>
                </a:ext>
              </a:extLst>
            </p:cNvPr>
            <p:cNvSpPr txBox="1">
              <a:spLocks noChangeArrowheads="1"/>
            </p:cNvSpPr>
            <p:nvPr/>
          </p:nvSpPr>
          <p:spPr bwMode="auto">
            <a:xfrm>
              <a:off x="7583424" y="1037250"/>
              <a:ext cx="1560576" cy="1388958"/>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هبوط الصمام التاجي</a:t>
              </a:r>
              <a:endParaRPr kumimoji="0" lang="en-US"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85344" y="-94996"/>
            <a:ext cx="9143999" cy="741229"/>
          </a:xfrm>
          <a:effectLst/>
        </p:spPr>
        <p:txBody>
          <a:bodyPr/>
          <a:lstStyle/>
          <a:p>
            <a:pPr algn="l">
              <a:defRPr/>
            </a:pPr>
            <a:r>
              <a:rPr lang="ar-JO" sz="4000" dirty="0">
                <a:solidFill>
                  <a:schemeClr val="tx2"/>
                </a:solidFill>
                <a:effectLst>
                  <a:glow rad="127000">
                    <a:schemeClr val="bg1"/>
                  </a:glow>
                </a:effectLst>
                <a:ea typeface="ＭＳ Ｐゴシック" charset="0"/>
              </a:rPr>
              <a:t>هبوط الصمام التاجي</a:t>
            </a:r>
            <a:endParaRPr lang="en-US" sz="40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36491186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60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قد تمنع المسائل الداخلية </a:t>
            </a:r>
            <a:br>
              <a:rPr lang="ar-JO" sz="60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ar-JO" sz="60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نمو الجسد</a:t>
            </a:r>
            <a:endParaRPr lang="en-US" sz="6000" dirty="0">
              <a:effectLst>
                <a:glow rad="127000">
                  <a:schemeClr val="tx1"/>
                </a:glow>
              </a:effectLst>
              <a:ea typeface="ＭＳ Ｐゴシック" charset="0"/>
              <a:cs typeface="ＭＳ Ｐゴシック" charset="0"/>
            </a:endParaRPr>
          </a:p>
        </p:txBody>
      </p:sp>
      <p:pic>
        <p:nvPicPr>
          <p:cNvPr id="5" name="Picture 2" descr="Image result for church icon">
            <a:extLst>
              <a:ext uri="{FF2B5EF4-FFF2-40B4-BE49-F238E27FC236}">
                <a16:creationId xmlns:a16="http://schemas.microsoft.com/office/drawing/2014/main" id="{58DB7D07-FDF7-E842-ABD2-8B99F4BB685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3690" y="3301199"/>
            <a:ext cx="2676619" cy="2676619"/>
          </a:xfrm>
          <a:prstGeom prst="rect">
            <a:avLst/>
          </a:prstGeom>
          <a:noFill/>
          <a:extLst>
            <a:ext uri="{909E8E84-426E-40DD-AFC4-6F175D3DCCD1}">
              <a14:hiddenFill xmlns:a14="http://schemas.microsoft.com/office/drawing/2010/main">
                <a:solidFill>
                  <a:srgbClr val="FFFFFF"/>
                </a:solidFill>
              </a14:hiddenFill>
            </a:ext>
          </a:extLst>
        </p:spPr>
      </p:pic>
      <p:sp>
        <p:nvSpPr>
          <p:cNvPr id="7" name="Lightning Bolt 6">
            <a:extLst>
              <a:ext uri="{FF2B5EF4-FFF2-40B4-BE49-F238E27FC236}">
                <a16:creationId xmlns:a16="http://schemas.microsoft.com/office/drawing/2014/main" id="{5AB4F0CC-6965-A347-8D33-714CC3402D14}"/>
              </a:ext>
            </a:extLst>
          </p:cNvPr>
          <p:cNvSpPr/>
          <p:nvPr/>
        </p:nvSpPr>
        <p:spPr bwMode="auto">
          <a:xfrm rot="17053972">
            <a:off x="4063317" y="4903938"/>
            <a:ext cx="557577" cy="530248"/>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Lightning Bolt 7">
            <a:extLst>
              <a:ext uri="{FF2B5EF4-FFF2-40B4-BE49-F238E27FC236}">
                <a16:creationId xmlns:a16="http://schemas.microsoft.com/office/drawing/2014/main" id="{5186F3EA-F73D-AF45-9E8D-EAF8B2257D65}"/>
              </a:ext>
            </a:extLst>
          </p:cNvPr>
          <p:cNvSpPr/>
          <p:nvPr/>
        </p:nvSpPr>
        <p:spPr bwMode="auto">
          <a:xfrm rot="9217220">
            <a:off x="4606572" y="4601292"/>
            <a:ext cx="504693" cy="58581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9081284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900098"/>
                                        </p:tgtEl>
                                        <p:attrNameLst>
                                          <p:attrName>style.visibility</p:attrName>
                                        </p:attrNameLst>
                                      </p:cBhvr>
                                      <p:to>
                                        <p:strVal val="visible"/>
                                      </p:to>
                                    </p:set>
                                    <p:anim calcmode="lin" valueType="num">
                                      <p:cBhvr additive="base">
                                        <p:cTn id="20" dur="500"/>
                                        <p:tgtEl>
                                          <p:spTgt spid="900098"/>
                                        </p:tgtEl>
                                        <p:attrNameLst>
                                          <p:attrName>ppt_y</p:attrName>
                                        </p:attrNameLst>
                                      </p:cBhvr>
                                      <p:tavLst>
                                        <p:tav tm="0">
                                          <p:val>
                                            <p:strVal val="#ppt_y+#ppt_h*1.125000"/>
                                          </p:val>
                                        </p:tav>
                                        <p:tav tm="100000">
                                          <p:val>
                                            <p:strVal val="#ppt_y"/>
                                          </p:val>
                                        </p:tav>
                                      </p:tavLst>
                                    </p:anim>
                                    <p:animEffect transition="in" filter="wipe(up)">
                                      <p:cBhvr>
                                        <p:cTn id="21"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7" grpId="0" animBg="1"/>
      <p:bldP spid="8"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705D06-1D6D-8840-93D9-C449C73AA6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91220"/>
            <a:ext cx="9144000" cy="3545363"/>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نمو الطرق المتقاطعة</a:t>
            </a:r>
            <a:endParaRPr lang="en-US" dirty="0">
              <a:effectLst>
                <a:glow rad="127000">
                  <a:schemeClr val="tx1"/>
                </a:glow>
              </a:effectLst>
              <a:ea typeface="ＭＳ Ｐゴシック" charset="0"/>
            </a:endParaRPr>
          </a:p>
        </p:txBody>
      </p:sp>
      <p:pic>
        <p:nvPicPr>
          <p:cNvPr id="16386" name="Picture 2" descr="Justice is a gospel issue: Empowered problem solving in Acts 6:3 -  onewaypublishing.co.uk">
            <a:extLst>
              <a:ext uri="{FF2B5EF4-FFF2-40B4-BE49-F238E27FC236}">
                <a16:creationId xmlns:a16="http://schemas.microsoft.com/office/drawing/2014/main" id="{0F594E78-C213-C949-A1FE-A585ED53CB1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6401" y="4668607"/>
            <a:ext cx="3433115" cy="1961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175168"/>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p:spPr>
        <p:txBody>
          <a:bodyPr anchor="ctr"/>
          <a:lstStyle/>
          <a:p>
            <a:pPr algn="r">
              <a:defRPr/>
            </a:pPr>
            <a:r>
              <a:rPr lang="ar-JO" u="sng" dirty="0">
                <a:effectLst>
                  <a:glow rad="127000">
                    <a:schemeClr val="tx1"/>
                  </a:glow>
                </a:effectLst>
                <a:ea typeface="ＭＳ Ｐゴシック" charset="0"/>
              </a:rPr>
              <a:t>مشاكلنا</a:t>
            </a:r>
            <a:endParaRPr lang="en-US" u="sng"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2F6A9676-3AC4-3341-A6D8-819A8FC2616A}"/>
              </a:ext>
            </a:extLst>
          </p:cNvPr>
          <p:cNvSpPr txBox="1">
            <a:spLocks noChangeArrowheads="1"/>
          </p:cNvSpPr>
          <p:nvPr/>
        </p:nvSpPr>
        <p:spPr bwMode="auto">
          <a:xfrm>
            <a:off x="75384" y="1621007"/>
            <a:ext cx="8745088" cy="48686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346075" marR="0" lvl="0" indent="-3460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الأطفال</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الشباب</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السيدات</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الرجال</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المجموعات البيتية</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العبادة</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84028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1000" fill="hold"/>
                                        <p:tgtEl>
                                          <p:spTgt spid="5">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Free photo: Problems Solutions Sign Means Difficult Situation And  Complication 3d - 3drendering, Resolution, Tightspot - Free Download -  Jooinn">
            <a:extLst>
              <a:ext uri="{FF2B5EF4-FFF2-40B4-BE49-F238E27FC236}">
                <a16:creationId xmlns:a16="http://schemas.microsoft.com/office/drawing/2014/main" id="{8D936766-B4BF-C945-B101-6F5C5A7DA55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880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10625" y="1436620"/>
            <a:ext cx="6233375" cy="4165690"/>
          </a:xfrm>
          <a:effectLst/>
        </p:spPr>
        <p:txBody>
          <a:bodyPr/>
          <a:lstStyle/>
          <a:p>
            <a:pPr>
              <a:defRPr/>
            </a:pPr>
            <a:r>
              <a:rPr lang="ar-JO" sz="5400" dirty="0">
                <a:solidFill>
                  <a:schemeClr val="tx2"/>
                </a:solidFill>
                <a:effectLst>
                  <a:glow rad="127000">
                    <a:schemeClr val="bg1"/>
                  </a:glow>
                </a:effectLst>
                <a:ea typeface="ＭＳ Ｐゴシック" charset="0"/>
              </a:rPr>
              <a:t>كيف يجب أن </a:t>
            </a:r>
            <a:br>
              <a:rPr lang="ar-JO" sz="5400" dirty="0">
                <a:solidFill>
                  <a:schemeClr val="tx2"/>
                </a:solidFill>
                <a:effectLst>
                  <a:glow rad="127000">
                    <a:schemeClr val="bg1"/>
                  </a:glow>
                </a:effectLst>
                <a:ea typeface="ＭＳ Ｐゴシック" charset="0"/>
              </a:rPr>
            </a:br>
            <a:r>
              <a:rPr lang="ar-JO" sz="5400" dirty="0">
                <a:solidFill>
                  <a:schemeClr val="tx2"/>
                </a:solidFill>
                <a:effectLst>
                  <a:glow rad="127000">
                    <a:schemeClr val="bg1"/>
                  </a:glow>
                </a:effectLst>
                <a:ea typeface="ＭＳ Ｐゴシック" charset="0"/>
              </a:rPr>
              <a:t>نحل مسائل النمو </a:t>
            </a:r>
            <a:br>
              <a:rPr lang="ar-JO" sz="5400" dirty="0">
                <a:solidFill>
                  <a:schemeClr val="tx2"/>
                </a:solidFill>
                <a:effectLst>
                  <a:glow rad="127000">
                    <a:schemeClr val="bg1"/>
                  </a:glow>
                </a:effectLst>
                <a:ea typeface="ＭＳ Ｐゴシック" charset="0"/>
              </a:rPr>
            </a:br>
            <a:r>
              <a:rPr lang="ar-JO" sz="5400" dirty="0">
                <a:solidFill>
                  <a:schemeClr val="tx2"/>
                </a:solidFill>
                <a:effectLst>
                  <a:glow rad="127000">
                    <a:schemeClr val="bg1"/>
                  </a:glow>
                </a:effectLst>
                <a:ea typeface="ＭＳ Ｐゴシック" charset="0"/>
              </a:rPr>
              <a:t>التي نواجهها؟</a:t>
            </a:r>
            <a:endParaRPr lang="en-US" sz="54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782651412"/>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62615-2B1D-23FB-F4DC-BADB75A6ABD6}"/>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E5DE1D03-18A5-9715-2C2D-FEE741A082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A661F3CF-B8C4-FDB2-ED0E-9DA337C61668}"/>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9E3B9758-D31E-279B-E7DA-9308A4BC01FC}"/>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A9EBDADD-D0E7-A381-28E0-C13091D5F797}"/>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E5E05C58-4B7E-059D-A091-7ACE3F064FB4}"/>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1433D036-3A6F-EBB5-B4B7-7AA18E2B4AA2}"/>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9E0C13A6-1F6D-812F-2B2B-A6C28D71536B}"/>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5C43EF09-230C-0932-CA73-E368BEFA94CB}"/>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F870D5EA-6B6D-67C2-6695-2A2BF50EDB96}"/>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5CFC0BA9-30AD-D50D-0082-87562B4DD21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DB3BDF7B-573C-D898-078F-83DAB703E8EE}"/>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C26DA01C-DCD8-74D1-DC54-429406097777}"/>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811134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29853"/>
            <a:ext cx="9143999" cy="730638"/>
          </a:xfrm>
          <a:effectLst/>
        </p:spPr>
        <p:txBody>
          <a:bodyPr/>
          <a:lstStyle/>
          <a:p>
            <a:pPr>
              <a:defRPr/>
            </a:pPr>
            <a:r>
              <a:rPr lang="ar-JO" sz="3600" dirty="0">
                <a:effectLst/>
                <a:ea typeface="ＭＳ Ｐゴシック" charset="0"/>
              </a:rPr>
              <a:t>المقاومة والتجاوب</a:t>
            </a:r>
            <a:endParaRPr lang="en-US" sz="3600" dirty="0">
              <a:effectLst/>
              <a:ea typeface="ＭＳ Ｐゴシック" charset="0"/>
            </a:endParaRPr>
          </a:p>
        </p:txBody>
      </p:sp>
      <p:grpSp>
        <p:nvGrpSpPr>
          <p:cNvPr id="10" name="Group 9">
            <a:extLst>
              <a:ext uri="{FF2B5EF4-FFF2-40B4-BE49-F238E27FC236}">
                <a16:creationId xmlns:a16="http://schemas.microsoft.com/office/drawing/2014/main" id="{F933D215-3D92-0E4A-8EE0-F8D2925814FE}"/>
              </a:ext>
            </a:extLst>
          </p:cNvPr>
          <p:cNvGrpSpPr/>
          <p:nvPr/>
        </p:nvGrpSpPr>
        <p:grpSpPr>
          <a:xfrm>
            <a:off x="5340113" y="1470268"/>
            <a:ext cx="2833733" cy="3712554"/>
            <a:chOff x="5340113" y="1470268"/>
            <a:chExt cx="2833733" cy="3712554"/>
          </a:xfrm>
        </p:grpSpPr>
        <p:sp>
          <p:nvSpPr>
            <p:cNvPr id="5" name="Rectangle 2">
              <a:extLst>
                <a:ext uri="{FF2B5EF4-FFF2-40B4-BE49-F238E27FC236}">
                  <a16:creationId xmlns:a16="http://schemas.microsoft.com/office/drawing/2014/main" id="{DB8E767E-3336-5C48-831B-E2EE8ABA1E2B}"/>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داخلية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2" descr="Image result for church icon">
              <a:extLst>
                <a:ext uri="{FF2B5EF4-FFF2-40B4-BE49-F238E27FC236}">
                  <a16:creationId xmlns:a16="http://schemas.microsoft.com/office/drawing/2014/main" id="{B89E9D7A-1DF8-734A-94A3-E5AFE10680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023549C8-4393-564D-A69B-9BEA54FF3CA5}"/>
              </a:ext>
            </a:extLst>
          </p:cNvPr>
          <p:cNvGrpSpPr/>
          <p:nvPr/>
        </p:nvGrpSpPr>
        <p:grpSpPr>
          <a:xfrm>
            <a:off x="1174936" y="1470268"/>
            <a:ext cx="2833733" cy="3712554"/>
            <a:chOff x="912394" y="1470268"/>
            <a:chExt cx="2833733" cy="3712554"/>
          </a:xfrm>
        </p:grpSpPr>
        <p:sp>
          <p:nvSpPr>
            <p:cNvPr id="4" name="Rectangle 2">
              <a:extLst>
                <a:ext uri="{FF2B5EF4-FFF2-40B4-BE49-F238E27FC236}">
                  <a16:creationId xmlns:a16="http://schemas.microsoft.com/office/drawing/2014/main" id="{76159E5E-B782-174E-AF77-502FF78FF3E0}"/>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خارجية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 name="Picture 2" descr="Image result for church icon">
              <a:extLst>
                <a:ext uri="{FF2B5EF4-FFF2-40B4-BE49-F238E27FC236}">
                  <a16:creationId xmlns:a16="http://schemas.microsoft.com/office/drawing/2014/main" id="{4E938A62-2D1B-4E47-967B-EB915CBB81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Lightning Bolt 1">
            <a:extLst>
              <a:ext uri="{FF2B5EF4-FFF2-40B4-BE49-F238E27FC236}">
                <a16:creationId xmlns:a16="http://schemas.microsoft.com/office/drawing/2014/main" id="{84D74B9D-3A82-B14F-93AC-168B08AB7235}"/>
              </a:ext>
            </a:extLst>
          </p:cNvPr>
          <p:cNvSpPr/>
          <p:nvPr/>
        </p:nvSpPr>
        <p:spPr bwMode="auto">
          <a:xfrm>
            <a:off x="534146" y="1946496"/>
            <a:ext cx="932507"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Lightning Bolt 10">
            <a:extLst>
              <a:ext uri="{FF2B5EF4-FFF2-40B4-BE49-F238E27FC236}">
                <a16:creationId xmlns:a16="http://schemas.microsoft.com/office/drawing/2014/main" id="{D2498DCC-8486-BA4B-89D4-203105C82295}"/>
              </a:ext>
            </a:extLst>
          </p:cNvPr>
          <p:cNvSpPr/>
          <p:nvPr/>
        </p:nvSpPr>
        <p:spPr bwMode="auto">
          <a:xfrm rot="17053972">
            <a:off x="6248297" y="3648690"/>
            <a:ext cx="557577"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Lightning Bolt 11">
            <a:extLst>
              <a:ext uri="{FF2B5EF4-FFF2-40B4-BE49-F238E27FC236}">
                <a16:creationId xmlns:a16="http://schemas.microsoft.com/office/drawing/2014/main" id="{64DBA3F5-7181-AA4F-986B-DADF9A68D6EF}"/>
              </a:ext>
            </a:extLst>
          </p:cNvPr>
          <p:cNvSpPr/>
          <p:nvPr/>
        </p:nvSpPr>
        <p:spPr bwMode="auto">
          <a:xfrm rot="9217220">
            <a:off x="6791552" y="3373825"/>
            <a:ext cx="504693"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93578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heckerboard(across)">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29853"/>
            <a:ext cx="9143999" cy="730638"/>
          </a:xfrm>
          <a:effectLst/>
        </p:spPr>
        <p:txBody>
          <a:bodyPr/>
          <a:lstStyle/>
          <a:p>
            <a:pPr>
              <a:defRPr/>
            </a:pPr>
            <a:r>
              <a:rPr lang="ar-JO" sz="3600" dirty="0">
                <a:effectLst/>
                <a:ea typeface="ＭＳ Ｐゴシック" charset="0"/>
              </a:rPr>
              <a:t>المقاومة والتجاوب</a:t>
            </a:r>
            <a:endParaRPr lang="en-US" sz="3600" dirty="0">
              <a:effectLst/>
              <a:ea typeface="ＭＳ Ｐゴシック" charset="0"/>
            </a:endParaRPr>
          </a:p>
        </p:txBody>
      </p:sp>
      <p:grpSp>
        <p:nvGrpSpPr>
          <p:cNvPr id="3" name="Group 2">
            <a:extLst>
              <a:ext uri="{FF2B5EF4-FFF2-40B4-BE49-F238E27FC236}">
                <a16:creationId xmlns:a16="http://schemas.microsoft.com/office/drawing/2014/main" id="{023549C8-4393-564D-A69B-9BEA54FF3CA5}"/>
              </a:ext>
            </a:extLst>
          </p:cNvPr>
          <p:cNvGrpSpPr/>
          <p:nvPr/>
        </p:nvGrpSpPr>
        <p:grpSpPr>
          <a:xfrm>
            <a:off x="1174936" y="1470268"/>
            <a:ext cx="2833733" cy="3712554"/>
            <a:chOff x="912394" y="1470268"/>
            <a:chExt cx="2833733" cy="3712554"/>
          </a:xfrm>
        </p:grpSpPr>
        <p:sp>
          <p:nvSpPr>
            <p:cNvPr id="4" name="Rectangle 2">
              <a:extLst>
                <a:ext uri="{FF2B5EF4-FFF2-40B4-BE49-F238E27FC236}">
                  <a16:creationId xmlns:a16="http://schemas.microsoft.com/office/drawing/2014/main" id="{76159E5E-B782-174E-AF77-502FF78FF3E0}"/>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خارجية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 name="Picture 2" descr="Image result for church icon">
              <a:extLst>
                <a:ext uri="{FF2B5EF4-FFF2-40B4-BE49-F238E27FC236}">
                  <a16:creationId xmlns:a16="http://schemas.microsoft.com/office/drawing/2014/main" id="{4E938A62-2D1B-4E47-967B-EB915CBB81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Lightning Bolt 1">
            <a:extLst>
              <a:ext uri="{FF2B5EF4-FFF2-40B4-BE49-F238E27FC236}">
                <a16:creationId xmlns:a16="http://schemas.microsoft.com/office/drawing/2014/main" id="{84D74B9D-3A82-B14F-93AC-168B08AB7235}"/>
              </a:ext>
            </a:extLst>
          </p:cNvPr>
          <p:cNvSpPr/>
          <p:nvPr/>
        </p:nvSpPr>
        <p:spPr bwMode="auto">
          <a:xfrm>
            <a:off x="534146" y="1946496"/>
            <a:ext cx="932507"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0622878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2531"/>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الألم لأجل الإسم</a:t>
            </a:r>
            <a:endParaRPr lang="en-US" sz="3200" dirty="0">
              <a:effectLst>
                <a:glow rad="127000">
                  <a:schemeClr val="tx1"/>
                </a:glow>
              </a:effectLst>
              <a:ea typeface="ＭＳ Ｐゴシック" charset="0"/>
            </a:endParaRPr>
          </a:p>
        </p:txBody>
      </p:sp>
      <p:pic>
        <p:nvPicPr>
          <p:cNvPr id="1026" name="Picture 2" descr="Image result for Acts 3 gate">
            <a:extLst>
              <a:ext uri="{FF2B5EF4-FFF2-40B4-BE49-F238E27FC236}">
                <a16:creationId xmlns:a16="http://schemas.microsoft.com/office/drawing/2014/main" id="{E2DD4B80-B3D5-A64C-8D0F-BE1F218DD14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120683"/>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60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قد تمنع المسائل الداخلية </a:t>
            </a:r>
            <a:br>
              <a:rPr lang="ar-JO" sz="60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ar-JO" sz="60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نمو الجسد</a:t>
            </a:r>
            <a:endParaRPr lang="en-US" sz="6000" dirty="0">
              <a:effectLst>
                <a:glow rad="127000">
                  <a:schemeClr val="tx1"/>
                </a:glow>
              </a:effectLst>
              <a:ea typeface="ＭＳ Ｐゴシック" charset="0"/>
              <a:cs typeface="ＭＳ Ｐゴシック" charset="0"/>
            </a:endParaRPr>
          </a:p>
        </p:txBody>
      </p:sp>
      <p:pic>
        <p:nvPicPr>
          <p:cNvPr id="5" name="Picture 2" descr="Image result for church icon">
            <a:extLst>
              <a:ext uri="{FF2B5EF4-FFF2-40B4-BE49-F238E27FC236}">
                <a16:creationId xmlns:a16="http://schemas.microsoft.com/office/drawing/2014/main" id="{58DB7D07-FDF7-E842-ABD2-8B99F4BB685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3690" y="3301199"/>
            <a:ext cx="2676619" cy="2676619"/>
          </a:xfrm>
          <a:prstGeom prst="rect">
            <a:avLst/>
          </a:prstGeom>
          <a:noFill/>
          <a:extLst>
            <a:ext uri="{909E8E84-426E-40DD-AFC4-6F175D3DCCD1}">
              <a14:hiddenFill xmlns:a14="http://schemas.microsoft.com/office/drawing/2010/main">
                <a:solidFill>
                  <a:srgbClr val="FFFFFF"/>
                </a:solidFill>
              </a14:hiddenFill>
            </a:ext>
          </a:extLst>
        </p:spPr>
      </p:pic>
      <p:sp>
        <p:nvSpPr>
          <p:cNvPr id="7" name="Lightning Bolt 6">
            <a:extLst>
              <a:ext uri="{FF2B5EF4-FFF2-40B4-BE49-F238E27FC236}">
                <a16:creationId xmlns:a16="http://schemas.microsoft.com/office/drawing/2014/main" id="{5AB4F0CC-6965-A347-8D33-714CC3402D14}"/>
              </a:ext>
            </a:extLst>
          </p:cNvPr>
          <p:cNvSpPr/>
          <p:nvPr/>
        </p:nvSpPr>
        <p:spPr bwMode="auto">
          <a:xfrm rot="17053972">
            <a:off x="4063317" y="4903938"/>
            <a:ext cx="557577" cy="530248"/>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Lightning Bolt 7">
            <a:extLst>
              <a:ext uri="{FF2B5EF4-FFF2-40B4-BE49-F238E27FC236}">
                <a16:creationId xmlns:a16="http://schemas.microsoft.com/office/drawing/2014/main" id="{5186F3EA-F73D-AF45-9E8D-EAF8B2257D65}"/>
              </a:ext>
            </a:extLst>
          </p:cNvPr>
          <p:cNvSpPr/>
          <p:nvPr/>
        </p:nvSpPr>
        <p:spPr bwMode="auto">
          <a:xfrm rot="9217220">
            <a:off x="4606572" y="4601292"/>
            <a:ext cx="504693" cy="58581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Rectangle 2">
            <a:extLst>
              <a:ext uri="{FF2B5EF4-FFF2-40B4-BE49-F238E27FC236}">
                <a16:creationId xmlns:a16="http://schemas.microsoft.com/office/drawing/2014/main" id="{356527E3-3DAC-6540-901B-60EAE02C1353}"/>
              </a:ext>
            </a:extLst>
          </p:cNvPr>
          <p:cNvSpPr txBox="1">
            <a:spLocks noChangeArrowheads="1"/>
          </p:cNvSpPr>
          <p:nvPr/>
        </p:nvSpPr>
        <p:spPr bwMode="auto">
          <a:xfrm>
            <a:off x="4894729" y="2675964"/>
            <a:ext cx="4087906" cy="10684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000" b="1" i="0" u="none" strike="noStrike" kern="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أعمال الرسل</a:t>
            </a:r>
            <a:r>
              <a:rPr kumimoji="0" lang="en-US" sz="6000" b="1" i="0" u="none" strike="noStrike" kern="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 </a:t>
            </a:r>
            <a:r>
              <a:rPr kumimoji="0" lang="ar-JO" sz="6000" b="1" i="0" u="none" strike="noStrike" kern="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6: 1-7</a:t>
            </a:r>
            <a:endParaRPr kumimoji="0" lang="en-US" sz="6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987843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900098"/>
                                        </p:tgtEl>
                                        <p:attrNameLst>
                                          <p:attrName>style.visibility</p:attrName>
                                        </p:attrNameLst>
                                      </p:cBhvr>
                                      <p:to>
                                        <p:strVal val="visible"/>
                                      </p:to>
                                    </p:set>
                                    <p:anim calcmode="lin" valueType="num">
                                      <p:cBhvr additive="base">
                                        <p:cTn id="20" dur="500"/>
                                        <p:tgtEl>
                                          <p:spTgt spid="900098"/>
                                        </p:tgtEl>
                                        <p:attrNameLst>
                                          <p:attrName>ppt_y</p:attrName>
                                        </p:attrNameLst>
                                      </p:cBhvr>
                                      <p:tavLst>
                                        <p:tav tm="0">
                                          <p:val>
                                            <p:strVal val="#ppt_y+#ppt_h*1.125000"/>
                                          </p:val>
                                        </p:tav>
                                        <p:tav tm="100000">
                                          <p:val>
                                            <p:strVal val="#ppt_y"/>
                                          </p:val>
                                        </p:tav>
                                      </p:tavLst>
                                    </p:anim>
                                    <p:animEffect transition="in" filter="wipe(up)">
                                      <p:cBhvr>
                                        <p:cTn id="21" dur="500"/>
                                        <p:tgtEl>
                                          <p:spTgt spid="900098"/>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p:tgtEl>
                                          <p:spTgt spid="6"/>
                                        </p:tgtEl>
                                        <p:attrNameLst>
                                          <p:attrName>ppt_y</p:attrName>
                                        </p:attrNameLst>
                                      </p:cBhvr>
                                      <p:tavLst>
                                        <p:tav tm="0">
                                          <p:val>
                                            <p:strVal val="#ppt_y+#ppt_h*1.125000"/>
                                          </p:val>
                                        </p:tav>
                                        <p:tav tm="100000">
                                          <p:val>
                                            <p:strVal val="#ppt_y"/>
                                          </p:val>
                                        </p:tav>
                                      </p:tavLst>
                                    </p:anim>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7" grpId="0" animBg="1"/>
      <p:bldP spid="8"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a:extLst>
              <a:ext uri="{FF2B5EF4-FFF2-40B4-BE49-F238E27FC236}">
                <a16:creationId xmlns:a16="http://schemas.microsoft.com/office/drawing/2014/main" id="{0196CE12-1C55-3B48-884C-5CAF22DE3C61}"/>
              </a:ext>
            </a:extLst>
          </p:cNvPr>
          <p:cNvSpPr/>
          <p:nvPr/>
        </p:nvSpPr>
        <p:spPr bwMode="auto">
          <a:xfrm flipH="1">
            <a:off x="-54260" y="100867"/>
            <a:ext cx="9252519" cy="6732000"/>
          </a:xfrm>
          <a:prstGeom prst="notchedRightArrow">
            <a:avLst/>
          </a:prstGeom>
          <a:gradFill flip="none" rotWithShape="1">
            <a:gsLst>
              <a:gs pos="97000">
                <a:schemeClr val="tx1"/>
              </a:gs>
              <a:gs pos="34000">
                <a:srgbClr val="7030A0"/>
              </a:gs>
            </a:gsLst>
            <a:path path="circle">
              <a:fillToRect l="100000" t="100000"/>
            </a:path>
            <a:tileRect r="-100000" b="-100000"/>
          </a:gra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60040" y="232008"/>
            <a:ext cx="8244408"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الفكرة الرئيسية للسفر</a:t>
            </a:r>
            <a:endParaRPr lang="en-US" sz="5400" dirty="0">
              <a:effectLst>
                <a:glow rad="127000">
                  <a:schemeClr val="tx1"/>
                </a:glow>
              </a:effectLst>
              <a:ea typeface="Arial" charset="0"/>
            </a:endParaRPr>
          </a:p>
        </p:txBody>
      </p:sp>
      <p:sp>
        <p:nvSpPr>
          <p:cNvPr id="3" name="Rectangle 2"/>
          <p:cNvSpPr txBox="1">
            <a:spLocks noChangeArrowheads="1"/>
          </p:cNvSpPr>
          <p:nvPr/>
        </p:nvSpPr>
        <p:spPr bwMode="auto">
          <a:xfrm>
            <a:off x="1535832" y="1756533"/>
            <a:ext cx="7056784" cy="334493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كن جزءً من خطة الله لإيصال رسالة الملكوت إلى جميع الناس.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11C0ED1F-E17E-A747-BFB6-25D9B1DDAFD6}"/>
              </a:ext>
            </a:extLst>
          </p:cNvPr>
          <p:cNvSpPr txBox="1">
            <a:spLocks noChangeArrowheads="1"/>
          </p:cNvSpPr>
          <p:nvPr/>
        </p:nvSpPr>
        <p:spPr bwMode="auto">
          <a:xfrm>
            <a:off x="0" y="5856643"/>
            <a:ext cx="9036496" cy="973135"/>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13016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234542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أدت بركة الله على كنيسة أورشليم إلى النمو</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 (</a:t>
            </a:r>
            <a:r>
              <a:rPr lang="ar-SA" sz="4000" dirty="0">
                <a:effectLst>
                  <a:glow rad="127000">
                    <a:schemeClr val="tx1"/>
                  </a:glow>
                </a:effectLst>
                <a:ea typeface="ＭＳ Ｐゴシック" charset="0"/>
              </a:rPr>
              <a:t>أعمال الرسل</a:t>
            </a:r>
            <a:r>
              <a:rPr lang="ar-JO" sz="4000" dirty="0">
                <a:effectLst>
                  <a:glow rad="127000">
                    <a:schemeClr val="tx1"/>
                  </a:glow>
                </a:effectLst>
                <a:ea typeface="ＭＳ Ｐゴシック" charset="0"/>
              </a:rPr>
              <a:t> 6: 1أ</a:t>
            </a:r>
            <a:r>
              <a:rPr lang="en-US" sz="4000" dirty="0">
                <a:effectLst>
                  <a:glow rad="127000">
                    <a:schemeClr val="tx1"/>
                  </a:glow>
                </a:effectLst>
                <a:ea typeface="ＭＳ Ｐゴシック" charset="0"/>
              </a:rPr>
              <a:t>) </a:t>
            </a:r>
          </a:p>
        </p:txBody>
      </p:sp>
      <p:pic>
        <p:nvPicPr>
          <p:cNvPr id="5122" name="Picture 2" descr="Church Growth Tech – Growing Ministries Through Tech">
            <a:extLst>
              <a:ext uri="{FF2B5EF4-FFF2-40B4-BE49-F238E27FC236}">
                <a16:creationId xmlns:a16="http://schemas.microsoft.com/office/drawing/2014/main" id="{5E3D1633-9B6B-C741-AD7B-19739582FA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5917" y="2346863"/>
            <a:ext cx="7792166" cy="448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00399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إنسى نمو الكنيسة</a:t>
            </a:r>
            <a:r>
              <a:rPr lang="en-US" dirty="0">
                <a:effectLst>
                  <a:glow rad="127000">
                    <a:schemeClr val="tx1"/>
                  </a:glow>
                </a:effectLst>
                <a:ea typeface="ＭＳ Ｐゴシック" charset="0"/>
              </a:rPr>
              <a:t>—</a:t>
            </a:r>
            <a:br>
              <a:rPr lang="en-US" dirty="0">
                <a:effectLst>
                  <a:glow rad="127000">
                    <a:schemeClr val="tx1"/>
                  </a:glow>
                </a:effectLst>
                <a:ea typeface="ＭＳ Ｐゴシック" charset="0"/>
              </a:rPr>
            </a:br>
            <a:r>
              <a:rPr lang="ar-JO" dirty="0">
                <a:effectLst>
                  <a:glow rad="127000">
                    <a:schemeClr val="tx1"/>
                  </a:glow>
                </a:effectLst>
                <a:ea typeface="ＭＳ Ｐゴシック" charset="0"/>
              </a:rPr>
              <a:t>واسعَ لصحة الكنيسة</a:t>
            </a:r>
            <a:endParaRPr lang="en-US" dirty="0">
              <a:effectLst>
                <a:glow rad="127000">
                  <a:schemeClr val="tx1"/>
                </a:glow>
              </a:effectLst>
              <a:ea typeface="ＭＳ Ｐゴシック" charset="0"/>
            </a:endParaRPr>
          </a:p>
        </p:txBody>
      </p:sp>
      <p:pic>
        <p:nvPicPr>
          <p:cNvPr id="6146" name="Picture 2" descr="Forget Church Growth, Aim for Church Health">
            <a:extLst>
              <a:ext uri="{FF2B5EF4-FFF2-40B4-BE49-F238E27FC236}">
                <a16:creationId xmlns:a16="http://schemas.microsoft.com/office/drawing/2014/main" id="{AE5B3911-26D8-0746-8742-FC16881F696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ACB5C98-E807-F04E-B0F2-8DB338F3C1F4}"/>
              </a:ext>
            </a:extLst>
          </p:cNvPr>
          <p:cNvSpPr txBox="1">
            <a:spLocks noChangeArrowheads="1"/>
          </p:cNvSpPr>
          <p:nvPr/>
        </p:nvSpPr>
        <p:spPr bwMode="auto">
          <a:xfrm>
            <a:off x="4893972" y="2242534"/>
            <a:ext cx="4043966" cy="68258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ريك وارين</a:t>
            </a:r>
            <a:r>
              <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3418978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uccess Curve Hand - Free image on Pixabay">
            <a:extLst>
              <a:ext uri="{FF2B5EF4-FFF2-40B4-BE49-F238E27FC236}">
                <a16:creationId xmlns:a16="http://schemas.microsoft.com/office/drawing/2014/main" id="{A3E3F94B-A0F1-5E45-8EAB-6B9CB11EA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457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نمو كنيسة أورشليم</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5C0069DC-FE0F-EB48-BC46-B430D1CEBEF2}"/>
              </a:ext>
            </a:extLst>
          </p:cNvPr>
          <p:cNvSpPr txBox="1">
            <a:spLocks noChangeArrowheads="1"/>
          </p:cNvSpPr>
          <p:nvPr/>
        </p:nvSpPr>
        <p:spPr bwMode="auto">
          <a:xfrm>
            <a:off x="0" y="4641810"/>
            <a:ext cx="2729753" cy="1853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يوم الخمسين</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3000</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 2</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DB09CC8E-10D4-7345-8E09-CF1F8818F7A6}"/>
              </a:ext>
            </a:extLst>
          </p:cNvPr>
          <p:cNvSpPr txBox="1">
            <a:spLocks noChangeArrowheads="1"/>
          </p:cNvSpPr>
          <p:nvPr/>
        </p:nvSpPr>
        <p:spPr bwMode="auto">
          <a:xfrm>
            <a:off x="1869141" y="3519086"/>
            <a:ext cx="3119718" cy="1853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الإضطهاد</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5000</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 الرس</a:t>
            </a: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ل 4: 4</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A067C78B-9F8A-F24B-88AE-C9427D5D2540}"/>
              </a:ext>
            </a:extLst>
          </p:cNvPr>
          <p:cNvSpPr txBox="1">
            <a:spLocks noChangeArrowheads="1"/>
          </p:cNvSpPr>
          <p:nvPr/>
        </p:nvSpPr>
        <p:spPr bwMode="auto">
          <a:xfrm>
            <a:off x="3946712" y="2788690"/>
            <a:ext cx="3119718" cy="1853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تكاثر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التلاميذ</a:t>
            </a:r>
            <a:endParaRPr kumimoji="0" lang="en-US" sz="2800" b="1" u="none" strike="noStrike" kern="0" cap="none" spc="0" normalizeH="0" baseline="0" noProof="0" dirty="0">
              <a:ln>
                <a:noFill/>
              </a:ln>
              <a:solidFill>
                <a:srgbClr val="FFFF00"/>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00"/>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 الرس</a:t>
            </a:r>
            <a:r>
              <a:rPr kumimoji="0" lang="ar-JO" sz="2800" b="1" u="none" strike="noStrike" kern="0" cap="none" spc="0" normalizeH="0" baseline="0" noProof="0" dirty="0">
                <a:ln>
                  <a:noFill/>
                </a:ln>
                <a:solidFill>
                  <a:srgbClr val="FFFF00"/>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ل 6: 1</a:t>
            </a:r>
            <a:endParaRPr kumimoji="0" lang="en-US" sz="2800" b="1" u="none" strike="noStrike" kern="0" cap="none" spc="0" normalizeH="0" baseline="0" noProof="0" dirty="0">
              <a:ln>
                <a:noFill/>
              </a:ln>
              <a:solidFill>
                <a:srgbClr val="FFFF00"/>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3254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041214" y="29470"/>
            <a:ext cx="5102786" cy="3399530"/>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لكن نمو الكنيسة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أدى إلى مشكلة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في توزيع الطعام</a:t>
            </a:r>
            <a:r>
              <a:rPr lang="en-US" sz="4000" dirty="0">
                <a:effectLst>
                  <a:glow rad="127000">
                    <a:schemeClr val="tx1"/>
                  </a:glow>
                </a:effectLst>
                <a:ea typeface="ＭＳ Ｐゴシック" charset="0"/>
              </a:rPr>
              <a:t> </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SA" sz="4000" dirty="0">
                <a:effectLst>
                  <a:glow rad="127000">
                    <a:schemeClr val="tx1"/>
                  </a:glow>
                </a:effectLst>
                <a:ea typeface="ＭＳ Ｐゴシック" charset="0"/>
              </a:rPr>
              <a:t>أعمال الرس</a:t>
            </a:r>
            <a:r>
              <a:rPr lang="ar-JO" sz="4000" dirty="0">
                <a:effectLst>
                  <a:glow rad="127000">
                    <a:schemeClr val="tx1"/>
                  </a:glow>
                </a:effectLst>
                <a:ea typeface="ＭＳ Ｐゴシック" charset="0"/>
              </a:rPr>
              <a:t>ل 6: 1ب</a:t>
            </a:r>
            <a:r>
              <a:rPr lang="en-US" sz="4000" dirty="0">
                <a:effectLst>
                  <a:glow rad="127000">
                    <a:schemeClr val="tx1"/>
                  </a:glow>
                </a:effectLst>
                <a:ea typeface="ＭＳ Ｐゴシック" charset="0"/>
              </a:rPr>
              <a:t>) </a:t>
            </a:r>
          </a:p>
        </p:txBody>
      </p:sp>
      <p:pic>
        <p:nvPicPr>
          <p:cNvPr id="2050" name="Picture 2" descr="Acts - Acts 6:1 Widows Being Overlooked in Daily Distribution - Fun Bible  Stuff Picture Gallery">
            <a:extLst>
              <a:ext uri="{FF2B5EF4-FFF2-40B4-BE49-F238E27FC236}">
                <a16:creationId xmlns:a16="http://schemas.microsoft.com/office/drawing/2014/main" id="{F02D0C00-C0DF-0142-AB25-8877678C068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4000" y="3429000"/>
            <a:ext cx="5080000" cy="3670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과부의 헌금에 대해 가르치시는 예수 - Jesus Teaches about the Widow's Mites">
            <a:extLst>
              <a:ext uri="{FF2B5EF4-FFF2-40B4-BE49-F238E27FC236}">
                <a16:creationId xmlns:a16="http://schemas.microsoft.com/office/drawing/2014/main" id="{D0A3A46B-9339-2049-A190-3B209627206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086" y="0"/>
            <a:ext cx="4559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12529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2800" dirty="0">
                <a:effectLst>
                  <a:glow rad="127000">
                    <a:schemeClr val="tx1"/>
                  </a:glow>
                </a:effectLst>
                <a:ea typeface="ＭＳ Ｐゴシック" charset="0"/>
              </a:rPr>
              <a:t>يشارك المؤمنون كل ما يمتلكون (أعمال الرسل 4: 32-37)</a:t>
            </a:r>
            <a:endParaRPr lang="en-US" sz="2800" dirty="0">
              <a:effectLst>
                <a:glow rad="127000">
                  <a:schemeClr val="tx1"/>
                </a:glow>
              </a:effectLst>
              <a:ea typeface="ＭＳ Ｐゴシック" charset="0"/>
            </a:endParaRPr>
          </a:p>
        </p:txBody>
      </p:sp>
      <p:grpSp>
        <p:nvGrpSpPr>
          <p:cNvPr id="3" name="Group 2">
            <a:extLst>
              <a:ext uri="{FF2B5EF4-FFF2-40B4-BE49-F238E27FC236}">
                <a16:creationId xmlns:a16="http://schemas.microsoft.com/office/drawing/2014/main" id="{8969A54C-3CE8-0904-0B1D-645962F9D396}"/>
              </a:ext>
            </a:extLst>
          </p:cNvPr>
          <p:cNvGrpSpPr/>
          <p:nvPr/>
        </p:nvGrpSpPr>
        <p:grpSpPr>
          <a:xfrm>
            <a:off x="508000" y="762000"/>
            <a:ext cx="8128000" cy="6096000"/>
            <a:chOff x="508000" y="762000"/>
            <a:chExt cx="8128000" cy="6096000"/>
          </a:xfrm>
        </p:grpSpPr>
        <p:pic>
          <p:nvPicPr>
            <p:cNvPr id="18434" name="Picture 2" descr="Image result for Acts 4">
              <a:extLst>
                <a:ext uri="{FF2B5EF4-FFF2-40B4-BE49-F238E27FC236}">
                  <a16:creationId xmlns:a16="http://schemas.microsoft.com/office/drawing/2014/main" id="{E1FE2FD4-1ACC-B04A-828D-0CD7DA5BEFB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42" b="98125" l="10000" r="97344">
                          <a14:foregroundMark x1="82188" y1="5625" x2="82188" y2="5625"/>
                          <a14:foregroundMark x1="92969" y1="3542" x2="92969" y2="3542"/>
                          <a14:foregroundMark x1="97344" y1="5625" x2="97344" y2="5625"/>
                          <a14:foregroundMark x1="42500" y1="98125" x2="42500" y2="98125"/>
                          <a14:backgroundMark x1="48438" y1="28125" x2="48438" y2="28125"/>
                          <a14:backgroundMark x1="47813" y1="30625" x2="47813" y2="30625"/>
                          <a14:backgroundMark x1="47813" y1="30625" x2="47813" y2="30625"/>
                          <a14:backgroundMark x1="44844" y1="29375" x2="44844" y2="29375"/>
                        </a14:backgroundRemoval>
                      </a14:imgEffect>
                    </a14:imgLayer>
                  </a14:imgProps>
                </a:ext>
                <a:ext uri="{28A0092B-C50C-407E-A947-70E740481C1C}">
                  <a14:useLocalDpi xmlns:a14="http://schemas.microsoft.com/office/drawing/2010/main"/>
                </a:ext>
              </a:extLst>
            </a:blip>
            <a:srcRect/>
            <a:stretch>
              <a:fillRect/>
            </a:stretch>
          </p:blipFill>
          <p:spPr bwMode="auto">
            <a:xfrm>
              <a:off x="508000" y="762000"/>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Diagonal Stripe 1">
              <a:extLst>
                <a:ext uri="{FF2B5EF4-FFF2-40B4-BE49-F238E27FC236}">
                  <a16:creationId xmlns:a16="http://schemas.microsoft.com/office/drawing/2014/main" id="{2C47C16D-CDAD-6280-AB60-BBAA9F0A2E5D}"/>
                </a:ext>
              </a:extLst>
            </p:cNvPr>
            <p:cNvSpPr/>
            <p:nvPr/>
          </p:nvSpPr>
          <p:spPr bwMode="auto">
            <a:xfrm rot="21444669">
              <a:off x="3959932" y="1977791"/>
              <a:ext cx="1224136" cy="1224136"/>
            </a:xfrm>
            <a:prstGeom prst="diagStrip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4" name="Rectangle 2">
            <a:extLst>
              <a:ext uri="{FF2B5EF4-FFF2-40B4-BE49-F238E27FC236}">
                <a16:creationId xmlns:a16="http://schemas.microsoft.com/office/drawing/2014/main" id="{CFAB7877-FE41-A23B-A624-DF27F81B1029}"/>
              </a:ext>
            </a:extLst>
          </p:cNvPr>
          <p:cNvSpPr txBox="1">
            <a:spLocks noChangeArrowheads="1"/>
          </p:cNvSpPr>
          <p:nvPr/>
        </p:nvSpPr>
        <p:spPr bwMode="auto">
          <a:xfrm>
            <a:off x="5652119" y="5681136"/>
            <a:ext cx="349058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4: 32</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9DD6ACD-7E23-4A7F-C6E2-391FF0E14726}"/>
              </a:ext>
            </a:extLst>
          </p:cNvPr>
          <p:cNvSpPr txBox="1">
            <a:spLocks noChangeArrowheads="1"/>
          </p:cNvSpPr>
          <p:nvPr/>
        </p:nvSpPr>
        <p:spPr bwMode="auto">
          <a:xfrm>
            <a:off x="484786" y="1077880"/>
            <a:ext cx="3124282" cy="4572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32 وكان لجمهور الذين آمنوا قلب واحد ونفس واحدة، ولم يكن أحد يقول إن شيئاً من أمواله له، بل كان عندهم كل شيء مشتركاً.</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7771229"/>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oncerning Widows | Heaven Awaits">
            <a:extLst>
              <a:ext uri="{FF2B5EF4-FFF2-40B4-BE49-F238E27FC236}">
                <a16:creationId xmlns:a16="http://schemas.microsoft.com/office/drawing/2014/main" id="{07BAF7EE-12AB-FE41-A880-578F3D5E3EA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17D1E19-50C8-5443-B259-BAA6B1A0FADA}"/>
              </a:ext>
            </a:extLst>
          </p:cNvPr>
          <p:cNvSpPr txBox="1">
            <a:spLocks noChangeArrowheads="1"/>
          </p:cNvSpPr>
          <p:nvPr/>
        </p:nvSpPr>
        <p:spPr bwMode="auto">
          <a:xfrm>
            <a:off x="147917" y="2529334"/>
            <a:ext cx="3294530" cy="17993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اليونانيات</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19FA4D2-FBF4-444D-9013-58FF3E5D2287}"/>
              </a:ext>
            </a:extLst>
          </p:cNvPr>
          <p:cNvSpPr txBox="1">
            <a:spLocks noChangeArrowheads="1"/>
          </p:cNvSpPr>
          <p:nvPr/>
        </p:nvSpPr>
        <p:spPr bwMode="auto">
          <a:xfrm>
            <a:off x="5656731" y="2529334"/>
            <a:ext cx="3294530" cy="17993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العبرانيات</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6018818"/>
            <a:ext cx="9144000" cy="829727"/>
          </a:xfrm>
          <a:effectLst>
            <a:outerShdw blurRad="63500" dist="35921" dir="2700000" algn="ctr" rotWithShape="0">
              <a:schemeClr val="tx2">
                <a:alpha val="74998"/>
              </a:schemeClr>
            </a:outerShdw>
          </a:effectLst>
        </p:spPr>
        <p:txBody>
          <a:bodyPr anchor="ctr"/>
          <a:lstStyle/>
          <a:p>
            <a:pPr>
              <a:defRPr/>
            </a:pPr>
            <a:r>
              <a:rPr lang="ar-JO" sz="6000" dirty="0">
                <a:effectLst>
                  <a:glow rad="127000">
                    <a:schemeClr val="tx1"/>
                  </a:glow>
                </a:effectLst>
                <a:ea typeface="ＭＳ Ｐゴシック" charset="0"/>
              </a:rPr>
              <a:t>الأرامل</a:t>
            </a:r>
            <a:endParaRPr lang="en-US" sz="6000" dirty="0">
              <a:effectLst>
                <a:glow rad="127000">
                  <a:schemeClr val="tx1"/>
                </a:glow>
              </a:effectLst>
              <a:ea typeface="ＭＳ Ｐゴシック" charset="0"/>
            </a:endParaRPr>
          </a:p>
        </p:txBody>
      </p:sp>
    </p:spTree>
    <p:extLst>
      <p:ext uri="{BB962C8B-B14F-4D97-AF65-F5344CB8AC3E}">
        <p14:creationId xmlns:p14="http://schemas.microsoft.com/office/powerpoint/2010/main" val="3625358397"/>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a:xfrm>
            <a:off x="533400" y="1524000"/>
            <a:ext cx="7924800" cy="685800"/>
          </a:xfrm>
        </p:spPr>
        <p:txBody>
          <a:bodyPr/>
          <a:lstStyle/>
          <a:p>
            <a:pPr eaLnBrk="1" hangingPunct="1">
              <a:defRPr/>
            </a:pPr>
            <a:r>
              <a:rPr lang="en-US" dirty="0"/>
              <a:t>Languages of the Empire</a:t>
            </a:r>
          </a:p>
        </p:txBody>
      </p:sp>
      <p:pic>
        <p:nvPicPr>
          <p:cNvPr id="84994" name="Picture 3"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9375"/>
            <a:ext cx="9144000"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2" name="AutoShape 4" descr="Green marble"/>
          <p:cNvSpPr>
            <a:spLocks noChangeArrowheads="1"/>
          </p:cNvSpPr>
          <p:nvPr/>
        </p:nvSpPr>
        <p:spPr bwMode="auto">
          <a:xfrm>
            <a:off x="3124200" y="3429000"/>
            <a:ext cx="762000" cy="609600"/>
          </a:xfrm>
          <a:prstGeom prst="star5">
            <a:avLst/>
          </a:prstGeom>
          <a:blipFill dpi="0" rotWithShape="1">
            <a:blip r:embed="rId4"/>
            <a:srcRect/>
            <a:tile tx="0" ty="0" sx="100000" sy="100000" flip="none" algn="tl"/>
          </a:blip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893" name="AutoShape 5" descr="Brown marble"/>
          <p:cNvSpPr>
            <a:spLocks noChangeArrowheads="1"/>
          </p:cNvSpPr>
          <p:nvPr/>
        </p:nvSpPr>
        <p:spPr bwMode="auto">
          <a:xfrm>
            <a:off x="6477000" y="4876800"/>
            <a:ext cx="914400" cy="914400"/>
          </a:xfrm>
          <a:prstGeom prst="star4">
            <a:avLst>
              <a:gd name="adj" fmla="val 12500"/>
            </a:avLst>
          </a:prstGeom>
          <a:blipFill dpi="0" rotWithShape="1">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900" name="Text Box 12"/>
          <p:cNvSpPr txBox="1">
            <a:spLocks noChangeArrowheads="1"/>
          </p:cNvSpPr>
          <p:nvPr/>
        </p:nvSpPr>
        <p:spPr bwMode="auto">
          <a:xfrm>
            <a:off x="8610600" y="17463"/>
            <a:ext cx="530915"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97</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p:cNvSpPr/>
          <p:nvPr/>
        </p:nvSpPr>
        <p:spPr>
          <a:xfrm>
            <a:off x="4499992" y="1340768"/>
            <a:ext cx="4680520" cy="646331"/>
          </a:xfrm>
          <a:prstGeom prst="rect">
            <a:avLst/>
          </a:prstGeom>
          <a:solidFill>
            <a:srgbClr val="FF0000"/>
          </a:solidFill>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الإمبراطورية الرومانية</a:t>
            </a:r>
            <a:endParaRPr kumimoji="0" lang="en-US" sz="3600" b="1"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EA552047-8A7E-A423-55E7-FA8778A61AD3}"/>
              </a:ext>
            </a:extLst>
          </p:cNvPr>
          <p:cNvSpPr/>
          <p:nvPr/>
        </p:nvSpPr>
        <p:spPr>
          <a:xfrm>
            <a:off x="9525" y="248687"/>
            <a:ext cx="9124949" cy="769441"/>
          </a:xfrm>
          <a:prstGeom prst="rect">
            <a:avLst/>
          </a:prstGeom>
          <a:noFill/>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لغات الإمبراطورية</a:t>
            </a:r>
            <a:endParaRPr kumimoji="0" lang="en-US" sz="4400" b="1"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705BDA2A-6FD1-61CE-34E5-695F7CB17343}"/>
              </a:ext>
            </a:extLst>
          </p:cNvPr>
          <p:cNvSpPr/>
          <p:nvPr/>
        </p:nvSpPr>
        <p:spPr>
          <a:xfrm rot="21108736">
            <a:off x="474202" y="2616691"/>
            <a:ext cx="3055581" cy="1323439"/>
          </a:xfrm>
          <a:prstGeom prst="rect">
            <a:avLst/>
          </a:prstGeom>
          <a:noFill/>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u="none" strike="noStrike" kern="1200" cap="none" spc="0" normalizeH="0" baseline="0" noProof="0" dirty="0">
                <a:ln w="12700">
                  <a:solidFill>
                    <a:srgbClr val="E5E5FF">
                      <a:satMod val="155000"/>
                    </a:srgbClr>
                  </a:solidFill>
                  <a:prstDash val="solid"/>
                </a:ln>
                <a:solidFill>
                  <a:srgbClr val="FFC000"/>
                </a:solidFill>
                <a:effectLst>
                  <a:glow rad="228600">
                    <a:srgbClr val="000514">
                      <a:alpha val="80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اللاتينية</a:t>
            </a:r>
            <a:endParaRPr kumimoji="0" lang="en-US" sz="8000" b="1" u="none" strike="noStrike" kern="1200" cap="none" spc="0" normalizeH="0" baseline="0" noProof="0" dirty="0">
              <a:ln w="12700">
                <a:solidFill>
                  <a:srgbClr val="E5E5FF">
                    <a:satMod val="155000"/>
                  </a:srgbClr>
                </a:solidFill>
                <a:prstDash val="solid"/>
              </a:ln>
              <a:solidFill>
                <a:srgbClr val="FFC000"/>
              </a:solidFill>
              <a:effectLst>
                <a:glow rad="228600">
                  <a:srgbClr val="000514">
                    <a:alpha val="80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90EF8DB6-FB5E-2596-E392-08130C9A4722}"/>
              </a:ext>
            </a:extLst>
          </p:cNvPr>
          <p:cNvSpPr/>
          <p:nvPr/>
        </p:nvSpPr>
        <p:spPr>
          <a:xfrm rot="21108736">
            <a:off x="3624962" y="2636112"/>
            <a:ext cx="4727596" cy="1323439"/>
          </a:xfrm>
          <a:prstGeom prst="rect">
            <a:avLst/>
          </a:prstGeom>
          <a:noFill/>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u="none" strike="noStrike" kern="1200" cap="none" spc="0" normalizeH="0" baseline="0" noProof="0" dirty="0">
                <a:ln w="12700">
                  <a:solidFill>
                    <a:srgbClr val="E5E5FF">
                      <a:satMod val="155000"/>
                    </a:srgbClr>
                  </a:solidFill>
                  <a:prstDash val="solid"/>
                </a:ln>
                <a:solidFill>
                  <a:srgbClr val="E5E5FF">
                    <a:lumMod val="25000"/>
                  </a:srgbClr>
                </a:solidFill>
                <a:effectLst>
                  <a:glow rad="228600">
                    <a:srgbClr val="FFFFFF">
                      <a:alpha val="80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اليونانية</a:t>
            </a:r>
            <a:endParaRPr kumimoji="0" lang="en-US" sz="8000" b="1" u="none" strike="noStrike" kern="1200" cap="none" spc="0" normalizeH="0" baseline="0" noProof="0" dirty="0">
              <a:ln w="12700">
                <a:solidFill>
                  <a:srgbClr val="E5E5FF">
                    <a:satMod val="155000"/>
                  </a:srgbClr>
                </a:solidFill>
                <a:prstDash val="solid"/>
              </a:ln>
              <a:solidFill>
                <a:srgbClr val="E5E5FF">
                  <a:lumMod val="25000"/>
                </a:srgbClr>
              </a:solidFill>
              <a:effectLst>
                <a:glow rad="228600">
                  <a:srgbClr val="FFFFFF">
                    <a:alpha val="80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E5FF60B8-619C-7005-8CC4-CCF897870C08}"/>
              </a:ext>
            </a:extLst>
          </p:cNvPr>
          <p:cNvSpPr/>
          <p:nvPr/>
        </p:nvSpPr>
        <p:spPr>
          <a:xfrm>
            <a:off x="5148064" y="4161710"/>
            <a:ext cx="4727596" cy="769441"/>
          </a:xfrm>
          <a:prstGeom prst="rect">
            <a:avLst/>
          </a:prstGeom>
          <a:noFill/>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w="12700">
                  <a:solidFill>
                    <a:srgbClr val="E5E5FF">
                      <a:satMod val="155000"/>
                    </a:srgbClr>
                  </a:solidFill>
                  <a:prstDash val="solid"/>
                </a:ln>
                <a:solidFill>
                  <a:srgbClr val="000514"/>
                </a:solidFill>
                <a:effectLst>
                  <a:glow rad="228600">
                    <a:srgbClr val="FFFFFF">
                      <a:alpha val="80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الآرامية</a:t>
            </a:r>
            <a:endParaRPr kumimoji="0" lang="en-US" sz="4400" b="1" u="none" strike="noStrike" kern="1200" cap="none" spc="0" normalizeH="0" baseline="0" noProof="0" dirty="0">
              <a:ln w="12700">
                <a:solidFill>
                  <a:srgbClr val="E5E5FF">
                    <a:satMod val="155000"/>
                  </a:srgbClr>
                </a:solidFill>
                <a:prstDash val="solid"/>
              </a:ln>
              <a:solidFill>
                <a:srgbClr val="000514"/>
              </a:solidFill>
              <a:effectLst>
                <a:glow rad="228600">
                  <a:srgbClr val="FFFFFF">
                    <a:alpha val="80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C6380468-B014-DA0B-9569-569392CFF624}"/>
              </a:ext>
            </a:extLst>
          </p:cNvPr>
          <p:cNvSpPr/>
          <p:nvPr/>
        </p:nvSpPr>
        <p:spPr>
          <a:xfrm>
            <a:off x="5110741" y="5311186"/>
            <a:ext cx="4727596" cy="523220"/>
          </a:xfrm>
          <a:prstGeom prst="rect">
            <a:avLst/>
          </a:prstGeom>
          <a:noFill/>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w="12700">
                  <a:solidFill>
                    <a:srgbClr val="E5E5FF">
                      <a:satMod val="155000"/>
                    </a:srgbClr>
                  </a:solidFill>
                  <a:prstDash val="solid"/>
                </a:ln>
                <a:solidFill>
                  <a:srgbClr val="FEFBF0"/>
                </a:solidFill>
                <a:effectLst>
                  <a:glow rad="228600">
                    <a:srgbClr val="000514">
                      <a:alpha val="80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العبرانية</a:t>
            </a:r>
            <a:endParaRPr kumimoji="0" lang="en-US" sz="4400" b="1" u="none" strike="noStrike" kern="1200" cap="none" spc="0" normalizeH="0" baseline="0" noProof="0" dirty="0">
              <a:ln w="12700">
                <a:solidFill>
                  <a:srgbClr val="E5E5FF">
                    <a:satMod val="155000"/>
                  </a:srgbClr>
                </a:solidFill>
                <a:prstDash val="solid"/>
              </a:ln>
              <a:solidFill>
                <a:srgbClr val="FEFBF0"/>
              </a:solidFill>
              <a:effectLst>
                <a:glow rad="228600">
                  <a:srgbClr val="000514">
                    <a:alpha val="80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wheel(4)">
                                      <p:cBhvr>
                                        <p:cTn id="7" dur="2000"/>
                                        <p:tgtEl>
                                          <p:spTgt spid="3789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4" fill="hold" grpId="0" nodeType="clickEffect">
                                  <p:stCondLst>
                                    <p:cond delay="0"/>
                                  </p:stCondLst>
                                  <p:childTnLst>
                                    <p:set>
                                      <p:cBhvr>
                                        <p:cTn id="15" dur="1" fill="hold">
                                          <p:stCondLst>
                                            <p:cond delay="0"/>
                                          </p:stCondLst>
                                        </p:cTn>
                                        <p:tgtEl>
                                          <p:spTgt spid="37893"/>
                                        </p:tgtEl>
                                        <p:attrNameLst>
                                          <p:attrName>style.visibility</p:attrName>
                                        </p:attrNameLst>
                                      </p:cBhvr>
                                      <p:to>
                                        <p:strVal val="visible"/>
                                      </p:to>
                                    </p:set>
                                    <p:animEffect transition="in" filter="wheel(4)">
                                      <p:cBhvr>
                                        <p:cTn id="16" dur="2000"/>
                                        <p:tgtEl>
                                          <p:spTgt spid="3789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3" grpId="0"/>
      <p:bldP spid="4" grpId="0"/>
      <p:bldP spid="5" grpId="0"/>
      <p:bldP spid="6"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فكرة</a:t>
            </a:r>
            <a:endParaRPr lang="en-US" sz="4800" dirty="0">
              <a:effectLst>
                <a:glow rad="127000">
                  <a:schemeClr val="tx1"/>
                </a:glow>
              </a:effectLst>
              <a:ea typeface="ＭＳ Ｐゴシック" charset="0"/>
            </a:endParaRPr>
          </a:p>
        </p:txBody>
      </p:sp>
      <p:pic>
        <p:nvPicPr>
          <p:cNvPr id="14338" name="Picture 2" descr="Circling the Square - On Becoming an Acts 6 Church">
            <a:extLst>
              <a:ext uri="{FF2B5EF4-FFF2-40B4-BE49-F238E27FC236}">
                <a16:creationId xmlns:a16="http://schemas.microsoft.com/office/drawing/2014/main" id="{71AF6C58-4892-A940-A19B-78B02BB7A93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517162"/>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BB73755-ECFB-444F-78DF-C3FA9EE590B4}"/>
              </a:ext>
            </a:extLst>
          </p:cNvPr>
          <p:cNvGrpSpPr/>
          <p:nvPr/>
        </p:nvGrpSpPr>
        <p:grpSpPr>
          <a:xfrm>
            <a:off x="-1" y="-27384"/>
            <a:ext cx="9185679" cy="7007732"/>
            <a:chOff x="-1" y="-27384"/>
            <a:chExt cx="9185679" cy="7007732"/>
          </a:xfrm>
        </p:grpSpPr>
        <p:pic>
          <p:nvPicPr>
            <p:cNvPr id="4098" name="Picture 2">
              <a:extLst>
                <a:ext uri="{FF2B5EF4-FFF2-40B4-BE49-F238E27FC236}">
                  <a16:creationId xmlns:a16="http://schemas.microsoft.com/office/drawing/2014/main" id="{3071E2CF-86C9-B740-B02C-1486D5CFBE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
              <a:ext cx="9185679" cy="6980349"/>
            </a:xfrm>
            <a:prstGeom prst="rect">
              <a:avLst/>
            </a:prstGeom>
            <a:noFill/>
            <a:extLst>
              <a:ext uri="{909E8E84-426E-40DD-AFC4-6F175D3DCCD1}">
                <a14:hiddenFill xmlns:a14="http://schemas.microsoft.com/office/drawing/2010/main">
                  <a:solidFill>
                    <a:srgbClr val="FFFFFF"/>
                  </a:solidFill>
                </a14:hiddenFill>
              </a:ext>
            </a:extLst>
          </p:spPr>
        </p:pic>
        <p:sp>
          <p:nvSpPr>
            <p:cNvPr id="3" name="Oval Callout 2">
              <a:extLst>
                <a:ext uri="{FF2B5EF4-FFF2-40B4-BE49-F238E27FC236}">
                  <a16:creationId xmlns:a16="http://schemas.microsoft.com/office/drawing/2014/main" id="{AB9914CC-B262-09DC-3D8A-6E863B7330FA}"/>
                </a:ext>
              </a:extLst>
            </p:cNvPr>
            <p:cNvSpPr/>
            <p:nvPr/>
          </p:nvSpPr>
          <p:spPr bwMode="auto">
            <a:xfrm>
              <a:off x="3635896" y="-27384"/>
              <a:ext cx="3888432" cy="1912890"/>
            </a:xfrm>
            <a:prstGeom prst="wedgeEllipseCallout">
              <a:avLst>
                <a:gd name="adj1" fmla="val -41409"/>
                <a:gd name="adj2" fmla="val 65488"/>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Oval Callout 3">
              <a:extLst>
                <a:ext uri="{FF2B5EF4-FFF2-40B4-BE49-F238E27FC236}">
                  <a16:creationId xmlns:a16="http://schemas.microsoft.com/office/drawing/2014/main" id="{16DF5ACF-1E4F-D37F-B112-2515F35E4B29}"/>
                </a:ext>
              </a:extLst>
            </p:cNvPr>
            <p:cNvSpPr/>
            <p:nvPr/>
          </p:nvSpPr>
          <p:spPr bwMode="auto">
            <a:xfrm>
              <a:off x="4824028" y="1645939"/>
              <a:ext cx="2304256" cy="1614019"/>
            </a:xfrm>
            <a:prstGeom prst="wedgeEllipseCallout">
              <a:avLst>
                <a:gd name="adj1" fmla="val 48566"/>
                <a:gd name="adj2" fmla="val 52293"/>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3707904" y="404664"/>
            <a:ext cx="3672408" cy="1080120"/>
          </a:xfrm>
          <a:effectLst/>
        </p:spPr>
        <p:txBody>
          <a:bodyPr/>
          <a:lstStyle/>
          <a:p>
            <a:pPr>
              <a:defRPr/>
            </a:pPr>
            <a:r>
              <a:rPr lang="ar-JO" sz="3200" dirty="0">
                <a:solidFill>
                  <a:schemeClr val="tx2"/>
                </a:solidFill>
                <a:effectLst>
                  <a:glow rad="127000">
                    <a:schemeClr val="bg1"/>
                  </a:glow>
                </a:effectLst>
                <a:ea typeface="ＭＳ Ｐゴシック" charset="0"/>
              </a:rPr>
              <a:t>هذه الدرجات غير مقبولة، </a:t>
            </a:r>
            <a:br>
              <a:rPr lang="ar-JO" sz="3200" dirty="0">
                <a:solidFill>
                  <a:schemeClr val="tx2"/>
                </a:solidFill>
                <a:effectLst>
                  <a:glow rad="127000">
                    <a:schemeClr val="bg1"/>
                  </a:glow>
                </a:effectLst>
                <a:ea typeface="ＭＳ Ｐゴシック" charset="0"/>
              </a:rPr>
            </a:br>
            <a:r>
              <a:rPr lang="ar-JO" sz="3200" dirty="0">
                <a:solidFill>
                  <a:schemeClr val="tx2"/>
                </a:solidFill>
                <a:effectLst>
                  <a:glow rad="127000">
                    <a:schemeClr val="bg1"/>
                  </a:glow>
                </a:effectLst>
                <a:ea typeface="ＭＳ Ｐゴシック" charset="0"/>
              </a:rPr>
              <a:t>كيف نعالج هذا؟</a:t>
            </a:r>
            <a:endParaRPr lang="en-US" sz="3200" dirty="0">
              <a:solidFill>
                <a:schemeClr val="tx2"/>
              </a:solidFill>
              <a:effectLst>
                <a:glow rad="127000">
                  <a:schemeClr val="bg1"/>
                </a:glow>
              </a:effectLst>
              <a:ea typeface="ＭＳ Ｐゴシック" charset="0"/>
            </a:endParaRPr>
          </a:p>
        </p:txBody>
      </p:sp>
      <p:sp>
        <p:nvSpPr>
          <p:cNvPr id="2" name="Rectangle 2">
            <a:extLst>
              <a:ext uri="{FF2B5EF4-FFF2-40B4-BE49-F238E27FC236}">
                <a16:creationId xmlns:a16="http://schemas.microsoft.com/office/drawing/2014/main" id="{835DD84C-0749-01C0-8586-E7E36FC95BD8}"/>
              </a:ext>
            </a:extLst>
          </p:cNvPr>
          <p:cNvSpPr txBox="1">
            <a:spLocks noChangeArrowheads="1"/>
          </p:cNvSpPr>
          <p:nvPr/>
        </p:nvSpPr>
        <p:spPr bwMode="auto">
          <a:xfrm>
            <a:off x="4860032" y="1912889"/>
            <a:ext cx="2232248"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kern="0" dirty="0">
                <a:solidFill>
                  <a:schemeClr val="tx2"/>
                </a:solidFill>
                <a:effectLst>
                  <a:glow rad="127000">
                    <a:schemeClr val="bg1"/>
                  </a:glow>
                </a:effectLst>
                <a:ea typeface="ＭＳ Ｐゴシック" charset="0"/>
              </a:rPr>
              <a:t>ارمي المال عليها</a:t>
            </a:r>
            <a:endParaRPr lang="en-US" sz="2800" kern="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186256909"/>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234542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حلَّ الرسل مشكلة النمو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من خلال تعيين قادة علمانيين</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 (</a:t>
            </a:r>
            <a:r>
              <a:rPr lang="ar-SA" sz="4000" dirty="0">
                <a:effectLst>
                  <a:glow rad="127000">
                    <a:schemeClr val="tx1"/>
                  </a:glow>
                </a:effectLst>
                <a:ea typeface="ＭＳ Ｐゴシック" charset="0"/>
              </a:rPr>
              <a:t>أعمال الرس</a:t>
            </a:r>
            <a:r>
              <a:rPr lang="ar-JO" sz="4000" dirty="0">
                <a:effectLst>
                  <a:glow rad="127000">
                    <a:schemeClr val="tx1"/>
                  </a:glow>
                </a:effectLst>
                <a:ea typeface="ＭＳ Ｐゴシック" charset="0"/>
              </a:rPr>
              <a:t>ل 6: 2-7</a:t>
            </a:r>
            <a:r>
              <a:rPr lang="en-US" sz="4000" dirty="0">
                <a:effectLst>
                  <a:glow rad="127000">
                    <a:schemeClr val="tx1"/>
                  </a:glow>
                </a:effectLst>
                <a:ea typeface="ＭＳ Ｐゴシック" charset="0"/>
              </a:rPr>
              <a:t>) </a:t>
            </a:r>
          </a:p>
        </p:txBody>
      </p:sp>
      <p:pic>
        <p:nvPicPr>
          <p:cNvPr id="9218" name="Picture 2" descr="Acts 6:3 ESV, Acts 6:5 ESV Illustrated: &quot;Full of Faith and of the Holy  Spirit&quot; — Heartlight® Gallery">
            <a:extLst>
              <a:ext uri="{FF2B5EF4-FFF2-40B4-BE49-F238E27FC236}">
                <a16:creationId xmlns:a16="http://schemas.microsoft.com/office/drawing/2014/main" id="{9CA6E622-F5F9-9C4F-A5A9-DC2D836AFB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374899"/>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72A35E92-D93B-272C-A7A7-D1EF7E9237B1}"/>
              </a:ext>
            </a:extLst>
          </p:cNvPr>
          <p:cNvSpPr txBox="1">
            <a:spLocks noChangeArrowheads="1"/>
          </p:cNvSpPr>
          <p:nvPr/>
        </p:nvSpPr>
        <p:spPr bwMode="auto">
          <a:xfrm>
            <a:off x="-12031" y="2375794"/>
            <a:ext cx="9144000" cy="2345429"/>
          </a:xfrm>
          <a:prstGeom prst="rect">
            <a:avLst/>
          </a:prstGeom>
          <a:solidFill>
            <a:srgbClr val="2A2E2F"/>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kern="0" dirty="0">
                <a:effectLst>
                  <a:glow rad="127000">
                    <a:schemeClr val="tx1"/>
                  </a:glow>
                </a:effectLst>
                <a:ea typeface="ＭＳ Ｐゴシック" charset="0"/>
              </a:rPr>
              <a:t>5 فحسن هذا القول أمام كل الجمهور، فاختاروا استفانوس، رجلاً مملواً من الإيمان والروح القدس، وفيلبس، وبروخورس، ونيكانور، وتيمون، وبرميناس، ونيقولاوس دخيلاً أنطاكياً.</a:t>
            </a:r>
            <a:br>
              <a:rPr lang="en-US" sz="4000" kern="0" dirty="0">
                <a:effectLst>
                  <a:glow rad="127000">
                    <a:schemeClr val="tx1"/>
                  </a:glow>
                </a:effectLst>
                <a:ea typeface="ＭＳ Ｐゴシック" charset="0"/>
              </a:rPr>
            </a:br>
            <a:r>
              <a:rPr lang="en-US" sz="4000" kern="0" dirty="0">
                <a:effectLst>
                  <a:glow rad="127000">
                    <a:schemeClr val="tx1"/>
                  </a:glow>
                </a:effectLst>
                <a:ea typeface="ＭＳ Ｐゴシック" charset="0"/>
              </a:rPr>
              <a:t> (</a:t>
            </a:r>
            <a:r>
              <a:rPr lang="ar-JO" sz="4000" kern="0" dirty="0">
                <a:effectLst>
                  <a:glow rad="127000">
                    <a:schemeClr val="tx1"/>
                  </a:glow>
                </a:effectLst>
                <a:ea typeface="ＭＳ Ｐゴシック" charset="0"/>
              </a:rPr>
              <a:t> </a:t>
            </a:r>
            <a:r>
              <a:rPr lang="ar-SA" sz="4000" kern="0" dirty="0">
                <a:effectLst>
                  <a:glow rad="127000">
                    <a:schemeClr val="tx1"/>
                  </a:glow>
                </a:effectLst>
                <a:ea typeface="ＭＳ Ｐゴシック" charset="0"/>
              </a:rPr>
              <a:t>أعمال الرس</a:t>
            </a:r>
            <a:r>
              <a:rPr lang="ar-JO" sz="4000" kern="0" dirty="0">
                <a:effectLst>
                  <a:glow rad="127000">
                    <a:schemeClr val="tx1"/>
                  </a:glow>
                </a:effectLst>
                <a:ea typeface="ＭＳ Ｐゴシック" charset="0"/>
              </a:rPr>
              <a:t>ل 6: 5</a:t>
            </a:r>
            <a:r>
              <a:rPr lang="en-US" sz="4000" kern="0" dirty="0">
                <a:effectLst>
                  <a:glow rad="127000">
                    <a:schemeClr val="tx1"/>
                  </a:glow>
                </a:effectLst>
                <a:ea typeface="ＭＳ Ｐゴシック" charset="0"/>
              </a:rPr>
              <a:t>) </a:t>
            </a:r>
          </a:p>
        </p:txBody>
      </p:sp>
    </p:spTree>
    <p:extLst>
      <p:ext uri="{BB962C8B-B14F-4D97-AF65-F5344CB8AC3E}">
        <p14:creationId xmlns:p14="http://schemas.microsoft.com/office/powerpoint/2010/main" val="3662510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685800" y="2060849"/>
            <a:ext cx="7774632" cy="2448272"/>
          </a:xfrm>
        </p:spPr>
        <p:txBody>
          <a:bodyPr/>
          <a:lstStyle/>
          <a:p>
            <a:pPr algn="r" rtl="1"/>
            <a:r>
              <a:rPr lang="ar-SA" sz="5400" b="1" dirty="0">
                <a:solidFill>
                  <a:srgbClr val="E4AF33"/>
                </a:solidFill>
                <a:latin typeface="Arial" panose="020B0604020202020204" pitchFamily="34" charset="0"/>
                <a:ea typeface="Arial" charset="0"/>
                <a:cs typeface="Arial" panose="020B0604020202020204" pitchFamily="34" charset="0"/>
              </a:rPr>
              <a:t> </a:t>
            </a:r>
            <a:r>
              <a:rPr lang="ar-SA" sz="6000" b="1" dirty="0">
                <a:solidFill>
                  <a:srgbClr val="E4AF33"/>
                </a:solidFill>
                <a:latin typeface="Arial" panose="020B0604020202020204" pitchFamily="34" charset="0"/>
                <a:ea typeface="Arial" charset="0"/>
                <a:cs typeface="Arial" panose="020B0604020202020204" pitchFamily="34" charset="0"/>
              </a:rPr>
              <a:t>ما</a:t>
            </a:r>
            <a:r>
              <a:rPr lang="ar-JO" sz="6000" b="1" dirty="0">
                <a:solidFill>
                  <a:srgbClr val="E4AF33"/>
                </a:solidFill>
                <a:latin typeface="Arial" panose="020B0604020202020204" pitchFamily="34" charset="0"/>
                <a:ea typeface="Arial" charset="0"/>
                <a:cs typeface="Arial" panose="020B0604020202020204" pitchFamily="34" charset="0"/>
              </a:rPr>
              <a:t> </a:t>
            </a:r>
            <a:r>
              <a:rPr lang="ar-SA" sz="6000" b="1" dirty="0">
                <a:solidFill>
                  <a:srgbClr val="E4AF33"/>
                </a:solidFill>
                <a:latin typeface="Arial" panose="020B0604020202020204" pitchFamily="34" charset="0"/>
                <a:ea typeface="Arial" charset="0"/>
                <a:cs typeface="Arial" panose="020B0604020202020204" pitchFamily="34" charset="0"/>
              </a:rPr>
              <a:t>هو دورك في خطة الله التي بدأها في تاريخ الكنيسة المبكر؟</a:t>
            </a:r>
            <a:endParaRPr lang="en-US" sz="6000" b="1" dirty="0">
              <a:solidFill>
                <a:srgbClr val="E4AF33"/>
              </a:solidFill>
              <a:latin typeface="Arial" panose="020B0604020202020204" pitchFamily="34" charset="0"/>
              <a:ea typeface="Arial" charset="0"/>
              <a:cs typeface="Arial" panose="020B0604020202020204" pitchFamily="34" charset="0"/>
            </a:endParaRPr>
          </a:p>
        </p:txBody>
      </p:sp>
      <p:sp>
        <p:nvSpPr>
          <p:cNvPr id="4" name="Rectangle 2">
            <a:extLst>
              <a:ext uri="{FF2B5EF4-FFF2-40B4-BE49-F238E27FC236}">
                <a16:creationId xmlns:a16="http://schemas.microsoft.com/office/drawing/2014/main" id="{34A83C03-45CE-CB48-A66F-D8E42EBBE8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59000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الكلمة</a:t>
            </a:r>
            <a:endParaRPr lang="en-US" sz="5400" dirty="0">
              <a:effectLst>
                <a:glow rad="127000">
                  <a:schemeClr val="tx1"/>
                </a:glow>
              </a:effectLst>
              <a:ea typeface="ＭＳ Ｐゴシック" charset="0"/>
            </a:endParaRPr>
          </a:p>
        </p:txBody>
      </p:sp>
      <p:pic>
        <p:nvPicPr>
          <p:cNvPr id="11266" name="Picture 2" descr="Image result for What’s the point?">
            <a:extLst>
              <a:ext uri="{FF2B5EF4-FFF2-40B4-BE49-F238E27FC236}">
                <a16:creationId xmlns:a16="http://schemas.microsoft.com/office/drawing/2014/main" id="{89A94C07-2217-614D-A906-9DF981C48F6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20863"/>
            <a:ext cx="9144000" cy="321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56895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2345429"/>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لماذا الرجال من أجل برنامج طعام؟</a:t>
            </a:r>
            <a:endParaRPr lang="en-US" sz="48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7B9E2896-3670-0B42-8210-09A80CDB58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74899"/>
            <a:ext cx="9144000" cy="4453631"/>
          </a:xfrm>
          <a:prstGeom prst="rect">
            <a:avLst/>
          </a:prstGeom>
        </p:spPr>
      </p:pic>
    </p:spTree>
    <p:extLst>
      <p:ext uri="{BB962C8B-B14F-4D97-AF65-F5344CB8AC3E}">
        <p14:creationId xmlns:p14="http://schemas.microsoft.com/office/powerpoint/2010/main" val="338628441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1"/>
            <a:ext cx="9144000" cy="1850130"/>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السبعة الذين يخدمون الموائد</a:t>
            </a:r>
            <a:endParaRPr lang="en-US" sz="4000" dirty="0">
              <a:effectLst>
                <a:glow rad="127000">
                  <a:schemeClr val="tx1"/>
                </a:glow>
              </a:effectLst>
              <a:ea typeface="ＭＳ Ｐゴシック" charset="0"/>
            </a:endParaRPr>
          </a:p>
        </p:txBody>
      </p:sp>
      <p:pic>
        <p:nvPicPr>
          <p:cNvPr id="10242" name="Picture 2" descr="Acts 6 – Stephen is Seized | Bob's boy's Christianity blog">
            <a:extLst>
              <a:ext uri="{FF2B5EF4-FFF2-40B4-BE49-F238E27FC236}">
                <a16:creationId xmlns:a16="http://schemas.microsoft.com/office/drawing/2014/main" id="{58B9E083-F690-324F-A177-33BA25D6E6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879600"/>
            <a:ext cx="7620000" cy="497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91485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cts 6 and the Gift of the Holy Spirit (Part 2) - Church of Christ Articles">
            <a:extLst>
              <a:ext uri="{FF2B5EF4-FFF2-40B4-BE49-F238E27FC236}">
                <a16:creationId xmlns:a16="http://schemas.microsoft.com/office/drawing/2014/main" id="{211819E0-D8C5-5143-8DE4-AE64E44475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4851" y="349253"/>
            <a:ext cx="8289641" cy="650874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مملوء بالروح (أعمال الرسل 6: 3)</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4204927130"/>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الكلمة والصلاة</a:t>
            </a:r>
            <a:endParaRPr lang="en-US" sz="5400" dirty="0">
              <a:effectLst>
                <a:glow rad="127000">
                  <a:schemeClr val="tx1"/>
                </a:glow>
              </a:effectLst>
              <a:ea typeface="ＭＳ Ｐゴシック" charset="0"/>
            </a:endParaRPr>
          </a:p>
        </p:txBody>
      </p:sp>
      <p:pic>
        <p:nvPicPr>
          <p:cNvPr id="3074" name="Picture 2" descr="9News Nigeria - Nigeria's favourite latest news source">
            <a:extLst>
              <a:ext uri="{FF2B5EF4-FFF2-40B4-BE49-F238E27FC236}">
                <a16:creationId xmlns:a16="http://schemas.microsoft.com/office/drawing/2014/main" id="{9C0FA4F3-D97C-4D44-9EF1-B2F736D682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239184"/>
            <a:ext cx="9158993" cy="51468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51908147-2A0E-F74B-B9DE-2A9CE852F52A}"/>
              </a:ext>
            </a:extLst>
          </p:cNvPr>
          <p:cNvSpPr txBox="1">
            <a:spLocks noChangeArrowheads="1"/>
          </p:cNvSpPr>
          <p:nvPr/>
        </p:nvSpPr>
        <p:spPr bwMode="auto">
          <a:xfrm>
            <a:off x="0" y="1536317"/>
            <a:ext cx="8780929" cy="51468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استفانوس</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فيلبس</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بروخورس</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نيكانور</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تيمون</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برميناس</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نيقولاوس من أنطاكية، متحول إلى اليهودية</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9905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النتيجة</a:t>
            </a:r>
            <a:endParaRPr lang="en-US" sz="4800" dirty="0">
              <a:effectLst>
                <a:glow rad="127000">
                  <a:schemeClr val="tx1"/>
                </a:glow>
              </a:effectLst>
              <a:ea typeface="ＭＳ Ｐゴシック" charset="0"/>
            </a:endParaRPr>
          </a:p>
        </p:txBody>
      </p:sp>
      <p:grpSp>
        <p:nvGrpSpPr>
          <p:cNvPr id="4" name="Group 3">
            <a:extLst>
              <a:ext uri="{FF2B5EF4-FFF2-40B4-BE49-F238E27FC236}">
                <a16:creationId xmlns:a16="http://schemas.microsoft.com/office/drawing/2014/main" id="{2EC3EECF-1F65-2E5F-753B-3A24062B23D3}"/>
              </a:ext>
            </a:extLst>
          </p:cNvPr>
          <p:cNvGrpSpPr/>
          <p:nvPr/>
        </p:nvGrpSpPr>
        <p:grpSpPr>
          <a:xfrm>
            <a:off x="0" y="981612"/>
            <a:ext cx="7873284" cy="5904963"/>
            <a:chOff x="0" y="981612"/>
            <a:chExt cx="7873284" cy="5904963"/>
          </a:xfrm>
        </p:grpSpPr>
        <p:pic>
          <p:nvPicPr>
            <p:cNvPr id="8194" name="Picture 2" descr="Acts 6 Inspirational Images">
              <a:extLst>
                <a:ext uri="{FF2B5EF4-FFF2-40B4-BE49-F238E27FC236}">
                  <a16:creationId xmlns:a16="http://schemas.microsoft.com/office/drawing/2014/main" id="{7FADB866-14C8-F648-8E69-C85472052F3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667" l="500" r="90000">
                          <a14:foregroundMark x1="1250" y1="53667" x2="1250" y2="53667"/>
                          <a14:foregroundMark x1="65250" y1="74000" x2="65250" y2="74000"/>
                          <a14:foregroundMark x1="65250" y1="66667" x2="65250" y2="66667"/>
                          <a14:foregroundMark x1="66250" y1="83333" x2="66250" y2="83333"/>
                          <a14:foregroundMark x1="68250" y1="77333" x2="68250" y2="77333"/>
                          <a14:foregroundMark x1="62250" y1="78000" x2="64750" y2="81667"/>
                          <a14:foregroundMark x1="65250" y1="91333" x2="65250" y2="91333"/>
                          <a14:foregroundMark x1="65250" y1="91333" x2="65250" y2="91333"/>
                          <a14:foregroundMark x1="73500" y1="94000" x2="73500" y2="94000"/>
                          <a14:foregroundMark x1="500" y1="81333" x2="500" y2="81333"/>
                          <a14:foregroundMark x1="11250" y1="99667" x2="11250" y2="99667"/>
                        </a14:backgroundRemoval>
                      </a14:imgEffect>
                    </a14:imgLayer>
                  </a14:imgProps>
                </a:ext>
                <a:ext uri="{28A0092B-C50C-407E-A947-70E740481C1C}">
                  <a14:useLocalDpi xmlns:a14="http://schemas.microsoft.com/office/drawing/2010/main"/>
                </a:ext>
              </a:extLst>
            </a:blip>
            <a:srcRect/>
            <a:stretch>
              <a:fillRect/>
            </a:stretch>
          </p:blipFill>
          <p:spPr bwMode="auto">
            <a:xfrm>
              <a:off x="0" y="981612"/>
              <a:ext cx="7873284" cy="59049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cts 6 Inspirational Images">
              <a:extLst>
                <a:ext uri="{FF2B5EF4-FFF2-40B4-BE49-F238E27FC236}">
                  <a16:creationId xmlns:a16="http://schemas.microsoft.com/office/drawing/2014/main" id="{2CDE2DDD-A1D0-66C8-C44C-9E016D43A677}"/>
                </a:ext>
              </a:extLst>
            </p:cNvPr>
            <p:cNvPicPr>
              <a:picLocks noChangeAspect="1" noChangeArrowheads="1"/>
            </p:cNvPicPr>
            <p:nvPr/>
          </p:nvPicPr>
          <p:blipFill rotWithShape="1">
            <a:blip r:embed="rId3">
              <a:extLst>
                <a:ext uri="{BEBA8EAE-BF5A-486C-A8C5-ECC9F3942E4B}">
                  <a14:imgProps xmlns:a14="http://schemas.microsoft.com/office/drawing/2010/main">
                    <a14:imgLayer r:embed="rId5">
                      <a14:imgEffect>
                        <a14:backgroundRemoval t="10000" b="99667" l="500" r="90000">
                          <a14:foregroundMark x1="1250" y1="53667" x2="1250" y2="53667"/>
                          <a14:foregroundMark x1="65250" y1="74000" x2="65250" y2="74000"/>
                          <a14:foregroundMark x1="65250" y1="66667" x2="65250" y2="66667"/>
                          <a14:foregroundMark x1="66250" y1="83333" x2="66250" y2="83333"/>
                          <a14:foregroundMark x1="68250" y1="77333" x2="68250" y2="77333"/>
                          <a14:foregroundMark x1="62250" y1="78000" x2="64750" y2="81667"/>
                          <a14:foregroundMark x1="65250" y1="91333" x2="65250" y2="91333"/>
                          <a14:foregroundMark x1="65250" y1="91333" x2="65250" y2="91333"/>
                          <a14:foregroundMark x1="73500" y1="94000" x2="73500" y2="94000"/>
                          <a14:foregroundMark x1="500" y1="81333" x2="500" y2="81333"/>
                          <a14:foregroundMark x1="11250" y1="99667" x2="11250" y2="99667"/>
                        </a14:backgroundRemoval>
                      </a14:imgEffect>
                    </a14:imgLayer>
                  </a14:imgProps>
                </a:ext>
                <a:ext uri="{28A0092B-C50C-407E-A947-70E740481C1C}">
                  <a14:useLocalDpi xmlns:a14="http://schemas.microsoft.com/office/drawing/2010/main"/>
                </a:ext>
              </a:extLst>
            </a:blip>
            <a:srcRect l="62425" t="81598" r="31173" b="7375"/>
            <a:stretch/>
          </p:blipFill>
          <p:spPr bwMode="auto">
            <a:xfrm rot="600894">
              <a:off x="4788024" y="6157137"/>
              <a:ext cx="504056" cy="6510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cts 6 Inspirational Images">
              <a:extLst>
                <a:ext uri="{FF2B5EF4-FFF2-40B4-BE49-F238E27FC236}">
                  <a16:creationId xmlns:a16="http://schemas.microsoft.com/office/drawing/2014/main" id="{E3E48AB1-C895-2583-8D9A-D4E9201BDC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5">
                      <a14:imgEffect>
                        <a14:backgroundRemoval t="10000" b="99667" l="500" r="90000">
                          <a14:foregroundMark x1="1250" y1="53667" x2="1250" y2="53667"/>
                          <a14:foregroundMark x1="65250" y1="74000" x2="65250" y2="74000"/>
                          <a14:foregroundMark x1="65250" y1="66667" x2="65250" y2="66667"/>
                          <a14:foregroundMark x1="66250" y1="83333" x2="66250" y2="83333"/>
                          <a14:foregroundMark x1="68250" y1="77333" x2="68250" y2="77333"/>
                          <a14:foregroundMark x1="62250" y1="78000" x2="64750" y2="81667"/>
                          <a14:foregroundMark x1="65250" y1="91333" x2="65250" y2="91333"/>
                          <a14:foregroundMark x1="65250" y1="91333" x2="65250" y2="91333"/>
                          <a14:foregroundMark x1="73500" y1="94000" x2="73500" y2="94000"/>
                          <a14:foregroundMark x1="500" y1="81333" x2="500" y2="81333"/>
                          <a14:foregroundMark x1="11250" y1="99667" x2="11250" y2="99667"/>
                        </a14:backgroundRemoval>
                      </a14:imgEffect>
                    </a14:imgLayer>
                  </a14:imgProps>
                </a:ext>
                <a:ext uri="{28A0092B-C50C-407E-A947-70E740481C1C}">
                  <a14:useLocalDpi xmlns:a14="http://schemas.microsoft.com/office/drawing/2010/main"/>
                </a:ext>
              </a:extLst>
            </a:blip>
            <a:srcRect l="62425" t="81598" r="31173" b="7375"/>
            <a:stretch/>
          </p:blipFill>
          <p:spPr bwMode="auto">
            <a:xfrm rot="21086588">
              <a:off x="5030424" y="6199180"/>
              <a:ext cx="504056" cy="65107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2">
            <a:extLst>
              <a:ext uri="{FF2B5EF4-FFF2-40B4-BE49-F238E27FC236}">
                <a16:creationId xmlns:a16="http://schemas.microsoft.com/office/drawing/2014/main" id="{8E40DBEA-877B-8014-6888-D6615205DF9A}"/>
              </a:ext>
            </a:extLst>
          </p:cNvPr>
          <p:cNvSpPr txBox="1">
            <a:spLocks noChangeArrowheads="1"/>
          </p:cNvSpPr>
          <p:nvPr/>
        </p:nvSpPr>
        <p:spPr bwMode="auto">
          <a:xfrm>
            <a:off x="128588" y="137852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kern="0" dirty="0">
                <a:effectLst>
                  <a:glow rad="127000">
                    <a:schemeClr val="tx1"/>
                  </a:glow>
                </a:effectLst>
                <a:ea typeface="ＭＳ Ｐゴシック" charset="0"/>
              </a:rPr>
              <a:t>وكانت كلمة الله تنمو</a:t>
            </a:r>
            <a:endParaRPr lang="en-US" sz="4800" kern="0"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1163048C-E0BD-9E8D-0814-B6ECFCA59509}"/>
              </a:ext>
            </a:extLst>
          </p:cNvPr>
          <p:cNvSpPr txBox="1">
            <a:spLocks noChangeArrowheads="1"/>
          </p:cNvSpPr>
          <p:nvPr/>
        </p:nvSpPr>
        <p:spPr bwMode="auto">
          <a:xfrm>
            <a:off x="4984792" y="2307210"/>
            <a:ext cx="4159208" cy="37715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kern="0" dirty="0">
                <a:effectLst>
                  <a:glow rad="127000">
                    <a:schemeClr val="tx1"/>
                  </a:glow>
                </a:effectLst>
                <a:ea typeface="ＭＳ Ｐゴシック" charset="0"/>
              </a:rPr>
              <a:t>وعدد التلاميذ يتكاثر جداً في أورشليم</a:t>
            </a:r>
            <a:endParaRPr lang="en-US" sz="3600" kern="0" dirty="0">
              <a:effectLst>
                <a:glow rad="127000">
                  <a:schemeClr val="tx1"/>
                </a:glow>
              </a:effectLst>
              <a:ea typeface="ＭＳ Ｐゴシック" charset="0"/>
            </a:endParaRPr>
          </a:p>
          <a:p>
            <a:pPr>
              <a:defRPr/>
            </a:pPr>
            <a:r>
              <a:rPr lang="ar-JO" sz="3600" kern="0" dirty="0">
                <a:effectLst>
                  <a:glow rad="127000">
                    <a:schemeClr val="tx1"/>
                  </a:glow>
                </a:effectLst>
                <a:ea typeface="ＭＳ Ｐゴシック" charset="0"/>
              </a:rPr>
              <a:t>أعمال الرسل 6: 7</a:t>
            </a:r>
            <a:endParaRPr lang="en-US" sz="3600" kern="0" dirty="0">
              <a:effectLst>
                <a:glow rad="127000">
                  <a:schemeClr val="tx1"/>
                </a:glow>
              </a:effectLst>
              <a:ea typeface="ＭＳ Ｐゴシック" charset="0"/>
            </a:endParaRPr>
          </a:p>
        </p:txBody>
      </p:sp>
    </p:spTree>
    <p:extLst>
      <p:ext uri="{BB962C8B-B14F-4D97-AF65-F5344CB8AC3E}">
        <p14:creationId xmlns:p14="http://schemas.microsoft.com/office/powerpoint/2010/main" val="467998524"/>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BC607-45D0-02C0-9545-F422714D5284}"/>
            </a:ext>
          </a:extLst>
        </p:cNvPr>
        <p:cNvGrpSpPr/>
        <p:nvPr/>
      </p:nvGrpSpPr>
      <p:grpSpPr>
        <a:xfrm>
          <a:off x="0" y="0"/>
          <a:ext cx="0" cy="0"/>
          <a:chOff x="0" y="0"/>
          <a:chExt cx="0" cy="0"/>
        </a:xfrm>
      </p:grpSpPr>
      <p:pic>
        <p:nvPicPr>
          <p:cNvPr id="3074" name="Picture 2" descr="Success Curve Hand - Free image on Pixabay">
            <a:extLst>
              <a:ext uri="{FF2B5EF4-FFF2-40B4-BE49-F238E27FC236}">
                <a16:creationId xmlns:a16="http://schemas.microsoft.com/office/drawing/2014/main" id="{AC4FC7CE-F163-068E-1F42-B624A9EF892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457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a:extLst>
              <a:ext uri="{FF2B5EF4-FFF2-40B4-BE49-F238E27FC236}">
                <a16:creationId xmlns:a16="http://schemas.microsoft.com/office/drawing/2014/main" id="{9CA4AA88-D6C9-8905-0244-D1C1DC8FCF66}"/>
              </a:ext>
            </a:extLst>
          </p:cNvPr>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نمو كنيسة أورشليم</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764BE3D3-367E-6AE7-B6C8-345F67593F20}"/>
              </a:ext>
            </a:extLst>
          </p:cNvPr>
          <p:cNvSpPr txBox="1">
            <a:spLocks noChangeArrowheads="1"/>
          </p:cNvSpPr>
          <p:nvPr/>
        </p:nvSpPr>
        <p:spPr bwMode="auto">
          <a:xfrm>
            <a:off x="0" y="4641810"/>
            <a:ext cx="2729753" cy="1853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يوم الخمسين</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3000</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 2</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95F9B897-BDB9-35DE-648C-4FA82BA462DE}"/>
              </a:ext>
            </a:extLst>
          </p:cNvPr>
          <p:cNvSpPr txBox="1">
            <a:spLocks noChangeArrowheads="1"/>
          </p:cNvSpPr>
          <p:nvPr/>
        </p:nvSpPr>
        <p:spPr bwMode="auto">
          <a:xfrm>
            <a:off x="1869141" y="3519086"/>
            <a:ext cx="3119718" cy="1853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الإضطهاد</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5000</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 الرس</a:t>
            </a: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ل 4: 4</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44D82D3F-E201-72D1-0674-89C6781EB8FA}"/>
              </a:ext>
            </a:extLst>
          </p:cNvPr>
          <p:cNvSpPr txBox="1">
            <a:spLocks noChangeArrowheads="1"/>
          </p:cNvSpPr>
          <p:nvPr/>
        </p:nvSpPr>
        <p:spPr bwMode="auto">
          <a:xfrm>
            <a:off x="3946712" y="2788690"/>
            <a:ext cx="3119718" cy="1853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تكاثر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التلاميذ</a:t>
            </a:r>
            <a:endParaRPr kumimoji="0" lang="en-US" sz="2800" b="1" u="none" strike="noStrike" kern="0" cap="none" spc="0" normalizeH="0" baseline="0" noProof="0" dirty="0">
              <a:ln>
                <a:noFill/>
              </a:ln>
              <a:solidFill>
                <a:srgbClr val="FFFF00"/>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00"/>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 الرس</a:t>
            </a:r>
            <a:r>
              <a:rPr kumimoji="0" lang="ar-JO" sz="2800" b="1" u="none" strike="noStrike" kern="0" cap="none" spc="0" normalizeH="0" baseline="0" noProof="0" dirty="0">
                <a:ln>
                  <a:noFill/>
                </a:ln>
                <a:solidFill>
                  <a:srgbClr val="FFFF00"/>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ل 6: 1</a:t>
            </a:r>
            <a:endParaRPr kumimoji="0" lang="en-US" sz="2800" b="1" u="none" strike="noStrike" kern="0" cap="none" spc="0" normalizeH="0" baseline="0" noProof="0" dirty="0">
              <a:ln>
                <a:noFill/>
              </a:ln>
              <a:solidFill>
                <a:srgbClr val="FFFF00"/>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82BD0338-2286-EA74-551A-52CFBBA0F5DF}"/>
              </a:ext>
            </a:extLst>
          </p:cNvPr>
          <p:cNvSpPr txBox="1">
            <a:spLocks noChangeArrowheads="1"/>
          </p:cNvSpPr>
          <p:nvPr/>
        </p:nvSpPr>
        <p:spPr bwMode="auto">
          <a:xfrm>
            <a:off x="6205818" y="1665966"/>
            <a:ext cx="3119718" cy="1853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الكثير من الكهنة</a:t>
            </a:r>
            <a:endParaRPr kumimoji="0" lang="en-US" sz="2800" b="1" u="none" strike="noStrike" kern="0" cap="none" spc="0" normalizeH="0" baseline="0" noProof="0" dirty="0">
              <a:ln>
                <a:noFill/>
              </a:ln>
              <a:solidFill>
                <a:srgbClr val="FFFF00"/>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00"/>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 الرس</a:t>
            </a:r>
            <a:r>
              <a:rPr kumimoji="0" lang="ar-JO" sz="2800" b="1" u="none" strike="noStrike" kern="0" cap="none" spc="0" normalizeH="0" baseline="0" noProof="0" dirty="0">
                <a:ln>
                  <a:noFill/>
                </a:ln>
                <a:solidFill>
                  <a:srgbClr val="FFFF00"/>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ل 6: 7</a:t>
            </a:r>
            <a:endParaRPr kumimoji="0" lang="en-US" sz="2800" b="1" u="none" strike="noStrike" kern="0" cap="none" spc="0" normalizeH="0" baseline="0" noProof="0" dirty="0">
              <a:ln>
                <a:noFill/>
              </a:ln>
              <a:solidFill>
                <a:srgbClr val="FFFF00"/>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479742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fade">
                                      <p:cBhvr>
                                        <p:cTn id="29" dur="1000"/>
                                        <p:tgtEl>
                                          <p:spTgt spid="2">
                                            <p:txEl>
                                              <p:pRg st="0" end="0"/>
                                            </p:txEl>
                                          </p:spTgt>
                                        </p:tgtEl>
                                      </p:cBhvr>
                                    </p:animEffect>
                                    <p:anim calcmode="lin" valueType="num">
                                      <p:cBhvr>
                                        <p:cTn id="3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1"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fade">
                                      <p:cBhvr>
                                        <p:cTn id="35" dur="1000"/>
                                        <p:tgtEl>
                                          <p:spTgt spid="2">
                                            <p:txEl>
                                              <p:pRg st="1" end="1"/>
                                            </p:txEl>
                                          </p:spTgt>
                                        </p:tgtEl>
                                      </p:cBhvr>
                                    </p:animEffect>
                                    <p:anim calcmode="lin" valueType="num">
                                      <p:cBhvr>
                                        <p:cTn id="3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الآية المفتاحية 1: 8</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460" name="Text Box 4"/>
          <p:cNvSpPr txBox="1">
            <a:spLocks noChangeArrowheads="1"/>
          </p:cNvSpPr>
          <p:nvPr/>
        </p:nvSpPr>
        <p:spPr bwMode="auto">
          <a:xfrm>
            <a:off x="304799" y="2125342"/>
            <a:ext cx="2133601" cy="3563946"/>
          </a:xfrm>
          <a:prstGeom prst="rect">
            <a:avLst/>
          </a:prstGeom>
          <a:noFill/>
          <a:ln>
            <a:noFill/>
          </a:ln>
          <a:effectLst>
            <a:outerShdw dist="35921" dir="2700000" algn="ctr" rotWithShape="0">
              <a:schemeClr val="bg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2: 47 ب</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6: 7</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8: 40</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9: 31</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12: 24</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16: 5</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19: 20</a:t>
            </a: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lang="ar-JO" altLang="zh-CN" b="1" dirty="0">
                <a:solidFill>
                  <a:srgbClr val="003300"/>
                </a:solidFill>
                <a:latin typeface="Arial" panose="020B0604020202020204" pitchFamily="34" charset="0"/>
                <a:cs typeface="Arial" panose="020B0604020202020204" pitchFamily="34" charset="0"/>
              </a:rPr>
              <a:t>28: 30-31</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 xmlns:a14="http://schemas.microsoft.com/office/drawing/2010/main">
                <a:solidFill>
                  <a:srgbClr val="FFFFFF"/>
                </a:solidFill>
              </a14:hiddenFill>
            </a:ext>
          </a:extLst>
        </p:spPr>
      </p:pic>
      <p:sp>
        <p:nvSpPr>
          <p:cNvPr id="19480" name="Text Box 24"/>
          <p:cNvSpPr txBox="1">
            <a:spLocks noChangeArrowheads="1"/>
          </p:cNvSpPr>
          <p:nvPr/>
        </p:nvSpPr>
        <p:spPr bwMode="auto">
          <a:xfrm>
            <a:off x="183708" y="5769224"/>
            <a:ext cx="3169091" cy="861667"/>
          </a:xfrm>
          <a:prstGeom prst="rect">
            <a:avLst/>
          </a:prstGeom>
          <a:noFill/>
          <a:ln w="28575">
            <a:solidFill>
              <a:srgbClr val="660033"/>
            </a:solidFill>
            <a:miter lim="800000"/>
            <a:headEnd/>
            <a:tailEnd/>
          </a:ln>
          <a:effectLst>
            <a:outerShdw dist="35921" dir="2700000" algn="ctr" rotWithShape="0">
              <a:schemeClr val="bg1"/>
            </a:outerShdw>
          </a:effectLst>
        </p:spPr>
        <p:txBody>
          <a:bodyPr wrap="square" lIns="91334" tIns="45667" rIns="91334" bIns="45667">
            <a:spAutoFit/>
          </a:bodyPr>
          <a:lstStyle/>
          <a:p>
            <a:pPr marL="342900" marR="0" lvl="0" indent="-342900" algn="ctr" defTabSz="914400" rtl="1" eaLnBrk="1" fontAlgn="base" latinLnBrk="0" hangingPunct="1">
              <a:lnSpc>
                <a:spcPct val="100000"/>
              </a:lnSpc>
              <a:spcBef>
                <a:spcPct val="50000"/>
              </a:spcBef>
              <a:spcAft>
                <a:spcPct val="0"/>
              </a:spcAft>
              <a:buClrTx/>
              <a:buSzTx/>
              <a:buFontTx/>
              <a:buAutoNum type="arabicPeriod" startAt="8"/>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28: 30- 31</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لماذا تنتهي بهذه الطريقة؟</a:t>
            </a:r>
            <a:endParaRPr kumimoji="0" lang="en-US" sz="20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1: 1-6: 7</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6: 8-8: 40</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407"/>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أعمال الرسل</a:t>
                </a:r>
                <a:r>
                  <a:rPr kumimoji="0" lang="en-US" sz="18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  </a:t>
                </a:r>
                <a:r>
                  <a:rPr kumimoji="0" lang="ar-JO" sz="18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9-28</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62158" name="Text Box 74"/>
            <p:cNvSpPr txBox="1">
              <a:spLocks noChangeArrowheads="1"/>
            </p:cNvSpPr>
            <p:nvPr/>
          </p:nvSpPr>
          <p:spPr bwMode="auto">
            <a:xfrm>
              <a:off x="4512" y="528"/>
              <a:ext cx="960" cy="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نهاية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الأرض</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 من ستانلي د. توسان، ب ك س؛ جيريمي تشيو، الشرق</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54" name="Text Box 2"/>
          <p:cNvSpPr txBox="1">
            <a:spLocks noChangeArrowheads="1"/>
          </p:cNvSpPr>
          <p:nvPr/>
        </p:nvSpPr>
        <p:spPr bwMode="auto">
          <a:xfrm>
            <a:off x="8399986" y="57158"/>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ar-JO" sz="4800" b="1" dirty="0">
                <a:solidFill>
                  <a:srgbClr val="FFFFFF"/>
                </a:solidFill>
                <a:latin typeface="Arial" panose="020B0604020202020204" pitchFamily="34" charset="0"/>
                <a:cs typeface="Arial" panose="020B0604020202020204" pitchFamily="34" charset="0"/>
              </a:rPr>
              <a:t>تقارير التطور</a:t>
            </a:r>
            <a:endParaRPr lang="en-US" b="1" dirty="0">
              <a:solidFill>
                <a:srgbClr val="FFFFFF"/>
              </a:solidFill>
              <a:latin typeface="Arial" panose="020B0604020202020204" pitchFamily="34" charset="0"/>
              <a:cs typeface="Arial" panose="020B0604020202020204" pitchFamily="34" charset="0"/>
            </a:endParaRPr>
          </a:p>
        </p:txBody>
      </p:sp>
      <p:pic>
        <p:nvPicPr>
          <p:cNvPr id="262156" name="Picture 34" descr="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139717" y="215901"/>
            <a:ext cx="148907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606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80"/>
                                        </p:tgtEl>
                                        <p:attrNameLst>
                                          <p:attrName>style.visibility</p:attrName>
                                        </p:attrNameLst>
                                      </p:cBhvr>
                                      <p:to>
                                        <p:strVal val="visible"/>
                                      </p:to>
                                    </p:set>
                                    <p:anim calcmode="lin" valueType="num">
                                      <p:cBhvr additive="base">
                                        <p:cTn id="17" dur="500" fill="hold"/>
                                        <p:tgtEl>
                                          <p:spTgt spid="19480"/>
                                        </p:tgtEl>
                                        <p:attrNameLst>
                                          <p:attrName>ppt_x</p:attrName>
                                        </p:attrNameLst>
                                      </p:cBhvr>
                                      <p:tavLst>
                                        <p:tav tm="0">
                                          <p:val>
                                            <p:strVal val="#ppt_x"/>
                                          </p:val>
                                        </p:tav>
                                        <p:tav tm="100000">
                                          <p:val>
                                            <p:strVal val="#ppt_x"/>
                                          </p:val>
                                        </p:tav>
                                      </p:tavLst>
                                    </p:anim>
                                    <p:anim calcmode="lin" valueType="num">
                                      <p:cBhvr additive="base">
                                        <p:cTn id="18"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checkerboard(across)">
                                      <p:cBhvr>
                                        <p:cTn id="23" dur="500"/>
                                        <p:tgtEl>
                                          <p:spTgt spid="194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80" grpId="0" animBg="1"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أرامل سعيدات</a:t>
            </a:r>
            <a:endParaRPr lang="en-US" sz="4800" dirty="0">
              <a:effectLst>
                <a:glow rad="127000">
                  <a:schemeClr val="tx1"/>
                </a:glow>
              </a:effectLst>
              <a:ea typeface="ＭＳ Ｐゴシック" charset="0"/>
            </a:endParaRPr>
          </a:p>
        </p:txBody>
      </p:sp>
      <p:pic>
        <p:nvPicPr>
          <p:cNvPr id="12290" name="Picture 2" descr="Concerning Widows | Heaven Awaits">
            <a:extLst>
              <a:ext uri="{FF2B5EF4-FFF2-40B4-BE49-F238E27FC236}">
                <a16:creationId xmlns:a16="http://schemas.microsoft.com/office/drawing/2014/main" id="{0F7233E8-5461-424D-B744-6DD7752670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186645"/>
            <a:ext cx="7924800" cy="528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94840"/>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Free photo: Problems Solutions Sign Means Difficult Situation And  Complication 3d - 3drendering, Resolution, Tightspot - Free Download -  Jooinn">
            <a:extLst>
              <a:ext uri="{FF2B5EF4-FFF2-40B4-BE49-F238E27FC236}">
                <a16:creationId xmlns:a16="http://schemas.microsoft.com/office/drawing/2014/main" id="{8D936766-B4BF-C945-B101-6F5C5A7DA55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880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10625" y="1436620"/>
            <a:ext cx="6233375" cy="4165690"/>
          </a:xfrm>
          <a:effectLst/>
        </p:spPr>
        <p:txBody>
          <a:bodyPr/>
          <a:lstStyle/>
          <a:p>
            <a:pPr>
              <a:defRPr/>
            </a:pPr>
            <a:r>
              <a:rPr lang="ar-JO" sz="5400" dirty="0">
                <a:solidFill>
                  <a:schemeClr val="tx2"/>
                </a:solidFill>
                <a:effectLst>
                  <a:glow rad="127000">
                    <a:schemeClr val="bg1"/>
                  </a:glow>
                </a:effectLst>
                <a:ea typeface="ＭＳ Ｐゴシック" charset="0"/>
              </a:rPr>
              <a:t>كيف يجب أن </a:t>
            </a:r>
            <a:br>
              <a:rPr lang="ar-JO" sz="5400" dirty="0">
                <a:solidFill>
                  <a:schemeClr val="tx2"/>
                </a:solidFill>
                <a:effectLst>
                  <a:glow rad="127000">
                    <a:schemeClr val="bg1"/>
                  </a:glow>
                </a:effectLst>
                <a:ea typeface="ＭＳ Ｐゴシック" charset="0"/>
              </a:rPr>
            </a:br>
            <a:r>
              <a:rPr lang="ar-JO" sz="5400" dirty="0">
                <a:solidFill>
                  <a:schemeClr val="tx2"/>
                </a:solidFill>
                <a:effectLst>
                  <a:glow rad="127000">
                    <a:schemeClr val="bg1"/>
                  </a:glow>
                </a:effectLst>
                <a:ea typeface="ＭＳ Ｐゴシック" charset="0"/>
              </a:rPr>
              <a:t>نحل مسائل النمو </a:t>
            </a:r>
            <a:br>
              <a:rPr lang="ar-JO" sz="5400" dirty="0">
                <a:solidFill>
                  <a:schemeClr val="tx2"/>
                </a:solidFill>
                <a:effectLst>
                  <a:glow rad="127000">
                    <a:schemeClr val="bg1"/>
                  </a:glow>
                </a:effectLst>
                <a:ea typeface="ＭＳ Ｐゴシック" charset="0"/>
              </a:rPr>
            </a:br>
            <a:r>
              <a:rPr lang="ar-JO" sz="5400" dirty="0">
                <a:solidFill>
                  <a:schemeClr val="tx2"/>
                </a:solidFill>
                <a:effectLst>
                  <a:glow rad="127000">
                    <a:schemeClr val="bg1"/>
                  </a:glow>
                </a:effectLst>
                <a:ea typeface="ＭＳ Ｐゴシック" charset="0"/>
              </a:rPr>
              <a:t>التي نواجهها؟</a:t>
            </a:r>
            <a:endParaRPr lang="en-US" sz="54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13877505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75964"/>
            <a:ext cx="9144000" cy="198914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السيادة ٢</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820179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25645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304364"/>
          </a:xfrm>
          <a:solidFill>
            <a:srgbClr val="7030A0"/>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الفكرة الرئيسية في أعمال الرسل 6: 1-7</a:t>
            </a:r>
            <a:endParaRPr lang="en-US" sz="48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573306"/>
            <a:ext cx="9144000" cy="39803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حل مشاكل نمو الكنيسة </a:t>
            </a:r>
          </a:p>
          <a:p>
            <a:pPr marL="0" marR="0" lvl="0" indent="0" algn="ctr" defTabSz="457177"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هو المزيد من القادة العلمانيين</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2092944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God Does Amazing Things">
            <a:extLst>
              <a:ext uri="{FF2B5EF4-FFF2-40B4-BE49-F238E27FC236}">
                <a16:creationId xmlns:a16="http://schemas.microsoft.com/office/drawing/2014/main" id="{55B0412E-BBF5-FB40-9E79-4A86A6D5E19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9299"/>
            <a:ext cx="9144000" cy="1464641"/>
          </a:xfrm>
          <a:solidFill>
            <a:schemeClr val="tx1"/>
          </a:soli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الحل العالمي هو وضع مزيد من العمل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على عدد أقل من الناس</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516717821"/>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What’s the point?">
            <a:extLst>
              <a:ext uri="{FF2B5EF4-FFF2-40B4-BE49-F238E27FC236}">
                <a16:creationId xmlns:a16="http://schemas.microsoft.com/office/drawing/2014/main" id="{A9EFECB5-0F16-8643-9E89-EB58BAD388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828288" y="415545"/>
            <a:ext cx="5010912" cy="4058919"/>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إذاً ماذا نفعل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بخصوص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مشاكل نمونا؟</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01715377"/>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304364"/>
          </a:xfrm>
          <a:solidFill>
            <a:srgbClr val="7030A0"/>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تطبيق أعمال الرسل 6: 1-7</a:t>
            </a:r>
            <a:endParaRPr lang="en-US" sz="48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573306"/>
            <a:ext cx="9144000" cy="39803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علينا تعيين المزيد من القادة </a:t>
            </a:r>
          </a:p>
          <a:p>
            <a:pPr marL="0" marR="0" lvl="0" indent="0" algn="ctr" defTabSz="457177"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للتعامل مع نمونا</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710995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1026386-31F7-06D0-BD81-53D9D1DA1A91}"/>
              </a:ext>
            </a:extLst>
          </p:cNvPr>
          <p:cNvGrpSpPr/>
          <p:nvPr/>
        </p:nvGrpSpPr>
        <p:grpSpPr>
          <a:xfrm>
            <a:off x="0" y="1276350"/>
            <a:ext cx="9144000" cy="4303713"/>
            <a:chOff x="0" y="1276350"/>
            <a:chExt cx="9144000" cy="4303713"/>
          </a:xfrm>
        </p:grpSpPr>
        <p:pic>
          <p:nvPicPr>
            <p:cNvPr id="7170" name="Picture 2" descr="Mark Dever quote: As long as quick numerical growth remains the primary  indicator...">
              <a:extLst>
                <a:ext uri="{FF2B5EF4-FFF2-40B4-BE49-F238E27FC236}">
                  <a16:creationId xmlns:a16="http://schemas.microsoft.com/office/drawing/2014/main" id="{B8474582-B99C-6C46-B393-200814D1B09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6350"/>
              <a:ext cx="9144000" cy="43037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B2ACC08-1803-CF89-3328-5EFB357BA679}"/>
                </a:ext>
              </a:extLst>
            </p:cNvPr>
            <p:cNvSpPr/>
            <p:nvPr/>
          </p:nvSpPr>
          <p:spPr bwMode="auto">
            <a:xfrm>
              <a:off x="3491879" y="1484784"/>
              <a:ext cx="5566395" cy="396044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أطلب الحق – لا النمو</a:t>
            </a:r>
            <a:endParaRPr lang="en-US" sz="48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5DAF30A6-CA9B-9AE4-F3FC-81E901D1BF8F}"/>
              </a:ext>
            </a:extLst>
          </p:cNvPr>
          <p:cNvSpPr txBox="1">
            <a:spLocks noChangeArrowheads="1"/>
          </p:cNvSpPr>
          <p:nvPr/>
        </p:nvSpPr>
        <p:spPr bwMode="auto">
          <a:xfrm>
            <a:off x="3203849" y="1276350"/>
            <a:ext cx="5854426" cy="4303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kern="0" dirty="0">
                <a:effectLst>
                  <a:glow rad="127000">
                    <a:schemeClr val="tx1"/>
                  </a:glow>
                </a:effectLst>
                <a:ea typeface="ＭＳ Ｐゴシック" charset="0"/>
              </a:rPr>
              <a:t>طالما ظل النمو العددي السريع هو المؤشر الأساسي لصحة الكنيسة، فإن الحقيقة سوف تتعرض للخطر. وبدلاً من ذلك يجب على الكنائس أن تبدأ مرة أخرى في قياس النجاح ليس من حيث الأرقام ولكن من حيث الإخلاص للكتاب المقدس.</a:t>
            </a:r>
            <a:endParaRPr lang="en-US" sz="2800" kern="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43F18450-1E43-76D7-EB63-7EA539CDF0D5}"/>
              </a:ext>
            </a:extLst>
          </p:cNvPr>
          <p:cNvSpPr txBox="1">
            <a:spLocks noChangeArrowheads="1"/>
          </p:cNvSpPr>
          <p:nvPr/>
        </p:nvSpPr>
        <p:spPr bwMode="auto">
          <a:xfrm>
            <a:off x="3089549" y="5788495"/>
            <a:ext cx="5854426" cy="9488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kern="0" dirty="0">
                <a:effectLst>
                  <a:glow rad="127000">
                    <a:schemeClr val="tx1"/>
                  </a:glow>
                </a:effectLst>
                <a:ea typeface="ＭＳ Ｐゴシック" charset="0"/>
              </a:rPr>
              <a:t>——</a:t>
            </a:r>
            <a:r>
              <a:rPr lang="ar-JO" sz="2800" kern="0" dirty="0">
                <a:effectLst>
                  <a:glow rad="127000">
                    <a:schemeClr val="tx1"/>
                  </a:glow>
                </a:effectLst>
                <a:ea typeface="ＭＳ Ｐゴシック" charset="0"/>
              </a:rPr>
              <a:t> مارك ديفير </a:t>
            </a:r>
            <a:r>
              <a:rPr lang="en-US" sz="2800" kern="0" dirty="0">
                <a:effectLst>
                  <a:glow rad="127000">
                    <a:schemeClr val="tx1"/>
                  </a:glow>
                </a:effectLst>
                <a:ea typeface="ＭＳ Ｐゴシック" charset="0"/>
              </a:rPr>
              <a:t>—</a:t>
            </a:r>
          </a:p>
        </p:txBody>
      </p:sp>
    </p:spTree>
    <p:extLst>
      <p:ext uri="{BB962C8B-B14F-4D97-AF65-F5344CB8AC3E}">
        <p14:creationId xmlns:p14="http://schemas.microsoft.com/office/powerpoint/2010/main" val="1423198316"/>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705D06-1D6D-8840-93D9-C449C73AA6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91220"/>
            <a:ext cx="9144000" cy="3545363"/>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نمو الطرق المتقاطعة</a:t>
            </a:r>
            <a:endParaRPr lang="en-US" dirty="0">
              <a:effectLst>
                <a:glow rad="127000">
                  <a:schemeClr val="tx1"/>
                </a:glow>
              </a:effectLst>
              <a:ea typeface="ＭＳ Ｐゴシック" charset="0"/>
            </a:endParaRPr>
          </a:p>
        </p:txBody>
      </p:sp>
      <p:pic>
        <p:nvPicPr>
          <p:cNvPr id="16386" name="Picture 2" descr="Justice is a gospel issue: Empowered problem solving in Acts 6:3 -  onewaypublishing.co.uk">
            <a:extLst>
              <a:ext uri="{FF2B5EF4-FFF2-40B4-BE49-F238E27FC236}">
                <a16:creationId xmlns:a16="http://schemas.microsoft.com/office/drawing/2014/main" id="{0F594E78-C213-C949-A1FE-A585ED53CB1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6401" y="4668607"/>
            <a:ext cx="3433115" cy="1961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769490"/>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4262907" cy="1086599"/>
          </a:xfrm>
          <a:effectLst/>
        </p:spPr>
        <p:txBody>
          <a:bodyPr anchor="ctr"/>
          <a:lstStyle/>
          <a:p>
            <a:pPr>
              <a:defRPr/>
            </a:pPr>
            <a:r>
              <a:rPr lang="ar-JO" u="sng" dirty="0">
                <a:effectLst>
                  <a:glow rad="127000">
                    <a:schemeClr val="tx1"/>
                  </a:glow>
                </a:effectLst>
                <a:ea typeface="ＭＳ Ｐゴシック" charset="0"/>
              </a:rPr>
              <a:t>مشاكلنا</a:t>
            </a:r>
            <a:endParaRPr lang="en-US" u="sng"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2F6A9676-3AC4-3341-A6D8-819A8FC2616A}"/>
              </a:ext>
            </a:extLst>
          </p:cNvPr>
          <p:cNvSpPr txBox="1">
            <a:spLocks noChangeArrowheads="1"/>
          </p:cNvSpPr>
          <p:nvPr/>
        </p:nvSpPr>
        <p:spPr bwMode="auto">
          <a:xfrm>
            <a:off x="75384" y="1621007"/>
            <a:ext cx="4829577" cy="48686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346075" marR="0" lvl="0" indent="-3460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الأطفال</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الشباب</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السيدات</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الرجال</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المجموعات البيتية</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العبادة</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306159C0-43F2-4B44-A3FD-9F058CCA696E}"/>
              </a:ext>
            </a:extLst>
          </p:cNvPr>
          <p:cNvSpPr txBox="1">
            <a:spLocks noChangeArrowheads="1"/>
          </p:cNvSpPr>
          <p:nvPr/>
        </p:nvSpPr>
        <p:spPr bwMode="auto">
          <a:xfrm>
            <a:off x="4326673" y="72087"/>
            <a:ext cx="4829577" cy="10865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400" b="1" u="sng"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حلول الله</a:t>
            </a:r>
            <a:endParaRPr kumimoji="0" lang="en-US" sz="4400" b="1" u="sng"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B3D29539-D27A-AE47-9B64-FAE5EEF21E68}"/>
              </a:ext>
            </a:extLst>
          </p:cNvPr>
          <p:cNvSpPr txBox="1">
            <a:spLocks noChangeArrowheads="1"/>
          </p:cNvSpPr>
          <p:nvPr/>
        </p:nvSpPr>
        <p:spPr bwMode="auto">
          <a:xfrm>
            <a:off x="4597129" y="1643309"/>
            <a:ext cx="4559121" cy="48686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346075" marR="0" lvl="0" indent="-3460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القادة</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القادة</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القادة</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القادة</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4800" b="1" kern="0" dirty="0">
                <a:solidFill>
                  <a:srgbClr val="FFFFFF"/>
                </a:solidFill>
                <a:latin typeface="Arial" panose="020B0604020202020204" pitchFamily="34" charset="0"/>
                <a:ea typeface="ＭＳ Ｐゴシック" charset="0"/>
                <a:cs typeface="Arial" panose="020B0604020202020204" pitchFamily="34" charset="0"/>
              </a:rPr>
              <a:t>القادة</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القادة</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6496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1000" fill="hold"/>
                                        <p:tgtEl>
                                          <p:spTgt spid="5">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7">
                                            <p:txEl>
                                              <p:pRg st="0" end="0"/>
                                            </p:txEl>
                                          </p:spTgt>
                                        </p:tgtEl>
                                        <p:attrNameLst>
                                          <p:attrName>style.visibility</p:attrName>
                                        </p:attrNameLst>
                                      </p:cBhvr>
                                      <p:to>
                                        <p:strVal val="visible"/>
                                      </p:to>
                                    </p:set>
                                    <p:anim calcmode="lin" valueType="num">
                                      <p:cBhvr>
                                        <p:cTn id="53"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54"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55" dur="1000"/>
                                        <p:tgtEl>
                                          <p:spTgt spid="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nodeType="clickEffect">
                                  <p:stCondLst>
                                    <p:cond delay="0"/>
                                  </p:stCondLst>
                                  <p:childTnLst>
                                    <p:set>
                                      <p:cBhvr>
                                        <p:cTn id="59" dur="1" fill="hold">
                                          <p:stCondLst>
                                            <p:cond delay="0"/>
                                          </p:stCondLst>
                                        </p:cTn>
                                        <p:tgtEl>
                                          <p:spTgt spid="7">
                                            <p:txEl>
                                              <p:pRg st="1" end="1"/>
                                            </p:txEl>
                                          </p:spTgt>
                                        </p:tgtEl>
                                        <p:attrNameLst>
                                          <p:attrName>style.visibility</p:attrName>
                                        </p:attrNameLst>
                                      </p:cBhvr>
                                      <p:to>
                                        <p:strVal val="visible"/>
                                      </p:to>
                                    </p:set>
                                    <p:anim calcmode="lin" valueType="num">
                                      <p:cBhvr>
                                        <p:cTn id="60" dur="1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61" dur="1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62" dur="1000"/>
                                        <p:tgtEl>
                                          <p:spTgt spid="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nodeType="clickEffect">
                                  <p:stCondLst>
                                    <p:cond delay="0"/>
                                  </p:stCondLst>
                                  <p:childTnLst>
                                    <p:set>
                                      <p:cBhvr>
                                        <p:cTn id="66" dur="1" fill="hold">
                                          <p:stCondLst>
                                            <p:cond delay="0"/>
                                          </p:stCondLst>
                                        </p:cTn>
                                        <p:tgtEl>
                                          <p:spTgt spid="7">
                                            <p:txEl>
                                              <p:pRg st="2" end="2"/>
                                            </p:txEl>
                                          </p:spTgt>
                                        </p:tgtEl>
                                        <p:attrNameLst>
                                          <p:attrName>style.visibility</p:attrName>
                                        </p:attrNameLst>
                                      </p:cBhvr>
                                      <p:to>
                                        <p:strVal val="visible"/>
                                      </p:to>
                                    </p:set>
                                    <p:anim calcmode="lin" valueType="num">
                                      <p:cBhvr>
                                        <p:cTn id="67" dur="1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68" dur="1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69" dur="1000"/>
                                        <p:tgtEl>
                                          <p:spTgt spid="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nodeType="clickEffect">
                                  <p:stCondLst>
                                    <p:cond delay="0"/>
                                  </p:stCondLst>
                                  <p:childTnLst>
                                    <p:set>
                                      <p:cBhvr>
                                        <p:cTn id="73" dur="1" fill="hold">
                                          <p:stCondLst>
                                            <p:cond delay="0"/>
                                          </p:stCondLst>
                                        </p:cTn>
                                        <p:tgtEl>
                                          <p:spTgt spid="7">
                                            <p:txEl>
                                              <p:pRg st="3" end="3"/>
                                            </p:txEl>
                                          </p:spTgt>
                                        </p:tgtEl>
                                        <p:attrNameLst>
                                          <p:attrName>style.visibility</p:attrName>
                                        </p:attrNameLst>
                                      </p:cBhvr>
                                      <p:to>
                                        <p:strVal val="visible"/>
                                      </p:to>
                                    </p:set>
                                    <p:anim calcmode="lin" valueType="num">
                                      <p:cBhvr>
                                        <p:cTn id="74" dur="1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75" dur="1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76" dur="1000"/>
                                        <p:tgtEl>
                                          <p:spTgt spid="7">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nodeType="clickEffect">
                                  <p:stCondLst>
                                    <p:cond delay="0"/>
                                  </p:stCondLst>
                                  <p:childTnLst>
                                    <p:set>
                                      <p:cBhvr>
                                        <p:cTn id="80" dur="1" fill="hold">
                                          <p:stCondLst>
                                            <p:cond delay="0"/>
                                          </p:stCondLst>
                                        </p:cTn>
                                        <p:tgtEl>
                                          <p:spTgt spid="7">
                                            <p:txEl>
                                              <p:pRg st="4" end="4"/>
                                            </p:txEl>
                                          </p:spTgt>
                                        </p:tgtEl>
                                        <p:attrNameLst>
                                          <p:attrName>style.visibility</p:attrName>
                                        </p:attrNameLst>
                                      </p:cBhvr>
                                      <p:to>
                                        <p:strVal val="visible"/>
                                      </p:to>
                                    </p:set>
                                    <p:anim calcmode="lin" valueType="num">
                                      <p:cBhvr>
                                        <p:cTn id="81" dur="10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82" dur="1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83" dur="1000"/>
                                        <p:tgtEl>
                                          <p:spTgt spid="7">
                                            <p:txEl>
                                              <p:pRg st="4" end="4"/>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55" presetClass="entr" presetSubtype="0" fill="hold" nodeType="clickEffect">
                                  <p:stCondLst>
                                    <p:cond delay="0"/>
                                  </p:stCondLst>
                                  <p:childTnLst>
                                    <p:set>
                                      <p:cBhvr>
                                        <p:cTn id="87" dur="1" fill="hold">
                                          <p:stCondLst>
                                            <p:cond delay="0"/>
                                          </p:stCondLst>
                                        </p:cTn>
                                        <p:tgtEl>
                                          <p:spTgt spid="7">
                                            <p:txEl>
                                              <p:pRg st="5" end="5"/>
                                            </p:txEl>
                                          </p:spTgt>
                                        </p:tgtEl>
                                        <p:attrNameLst>
                                          <p:attrName>style.visibility</p:attrName>
                                        </p:attrNameLst>
                                      </p:cBhvr>
                                      <p:to>
                                        <p:strVal val="visible"/>
                                      </p:to>
                                    </p:set>
                                    <p:anim calcmode="lin" valueType="num">
                                      <p:cBhvr>
                                        <p:cTn id="88" dur="1000" fill="hold"/>
                                        <p:tgtEl>
                                          <p:spTgt spid="7">
                                            <p:txEl>
                                              <p:pRg st="5" end="5"/>
                                            </p:txEl>
                                          </p:spTgt>
                                        </p:tgtEl>
                                        <p:attrNameLst>
                                          <p:attrName>ppt_w</p:attrName>
                                        </p:attrNameLst>
                                      </p:cBhvr>
                                      <p:tavLst>
                                        <p:tav tm="0">
                                          <p:val>
                                            <p:strVal val="#ppt_w*0.70"/>
                                          </p:val>
                                        </p:tav>
                                        <p:tav tm="100000">
                                          <p:val>
                                            <p:strVal val="#ppt_w"/>
                                          </p:val>
                                        </p:tav>
                                      </p:tavLst>
                                    </p:anim>
                                    <p:anim calcmode="lin" valueType="num">
                                      <p:cBhvr>
                                        <p:cTn id="89" dur="1000" fill="hold"/>
                                        <p:tgtEl>
                                          <p:spTgt spid="7">
                                            <p:txEl>
                                              <p:pRg st="5" end="5"/>
                                            </p:txEl>
                                          </p:spTgt>
                                        </p:tgtEl>
                                        <p:attrNameLst>
                                          <p:attrName>ppt_h</p:attrName>
                                        </p:attrNameLst>
                                      </p:cBhvr>
                                      <p:tavLst>
                                        <p:tav tm="0">
                                          <p:val>
                                            <p:strVal val="#ppt_h"/>
                                          </p:val>
                                        </p:tav>
                                        <p:tav tm="100000">
                                          <p:val>
                                            <p:strVal val="#ppt_h"/>
                                          </p:val>
                                        </p:tav>
                                      </p:tavLst>
                                    </p:anim>
                                    <p:animEffect transition="in" filter="fade">
                                      <p:cBhvr>
                                        <p:cTn id="90" dur="1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Free photo: Problems Solutions Sign Means Difficult Situation And  Complication 3d - 3drendering, Resolution, Tightspot - Free Download -  Jooinn">
            <a:extLst>
              <a:ext uri="{FF2B5EF4-FFF2-40B4-BE49-F238E27FC236}">
                <a16:creationId xmlns:a16="http://schemas.microsoft.com/office/drawing/2014/main" id="{8D936766-B4BF-C945-B101-6F5C5A7DA55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880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10625" y="1436620"/>
            <a:ext cx="6233375" cy="4165690"/>
          </a:xfrm>
          <a:effectLst/>
        </p:spPr>
        <p:txBody>
          <a:bodyPr/>
          <a:lstStyle/>
          <a:p>
            <a:pPr>
              <a:defRPr/>
            </a:pPr>
            <a:r>
              <a:rPr lang="ar-JO" sz="5400" dirty="0">
                <a:solidFill>
                  <a:schemeClr val="tx2"/>
                </a:solidFill>
                <a:effectLst>
                  <a:glow rad="127000">
                    <a:schemeClr val="bg1"/>
                  </a:glow>
                </a:effectLst>
                <a:ea typeface="ＭＳ Ｐゴシック" charset="0"/>
              </a:rPr>
              <a:t>كيف يجب أن </a:t>
            </a:r>
            <a:br>
              <a:rPr lang="ar-JO" sz="5400" dirty="0">
                <a:solidFill>
                  <a:schemeClr val="tx2"/>
                </a:solidFill>
                <a:effectLst>
                  <a:glow rad="127000">
                    <a:schemeClr val="bg1"/>
                  </a:glow>
                </a:effectLst>
                <a:ea typeface="ＭＳ Ｐゴシック" charset="0"/>
              </a:rPr>
            </a:br>
            <a:r>
              <a:rPr lang="ar-JO" sz="5400" dirty="0">
                <a:solidFill>
                  <a:schemeClr val="tx2"/>
                </a:solidFill>
                <a:effectLst>
                  <a:glow rad="127000">
                    <a:schemeClr val="bg1"/>
                  </a:glow>
                </a:effectLst>
                <a:ea typeface="ＭＳ Ｐゴシック" charset="0"/>
              </a:rPr>
              <a:t>نحل مسائل النمو </a:t>
            </a:r>
            <a:br>
              <a:rPr lang="ar-JO" sz="5400" dirty="0">
                <a:solidFill>
                  <a:schemeClr val="tx2"/>
                </a:solidFill>
                <a:effectLst>
                  <a:glow rad="127000">
                    <a:schemeClr val="bg1"/>
                  </a:glow>
                </a:effectLst>
                <a:ea typeface="ＭＳ Ｐゴシック" charset="0"/>
              </a:rPr>
            </a:br>
            <a:r>
              <a:rPr lang="ar-JO" sz="5400" dirty="0">
                <a:solidFill>
                  <a:schemeClr val="tx2"/>
                </a:solidFill>
                <a:effectLst>
                  <a:glow rad="127000">
                    <a:schemeClr val="bg1"/>
                  </a:glow>
                </a:effectLst>
                <a:ea typeface="ＭＳ Ｐゴシック" charset="0"/>
              </a:rPr>
              <a:t>التي نواجهها؟</a:t>
            </a:r>
            <a:endParaRPr lang="en-US" sz="54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1982648907"/>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37DAF-8944-C1FD-A70D-D8A40D715E4A}"/>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7B5AE504-5547-78A5-E17B-F627CD0035DE}"/>
              </a:ext>
            </a:extLst>
          </p:cNvPr>
          <p:cNvSpPr>
            <a:spLocks noGrp="1" noChangeArrowheads="1"/>
          </p:cNvSpPr>
          <p:nvPr>
            <p:ph type="ctrTitle"/>
          </p:nvPr>
        </p:nvSpPr>
        <p:spPr>
          <a:xfrm>
            <a:off x="0" y="1"/>
            <a:ext cx="9144000" cy="1304364"/>
          </a:xfrm>
          <a:solidFill>
            <a:srgbClr val="7030A0"/>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الفكرة الرئيسية في أعمال الرسل 6: 1-7</a:t>
            </a:r>
            <a:endParaRPr lang="en-US" sz="48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7E8210AD-7819-76FF-6EC7-874E75913236}"/>
              </a:ext>
            </a:extLst>
          </p:cNvPr>
          <p:cNvSpPr txBox="1">
            <a:spLocks noChangeArrowheads="1"/>
          </p:cNvSpPr>
          <p:nvPr/>
        </p:nvSpPr>
        <p:spPr bwMode="auto">
          <a:xfrm>
            <a:off x="0" y="1573306"/>
            <a:ext cx="9144000" cy="39803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حل مشاكل نمو الكنيسة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 المزيد من القادة العلمانيين</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5314759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8"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دروس قيادية</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D8E84D7C-3B40-BF48-A7E7-965177FB6415}"/>
              </a:ext>
            </a:extLst>
          </p:cNvPr>
          <p:cNvSpPr txBox="1">
            <a:spLocks noChangeArrowheads="1"/>
          </p:cNvSpPr>
          <p:nvPr/>
        </p:nvSpPr>
        <p:spPr bwMode="auto">
          <a:xfrm>
            <a:off x="0" y="884931"/>
            <a:ext cx="8780929" cy="5798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اختر قادة أقرب إلى المسائل وثق بهم</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R="0" lvl="0" algn="r" defTabSz="914400" rtl="0" eaLnBrk="0" fontAlgn="base" latinLnBrk="0" hangingPunct="0">
              <a:lnSpc>
                <a:spcPct val="100000"/>
              </a:lnSpc>
              <a:spcBef>
                <a:spcPct val="0"/>
              </a:spcBef>
              <a:spcAft>
                <a:spcPct val="0"/>
              </a:spcAft>
              <a:buClrTx/>
              <a:buSzTx/>
              <a:tabLst/>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دع الناس يختارون القادة الذين يحترمونهم فعلاً</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R="0" lvl="0" algn="r" defTabSz="914400" rtl="0" eaLnBrk="0" fontAlgn="base" latinLnBrk="0" hangingPunct="0">
              <a:lnSpc>
                <a:spcPct val="100000"/>
              </a:lnSpc>
              <a:spcBef>
                <a:spcPct val="0"/>
              </a:spcBef>
              <a:spcAft>
                <a:spcPct val="0"/>
              </a:spcAft>
              <a:buClrTx/>
              <a:buSzTx/>
              <a:tabLst/>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3. الشخصية أكثر أهمية من الخبرة أو القدرة</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R="0" lvl="0" algn="r" defTabSz="914400" rtl="0" eaLnBrk="0" fontAlgn="base" latinLnBrk="0" hangingPunct="0">
              <a:lnSpc>
                <a:spcPct val="100000"/>
              </a:lnSpc>
              <a:spcBef>
                <a:spcPct val="0"/>
              </a:spcBef>
              <a:spcAft>
                <a:spcPct val="0"/>
              </a:spcAft>
              <a:buClrTx/>
              <a:buSzTx/>
              <a:tabLst/>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4. يجب أن تكون أولوية قادة الكنيسة التعليم والصلاة</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5813517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أعمال الرسل</a:t>
            </a:r>
            <a:r>
              <a:rPr lang="ar-JO" sz="8800" dirty="0">
                <a:ea typeface="Osaka" charset="0"/>
                <a:cs typeface="Arial" panose="020B0604020202020204" pitchFamily="34" charset="0"/>
              </a:rPr>
              <a:t> </a:t>
            </a:r>
            <a:r>
              <a:rPr lang="en-US" sz="8800" dirty="0">
                <a:ea typeface="Osaka" charset="0"/>
                <a:cs typeface="Arial" panose="020B0604020202020204" pitchFamily="34" charset="0"/>
              </a:rPr>
              <a:t> </a:t>
            </a:r>
            <a:r>
              <a:rPr lang="ar-JO" sz="8800" dirty="0">
                <a:ea typeface="Osaka" charset="0"/>
                <a:cs typeface="Arial" panose="020B0604020202020204" pitchFamily="34" charset="0"/>
              </a:rPr>
              <a:t>3</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2895835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ماذا نفعل؟</a:t>
            </a:r>
            <a:endParaRPr lang="en-US" sz="4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7937F258-DB06-B840-AAF1-DF2543ECA0FF}"/>
              </a:ext>
            </a:extLst>
          </p:cNvPr>
          <p:cNvSpPr txBox="1">
            <a:spLocks noChangeArrowheads="1"/>
          </p:cNvSpPr>
          <p:nvPr/>
        </p:nvSpPr>
        <p:spPr bwMode="auto">
          <a:xfrm>
            <a:off x="0" y="884931"/>
            <a:ext cx="4401579" cy="5798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ضع في اعتبارك كيف سمح الله بالمشاكل في حياتك من أجل نموك.</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اسأل الله عن الدور الذي يريدك أن تلعبه في هذه الكنيسة.</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ضع أولوية الكلمة والصلاة في حياتك الشخصية.</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اشترك في صف محبة كنيسة المسيح مع ق. جيم.</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844048A7-CBD2-1949-A461-4A30B1BF96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1579" y="859196"/>
            <a:ext cx="4536323" cy="5798257"/>
          </a:xfrm>
          <a:prstGeom prst="rect">
            <a:avLst/>
          </a:prstGeom>
        </p:spPr>
      </p:pic>
    </p:spTree>
    <p:extLst>
      <p:ext uri="{BB962C8B-B14F-4D97-AF65-F5344CB8AC3E}">
        <p14:creationId xmlns:p14="http://schemas.microsoft.com/office/powerpoint/2010/main" val="3152514940"/>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0"/>
            <a:ext cx="9144000" cy="6858000"/>
          </a:xfrm>
          <a:prstGeom prst="rect">
            <a:avLst/>
          </a:prstGeom>
        </p:spPr>
      </p:pic>
      <p:sp>
        <p:nvSpPr>
          <p:cNvPr id="312322" name="Rectangle 2"/>
          <p:cNvSpPr>
            <a:spLocks noGrp="1" noChangeArrowheads="1"/>
          </p:cNvSpPr>
          <p:nvPr>
            <p:ph type="ctrTitle" sz="quarter"/>
          </p:nvPr>
        </p:nvSpPr>
        <p:spPr>
          <a:xfrm>
            <a:off x="467544" y="2420889"/>
            <a:ext cx="8352928" cy="2304256"/>
          </a:xfrm>
          <a:solidFill>
            <a:srgbClr val="30272B"/>
          </a:solidFill>
          <a:effectLst/>
        </p:spPr>
        <p:txBody>
          <a:bodyPr/>
          <a:lstStyle/>
          <a:p>
            <a:pPr algn="ctr" eaLnBrk="1" hangingPunct="1">
              <a:defRPr/>
            </a:pPr>
            <a:r>
              <a:rPr lang="ar-JO" sz="8800" b="1" i="0" dirty="0">
                <a:solidFill>
                  <a:srgbClr val="FFFFFF"/>
                </a:solidFill>
                <a:latin typeface="Arial" panose="020B0604020202020204" pitchFamily="34" charset="0"/>
                <a:ea typeface="ＭＳ Ｐゴシック" charset="0"/>
                <a:cs typeface="Arial" panose="020B0604020202020204" pitchFamily="34" charset="0"/>
              </a:rPr>
              <a:t>الشيوخ والشمامسة</a:t>
            </a:r>
            <a:endParaRPr lang="en-US" sz="8800" b="1" i="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12325" name="Rectangle 5"/>
          <p:cNvSpPr>
            <a:spLocks noChangeArrowheads="1"/>
          </p:cNvSpPr>
          <p:nvPr/>
        </p:nvSpPr>
        <p:spPr bwMode="auto">
          <a:xfrm>
            <a:off x="-1116" y="4869160"/>
            <a:ext cx="9145116" cy="1152128"/>
          </a:xfrm>
          <a:prstGeom prst="rect">
            <a:avLst/>
          </a:prstGeom>
          <a:solidFill>
            <a:srgbClr val="CDF4FF"/>
          </a:solidFill>
          <a:ln w="9525">
            <a:noFill/>
            <a:miter lim="800000"/>
            <a:headEnd/>
            <a:tailEnd/>
          </a:ln>
          <a:effectLst/>
        </p:spPr>
        <p:txBody>
          <a:bodyPr lIns="91967" tIns="45986" rIns="91967" bIns="45986" anchor="ctr"/>
          <a:lstStyle/>
          <a:p>
            <a:pPr>
              <a:defRPr/>
            </a:pPr>
            <a:r>
              <a:rPr lang="ar-JO" sz="4000" b="1" dirty="0">
                <a:solidFill>
                  <a:srgbClr val="800000"/>
                </a:solidFill>
                <a:latin typeface="Arial" panose="020B0604020202020204" pitchFamily="34" charset="0"/>
                <a:cs typeface="Arial" panose="020B0604020202020204" pitchFamily="34" charset="0"/>
              </a:rPr>
              <a:t>أعمال الرسل 6: 1-7 وأعمال الرسل 20: 17-35</a:t>
            </a:r>
            <a:r>
              <a:rPr lang="en-US" sz="4000" b="1" dirty="0">
                <a:solidFill>
                  <a:srgbClr val="8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54868048"/>
      </p:ext>
    </p:extLst>
  </p:cSld>
  <p:clrMapOvr>
    <a:overrideClrMapping bg1="dk2" tx1="lt1" bg2="dk1" tx2="lt2" accent1="accent1" accent2="accent2" accent3="accent3" accent4="accent4" accent5="accent5" accent6="accent6" hlink="hlink" folHlink="folHlink"/>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Related image">
            <a:extLst>
              <a:ext uri="{FF2B5EF4-FFF2-40B4-BE49-F238E27FC236}">
                <a16:creationId xmlns:a16="http://schemas.microsoft.com/office/drawing/2014/main" id="{27C211C1-E67E-DD40-9BBC-1E6445006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9" y="3718"/>
            <a:ext cx="9141883" cy="608957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349" y="5457490"/>
            <a:ext cx="9144000" cy="1396792"/>
          </a:xfrm>
          <a:solidFill>
            <a:schemeClr val="tx1"/>
          </a:solidFill>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نحتاج أن تفيض شهادتنا أولاً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في بيئتنا الخاصّة. </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18920766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36496" cy="2286000"/>
          </a:xfrm>
          <a:effectLst>
            <a:outerShdw blurRad="63500" dist="35921" dir="2700000" algn="ctr" rotWithShape="0">
              <a:schemeClr val="tx2">
                <a:alpha val="74998"/>
              </a:schemeClr>
            </a:outerShdw>
          </a:effectLst>
        </p:spPr>
        <p:txBody>
          <a:bodyPr anchor="t"/>
          <a:lstStyle/>
          <a:p>
            <a:pPr rtl="1">
              <a:defRPr/>
            </a:pPr>
            <a:r>
              <a:rPr lang="ar-SA" sz="6000" dirty="0">
                <a:effectLst>
                  <a:glow rad="127000">
                    <a:schemeClr val="tx1"/>
                  </a:glow>
                </a:effectLst>
                <a:ea typeface="Arial" charset="0"/>
              </a:rPr>
              <a:t>لماذا يجب أن </a:t>
            </a:r>
            <a:br>
              <a:rPr lang="ar-SA" sz="8000" dirty="0">
                <a:effectLst>
                  <a:glow rad="127000">
                    <a:schemeClr val="tx1"/>
                  </a:glow>
                </a:effectLst>
                <a:ea typeface="Arial" charset="0"/>
              </a:rPr>
            </a:br>
            <a:r>
              <a:rPr lang="ar-SA" sz="8000" dirty="0">
                <a:solidFill>
                  <a:srgbClr val="FFFF00"/>
                </a:solidFill>
                <a:effectLst>
                  <a:glow rad="127000">
                    <a:schemeClr val="tx1"/>
                  </a:glow>
                </a:effectLst>
                <a:ea typeface="Arial" charset="0"/>
              </a:rPr>
              <a:t>نشهد</a:t>
            </a:r>
            <a:r>
              <a:rPr lang="ar-SA" sz="8000" dirty="0">
                <a:effectLst>
                  <a:glow rad="127000">
                    <a:schemeClr val="tx1"/>
                  </a:glow>
                </a:effectLst>
                <a:ea typeface="Arial" charset="0"/>
              </a:rPr>
              <a:t> ؟؟</a:t>
            </a:r>
            <a:endParaRPr lang="en-US" sz="8000" dirty="0">
              <a:effectLst>
                <a:glow rad="127000">
                  <a:schemeClr val="tx1"/>
                </a:glow>
              </a:effectLst>
              <a:ea typeface="Arial" charset="0"/>
            </a:endParaRP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176010" y="2268055"/>
            <a:ext cx="4075277" cy="1323332"/>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3 </a:t>
            </a:r>
            <a:r>
              <a:rPr kumimoji="0" lang="ar-SA"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أسباب</a:t>
            </a:r>
            <a:endParaRPr kumimoji="0" lang="en-US"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19982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923720"/>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r" rtl="1">
              <a:defRPr/>
            </a:pPr>
            <a:r>
              <a:rPr lang="ar-SA" dirty="0">
                <a:effectLst>
                  <a:glow rad="127000">
                    <a:schemeClr val="tx1"/>
                  </a:glow>
                </a:effectLst>
                <a:ea typeface="Arial" charset="0"/>
              </a:rPr>
              <a:t>أولا</a:t>
            </a:r>
            <a:r>
              <a:rPr lang="ar-JO" dirty="0">
                <a:effectLst>
                  <a:glow rad="127000">
                    <a:schemeClr val="tx1"/>
                  </a:glow>
                </a:effectLst>
                <a:ea typeface="Arial" charset="0"/>
              </a:rPr>
              <a:t>ً</a:t>
            </a:r>
            <a:r>
              <a:rPr lang="ar-SA" dirty="0">
                <a:effectLst>
                  <a:glow rad="127000">
                    <a:schemeClr val="tx1"/>
                  </a:glow>
                </a:effectLst>
                <a:ea typeface="Arial" charset="0"/>
              </a:rPr>
              <a:t>: لقد سبقنا الله حتى نبدأ من حيث نحن ..</a:t>
            </a:r>
            <a:br>
              <a:rPr lang="ar-SA" dirty="0">
                <a:effectLst>
                  <a:glow rad="127000">
                    <a:schemeClr val="tx1"/>
                  </a:glow>
                </a:effectLst>
                <a:ea typeface="Arial" charset="0"/>
              </a:rPr>
            </a:br>
            <a:r>
              <a:rPr lang="ar-SA" dirty="0">
                <a:effectLst>
                  <a:glow rad="127000">
                    <a:schemeClr val="tx1"/>
                  </a:glow>
                </a:effectLst>
                <a:ea typeface="Arial" charset="0"/>
              </a:rPr>
              <a:t>(١:١ – ٦: ٧ )</a:t>
            </a:r>
            <a:endParaRPr lang="en-US"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B980B019-4D16-FD4B-939C-501CF412EA67}"/>
              </a:ext>
            </a:extLst>
          </p:cNvPr>
          <p:cNvSpPr txBox="1">
            <a:spLocks noChangeArrowheads="1"/>
          </p:cNvSpPr>
          <p:nvPr/>
        </p:nvSpPr>
        <p:spPr bwMode="auto">
          <a:xfrm>
            <a:off x="0" y="6013892"/>
            <a:ext cx="9144000" cy="81588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97802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0648"/>
            <a:ext cx="8964488" cy="2088232"/>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ثان</a:t>
            </a:r>
            <a:r>
              <a:rPr lang="ar-JO" dirty="0">
                <a:effectLst>
                  <a:glow rad="127000">
                    <a:schemeClr val="tx1"/>
                  </a:glow>
                </a:effectLst>
                <a:ea typeface="Arial" charset="0"/>
              </a:rPr>
              <a:t>ياً</a:t>
            </a:r>
            <a:r>
              <a:rPr lang="ar-SA" dirty="0">
                <a:effectLst>
                  <a:glow rad="127000">
                    <a:schemeClr val="tx1"/>
                  </a:glow>
                </a:effectLst>
                <a:ea typeface="Arial" charset="0"/>
              </a:rPr>
              <a:t>: يعود المجد لله عندما نشهد خارج منطقة راحتنا (٦: ٨-٨ : ٤٠) </a:t>
            </a:r>
            <a:endParaRPr lang="en-US"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BD1013B5-67BC-7C45-9873-A1C4EC26965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1488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E83D5D-D8D3-4142-A926-6A450FF68355}"/>
              </a:ext>
            </a:extLst>
          </p:cNvPr>
          <p:cNvSpPr txBox="1"/>
          <p:nvPr/>
        </p:nvSpPr>
        <p:spPr>
          <a:xfrm>
            <a:off x="284243" y="83313"/>
            <a:ext cx="8503318" cy="755400"/>
          </a:xfrm>
          <a:prstGeom prst="rect">
            <a:avLst/>
          </a:prstGeom>
          <a:solidFill>
            <a:schemeClr val="tx1"/>
          </a:solidFill>
        </p:spPr>
        <p:txBody>
          <a:bodyPr wrap="square">
            <a:spAutoFit/>
          </a:bodyPr>
          <a:lstStyle/>
          <a:p>
            <a:pPr marL="0" marR="0" lvl="0" indent="0" algn="ctr" defTabSz="457177" rtl="0" eaLnBrk="1" fontAlgn="auto" latinLnBrk="0" hangingPunct="1">
              <a:lnSpc>
                <a:spcPct val="115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سيادة الله في الألم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052" name="Picture 4" descr="Suffering &amp; Death | Answers in Genesis">
            <a:extLst>
              <a:ext uri="{FF2B5EF4-FFF2-40B4-BE49-F238E27FC236}">
                <a16:creationId xmlns:a16="http://schemas.microsoft.com/office/drawing/2014/main" id="{A1BB935F-72AD-4123-93AB-1D2CE6626C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89"/>
          <a:stretch/>
        </p:blipFill>
        <p:spPr bwMode="auto">
          <a:xfrm>
            <a:off x="1215188" y="1036638"/>
            <a:ext cx="7928811" cy="4784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70A7C3A-E49B-45C4-B7EC-CB7A93306344}"/>
              </a:ext>
            </a:extLst>
          </p:cNvPr>
          <p:cNvSpPr txBox="1"/>
          <p:nvPr/>
        </p:nvSpPr>
        <p:spPr>
          <a:xfrm>
            <a:off x="1460500" y="4177015"/>
            <a:ext cx="2219825" cy="954107"/>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أعمال الرسل</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6: 8-8: 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779A5498-E64B-714E-AB88-4380F608E257}"/>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1" eaLnBrk="1" fontAlgn="base" latinLnBrk="0" hangingPunct="1">
              <a:lnSpc>
                <a:spcPct val="100000"/>
              </a:lnSpc>
              <a:spcBef>
                <a:spcPct val="20000"/>
              </a:spcBef>
              <a:spcAft>
                <a:spcPts val="0"/>
              </a:spcAft>
              <a:buClr>
                <a:srgbClr val="FFCC00"/>
              </a:buClr>
              <a:buSzPct val="70000"/>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تم وعظها من قبل د. جيم هارملينغ</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في كنيسة الطرق المتقاطعة الدولية .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CICFamily.com</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تم تحميلها من قبل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كلية الكتاب المقدس سنغافورة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الملفات بلغات عديدة للتنزيل المجاني على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099032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E9AF340F-D8D9-4242-A9A7-FA69437BF3E4}"/>
              </a:ext>
            </a:extLst>
          </p:cNvPr>
          <p:cNvSpPr>
            <a:spLocks noGrp="1"/>
          </p:cNvSpPr>
          <p:nvPr>
            <p:ph type="title"/>
          </p:nvPr>
        </p:nvSpPr>
        <p:spPr>
          <a:xfrm>
            <a:off x="38100" y="44450"/>
            <a:ext cx="9070975" cy="1143000"/>
          </a:xfrm>
        </p:spPr>
        <p:txBody>
          <a:bodyPr/>
          <a:lstStyle/>
          <a:p>
            <a:r>
              <a:rPr lang="ar-JO" dirty="0"/>
              <a:t>جيم إليوت</a:t>
            </a:r>
            <a:endParaRPr lang="en-US" dirty="0"/>
          </a:p>
        </p:txBody>
      </p:sp>
      <p:pic>
        <p:nvPicPr>
          <p:cNvPr id="1026" name="Picture 2" descr="Jim Elliot Biography | Story Of The Man From 'End Of The Spear' Movie">
            <a:extLst>
              <a:ext uri="{FF2B5EF4-FFF2-40B4-BE49-F238E27FC236}">
                <a16:creationId xmlns:a16="http://schemas.microsoft.com/office/drawing/2014/main" id="{41413DC0-7BA2-4AC9-A6BF-98100B1ECA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27"/>
          <a:stretch/>
        </p:blipFill>
        <p:spPr bwMode="auto">
          <a:xfrm>
            <a:off x="685800" y="1981200"/>
            <a:ext cx="7772400" cy="4114800"/>
          </a:xfrm>
          <a:prstGeom prst="rect">
            <a:avLst/>
          </a:prstGeom>
          <a:solidFill>
            <a:srgbClr val="FFFFFF"/>
          </a:solidFill>
        </p:spPr>
      </p:pic>
    </p:spTree>
    <p:extLst>
      <p:ext uri="{BB962C8B-B14F-4D97-AF65-F5344CB8AC3E}">
        <p14:creationId xmlns:p14="http://schemas.microsoft.com/office/powerpoint/2010/main" val="3760522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E83D5D-D8D3-4142-A926-6A450FF68355}"/>
              </a:ext>
            </a:extLst>
          </p:cNvPr>
          <p:cNvSpPr txBox="1"/>
          <p:nvPr/>
        </p:nvSpPr>
        <p:spPr>
          <a:xfrm>
            <a:off x="284243" y="83313"/>
            <a:ext cx="8503318" cy="755400"/>
          </a:xfrm>
          <a:prstGeom prst="rect">
            <a:avLst/>
          </a:prstGeom>
          <a:solidFill>
            <a:schemeClr val="tx1"/>
          </a:solidFill>
        </p:spPr>
        <p:txBody>
          <a:bodyPr wrap="square">
            <a:spAutoFit/>
          </a:bodyPr>
          <a:lstStyle/>
          <a:p>
            <a:pPr marL="0" marR="0" lvl="0" indent="0" algn="ctr" defTabSz="457177" rtl="0" eaLnBrk="1" fontAlgn="auto" latinLnBrk="0" hangingPunct="1">
              <a:lnSpc>
                <a:spcPct val="115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سيادة الله في الألم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052" name="Picture 4" descr="Suffering &amp; Death | Answers in Genesis">
            <a:extLst>
              <a:ext uri="{FF2B5EF4-FFF2-40B4-BE49-F238E27FC236}">
                <a16:creationId xmlns:a16="http://schemas.microsoft.com/office/drawing/2014/main" id="{A1BB935F-72AD-4123-93AB-1D2CE6626C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89"/>
          <a:stretch/>
        </p:blipFill>
        <p:spPr bwMode="auto">
          <a:xfrm>
            <a:off x="1215188" y="1036638"/>
            <a:ext cx="7928811" cy="47847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69B9FB7-D251-274E-86FA-9C7305F612EC}"/>
              </a:ext>
            </a:extLst>
          </p:cNvPr>
          <p:cNvSpPr txBox="1"/>
          <p:nvPr/>
        </p:nvSpPr>
        <p:spPr>
          <a:xfrm>
            <a:off x="1460500" y="4177015"/>
            <a:ext cx="2219825" cy="954107"/>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أعمال الرسل</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6: 8-8: 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21293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7DC40-F633-ECB0-B779-6365FAC28E52}"/>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2BD4882F-7278-7D0B-2A9A-8D8CF3B643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DB8E7BAD-F243-E104-D873-11783CAB09C4}"/>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3AD17215-59CD-C433-C07D-F487883F0616}"/>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79C6445B-379E-1139-8289-05538146A4CC}"/>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99343793-AEF7-5FBB-DECE-23119C0A0512}"/>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8E943F63-7219-4017-667C-76CE9F90D572}"/>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40DFBFA7-8E09-EB25-6FDA-B1DA30AB9D4C}"/>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DB329C6E-5907-0A30-B905-DF8C9581CCE3}"/>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0E5EDD92-38E8-6497-294E-72152E55B36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F89DB34C-481F-8C17-E664-A24D4B36BCBD}"/>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C3D41690-5F5C-5E1C-7B5D-68E805B8EB6F}"/>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C8C4D320-858C-6AF9-0B4D-497CB7E3A5B2}"/>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54249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Image result for God Does Amazing Things">
            <a:extLst>
              <a:ext uri="{FF2B5EF4-FFF2-40B4-BE49-F238E27FC236}">
                <a16:creationId xmlns:a16="http://schemas.microsoft.com/office/drawing/2014/main" id="{DF2A8D60-8385-3647-99C1-828B6A8629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3</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0"/>
            <a:ext cx="9120187" cy="1957892"/>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لماذا يعمل الله</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أموراً مدهشة؟</a:t>
            </a:r>
            <a:endParaRPr lang="en-US" sz="6600" dirty="0">
              <a:effectLst>
                <a:glow rad="127000">
                  <a:schemeClr val="tx1"/>
                </a:glow>
              </a:effectLst>
              <a:ea typeface="ＭＳ Ｐゴシック" charset="0"/>
            </a:endParaRP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CICF</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amily.com • BibleStudyDownloads.org</a:t>
            </a:r>
          </a:p>
        </p:txBody>
      </p:sp>
    </p:spTree>
    <p:extLst>
      <p:ext uri="{BB962C8B-B14F-4D97-AF65-F5344CB8AC3E}">
        <p14:creationId xmlns:p14="http://schemas.microsoft.com/office/powerpoint/2010/main" val="876531214"/>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29853"/>
            <a:ext cx="9143999" cy="730638"/>
          </a:xfrm>
          <a:effectLst/>
        </p:spPr>
        <p:txBody>
          <a:bodyPr/>
          <a:lstStyle/>
          <a:p>
            <a:pPr>
              <a:defRPr/>
            </a:pPr>
            <a:r>
              <a:rPr lang="ar-JO" sz="3600" dirty="0">
                <a:effectLst/>
                <a:ea typeface="ＭＳ Ｐゴシック" charset="0"/>
              </a:rPr>
              <a:t>المقاومة والتجاوب</a:t>
            </a:r>
            <a:endParaRPr lang="en-US" sz="3600" dirty="0">
              <a:effectLst/>
              <a:ea typeface="ＭＳ Ｐゴシック" charset="0"/>
            </a:endParaRPr>
          </a:p>
        </p:txBody>
      </p:sp>
      <p:grpSp>
        <p:nvGrpSpPr>
          <p:cNvPr id="10" name="Group 9">
            <a:extLst>
              <a:ext uri="{FF2B5EF4-FFF2-40B4-BE49-F238E27FC236}">
                <a16:creationId xmlns:a16="http://schemas.microsoft.com/office/drawing/2014/main" id="{F933D215-3D92-0E4A-8EE0-F8D2925814FE}"/>
              </a:ext>
            </a:extLst>
          </p:cNvPr>
          <p:cNvGrpSpPr/>
          <p:nvPr/>
        </p:nvGrpSpPr>
        <p:grpSpPr>
          <a:xfrm>
            <a:off x="5340113" y="1470268"/>
            <a:ext cx="2833733" cy="3712554"/>
            <a:chOff x="5340113" y="1470268"/>
            <a:chExt cx="2833733" cy="3712554"/>
          </a:xfrm>
        </p:grpSpPr>
        <p:sp>
          <p:nvSpPr>
            <p:cNvPr id="5" name="Rectangle 2">
              <a:extLst>
                <a:ext uri="{FF2B5EF4-FFF2-40B4-BE49-F238E27FC236}">
                  <a16:creationId xmlns:a16="http://schemas.microsoft.com/office/drawing/2014/main" id="{DB8E767E-3336-5C48-831B-E2EE8ABA1E2B}"/>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داخلية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2" descr="Image result for church icon">
              <a:extLst>
                <a:ext uri="{FF2B5EF4-FFF2-40B4-BE49-F238E27FC236}">
                  <a16:creationId xmlns:a16="http://schemas.microsoft.com/office/drawing/2014/main" id="{B89E9D7A-1DF8-734A-94A3-E5AFE10680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023549C8-4393-564D-A69B-9BEA54FF3CA5}"/>
              </a:ext>
            </a:extLst>
          </p:cNvPr>
          <p:cNvGrpSpPr/>
          <p:nvPr/>
        </p:nvGrpSpPr>
        <p:grpSpPr>
          <a:xfrm>
            <a:off x="1174936" y="1470268"/>
            <a:ext cx="2833733" cy="3712554"/>
            <a:chOff x="912394" y="1470268"/>
            <a:chExt cx="2833733" cy="3712554"/>
          </a:xfrm>
        </p:grpSpPr>
        <p:sp>
          <p:nvSpPr>
            <p:cNvPr id="4" name="Rectangle 2">
              <a:extLst>
                <a:ext uri="{FF2B5EF4-FFF2-40B4-BE49-F238E27FC236}">
                  <a16:creationId xmlns:a16="http://schemas.microsoft.com/office/drawing/2014/main" id="{76159E5E-B782-174E-AF77-502FF78FF3E0}"/>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خارجية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 name="Picture 2" descr="Image result for church icon">
              <a:extLst>
                <a:ext uri="{FF2B5EF4-FFF2-40B4-BE49-F238E27FC236}">
                  <a16:creationId xmlns:a16="http://schemas.microsoft.com/office/drawing/2014/main" id="{4E938A62-2D1B-4E47-967B-EB915CBB81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Lightning Bolt 1">
            <a:extLst>
              <a:ext uri="{FF2B5EF4-FFF2-40B4-BE49-F238E27FC236}">
                <a16:creationId xmlns:a16="http://schemas.microsoft.com/office/drawing/2014/main" id="{84D74B9D-3A82-B14F-93AC-168B08AB7235}"/>
              </a:ext>
            </a:extLst>
          </p:cNvPr>
          <p:cNvSpPr/>
          <p:nvPr/>
        </p:nvSpPr>
        <p:spPr bwMode="auto">
          <a:xfrm>
            <a:off x="534146" y="1946496"/>
            <a:ext cx="932507"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Lightning Bolt 10">
            <a:extLst>
              <a:ext uri="{FF2B5EF4-FFF2-40B4-BE49-F238E27FC236}">
                <a16:creationId xmlns:a16="http://schemas.microsoft.com/office/drawing/2014/main" id="{D2498DCC-8486-BA4B-89D4-203105C82295}"/>
              </a:ext>
            </a:extLst>
          </p:cNvPr>
          <p:cNvSpPr/>
          <p:nvPr/>
        </p:nvSpPr>
        <p:spPr bwMode="auto">
          <a:xfrm rot="17053972">
            <a:off x="6248297" y="3648690"/>
            <a:ext cx="557577"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Lightning Bolt 11">
            <a:extLst>
              <a:ext uri="{FF2B5EF4-FFF2-40B4-BE49-F238E27FC236}">
                <a16:creationId xmlns:a16="http://schemas.microsoft.com/office/drawing/2014/main" id="{64DBA3F5-7181-AA4F-986B-DADF9A68D6EF}"/>
              </a:ext>
            </a:extLst>
          </p:cNvPr>
          <p:cNvSpPr/>
          <p:nvPr/>
        </p:nvSpPr>
        <p:spPr bwMode="auto">
          <a:xfrm rot="9217220">
            <a:off x="6791552" y="3373825"/>
            <a:ext cx="504693"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42904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86C81D-9FD5-49ED-A318-EFEE5D6FB74F}"/>
              </a:ext>
            </a:extLst>
          </p:cNvPr>
          <p:cNvSpPr/>
          <p:nvPr/>
        </p:nvSpPr>
        <p:spPr bwMode="auto">
          <a:xfrm>
            <a:off x="0" y="0"/>
            <a:ext cx="9144000" cy="6954253"/>
          </a:xfrm>
          <a:prstGeom prst="rect">
            <a:avLst/>
          </a:prstGeom>
          <a:ln>
            <a:noFill/>
            <a:headEnd type="none" w="med" len="med"/>
            <a:tailEnd type="stealth" w="lg" len="lg"/>
          </a:ln>
        </p:spPr>
        <p:style>
          <a:lnRef idx="2">
            <a:schemeClr val="accent1"/>
          </a:lnRef>
          <a:fillRef idx="1">
            <a:schemeClr val="lt1"/>
          </a:fillRef>
          <a:effectRef idx="0">
            <a:schemeClr val="accent1"/>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3074" name="Picture 2" descr="UNIVERSAL - Book Ends &amp; Book Supports Clip Board Type: Bookends Size: 5-7/8  x 8-1/4 x 9 (Inch) - 46947461 - MSC Industrial Supply">
            <a:extLst>
              <a:ext uri="{FF2B5EF4-FFF2-40B4-BE49-F238E27FC236}">
                <a16:creationId xmlns:a16="http://schemas.microsoft.com/office/drawing/2014/main" id="{E33AE827-33D8-4B5C-979A-7CBA883F4C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499" y="904874"/>
            <a:ext cx="6551195" cy="57868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6C64EAD-2451-48D6-A052-73ED9E6DB782}"/>
              </a:ext>
            </a:extLst>
          </p:cNvPr>
          <p:cNvSpPr txBox="1"/>
          <p:nvPr/>
        </p:nvSpPr>
        <p:spPr>
          <a:xfrm>
            <a:off x="2249905" y="1355377"/>
            <a:ext cx="1540042" cy="523220"/>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استفانوس</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A04BC97F-0119-4D89-ACE4-1402021A2B35}"/>
              </a:ext>
            </a:extLst>
          </p:cNvPr>
          <p:cNvSpPr txBox="1"/>
          <p:nvPr/>
        </p:nvSpPr>
        <p:spPr>
          <a:xfrm>
            <a:off x="6071938" y="2530461"/>
            <a:ext cx="1540042" cy="523220"/>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شاول</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297162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3D09E-EF4F-425C-8A15-536DA98CFEF3}"/>
              </a:ext>
            </a:extLst>
          </p:cNvPr>
          <p:cNvSpPr txBox="1"/>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normAutofit/>
          </a:bodyPr>
          <a:lstStyle/>
          <a:p>
            <a:pPr marL="0" marR="0" lvl="0" indent="0" algn="ctr" defTabSz="457177" rtl="0" eaLnBrk="0" fontAlgn="base" latinLnBrk="0" hangingPunct="0">
              <a:lnSpc>
                <a:spcPct val="90000"/>
              </a:lnSpc>
              <a:spcBef>
                <a:spcPct val="0"/>
              </a:spcBef>
              <a:spcAft>
                <a:spcPts val="600"/>
              </a:spcAft>
              <a:buClrTx/>
              <a:buSzTx/>
              <a:buFontTx/>
              <a:buNone/>
              <a:tabLst/>
              <a:defRPr/>
            </a:pPr>
            <a:r>
              <a:rPr kumimoji="0" lang="ar-JO" sz="3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الألم</a:t>
            </a:r>
            <a:endParaRPr kumimoji="0" lang="en-US" sz="3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177" rtl="0" eaLnBrk="0" fontAlgn="base" latinLnBrk="0" hangingPunct="0">
              <a:lnSpc>
                <a:spcPct val="90000"/>
              </a:lnSpc>
              <a:spcBef>
                <a:spcPct val="0"/>
              </a:spcBef>
              <a:spcAft>
                <a:spcPts val="600"/>
              </a:spcAft>
              <a:buClrTx/>
              <a:buSzTx/>
              <a:buFontTx/>
              <a:buNone/>
              <a:tabLst/>
              <a:defRPr/>
            </a:pPr>
            <a:r>
              <a:rPr kumimoji="0" lang="en-US" sz="3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a:t>
            </a:r>
            <a:r>
              <a:rPr kumimoji="0" lang="ar-SA" sz="3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أعمال الرس</a:t>
            </a:r>
            <a:r>
              <a:rPr kumimoji="0" lang="ar-JO" sz="3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ل 6: 8-7: 60</a:t>
            </a:r>
            <a:r>
              <a:rPr kumimoji="0" lang="en-US" sz="3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a:t>
            </a:r>
          </a:p>
        </p:txBody>
      </p:sp>
      <p:pic>
        <p:nvPicPr>
          <p:cNvPr id="4098" name="Picture 2" descr="Yearning for the Light: Finding Hope in Life's Dark Tunnels | Psychology  Today">
            <a:extLst>
              <a:ext uri="{FF2B5EF4-FFF2-40B4-BE49-F238E27FC236}">
                <a16:creationId xmlns:a16="http://schemas.microsoft.com/office/drawing/2014/main" id="{2434B13B-B3CA-4AA9-ADAF-B2DFC2AF88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38"/>
          <a:stretch/>
        </p:blipFill>
        <p:spPr bwMode="auto">
          <a:xfrm>
            <a:off x="685800" y="1981200"/>
            <a:ext cx="7772400" cy="4114800"/>
          </a:xfrm>
          <a:prstGeom prst="rect">
            <a:avLst/>
          </a:prstGeom>
          <a:solidFill>
            <a:srgbClr val="FFFFFF"/>
          </a:solidFill>
        </p:spPr>
      </p:pic>
    </p:spTree>
    <p:extLst>
      <p:ext uri="{BB962C8B-B14F-4D97-AF65-F5344CB8AC3E}">
        <p14:creationId xmlns:p14="http://schemas.microsoft.com/office/powerpoint/2010/main" val="25050815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C44CA0-B32D-435B-A3AF-679EC756C982}"/>
              </a:ext>
            </a:extLst>
          </p:cNvPr>
          <p:cNvSpPr txBox="1"/>
          <p:nvPr/>
        </p:nvSpPr>
        <p:spPr>
          <a:xfrm>
            <a:off x="393700" y="645238"/>
            <a:ext cx="8208879" cy="2246769"/>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يوحنا 15: 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b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اذكروا الكلام الذي قلته لكم: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ليس عبد أعظم من سيده.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إن كانوا قد اضطهدوني فسيضطهدونكم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E8F5C33-F1FE-45E1-A883-1DD7824A62B4}"/>
              </a:ext>
            </a:extLst>
          </p:cNvPr>
          <p:cNvSpPr txBox="1"/>
          <p:nvPr/>
        </p:nvSpPr>
        <p:spPr>
          <a:xfrm>
            <a:off x="505326" y="3430681"/>
            <a:ext cx="8097253" cy="1384995"/>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تيموثاوس 3: 12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lvl="0" defTabSz="457177" fontAlgn="auto">
              <a:spcBef>
                <a:spcPts val="0"/>
              </a:spcBef>
              <a:spcAft>
                <a:spcPts val="0"/>
              </a:spcAft>
              <a:defRPr/>
            </a:pPr>
            <a:r>
              <a:rPr lang="ar-JO" sz="2800" b="1" dirty="0">
                <a:solidFill>
                  <a:srgbClr val="FFFFFF"/>
                </a:solidFill>
                <a:latin typeface="Arial" panose="020B0604020202020204" pitchFamily="34" charset="0"/>
                <a:ea typeface="+mn-ea"/>
                <a:cs typeface="Arial" panose="020B0604020202020204" pitchFamily="34" charset="0"/>
              </a:rPr>
              <a:t>وجميع الذين يريدون أن يعيشوا بالتقوى </a:t>
            </a:r>
          </a:p>
          <a:p>
            <a:pPr lvl="0" defTabSz="457177" fontAlgn="auto">
              <a:spcBef>
                <a:spcPts val="0"/>
              </a:spcBef>
              <a:spcAft>
                <a:spcPts val="0"/>
              </a:spcAft>
              <a:defRPr/>
            </a:pPr>
            <a:r>
              <a:rPr lang="ar-JO" sz="2800" b="1" dirty="0">
                <a:solidFill>
                  <a:srgbClr val="FFFFFF"/>
                </a:solidFill>
                <a:latin typeface="Arial" panose="020B0604020202020204" pitchFamily="34" charset="0"/>
                <a:ea typeface="+mn-ea"/>
                <a:cs typeface="Arial" panose="020B0604020202020204" pitchFamily="34" charset="0"/>
              </a:rPr>
              <a:t>في المسيح يسوع يضطهدون.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996327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3D09E-EF4F-425C-8A15-536DA98CFEF3}"/>
              </a:ext>
            </a:extLst>
          </p:cNvPr>
          <p:cNvSpPr txBox="1"/>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normAutofit/>
          </a:bodyPr>
          <a:lstStyle/>
          <a:p>
            <a:pPr marL="0" marR="0" lvl="0" indent="0" algn="r" defTabSz="457177" rtl="0" eaLnBrk="0" fontAlgn="base" latinLnBrk="0" hangingPunct="0">
              <a:lnSpc>
                <a:spcPct val="90000"/>
              </a:lnSpc>
              <a:spcBef>
                <a:spcPct val="0"/>
              </a:spcBef>
              <a:spcAft>
                <a:spcPts val="600"/>
              </a:spcAft>
              <a:buClrTx/>
              <a:buSzTx/>
              <a:buFontTx/>
              <a:buNone/>
              <a:tabLst/>
              <a:defRPr/>
            </a:pPr>
            <a:r>
              <a:rPr lang="ar-JO" sz="2800" b="1" dirty="0">
                <a:solidFill>
                  <a:srgbClr val="FFFFFF"/>
                </a:solidFill>
                <a:latin typeface="Arial" panose="020B0604020202020204" pitchFamily="34" charset="0"/>
                <a:ea typeface="ＭＳ Ｐゴシック" pitchFamily="-108" charset="-128"/>
                <a:cs typeface="Arial" panose="020B0604020202020204" pitchFamily="34" charset="0"/>
              </a:rPr>
              <a:t>المستوى الأول في الألم: مجادلات حول الكتاب المقدس (6: 8-10)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4098" name="Picture 2" descr="Yearning for the Light: Finding Hope in Life's Dark Tunnels | Psychology  Today">
            <a:extLst>
              <a:ext uri="{FF2B5EF4-FFF2-40B4-BE49-F238E27FC236}">
                <a16:creationId xmlns:a16="http://schemas.microsoft.com/office/drawing/2014/main" id="{2434B13B-B3CA-4AA9-ADAF-B2DFC2AF88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38"/>
          <a:stretch/>
        </p:blipFill>
        <p:spPr bwMode="auto">
          <a:xfrm>
            <a:off x="685800" y="1981200"/>
            <a:ext cx="7772400" cy="4114800"/>
          </a:xfrm>
          <a:prstGeom prst="rect">
            <a:avLst/>
          </a:prstGeom>
          <a:solidFill>
            <a:srgbClr val="FFFFFF"/>
          </a:solidFill>
        </p:spPr>
      </p:pic>
      <p:sp>
        <p:nvSpPr>
          <p:cNvPr id="7" name="TextBox 6">
            <a:extLst>
              <a:ext uri="{FF2B5EF4-FFF2-40B4-BE49-F238E27FC236}">
                <a16:creationId xmlns:a16="http://schemas.microsoft.com/office/drawing/2014/main" id="{3F7D567B-42B8-4991-8BBD-F3F5EF2572E8}"/>
              </a:ext>
            </a:extLst>
          </p:cNvPr>
          <p:cNvSpPr txBox="1"/>
          <p:nvPr/>
        </p:nvSpPr>
        <p:spPr>
          <a:xfrm>
            <a:off x="0" y="1150094"/>
            <a:ext cx="9144000" cy="523220"/>
          </a:xfrm>
          <a:prstGeom prst="rect">
            <a:avLst/>
          </a:prstGeom>
          <a:solidFill>
            <a:schemeClr val="tx1"/>
          </a:solidFill>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lang="ar-JO" sz="2800" b="1" dirty="0">
                <a:solidFill>
                  <a:srgbClr val="FFFFFF"/>
                </a:solidFill>
                <a:latin typeface="Arial" panose="020B0604020202020204" pitchFamily="34" charset="0"/>
                <a:ea typeface="+mn-ea"/>
                <a:cs typeface="Arial" panose="020B0604020202020204" pitchFamily="34" charset="0"/>
              </a:rPr>
              <a:t>المستوى الثاني في الألم: اتهامات باطلة علنية (6: 11-7: 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57273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أعمال الرسل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7</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90676249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3D09E-EF4F-425C-8A15-536DA98CFEF3}"/>
              </a:ext>
            </a:extLst>
          </p:cNvPr>
          <p:cNvSpPr txBox="1"/>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normAutofit/>
          </a:bodyPr>
          <a:lstStyle/>
          <a:p>
            <a:pPr marL="0" marR="0" lvl="0" indent="0" algn="r" defTabSz="457177" rtl="0" eaLnBrk="0" fontAlgn="base" latinLnBrk="0" hangingPunct="0">
              <a:lnSpc>
                <a:spcPct val="90000"/>
              </a:lnSpc>
              <a:spcBef>
                <a:spcPct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المستوى الأول في الألم: مجادلات حول الكتاب المقدس (6: 8-10)</a:t>
            </a:r>
          </a:p>
        </p:txBody>
      </p:sp>
      <p:pic>
        <p:nvPicPr>
          <p:cNvPr id="4098" name="Picture 2" descr="Yearning for the Light: Finding Hope in Life's Dark Tunnels | Psychology  Today">
            <a:extLst>
              <a:ext uri="{FF2B5EF4-FFF2-40B4-BE49-F238E27FC236}">
                <a16:creationId xmlns:a16="http://schemas.microsoft.com/office/drawing/2014/main" id="{2434B13B-B3CA-4AA9-ADAF-B2DFC2AF88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38"/>
          <a:stretch/>
        </p:blipFill>
        <p:spPr bwMode="auto">
          <a:xfrm>
            <a:off x="685800" y="1981200"/>
            <a:ext cx="7772400" cy="4114800"/>
          </a:xfrm>
          <a:prstGeom prst="rect">
            <a:avLst/>
          </a:prstGeom>
          <a:solidFill>
            <a:srgbClr val="FFFFFF"/>
          </a:solidFill>
        </p:spPr>
      </p:pic>
      <p:sp>
        <p:nvSpPr>
          <p:cNvPr id="7" name="TextBox 6">
            <a:extLst>
              <a:ext uri="{FF2B5EF4-FFF2-40B4-BE49-F238E27FC236}">
                <a16:creationId xmlns:a16="http://schemas.microsoft.com/office/drawing/2014/main" id="{3F7D567B-42B8-4991-8BBD-F3F5EF2572E8}"/>
              </a:ext>
            </a:extLst>
          </p:cNvPr>
          <p:cNvSpPr txBox="1"/>
          <p:nvPr/>
        </p:nvSpPr>
        <p:spPr>
          <a:xfrm>
            <a:off x="0" y="1150094"/>
            <a:ext cx="9144000" cy="523220"/>
          </a:xfrm>
          <a:prstGeom prst="rect">
            <a:avLst/>
          </a:prstGeom>
          <a:solidFill>
            <a:schemeClr val="tx1"/>
          </a:solidFill>
        </p:spPr>
        <p:txBody>
          <a:bodyPr wrap="square">
            <a:spAutoFit/>
          </a:bodyPr>
          <a:lstStyle/>
          <a:p>
            <a:pPr lvl="0" algn="r" defTabSz="457177" fontAlgn="auto">
              <a:spcBef>
                <a:spcPts val="0"/>
              </a:spcBef>
              <a:spcAft>
                <a:spcPts val="0"/>
              </a:spcAft>
              <a:defRPr/>
            </a:pPr>
            <a:r>
              <a:rPr lang="ar-JO" sz="2800" b="1" dirty="0">
                <a:solidFill>
                  <a:srgbClr val="FFFFFF"/>
                </a:solidFill>
                <a:latin typeface="Arial" panose="020B0604020202020204" pitchFamily="34" charset="0"/>
                <a:ea typeface="Times New Roman" panose="02020603050405020304" pitchFamily="18" charset="0"/>
                <a:cs typeface="Arial" panose="020B0604020202020204" pitchFamily="34" charset="0"/>
              </a:rPr>
              <a:t>المستوى الثاني في الألم: اتهامات باطلة علنية (6: 11-7: 1)</a:t>
            </a:r>
          </a:p>
        </p:txBody>
      </p:sp>
      <p:sp>
        <p:nvSpPr>
          <p:cNvPr id="10" name="TextBox 9">
            <a:extLst>
              <a:ext uri="{FF2B5EF4-FFF2-40B4-BE49-F238E27FC236}">
                <a16:creationId xmlns:a16="http://schemas.microsoft.com/office/drawing/2014/main" id="{E02BF19B-7C05-416D-8CEC-F287D68D2D31}"/>
              </a:ext>
            </a:extLst>
          </p:cNvPr>
          <p:cNvSpPr txBox="1"/>
          <p:nvPr/>
        </p:nvSpPr>
        <p:spPr>
          <a:xfrm>
            <a:off x="8018" y="1988297"/>
            <a:ext cx="9135982" cy="523220"/>
          </a:xfrm>
          <a:prstGeom prst="rect">
            <a:avLst/>
          </a:prstGeom>
          <a:solidFill>
            <a:schemeClr val="tx1"/>
          </a:solidFill>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lang="ar-JO" sz="2800" b="1" dirty="0">
                <a:solidFill>
                  <a:srgbClr val="FFFFFF"/>
                </a:solidFill>
                <a:latin typeface="Arial" panose="020B0604020202020204" pitchFamily="34" charset="0"/>
                <a:ea typeface="+mn-ea"/>
                <a:cs typeface="Arial" panose="020B0604020202020204" pitchFamily="34" charset="0"/>
              </a:rPr>
              <a:t>المستوى الثالث في الألم: رفض ومواجهة الخطية (7: 2-53)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753F150E-A1A6-4661-946B-2E2C4596C9F6}"/>
              </a:ext>
            </a:extLst>
          </p:cNvPr>
          <p:cNvSpPr txBox="1"/>
          <p:nvPr/>
        </p:nvSpPr>
        <p:spPr>
          <a:xfrm>
            <a:off x="685800" y="2750703"/>
            <a:ext cx="5227721" cy="523220"/>
          </a:xfrm>
          <a:prstGeom prst="rect">
            <a:avLst/>
          </a:prstGeom>
          <a:solidFill>
            <a:schemeClr val="bg2">
              <a:lumMod val="50000"/>
            </a:schemeClr>
          </a:solidFill>
        </p:spPr>
        <p:txBody>
          <a:bodyPr wrap="square">
            <a:spAutoFit/>
          </a:bodyPr>
          <a:lstStyle/>
          <a:p>
            <a:pPr marL="285750" marR="0" lvl="0" indent="-28575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أطاع إبراهيم الله (2-8)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94B918E1-EEB4-4DE7-8497-C863E76AC793}"/>
              </a:ext>
            </a:extLst>
          </p:cNvPr>
          <p:cNvSpPr txBox="1"/>
          <p:nvPr/>
        </p:nvSpPr>
        <p:spPr>
          <a:xfrm>
            <a:off x="685800" y="3320199"/>
            <a:ext cx="6683541" cy="523220"/>
          </a:xfrm>
          <a:prstGeom prst="rect">
            <a:avLst/>
          </a:prstGeom>
          <a:solidFill>
            <a:schemeClr val="bg2">
              <a:lumMod val="50000"/>
            </a:schemeClr>
          </a:solidFill>
        </p:spPr>
        <p:txBody>
          <a:bodyPr wrap="square">
            <a:spAutoFit/>
          </a:bodyPr>
          <a:lstStyle/>
          <a:p>
            <a:pPr marL="457200" marR="0" lvl="0" indent="-4572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أطاع يعقوب ويوسف الله (9-16)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5AA15A84-3E94-43FC-BF41-C305434D4697}"/>
              </a:ext>
            </a:extLst>
          </p:cNvPr>
          <p:cNvSpPr txBox="1"/>
          <p:nvPr/>
        </p:nvSpPr>
        <p:spPr>
          <a:xfrm>
            <a:off x="685800" y="3889695"/>
            <a:ext cx="7555832" cy="523220"/>
          </a:xfrm>
          <a:prstGeom prst="rect">
            <a:avLst/>
          </a:prstGeom>
          <a:solidFill>
            <a:schemeClr val="bg2">
              <a:lumMod val="50000"/>
            </a:schemeClr>
          </a:solidFill>
        </p:spPr>
        <p:txBody>
          <a:bodyPr wrap="square">
            <a:spAutoFit/>
          </a:bodyPr>
          <a:lstStyle/>
          <a:p>
            <a:pPr marL="457200" marR="0" lvl="0" indent="-4572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أطاع موسى الله لكنه رُفِض (17-44)</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78A30DA0-3907-4C84-B569-6EAC52638A3B}"/>
              </a:ext>
            </a:extLst>
          </p:cNvPr>
          <p:cNvSpPr txBox="1"/>
          <p:nvPr/>
        </p:nvSpPr>
        <p:spPr>
          <a:xfrm>
            <a:off x="685800" y="4459191"/>
            <a:ext cx="8103268" cy="523220"/>
          </a:xfrm>
          <a:prstGeom prst="rect">
            <a:avLst/>
          </a:prstGeom>
          <a:solidFill>
            <a:schemeClr val="bg2">
              <a:lumMod val="50000"/>
            </a:schemeClr>
          </a:solidFill>
        </p:spPr>
        <p:txBody>
          <a:bodyPr wrap="square">
            <a:spAutoFit/>
          </a:bodyPr>
          <a:lstStyle/>
          <a:p>
            <a:pPr marL="457200" marR="0" lvl="0" indent="-4572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أطاع يشوع وداود وسليمان الله (45-50)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7A852075-33BA-481C-A341-603099907F62}"/>
              </a:ext>
            </a:extLst>
          </p:cNvPr>
          <p:cNvSpPr txBox="1"/>
          <p:nvPr/>
        </p:nvSpPr>
        <p:spPr>
          <a:xfrm>
            <a:off x="685800" y="5028687"/>
            <a:ext cx="6882062" cy="545727"/>
          </a:xfrm>
          <a:prstGeom prst="rect">
            <a:avLst/>
          </a:prstGeom>
          <a:solidFill>
            <a:schemeClr val="bg2">
              <a:lumMod val="50000"/>
            </a:schemeClr>
          </a:solidFill>
        </p:spPr>
        <p:txBody>
          <a:bodyPr wrap="square">
            <a:spAutoFit/>
          </a:bodyPr>
          <a:lstStyle/>
          <a:p>
            <a:pPr marL="457200" marR="0" lvl="0" indent="-457200" algn="r" defTabSz="457177" rtl="1" eaLnBrk="1" fontAlgn="auto" latinLnBrk="0" hangingPunct="1">
              <a:lnSpc>
                <a:spcPct val="115000"/>
              </a:lnSpc>
              <a:spcBef>
                <a:spcPts val="1200"/>
              </a:spcBef>
              <a:spcAft>
                <a:spcPts val="0"/>
              </a:spcAft>
              <a:buClrTx/>
              <a:buSzTx/>
              <a:buFont typeface="Arial" panose="020B0604020202020204" pitchFamily="34" charset="0"/>
              <a:buChar char="•"/>
              <a:tabLst/>
              <a:defRPr/>
            </a:pPr>
            <a:r>
              <a:rPr lang="ar-JO" sz="2800" b="1" dirty="0">
                <a:solidFill>
                  <a:srgbClr val="FFFFFF"/>
                </a:solidFill>
                <a:latin typeface="Arial" panose="020B0604020202020204" pitchFamily="34" charset="0"/>
                <a:ea typeface="Calibri" panose="020F0502020204030204" pitchFamily="34" charset="0"/>
                <a:cs typeface="Arial" panose="020B0604020202020204" pitchFamily="34" charset="0"/>
              </a:rPr>
              <a:t>لم يطع القادة الدينيون الله (51-53)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038228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5" grpId="0" animBg="1"/>
      <p:bldP spid="17" grpId="0" animBg="1"/>
      <p:bldP spid="19" grpId="0" animBg="1"/>
      <p:bldP spid="21" grpId="0" animBg="1"/>
      <p:bldP spid="23"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113707-C6D4-434E-83DB-2AF18DC12F5A}"/>
              </a:ext>
            </a:extLst>
          </p:cNvPr>
          <p:cNvSpPr txBox="1"/>
          <p:nvPr/>
        </p:nvSpPr>
        <p:spPr>
          <a:xfrm>
            <a:off x="0" y="646366"/>
            <a:ext cx="9144000" cy="5552289"/>
          </a:xfrm>
          <a:prstGeom prst="rect">
            <a:avLst/>
          </a:prstGeom>
          <a:noFill/>
        </p:spPr>
        <p:txBody>
          <a:bodyPr wrap="square">
            <a:spAutoFit/>
          </a:bodyPr>
          <a:lstStyle/>
          <a:p>
            <a:pPr marL="0" marR="457200" lvl="0" indent="0" algn="ctr" defTabSz="457177" rtl="0" eaLnBrk="1" fontAlgn="auto" latinLnBrk="0" hangingPunct="1">
              <a:lnSpc>
                <a:spcPct val="115000"/>
              </a:lnSpc>
              <a:spcBef>
                <a:spcPts val="12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قساة الرقاب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457200" lvl="0" indent="0" algn="ctr" defTabSz="457177" rtl="0" eaLnBrk="1" fontAlgn="auto" latinLnBrk="0" hangingPunct="1">
              <a:lnSpc>
                <a:spcPct val="100000"/>
              </a:lnSpc>
              <a:spcBef>
                <a:spcPts val="1200"/>
              </a:spcBef>
              <a:spcAft>
                <a:spcPts val="0"/>
              </a:spcAft>
              <a:buClrTx/>
              <a:buSzTx/>
              <a:buFontTx/>
              <a:buNone/>
              <a:tabLst/>
              <a:defRPr/>
            </a:pPr>
            <a:r>
              <a:rPr lang="ar-JO" sz="3200" b="1" dirty="0">
                <a:solidFill>
                  <a:srgbClr val="FFFFFF"/>
                </a:solidFill>
                <a:latin typeface="Arial" panose="020B0604020202020204" pitchFamily="34" charset="0"/>
                <a:ea typeface="Calibri" panose="020F0502020204030204" pitchFamily="34" charset="0"/>
                <a:cs typeface="Arial" panose="020B0604020202020204" pitchFamily="34" charset="0"/>
              </a:rPr>
              <a:t>(خر 32: 9، 33: 3، 5، 34: 9، تث 9: 6، 13)</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457200" lvl="0" indent="0" algn="ctr" defTabSz="457177" rtl="0" eaLnBrk="1" fontAlgn="auto" latinLnBrk="0" hangingPunct="1">
              <a:lnSpc>
                <a:spcPct val="115000"/>
              </a:lnSpc>
              <a:spcBef>
                <a:spcPts val="1200"/>
              </a:spcBef>
              <a:spcAft>
                <a:spcPts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457200" lvl="0" indent="0" algn="ctr" defTabSz="457177" rtl="0" eaLnBrk="1" fontAlgn="auto" latinLnBrk="0" hangingPunct="1">
              <a:lnSpc>
                <a:spcPct val="115000"/>
              </a:lnSpc>
              <a:spcBef>
                <a:spcPts val="12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غلف القلوب والآذان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457200" lvl="0" indent="0" algn="ctr" defTabSz="457177" rtl="0" eaLnBrk="1" fontAlgn="auto" latinLnBrk="0" hangingPunct="1">
              <a:lnSpc>
                <a:spcPct val="115000"/>
              </a:lnSpc>
              <a:spcBef>
                <a:spcPts val="1200"/>
              </a:spcBef>
              <a:spcAft>
                <a:spcPts val="0"/>
              </a:spcAft>
              <a:buClrTx/>
              <a:buSzTx/>
              <a:buFontTx/>
              <a:buNone/>
              <a:tabLst/>
              <a:defRPr/>
            </a:pPr>
            <a:r>
              <a:rPr lang="ar-JO" sz="3200" b="1" dirty="0">
                <a:solidFill>
                  <a:srgbClr val="FFFFFF"/>
                </a:solidFill>
                <a:latin typeface="Arial" panose="020B0604020202020204" pitchFamily="34" charset="0"/>
                <a:ea typeface="Calibri" panose="020F0502020204030204" pitchFamily="34" charset="0"/>
                <a:cs typeface="Arial" panose="020B0604020202020204" pitchFamily="34" charset="0"/>
              </a:rPr>
              <a:t>(لا 26: 41، إر 4: 4، 6: 10، 9: 26، حز 44: 7، 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457200" lvl="0" indent="0" algn="ctr" defTabSz="457177" rtl="0" eaLnBrk="1" fontAlgn="auto" latinLnBrk="0" hangingPunct="1">
              <a:lnSpc>
                <a:spcPct val="115000"/>
              </a:lnSpc>
              <a:spcBef>
                <a:spcPts val="1200"/>
              </a:spcBef>
              <a:spcAft>
                <a:spcPts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457200" lvl="0" indent="0" algn="ctr" defTabSz="457177" rtl="0" eaLnBrk="1" fontAlgn="auto" latinLnBrk="0" hangingPunct="1">
              <a:lnSpc>
                <a:spcPct val="115000"/>
              </a:lnSpc>
              <a:spcBef>
                <a:spcPts val="12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تقاومون الروح القدس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457200" lvl="0" indent="0" algn="ctr" defTabSz="457177" rtl="0" eaLnBrk="1" fontAlgn="auto" latinLnBrk="0" hangingPunct="1">
              <a:lnSpc>
                <a:spcPct val="100000"/>
              </a:lnSpc>
              <a:spcBef>
                <a:spcPts val="1200"/>
              </a:spcBef>
              <a:spcAft>
                <a:spcPts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أش 63: 10</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1100094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6D2D9B-5E18-4786-83D8-A5924FC5CCC9}"/>
              </a:ext>
            </a:extLst>
          </p:cNvPr>
          <p:cNvSpPr txBox="1"/>
          <p:nvPr/>
        </p:nvSpPr>
        <p:spPr>
          <a:xfrm>
            <a:off x="156404" y="1186940"/>
            <a:ext cx="8808084" cy="1685846"/>
          </a:xfrm>
          <a:prstGeom prst="rect">
            <a:avLst/>
          </a:prstGeom>
          <a:solidFill>
            <a:srgbClr val="C00000"/>
          </a:solidFill>
        </p:spPr>
        <p:txBody>
          <a:bodyPr wrap="square">
            <a:spAutoFit/>
          </a:bodyPr>
          <a:lstStyle/>
          <a:p>
            <a:pPr marL="0" marR="0" lvl="0" indent="0" algn="r" defTabSz="457177" rtl="0" eaLnBrk="1" fontAlgn="auto" latinLnBrk="0" hangingPunct="1">
              <a:lnSpc>
                <a:spcPct val="150000"/>
              </a:lnSpc>
              <a:spcBef>
                <a:spcPts val="0"/>
              </a:spcBef>
              <a:spcAft>
                <a:spcPts val="0"/>
              </a:spcAft>
              <a:buClrTx/>
              <a:buSzTx/>
              <a:buFontTx/>
              <a:buNone/>
              <a:tabLst/>
              <a:defRPr/>
            </a:pPr>
            <a:r>
              <a:rPr lang="ar-JO" b="1" dirty="0">
                <a:solidFill>
                  <a:srgbClr val="FFFFFF"/>
                </a:solidFill>
                <a:latin typeface="Arial" panose="020B0604020202020204" pitchFamily="34" charset="0"/>
                <a:ea typeface="Calibri" panose="020F0502020204030204" pitchFamily="34" charset="0"/>
                <a:cs typeface="Arial" panose="020B0604020202020204" pitchFamily="34" charset="0"/>
              </a:rPr>
              <a:t>خروج 1-20 = عمل وتحرير إلهي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r" defTabSz="457177" rtl="0" eaLnBrk="1" fontAlgn="auto" latinLnBrk="0" hangingPunct="1">
              <a:lnSpc>
                <a:spcPct val="150000"/>
              </a:lnSpc>
              <a:spcBef>
                <a:spcPts val="0"/>
              </a:spcBef>
              <a:spcAft>
                <a:spcPts val="0"/>
              </a:spcAft>
              <a:buClrTx/>
              <a:buSzTx/>
              <a:buFontTx/>
              <a:buNone/>
              <a:tabLst/>
              <a:defRPr/>
            </a:pPr>
            <a:r>
              <a:rPr lang="ar-JO" b="1" dirty="0">
                <a:solidFill>
                  <a:srgbClr val="FFFFFF"/>
                </a:solidFill>
                <a:latin typeface="Arial" panose="020B0604020202020204" pitchFamily="34" charset="0"/>
                <a:ea typeface="Calibri" panose="020F0502020204030204" pitchFamily="34" charset="0"/>
                <a:cs typeface="Arial" panose="020B0604020202020204" pitchFamily="34" charset="0"/>
              </a:rPr>
              <a:t>خروج 21-31، 34-40 = تعليمات في الناموس وحضور الله</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r" defTabSz="457177" rtl="0" eaLnBrk="1" fontAlgn="auto" latinLnBrk="0" hangingPunct="1">
              <a:lnSpc>
                <a:spcPct val="150000"/>
              </a:lnSpc>
              <a:spcBef>
                <a:spcPts val="0"/>
              </a:spcBef>
              <a:spcAft>
                <a:spcPts val="0"/>
              </a:spcAft>
              <a:buClrTx/>
              <a:buSzTx/>
              <a:buFontTx/>
              <a:buNone/>
              <a:tabLst/>
              <a:defRPr/>
            </a:pPr>
            <a:r>
              <a:rPr lang="ar-JO" b="1" dirty="0">
                <a:solidFill>
                  <a:srgbClr val="FFFFFF"/>
                </a:solidFill>
                <a:latin typeface="Arial" panose="020B0604020202020204" pitchFamily="34" charset="0"/>
                <a:ea typeface="Calibri" panose="020F0502020204030204" pitchFamily="34" charset="0"/>
                <a:cs typeface="Arial" panose="020B0604020202020204" pitchFamily="34" charset="0"/>
              </a:rPr>
              <a:t>خروج 32-34 = التمرد ضد موسى وحضور الله</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68F1526-38A1-406B-B96D-C60F95B799CE}"/>
              </a:ext>
            </a:extLst>
          </p:cNvPr>
          <p:cNvSpPr txBox="1"/>
          <p:nvPr/>
        </p:nvSpPr>
        <p:spPr>
          <a:xfrm>
            <a:off x="164423" y="4106601"/>
            <a:ext cx="8800065" cy="1685846"/>
          </a:xfrm>
          <a:prstGeom prst="rect">
            <a:avLst/>
          </a:prstGeom>
          <a:solidFill>
            <a:srgbClr val="002060"/>
          </a:solidFill>
        </p:spPr>
        <p:txBody>
          <a:bodyPr wrap="square">
            <a:spAutoFit/>
          </a:bodyPr>
          <a:lstStyle/>
          <a:p>
            <a:pPr marL="0" marR="0" lvl="0" indent="0" algn="r" defTabSz="457177" rtl="0" eaLnBrk="1" fontAlgn="auto" latinLnBrk="0" hangingPunct="1">
              <a:lnSpc>
                <a:spcPct val="150000"/>
              </a:lnSpc>
              <a:spcBef>
                <a:spcPts val="0"/>
              </a:spcBef>
              <a:spcAft>
                <a:spcPts val="0"/>
              </a:spcAft>
              <a:buClrTx/>
              <a:buSzTx/>
              <a:buFontTx/>
              <a:buNone/>
              <a:tabLst/>
              <a:defRPr/>
            </a:pPr>
            <a:r>
              <a:rPr lang="ar-JO" b="1" dirty="0">
                <a:solidFill>
                  <a:srgbClr val="FFFFFF"/>
                </a:solidFill>
                <a:latin typeface="Arial" panose="020B0604020202020204" pitchFamily="34" charset="0"/>
                <a:ea typeface="Calibri" panose="020F0502020204030204" pitchFamily="34" charset="0"/>
                <a:cs typeface="Arial" panose="020B0604020202020204" pitchFamily="34" charset="0"/>
              </a:rPr>
              <a:t>أعمال الرسل 1-6 = عمل وتحرير إلهي</a:t>
            </a:r>
          </a:p>
          <a:p>
            <a:pPr marL="0" marR="0" lvl="0" indent="0" algn="r" defTabSz="457177" rtl="0" eaLnBrk="1" fontAlgn="auto" latinLnBrk="0" hangingPunct="1">
              <a:lnSpc>
                <a:spcPct val="15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أعمال الرسل 7 = تعليمات في الناموس وحضور الله</a:t>
            </a:r>
          </a:p>
          <a:p>
            <a:pPr marL="0" marR="0" lvl="0" indent="0" algn="r" defTabSz="457177" rtl="0" eaLnBrk="1" fontAlgn="auto" latinLnBrk="0" hangingPunct="1">
              <a:lnSpc>
                <a:spcPct val="150000"/>
              </a:lnSpc>
              <a:spcBef>
                <a:spcPts val="0"/>
              </a:spcBef>
              <a:spcAft>
                <a:spcPts val="0"/>
              </a:spcAft>
              <a:buClrTx/>
              <a:buSzTx/>
              <a:buFontTx/>
              <a:buNone/>
              <a:tabLst/>
              <a:defRPr/>
            </a:pPr>
            <a:r>
              <a:rPr lang="ar-JO" b="1" dirty="0">
                <a:solidFill>
                  <a:srgbClr val="FFFFFF"/>
                </a:solidFill>
                <a:latin typeface="Arial" panose="020B0604020202020204" pitchFamily="34" charset="0"/>
                <a:ea typeface="Calibri" panose="020F0502020204030204" pitchFamily="34" charset="0"/>
                <a:cs typeface="Arial" panose="020B0604020202020204" pitchFamily="34" charset="0"/>
              </a:rPr>
              <a:t>أعمال الرسل 7-8 = التمرد ضد موسى وحضور الله</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37353954-E88A-4931-A16C-FDB421DC1F0C}"/>
              </a:ext>
            </a:extLst>
          </p:cNvPr>
          <p:cNvSpPr txBox="1"/>
          <p:nvPr/>
        </p:nvSpPr>
        <p:spPr>
          <a:xfrm>
            <a:off x="2286000" y="380813"/>
            <a:ext cx="4572000" cy="523220"/>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مقارنة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27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6D2D9B-5E18-4786-83D8-A5924FC5CCC9}"/>
              </a:ext>
            </a:extLst>
          </p:cNvPr>
          <p:cNvSpPr txBox="1"/>
          <p:nvPr/>
        </p:nvSpPr>
        <p:spPr>
          <a:xfrm>
            <a:off x="156404" y="1463668"/>
            <a:ext cx="8843219" cy="1315873"/>
          </a:xfrm>
          <a:prstGeom prst="rect">
            <a:avLst/>
          </a:prstGeom>
          <a:solidFill>
            <a:srgbClr val="C00000"/>
          </a:solidFill>
        </p:spPr>
        <p:txBody>
          <a:bodyPr wrap="square">
            <a:spAutoFit/>
          </a:bodyPr>
          <a:lstStyle/>
          <a:p>
            <a:pPr marL="0" marR="0" lvl="0" indent="0" algn="r" defTabSz="457177" rtl="0" eaLnBrk="1" fontAlgn="auto" latinLnBrk="0" hangingPunct="1">
              <a:lnSpc>
                <a:spcPct val="150000"/>
              </a:lnSpc>
              <a:spcBef>
                <a:spcPts val="0"/>
              </a:spcBef>
              <a:spcAft>
                <a:spcPts val="0"/>
              </a:spcAft>
              <a:buClrTx/>
              <a:buSzTx/>
              <a:buFontTx/>
              <a:buNone/>
              <a:tabLst/>
              <a:defRPr/>
            </a:pPr>
            <a:r>
              <a:rPr lang="ar-JO" sz="2800" b="1" dirty="0">
                <a:solidFill>
                  <a:srgbClr val="FFFFFF"/>
                </a:solidFill>
                <a:latin typeface="Arial" panose="020B0604020202020204" pitchFamily="34" charset="0"/>
                <a:ea typeface="Calibri" panose="020F0502020204030204" pitchFamily="34" charset="0"/>
                <a:cs typeface="Arial" panose="020B0604020202020204" pitchFamily="34" charset="0"/>
              </a:rPr>
              <a:t>يسوع = تمت إدانته من قبل القادة الدينيين اليهود، متنبئاً أن يجلس عن يمين الله، محكوماً عليه بالموت ويقدم الغفران مسلماً روحه بين يدي الله.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68F1526-38A1-406B-B96D-C60F95B799CE}"/>
              </a:ext>
            </a:extLst>
          </p:cNvPr>
          <p:cNvSpPr txBox="1"/>
          <p:nvPr/>
        </p:nvSpPr>
        <p:spPr>
          <a:xfrm>
            <a:off x="164423" y="3853935"/>
            <a:ext cx="8843219" cy="1951432"/>
          </a:xfrm>
          <a:prstGeom prst="rect">
            <a:avLst/>
          </a:prstGeom>
          <a:solidFill>
            <a:srgbClr val="002060"/>
          </a:solidFill>
        </p:spPr>
        <p:txBody>
          <a:bodyPr wrap="square">
            <a:spAutoFit/>
          </a:bodyPr>
          <a:lstStyle/>
          <a:p>
            <a:pPr marL="0" marR="0" lvl="0" indent="0" algn="r" defTabSz="457177" rtl="0" eaLnBrk="1" fontAlgn="auto" latinLnBrk="0" hangingPunct="1">
              <a:lnSpc>
                <a:spcPct val="150000"/>
              </a:lnSpc>
              <a:spcBef>
                <a:spcPts val="0"/>
              </a:spcBef>
              <a:spcAft>
                <a:spcPts val="0"/>
              </a:spcAft>
              <a:buClrTx/>
              <a:buSzTx/>
              <a:buFontTx/>
              <a:buNone/>
              <a:tabLst/>
              <a:defRPr/>
            </a:pPr>
            <a:r>
              <a:rPr lang="ar-JO" sz="2800" b="1" dirty="0">
                <a:solidFill>
                  <a:srgbClr val="FFFFFF"/>
                </a:solidFill>
                <a:latin typeface="Arial" panose="020B0604020202020204" pitchFamily="34" charset="0"/>
                <a:ea typeface="Calibri" panose="020F0502020204030204" pitchFamily="34" charset="0"/>
                <a:cs typeface="Arial" panose="020B0604020202020204" pitchFamily="34" charset="0"/>
              </a:rPr>
              <a:t>استفانوس = تمت إدانته من قبل القادة الدينيين اليهود، يرى يسوع جالساً عن يمين الله، محكوماً عليه بالموت ويقدم الغفران مسلماً روحه بين يدي الله.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353954-E88A-4931-A16C-FDB421DC1F0C}"/>
              </a:ext>
            </a:extLst>
          </p:cNvPr>
          <p:cNvSpPr txBox="1"/>
          <p:nvPr/>
        </p:nvSpPr>
        <p:spPr>
          <a:xfrm>
            <a:off x="2286000" y="380813"/>
            <a:ext cx="4572000" cy="584775"/>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مقارنة</a:t>
            </a: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5326494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60456"/>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فيديو أعمال الرسل 3: 1-10</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26298433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0032B-FB8D-26D3-1161-EF9151E7849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F4DA21D-A0A4-4ECE-CFA1-AA527CD07A2D}"/>
              </a:ext>
            </a:extLst>
          </p:cNvPr>
          <p:cNvSpPr txBox="1"/>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normAutofit/>
          </a:bodyPr>
          <a:lstStyle/>
          <a:p>
            <a:pPr marL="0" marR="0" lvl="0" indent="0" algn="r" defTabSz="457177" rtl="0" eaLnBrk="0" fontAlgn="base" latinLnBrk="0" hangingPunct="0">
              <a:lnSpc>
                <a:spcPct val="90000"/>
              </a:lnSpc>
              <a:spcBef>
                <a:spcPct val="0"/>
              </a:spcBef>
              <a:spcAft>
                <a:spcPts val="60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المستوى الأول في الألم: مجادلات حول الكتاب المقدس (6: 8-10)</a:t>
            </a:r>
          </a:p>
        </p:txBody>
      </p:sp>
      <p:pic>
        <p:nvPicPr>
          <p:cNvPr id="4098" name="Picture 2" descr="Yearning for the Light: Finding Hope in Life's Dark Tunnels | Psychology  Today">
            <a:extLst>
              <a:ext uri="{FF2B5EF4-FFF2-40B4-BE49-F238E27FC236}">
                <a16:creationId xmlns:a16="http://schemas.microsoft.com/office/drawing/2014/main" id="{ABAA5925-2EF2-0AD7-744B-CAD0291F60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38"/>
          <a:stretch/>
        </p:blipFill>
        <p:spPr bwMode="auto">
          <a:xfrm>
            <a:off x="685800" y="1981200"/>
            <a:ext cx="7772400" cy="4114800"/>
          </a:xfrm>
          <a:prstGeom prst="rect">
            <a:avLst/>
          </a:prstGeom>
          <a:solidFill>
            <a:srgbClr val="FFFFFF"/>
          </a:solidFill>
        </p:spPr>
      </p:pic>
      <p:sp>
        <p:nvSpPr>
          <p:cNvPr id="7" name="TextBox 6">
            <a:extLst>
              <a:ext uri="{FF2B5EF4-FFF2-40B4-BE49-F238E27FC236}">
                <a16:creationId xmlns:a16="http://schemas.microsoft.com/office/drawing/2014/main" id="{2E7787AA-FF06-2FD5-DC20-37505E1E5EBA}"/>
              </a:ext>
            </a:extLst>
          </p:cNvPr>
          <p:cNvSpPr txBox="1"/>
          <p:nvPr/>
        </p:nvSpPr>
        <p:spPr>
          <a:xfrm>
            <a:off x="0" y="1150094"/>
            <a:ext cx="9144000" cy="523220"/>
          </a:xfrm>
          <a:prstGeom prst="rect">
            <a:avLst/>
          </a:prstGeom>
          <a:solidFill>
            <a:schemeClr val="tx1"/>
          </a:solidFill>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المستوى الثاني في الألم: اتهامات باطلة علنية (6: 11-7: 1)</a:t>
            </a:r>
          </a:p>
        </p:txBody>
      </p:sp>
      <p:sp>
        <p:nvSpPr>
          <p:cNvPr id="10" name="TextBox 9">
            <a:extLst>
              <a:ext uri="{FF2B5EF4-FFF2-40B4-BE49-F238E27FC236}">
                <a16:creationId xmlns:a16="http://schemas.microsoft.com/office/drawing/2014/main" id="{D11CFDDC-B48D-84C6-0D0E-926AD0B8682D}"/>
              </a:ext>
            </a:extLst>
          </p:cNvPr>
          <p:cNvSpPr txBox="1"/>
          <p:nvPr/>
        </p:nvSpPr>
        <p:spPr>
          <a:xfrm>
            <a:off x="8018" y="1988297"/>
            <a:ext cx="9135982" cy="523220"/>
          </a:xfrm>
          <a:prstGeom prst="rect">
            <a:avLst/>
          </a:prstGeom>
          <a:solidFill>
            <a:schemeClr val="tx1"/>
          </a:solidFill>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المستوى الثالث في الألم: رفض ومواجهة الخطية (7: 2-53)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43F7BAF-F5D1-CB56-F964-9B8E60CDE439}"/>
              </a:ext>
            </a:extLst>
          </p:cNvPr>
          <p:cNvSpPr txBox="1"/>
          <p:nvPr/>
        </p:nvSpPr>
        <p:spPr>
          <a:xfrm>
            <a:off x="0" y="2822926"/>
            <a:ext cx="9144000" cy="556434"/>
          </a:xfrm>
          <a:prstGeom prst="rect">
            <a:avLst/>
          </a:prstGeom>
          <a:solidFill>
            <a:schemeClr val="tx1"/>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lang="ar-JO" sz="2800" b="1" dirty="0">
                <a:solidFill>
                  <a:srgbClr val="FFFFFF"/>
                </a:solidFill>
                <a:latin typeface="Arial" panose="020B0604020202020204" pitchFamily="34" charset="0"/>
                <a:ea typeface="Calibri" panose="020F0502020204030204" pitchFamily="34" charset="0"/>
                <a:cs typeface="Arial" panose="020B0604020202020204" pitchFamily="34" charset="0"/>
              </a:rPr>
              <a:t>المستوى الرابع في الألم: الإعتداء الجسدي (7: 54-60)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58543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2"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s There Light at the End of the Divorce Tunnel? - Feldesman Tucker Leifer  Fidell LLP">
            <a:extLst>
              <a:ext uri="{FF2B5EF4-FFF2-40B4-BE49-F238E27FC236}">
                <a16:creationId xmlns:a16="http://schemas.microsoft.com/office/drawing/2014/main" id="{60676791-B15B-4B7A-B41F-4323DFC219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66" r="3732" b="-1"/>
          <a:stretch/>
        </p:blipFill>
        <p:spPr bwMode="auto">
          <a:xfrm>
            <a:off x="20" y="10"/>
            <a:ext cx="9143980" cy="6857990"/>
          </a:xfrm>
          <a:prstGeom prst="rect">
            <a:avLst/>
          </a:prstGeom>
          <a:solidFill>
            <a:srgbClr val="FFFFFF"/>
          </a:solidFill>
        </p:spPr>
      </p:pic>
      <p:sp>
        <p:nvSpPr>
          <p:cNvPr id="5" name="TextBox 4">
            <a:extLst>
              <a:ext uri="{FF2B5EF4-FFF2-40B4-BE49-F238E27FC236}">
                <a16:creationId xmlns:a16="http://schemas.microsoft.com/office/drawing/2014/main" id="{F2313DA2-3CD8-4945-8326-02627980F2FC}"/>
              </a:ext>
            </a:extLst>
          </p:cNvPr>
          <p:cNvSpPr txBox="1"/>
          <p:nvPr/>
        </p:nvSpPr>
        <p:spPr>
          <a:xfrm>
            <a:off x="2286000" y="397041"/>
            <a:ext cx="4487779" cy="944874"/>
          </a:xfrm>
          <a:prstGeom prst="rect">
            <a:avLst/>
          </a:prstGeom>
          <a:solidFill>
            <a:schemeClr val="bg1"/>
          </a:solidFill>
        </p:spPr>
        <p:txBody>
          <a:bodyPr wrap="square">
            <a:spAutoFit/>
          </a:bodyPr>
          <a:lstStyle/>
          <a:p>
            <a:pPr marL="0" marR="0" lvl="0" indent="0" algn="ctr" defTabSz="457177" rtl="0" eaLnBrk="0" fontAlgn="base" latinLnBrk="0" hangingPunct="0">
              <a:lnSpc>
                <a:spcPct val="90000"/>
              </a:lnSpc>
              <a:spcBef>
                <a:spcPct val="0"/>
              </a:spcBef>
              <a:spcAft>
                <a:spcPts val="60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سيادة الله</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177" rtl="0" eaLnBrk="0" fontAlgn="base" latinLnBrk="0" hangingPunct="0">
              <a:lnSpc>
                <a:spcPct val="90000"/>
              </a:lnSpc>
              <a:spcBef>
                <a:spcPct val="0"/>
              </a:spcBef>
              <a:spcAft>
                <a:spcPts val="6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أعمال الرس</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ل 8: 1-3</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a:t>
            </a:r>
          </a:p>
        </p:txBody>
      </p:sp>
    </p:spTree>
    <p:extLst>
      <p:ext uri="{BB962C8B-B14F-4D97-AF65-F5344CB8AC3E}">
        <p14:creationId xmlns:p14="http://schemas.microsoft.com/office/powerpoint/2010/main" val="863124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15900" y="0"/>
            <a:ext cx="8698230" cy="6858000"/>
          </a:xfrm>
          <a:prstGeom prst="rect">
            <a:avLst/>
          </a:prstGeom>
        </p:spPr>
      </p:pic>
      <p:sp>
        <p:nvSpPr>
          <p:cNvPr id="312322" name="Rectangle 2"/>
          <p:cNvSpPr>
            <a:spLocks noGrp="1" noChangeArrowheads="1"/>
          </p:cNvSpPr>
          <p:nvPr>
            <p:ph type="ctrTitle" sz="quarter"/>
          </p:nvPr>
        </p:nvSpPr>
        <p:spPr>
          <a:xfrm>
            <a:off x="4499992" y="0"/>
            <a:ext cx="4644696" cy="1340768"/>
          </a:xfrm>
          <a:solidFill>
            <a:srgbClr val="000000"/>
          </a:solidFill>
        </p:spPr>
        <p:txBody>
          <a:bodyPr/>
          <a:lstStyle/>
          <a:p>
            <a:pPr algn="ctr" eaLnBrk="1" hangingPunct="1">
              <a:defRPr/>
            </a:pPr>
            <a:r>
              <a:rPr lang="ar-JO" sz="3600" b="1" i="0" dirty="0">
                <a:solidFill>
                  <a:srgbClr val="FFFFFF"/>
                </a:solidFill>
                <a:latin typeface="Arial" panose="020B0604020202020204" pitchFamily="34" charset="0"/>
                <a:ea typeface="ＭＳ Ｐゴシック" charset="0"/>
                <a:cs typeface="Arial" panose="020B0604020202020204" pitchFamily="34" charset="0"/>
              </a:rPr>
              <a:t>كان شاول راضياً</a:t>
            </a:r>
            <a:br>
              <a:rPr lang="ar-JO" sz="3600" b="1" i="0" dirty="0">
                <a:solidFill>
                  <a:srgbClr val="FFFFFF"/>
                </a:solidFill>
                <a:latin typeface="Arial" panose="020B0604020202020204" pitchFamily="34" charset="0"/>
                <a:ea typeface="ＭＳ Ｐゴシック" charset="0"/>
                <a:cs typeface="Arial" panose="020B0604020202020204" pitchFamily="34" charset="0"/>
              </a:rPr>
            </a:br>
            <a:r>
              <a:rPr lang="ar-JO" sz="3600" b="1" i="0" dirty="0">
                <a:solidFill>
                  <a:srgbClr val="FFFFFF"/>
                </a:solidFill>
                <a:latin typeface="Arial" panose="020B0604020202020204" pitchFamily="34" charset="0"/>
                <a:ea typeface="ＭＳ Ｐゴシック" charset="0"/>
                <a:cs typeface="Arial" panose="020B0604020202020204" pitchFamily="34" charset="0"/>
              </a:rPr>
              <a:t>برجم إستفانونس</a:t>
            </a:r>
            <a:endParaRPr lang="en-US" sz="3600" b="1" i="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أعمال الرسل 7: 58؛ 8: 1</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1740280"/>
      </p:ext>
    </p:extLst>
  </p:cSld>
  <p:clrMapOvr>
    <a:overrideClrMapping bg1="dk2" tx1="lt1" bg2="dk1" tx2="lt2" accent1="accent1" accent2="accent2" accent3="accent3" accent4="accent4" accent5="accent5" accent6="accent6" hlink="hlink" folHlink="folHlink"/>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أعمال الرسل</a:t>
            </a:r>
            <a:r>
              <a:rPr lang="ar-JO" sz="8800" dirty="0">
                <a:ea typeface="Osaka" charset="0"/>
                <a:cs typeface="Arial" panose="020B0604020202020204" pitchFamily="34" charset="0"/>
              </a:rPr>
              <a:t> 8</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99184432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184685C-7430-0A34-BA56-E3A0B662A115}"/>
              </a:ext>
            </a:extLst>
          </p:cNvPr>
          <p:cNvGrpSpPr/>
          <p:nvPr/>
        </p:nvGrpSpPr>
        <p:grpSpPr>
          <a:xfrm>
            <a:off x="4648200" y="0"/>
            <a:ext cx="4495800" cy="6858000"/>
            <a:chOff x="4648200" y="0"/>
            <a:chExt cx="4495800" cy="6858000"/>
          </a:xfrm>
        </p:grpSpPr>
        <p:pic>
          <p:nvPicPr>
            <p:cNvPr id="3" name="Picture 3" descr="Maps and Charts of Israel">
              <a:extLst>
                <a:ext uri="{FF2B5EF4-FFF2-40B4-BE49-F238E27FC236}">
                  <a16:creationId xmlns:a16="http://schemas.microsoft.com/office/drawing/2014/main" id="{BC935006-45AB-69A5-F556-26F363A4AA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Freeform 5">
              <a:extLst>
                <a:ext uri="{FF2B5EF4-FFF2-40B4-BE49-F238E27FC236}">
                  <a16:creationId xmlns:a16="http://schemas.microsoft.com/office/drawing/2014/main" id="{F5ECD74C-562D-A02B-DBD1-11564B17C865}"/>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6">
              <a:extLst>
                <a:ext uri="{FF2B5EF4-FFF2-40B4-BE49-F238E27FC236}">
                  <a16:creationId xmlns:a16="http://schemas.microsoft.com/office/drawing/2014/main" id="{89257A43-DDE8-D4D7-83FE-978CAC4923F4}"/>
                </a:ext>
              </a:extLst>
            </p:cNvPr>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6" name="Text Box 7">
              <a:extLst>
                <a:ext uri="{FF2B5EF4-FFF2-40B4-BE49-F238E27FC236}">
                  <a16:creationId xmlns:a16="http://schemas.microsoft.com/office/drawing/2014/main" id="{293A53A4-2047-35EB-FA60-0BAC0750B1DA}"/>
                </a:ext>
              </a:extLst>
            </p:cNvPr>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Freeform 8">
              <a:extLst>
                <a:ext uri="{FF2B5EF4-FFF2-40B4-BE49-F238E27FC236}">
                  <a16:creationId xmlns:a16="http://schemas.microsoft.com/office/drawing/2014/main" id="{62E1EA8F-F8D0-9B78-FD96-359851F767F3}"/>
                </a:ext>
              </a:extLst>
            </p:cNvPr>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Freeform 9">
              <a:extLst>
                <a:ext uri="{FF2B5EF4-FFF2-40B4-BE49-F238E27FC236}">
                  <a16:creationId xmlns:a16="http://schemas.microsoft.com/office/drawing/2014/main" id="{9C0330E8-6D0B-B78C-EB69-5B64D42638E1}"/>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10">
              <a:extLst>
                <a:ext uri="{FF2B5EF4-FFF2-40B4-BE49-F238E27FC236}">
                  <a16:creationId xmlns:a16="http://schemas.microsoft.com/office/drawing/2014/main" id="{7513EAEA-A84C-F364-6D27-9BBE189AC9A8}"/>
                </a:ext>
              </a:extLst>
            </p:cNvPr>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0" name="Text Box 11">
              <a:extLst>
                <a:ext uri="{FF2B5EF4-FFF2-40B4-BE49-F238E27FC236}">
                  <a16:creationId xmlns:a16="http://schemas.microsoft.com/office/drawing/2014/main" id="{69C3EBEE-01AE-69FD-4128-AA42E3FCC449}"/>
                </a:ext>
              </a:extLst>
            </p:cNvPr>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1" name="AutoShape 12">
              <a:extLst>
                <a:ext uri="{FF2B5EF4-FFF2-40B4-BE49-F238E27FC236}">
                  <a16:creationId xmlns:a16="http://schemas.microsoft.com/office/drawing/2014/main" id="{E8BFAA1C-22CB-8033-5914-2E3CB07A3DDD}"/>
                </a:ext>
              </a:extLst>
            </p:cNvPr>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4" name="Group 13">
            <a:extLst>
              <a:ext uri="{FF2B5EF4-FFF2-40B4-BE49-F238E27FC236}">
                <a16:creationId xmlns:a16="http://schemas.microsoft.com/office/drawing/2014/main" id="{22DEC518-BE2C-198E-5B88-AD9D062175E6}"/>
              </a:ext>
            </a:extLst>
          </p:cNvPr>
          <p:cNvGrpSpPr/>
          <p:nvPr/>
        </p:nvGrpSpPr>
        <p:grpSpPr>
          <a:xfrm>
            <a:off x="4248472" y="908724"/>
            <a:ext cx="4932040" cy="5736728"/>
            <a:chOff x="4207415" y="1065286"/>
            <a:chExt cx="4932040" cy="5736728"/>
          </a:xfrm>
        </p:grpSpPr>
        <p:sp>
          <p:nvSpPr>
            <p:cNvPr id="15" name="Text Box 4"/>
            <p:cNvSpPr txBox="1">
              <a:spLocks noChangeArrowheads="1"/>
            </p:cNvSpPr>
            <p:nvPr/>
          </p:nvSpPr>
          <p:spPr bwMode="auto">
            <a:xfrm>
              <a:off x="4207415" y="1785363"/>
              <a:ext cx="4932040" cy="5016651"/>
            </a:xfrm>
            <a:prstGeom prst="rect">
              <a:avLst/>
            </a:prstGeom>
            <a:solidFill>
              <a:srgbClr val="000000"/>
            </a:solidFill>
            <a:ln>
              <a:noFill/>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lang="ar-JO" altLang="ja-JP" sz="4000" b="1" dirty="0">
                  <a:solidFill>
                    <a:srgbClr val="FFFFFF"/>
                  </a:solidFill>
                  <a:latin typeface="Arial" panose="020B0604020202020204" pitchFamily="34" charset="0"/>
                  <a:cs typeface="Arial" panose="020B0604020202020204" pitchFamily="34" charset="0"/>
                </a:rPr>
                <a:t>لكنكم ستنالون قوة متى حل الروح القدس عليكم وتكونون لي شهوداً في </a:t>
              </a:r>
              <a:r>
                <a:rPr lang="ar-JO" altLang="ja-JP" sz="4000" b="1" dirty="0">
                  <a:solidFill>
                    <a:srgbClr val="FF8000"/>
                  </a:solidFill>
                  <a:latin typeface="Arial" panose="020B0604020202020204" pitchFamily="34" charset="0"/>
                  <a:cs typeface="Arial" panose="020B0604020202020204" pitchFamily="34" charset="0"/>
                </a:rPr>
                <a:t>أورشليم</a:t>
              </a:r>
              <a:r>
                <a:rPr lang="ar-JO" altLang="ja-JP" sz="4000" b="1" dirty="0">
                  <a:solidFill>
                    <a:srgbClr val="FFFFFF"/>
                  </a:solidFill>
                  <a:latin typeface="Arial" panose="020B0604020202020204" pitchFamily="34" charset="0"/>
                  <a:cs typeface="Arial" panose="020B0604020202020204" pitchFamily="34" charset="0"/>
                </a:rPr>
                <a:t> وفي كل </a:t>
              </a:r>
              <a:r>
                <a:rPr lang="ar-JO" altLang="ja-JP" sz="4000" b="1" dirty="0">
                  <a:solidFill>
                    <a:srgbClr val="0070C0"/>
                  </a:solidFill>
                  <a:latin typeface="Arial" panose="020B0604020202020204" pitchFamily="34" charset="0"/>
                  <a:cs typeface="Arial" panose="020B0604020202020204" pitchFamily="34" charset="0"/>
                </a:rPr>
                <a:t>اليهودية والسامرة </a:t>
              </a:r>
              <a:r>
                <a:rPr lang="ar-JO" altLang="ja-JP" sz="4000" b="1" dirty="0">
                  <a:solidFill>
                    <a:srgbClr val="FFFFFF"/>
                  </a:solidFill>
                  <a:latin typeface="Arial" panose="020B0604020202020204" pitchFamily="34" charset="0"/>
                  <a:cs typeface="Arial" panose="020B0604020202020204" pitchFamily="34" charset="0"/>
                </a:rPr>
                <a:t>وإلى </a:t>
              </a:r>
              <a:r>
                <a:rPr lang="ar-JO" altLang="ja-JP" sz="4000" b="1" dirty="0">
                  <a:solidFill>
                    <a:srgbClr val="FFFF00"/>
                  </a:solidFill>
                  <a:latin typeface="Arial" panose="020B0604020202020204" pitchFamily="34" charset="0"/>
                  <a:cs typeface="Arial" panose="020B0604020202020204" pitchFamily="34" charset="0"/>
                </a:rPr>
                <a:t>أقصى الأرض</a:t>
              </a:r>
              <a:endParaRPr kumimoji="0" lang="en-US"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2"/>
            <p:cNvSpPr txBox="1">
              <a:spLocks noChangeArrowheads="1"/>
            </p:cNvSpPr>
            <p:nvPr/>
          </p:nvSpPr>
          <p:spPr bwMode="auto">
            <a:xfrm>
              <a:off x="4783478" y="1065286"/>
              <a:ext cx="4355976" cy="86409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231775"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أعمال الرسل 1: 8</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7" name="Rectangle 2"/>
          <p:cNvSpPr txBox="1">
            <a:spLocks noChangeArrowheads="1"/>
          </p:cNvSpPr>
          <p:nvPr/>
        </p:nvSpPr>
        <p:spPr bwMode="auto">
          <a:xfrm>
            <a:off x="2411759" y="1008112"/>
            <a:ext cx="4040981" cy="6206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لذلك سبَّبّ 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81954" name="Rectangle 2"/>
          <p:cNvSpPr>
            <a:spLocks noGrp="1" noChangeArrowheads="1"/>
          </p:cNvSpPr>
          <p:nvPr>
            <p:ph type="title" idx="4294967295"/>
          </p:nvPr>
        </p:nvSpPr>
        <p:spPr>
          <a:xfrm>
            <a:off x="0" y="1"/>
            <a:ext cx="4648200" cy="1052736"/>
          </a:xfrm>
          <a:effectLst>
            <a:outerShdw blurRad="63500" dist="35921" dir="2700000" algn="ctr" rotWithShape="0">
              <a:schemeClr val="tx2">
                <a:alpha val="74998"/>
              </a:schemeClr>
            </a:outerShdw>
          </a:effectLst>
        </p:spPr>
        <p:txBody>
          <a:bodyPr/>
          <a:lstStyle/>
          <a:p>
            <a:pPr eaLnBrk="1" hangingPunct="1">
              <a:defRPr/>
            </a:pPr>
            <a:r>
              <a:rPr lang="ar-JO" sz="3600" dirty="0">
                <a:ea typeface="ＭＳ Ｐゴシック" charset="0"/>
                <a:cs typeface="Arial" panose="020B0604020202020204" pitchFamily="34" charset="0"/>
              </a:rPr>
              <a:t>خطة الله: لم تتبعها الكنيسة...</a:t>
            </a:r>
            <a:endParaRPr lang="en-US" sz="1400" dirty="0">
              <a:ea typeface="ＭＳ Ｐゴシック" charset="0"/>
              <a:cs typeface="Arial" panose="020B0604020202020204" pitchFamily="34" charset="0"/>
            </a:endParaRPr>
          </a:p>
        </p:txBody>
      </p:sp>
      <p:grpSp>
        <p:nvGrpSpPr>
          <p:cNvPr id="18" name="Group 17">
            <a:extLst>
              <a:ext uri="{FF2B5EF4-FFF2-40B4-BE49-F238E27FC236}">
                <a16:creationId xmlns:a16="http://schemas.microsoft.com/office/drawing/2014/main" id="{FF711D3A-1539-15C8-B314-8800C3DE3A40}"/>
              </a:ext>
            </a:extLst>
          </p:cNvPr>
          <p:cNvGrpSpPr/>
          <p:nvPr/>
        </p:nvGrpSpPr>
        <p:grpSpPr>
          <a:xfrm>
            <a:off x="35499" y="908724"/>
            <a:ext cx="3888432" cy="5736729"/>
            <a:chOff x="35499" y="908724"/>
            <a:chExt cx="3888432" cy="5736729"/>
          </a:xfrm>
        </p:grpSpPr>
        <p:sp>
          <p:nvSpPr>
            <p:cNvPr id="241668" name="Text Box 4"/>
            <p:cNvSpPr txBox="1">
              <a:spLocks noChangeArrowheads="1"/>
            </p:cNvSpPr>
            <p:nvPr/>
          </p:nvSpPr>
          <p:spPr bwMode="auto">
            <a:xfrm>
              <a:off x="35499" y="1628802"/>
              <a:ext cx="3888432" cy="5016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وكان شاول راضي</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بقتله. وحدث في ذلك </a:t>
              </a:r>
              <a:r>
                <a:rPr lang="ar-JO" altLang="ja-JP" sz="4000" b="1" dirty="0">
                  <a:solidFill>
                    <a:srgbClr val="FFFFFF"/>
                  </a:solidFill>
                  <a:latin typeface="Arial" panose="020B0604020202020204" pitchFamily="34"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ليوم </a:t>
              </a:r>
              <a:r>
                <a:rPr lang="ar-JO" altLang="ja-JP" sz="4000" b="1" dirty="0">
                  <a:solidFill>
                    <a:srgbClr val="FFFFFF"/>
                  </a:solidFill>
                  <a:latin typeface="Arial" panose="020B0604020202020204" pitchFamily="34"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ضطهاد عظيم على </a:t>
              </a:r>
              <a:r>
                <a:rPr lang="ar-JO" altLang="ja-JP" sz="4000" b="1" dirty="0">
                  <a:solidFill>
                    <a:srgbClr val="FFFFFF"/>
                  </a:solidFill>
                  <a:latin typeface="Arial" panose="020B0604020202020204" pitchFamily="34"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لكنيسة </a:t>
              </a:r>
              <a:r>
                <a:rPr lang="ar-JO" altLang="ja-JP" sz="4000" b="1" dirty="0">
                  <a:solidFill>
                    <a:srgbClr val="FFFFFF"/>
                  </a:solidFill>
                  <a:latin typeface="Arial" panose="020B0604020202020204" pitchFamily="34"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لتي في </a:t>
              </a:r>
              <a:r>
                <a:rPr kumimoji="0" lang="ar-JO"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فتشتت </a:t>
              </a:r>
              <a:r>
                <a:rPr lang="ar-JO" altLang="ja-JP" sz="4000" b="1" dirty="0">
                  <a:solidFill>
                    <a:srgbClr val="FFFFFF"/>
                  </a:solidFill>
                  <a:latin typeface="Arial" panose="020B0604020202020204" pitchFamily="34"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لجميع في كور </a:t>
              </a:r>
              <a:r>
                <a:rPr lang="ar-JO" altLang="ja-JP" sz="4000" b="1" dirty="0">
                  <a:solidFill>
                    <a:srgbClr val="00B0F0"/>
                  </a:solidFill>
                  <a:latin typeface="Arial" panose="020B0604020202020204" pitchFamily="34" charset="0"/>
                  <a:cs typeface="Arial" panose="020B0604020202020204" pitchFamily="34" charset="0"/>
                </a:rPr>
                <a:t>ا</a:t>
              </a:r>
              <a:r>
                <a:rPr kumimoji="0" lang="ar-SA"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ليهودية و</a:t>
              </a:r>
              <a:r>
                <a:rPr kumimoji="0" lang="ar-JO"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لسامرة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ما عدا </a:t>
              </a:r>
              <a:r>
                <a:rPr lang="ar-JO" altLang="ja-JP" sz="4000" b="1" dirty="0">
                  <a:solidFill>
                    <a:srgbClr val="FFFFFF"/>
                  </a:solidFill>
                  <a:latin typeface="Arial" panose="020B0604020202020204" pitchFamily="34"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لرسل.</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72009" y="908724"/>
              <a:ext cx="2915816" cy="86409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أعمال الرسل 8: 1</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1705436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8"/>
            <a:ext cx="9144000" cy="6919783"/>
          </a:xfrm>
          <a:prstGeom prst="rect">
            <a:avLst/>
          </a:prstGeom>
        </p:spPr>
      </p:pic>
      <p:sp>
        <p:nvSpPr>
          <p:cNvPr id="312322" name="Rectangle 2"/>
          <p:cNvSpPr>
            <a:spLocks noGrp="1" noChangeArrowheads="1"/>
          </p:cNvSpPr>
          <p:nvPr>
            <p:ph type="ctrTitle" sz="quarter"/>
          </p:nvPr>
        </p:nvSpPr>
        <p:spPr>
          <a:xfrm>
            <a:off x="4499992" y="0"/>
            <a:ext cx="4644696" cy="1340768"/>
          </a:xfrm>
          <a:solidFill>
            <a:srgbClr val="000000"/>
          </a:solidFill>
        </p:spPr>
        <p:txBody>
          <a:bodyPr/>
          <a:lstStyle/>
          <a:p>
            <a:pPr algn="ctr" eaLnBrk="1" hangingPunct="1">
              <a:defRPr/>
            </a:pPr>
            <a:r>
              <a:rPr lang="ar-JO" sz="3600" b="1" i="0" dirty="0">
                <a:solidFill>
                  <a:srgbClr val="FFFFFF"/>
                </a:solidFill>
                <a:latin typeface="Arial" panose="020B0604020202020204" pitchFamily="34" charset="0"/>
                <a:ea typeface="ＭＳ Ｐゴシック" charset="0"/>
                <a:cs typeface="Arial" panose="020B0604020202020204" pitchFamily="34" charset="0"/>
              </a:rPr>
              <a:t>نتائج</a:t>
            </a:r>
            <a:br>
              <a:rPr lang="ar-JO" sz="3600" b="1" i="0" dirty="0">
                <a:solidFill>
                  <a:srgbClr val="FFFFFF"/>
                </a:solidFill>
                <a:latin typeface="Arial" panose="020B0604020202020204" pitchFamily="34" charset="0"/>
                <a:ea typeface="ＭＳ Ｐゴシック" charset="0"/>
                <a:cs typeface="Arial" panose="020B0604020202020204" pitchFamily="34" charset="0"/>
              </a:rPr>
            </a:br>
            <a:r>
              <a:rPr lang="ar-JO" sz="3600" b="1" i="0" dirty="0">
                <a:solidFill>
                  <a:srgbClr val="FFFFFF"/>
                </a:solidFill>
                <a:latin typeface="Arial" panose="020B0604020202020204" pitchFamily="34" charset="0"/>
                <a:ea typeface="ＭＳ Ｐゴシック" charset="0"/>
                <a:cs typeface="Arial" panose="020B0604020202020204" pitchFamily="34" charset="0"/>
              </a:rPr>
              <a:t>رجم استفانوس</a:t>
            </a:r>
            <a:endParaRPr lang="en-US" sz="3600" b="1" i="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12325" name="Rectangle 5"/>
          <p:cNvSpPr>
            <a:spLocks noChangeArrowheads="1"/>
          </p:cNvSpPr>
          <p:nvPr/>
        </p:nvSpPr>
        <p:spPr bwMode="auto">
          <a:xfrm>
            <a:off x="5076056" y="5229200"/>
            <a:ext cx="4104456" cy="723528"/>
          </a:xfrm>
          <a:prstGeom prst="rect">
            <a:avLst/>
          </a:prstGeom>
          <a:solidFill>
            <a:srgbClr val="000000"/>
          </a:solidFill>
          <a:ln w="9525">
            <a:noFill/>
            <a:miter lim="800000"/>
            <a:headEnd/>
            <a:tailEnd/>
          </a:ln>
          <a:effectLst/>
        </p:spPr>
        <p:txBody>
          <a:bodyPr lIns="91967" tIns="45986" rIns="91967" bIns="45986" anchor="ctr"/>
          <a:lstStyle/>
          <a:p>
            <a:pPr>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أعمال الرسل 8: 1</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Rectangle 5"/>
          <p:cNvSpPr>
            <a:spLocks noChangeArrowheads="1"/>
          </p:cNvSpPr>
          <p:nvPr/>
        </p:nvSpPr>
        <p:spPr bwMode="auto">
          <a:xfrm>
            <a:off x="-32019" y="5229200"/>
            <a:ext cx="4104456" cy="723528"/>
          </a:xfrm>
          <a:prstGeom prst="rect">
            <a:avLst/>
          </a:prstGeom>
          <a:solidFill>
            <a:srgbClr val="000000"/>
          </a:solidFill>
          <a:ln w="9525">
            <a:noFill/>
            <a:miter lim="800000"/>
            <a:headEnd/>
            <a:tailEnd/>
          </a:ln>
          <a:effectLst/>
        </p:spPr>
        <p:txBody>
          <a:bodyPr lIns="91967" tIns="45986" rIns="91967" bIns="45986" anchor="ctr"/>
          <a:lstStyle/>
          <a:p>
            <a:pPr>
              <a:defRPr/>
            </a:pPr>
            <a:r>
              <a:rPr lang="ar-SA"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أعمال الرس</a:t>
            </a: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 1: 8</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7244644"/>
      </p:ext>
    </p:extLst>
  </p:cSld>
  <p:clrMapOvr>
    <a:overrideClrMapping bg1="dk2" tx1="lt1" bg2="dk1" tx2="lt2" accent1="accent1" accent2="accent2" accent3="accent3" accent4="accent4" accent5="accent5" accent6="accent6" hlink="hlink" folHlink="folHlink"/>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396BD4-D584-A465-0224-662E86CF035D}"/>
              </a:ext>
            </a:extLst>
          </p:cNvPr>
          <p:cNvSpPr/>
          <p:nvPr/>
        </p:nvSpPr>
        <p:spPr bwMode="auto">
          <a:xfrm>
            <a:off x="0" y="0"/>
            <a:ext cx="9138948" cy="6858000"/>
          </a:xfrm>
          <a:prstGeom prst="rect">
            <a:avLst/>
          </a:prstGeom>
          <a:gradFill>
            <a:gsLst>
              <a:gs pos="99000">
                <a:schemeClr val="bg2">
                  <a:lumMod val="20000"/>
                  <a:lumOff val="80000"/>
                </a:schemeClr>
              </a:gs>
              <a:gs pos="33000">
                <a:schemeClr val="accent6">
                  <a:lumMod val="40000"/>
                  <a:lumOff val="60000"/>
                </a:schemeClr>
              </a:gs>
            </a:gsLst>
            <a:path path="circle">
              <a:fillToRect l="50000" t="50000" r="50000" b="50000"/>
            </a:path>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2081" name="Text Box 2"/>
          <p:cNvSpPr txBox="1">
            <a:spLocks noChangeArrowheads="1"/>
          </p:cNvSpPr>
          <p:nvPr/>
        </p:nvSpPr>
        <p:spPr bwMode="auto">
          <a:xfrm>
            <a:off x="8357667" y="-461558"/>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130</a:t>
            </a:r>
          </a:p>
        </p:txBody>
      </p:sp>
      <p:sp>
        <p:nvSpPr>
          <p:cNvPr id="302082" name="Text Box 3"/>
          <p:cNvSpPr txBox="1">
            <a:spLocks noChangeArrowheads="1"/>
          </p:cNvSpPr>
          <p:nvPr/>
        </p:nvSpPr>
        <p:spPr bwMode="auto">
          <a:xfrm>
            <a:off x="44208" y="6525344"/>
            <a:ext cx="4239760" cy="3076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sz="1400" b="1" dirty="0">
                <a:latin typeface="Arial" panose="020B0604020202020204" pitchFamily="34" charset="0"/>
                <a:cs typeface="Arial" panose="020B0604020202020204" pitchFamily="34" charset="0"/>
              </a:rPr>
              <a:t>تيري هول، بانوراما الكتاب المقدس، 162</a:t>
            </a:r>
            <a:endParaRPr lang="en-US" sz="1400" b="1" dirty="0">
              <a:latin typeface="Arial" panose="020B0604020202020204" pitchFamily="34" charset="0"/>
              <a:cs typeface="Arial" panose="020B0604020202020204" pitchFamily="34" charset="0"/>
            </a:endParaRPr>
          </a:p>
        </p:txBody>
      </p:sp>
      <p:pic>
        <p:nvPicPr>
          <p:cNvPr id="302083" name="Picture 4"/>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9612560" y="1090439"/>
            <a:ext cx="7848600" cy="572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2084" name="Rectangle 5"/>
          <p:cNvSpPr>
            <a:spLocks noGrp="1" noChangeArrowheads="1"/>
          </p:cNvSpPr>
          <p:nvPr>
            <p:ph type="title" idx="4294967295"/>
          </p:nvPr>
        </p:nvSpPr>
        <p:spPr>
          <a:xfrm>
            <a:off x="-17222" y="0"/>
            <a:ext cx="5669341" cy="685800"/>
          </a:xfr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eaLnBrk="1" hangingPunct="1"/>
            <a:r>
              <a:rPr lang="ar-JO" sz="3600" b="1" dirty="0">
                <a:solidFill>
                  <a:srgbClr val="FFFFFF"/>
                </a:solidFill>
                <a:latin typeface="Arial" panose="020B0604020202020204" pitchFamily="34" charset="0"/>
                <a:ea typeface="ＭＳ Ｐゴシック" charset="0"/>
                <a:cs typeface="Arial" panose="020B0604020202020204" pitchFamily="34" charset="0"/>
              </a:rPr>
              <a:t>وجهة نظر التوسع في أعمال الرسل</a:t>
            </a:r>
            <a:endParaRPr lang="en-US" sz="3600" b="1" kern="1200" dirty="0">
              <a:solidFill>
                <a:srgbClr val="FFFFFF"/>
              </a:solidFill>
              <a:effectLst>
                <a:glow rad="101600">
                  <a:schemeClr val="accent4">
                    <a:satMod val="175000"/>
                    <a:alpha val="56000"/>
                  </a:schemeClr>
                </a:glo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530D9620-9890-BAF9-870E-AE9DC1FCA7DB}"/>
              </a:ext>
            </a:extLst>
          </p:cNvPr>
          <p:cNvSpPr/>
          <p:nvPr/>
        </p:nvSpPr>
        <p:spPr bwMode="auto">
          <a:xfrm>
            <a:off x="107504" y="3014485"/>
            <a:ext cx="2936032" cy="2718771"/>
          </a:xfrm>
          <a:prstGeom prst="rect">
            <a:avLst/>
          </a:prstGeo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rPr>
              <a:t>1: 1-6: 7</a:t>
            </a:r>
            <a:endParaRPr kumimoji="0" lang="en-US"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rPr>
              <a:t>تشكيل الكنيسة</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rPr>
              <a:t>اليهودية</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rPr>
              <a:t>مركز أورشليم</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rPr>
              <a:t>بطرس</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sz="1800" b="1" dirty="0">
                <a:solidFill>
                  <a:srgbClr val="FFFFFF"/>
                </a:solidFill>
                <a:effectLst>
                  <a:glow rad="101600">
                    <a:srgbClr val="000000">
                      <a:satMod val="175000"/>
                      <a:alpha val="56000"/>
                    </a:srgbClr>
                  </a:glow>
                </a:effectLst>
                <a:latin typeface="Arial" panose="020B0604020202020204" pitchFamily="34" charset="0"/>
                <a:cs typeface="Arial" panose="020B0604020202020204" pitchFamily="34" charset="0"/>
              </a:rPr>
              <a:t>إ</a:t>
            </a: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rPr>
              <a:t>لى أورشليم</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rPr>
              <a:t>AD 33-35 (2 years)</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1800" b="1" dirty="0">
                <a:solidFill>
                  <a:srgbClr val="FFFFFF"/>
                </a:solidFill>
                <a:effectLst>
                  <a:glow rad="101600">
                    <a:srgbClr val="000000">
                      <a:satMod val="175000"/>
                      <a:alpha val="56000"/>
                    </a:srgbClr>
                  </a:glow>
                </a:effectLst>
                <a:latin typeface="Arial" panose="020B0604020202020204" pitchFamily="34" charset="0"/>
                <a:cs typeface="Arial" panose="020B0604020202020204" pitchFamily="34" charset="0"/>
              </a:rPr>
              <a:t>33-35 م (سنتان)</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B6AC2AD-ED3B-0C69-7155-B0FA37A6E796}"/>
              </a:ext>
            </a:extLst>
          </p:cNvPr>
          <p:cNvSpPr/>
          <p:nvPr/>
        </p:nvSpPr>
        <p:spPr bwMode="auto">
          <a:xfrm>
            <a:off x="3029388" y="2184669"/>
            <a:ext cx="2936032" cy="4268667"/>
          </a:xfrm>
          <a:prstGeom prst="rect">
            <a:avLst/>
          </a:prstGeo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rPr>
              <a:t>6: 8-8: 40</a:t>
            </a:r>
            <a:endParaRPr kumimoji="0" lang="en-US"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rPr>
              <a:t>الإنتقال إلى الكنيسة السامرية</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rPr>
              <a:t>مركز أورشليم</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rPr>
              <a:t>بطرس وفيلبس</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rPr>
              <a:t>إلى اليهودية والسامرة</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rPr>
              <a:t>35م (بضعة شهور)</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41895FE-5CE2-6F05-0F36-F48D6680D092}"/>
              </a:ext>
            </a:extLst>
          </p:cNvPr>
          <p:cNvSpPr/>
          <p:nvPr/>
        </p:nvSpPr>
        <p:spPr bwMode="auto">
          <a:xfrm>
            <a:off x="5940152" y="260648"/>
            <a:ext cx="3071336" cy="6552728"/>
          </a:xfrm>
          <a:prstGeom prst="rect">
            <a:avLst/>
          </a:prstGeo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rPr>
              <a:t>أعمال 9 - 28</a:t>
            </a:r>
            <a:endParaRPr kumimoji="0" lang="en-US"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sz="1800" b="1" dirty="0">
                <a:solidFill>
                  <a:srgbClr val="FFFFFF"/>
                </a:solidFill>
                <a:effectLst>
                  <a:glow rad="101600">
                    <a:srgbClr val="000000">
                      <a:satMod val="175000"/>
                      <a:alpha val="56000"/>
                    </a:srgbClr>
                  </a:glow>
                </a:effectLst>
                <a:latin typeface="Arial" panose="020B0604020202020204" pitchFamily="34" charset="0"/>
                <a:cs typeface="Arial" panose="020B0604020202020204" pitchFamily="34" charset="0"/>
              </a:rPr>
              <a:t>أنطاكية، قيصرية، قبرص،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1800" b="1" dirty="0">
                <a:solidFill>
                  <a:srgbClr val="FFFFFF"/>
                </a:solidFill>
                <a:effectLst>
                  <a:glow rad="101600">
                    <a:srgbClr val="000000">
                      <a:satMod val="175000"/>
                      <a:alpha val="56000"/>
                    </a:srgbClr>
                  </a:glow>
                </a:effectLst>
                <a:latin typeface="Arial" panose="020B0604020202020204" pitchFamily="34" charset="0"/>
                <a:cs typeface="Arial" panose="020B0604020202020204" pitchFamily="34" charset="0"/>
              </a:rPr>
              <a:t>فينيقية، أورشليم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rPr>
              <a:t>(أعمال الرسل 9-12)</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sz="1800" b="1" dirty="0">
                <a:solidFill>
                  <a:srgbClr val="FFFFFF"/>
                </a:solidFill>
                <a:effectLst>
                  <a:glow rad="101600">
                    <a:srgbClr val="000000">
                      <a:satMod val="175000"/>
                      <a:alpha val="56000"/>
                    </a:srgbClr>
                  </a:glow>
                </a:effectLst>
                <a:latin typeface="Arial" panose="020B0604020202020204" pitchFamily="34" charset="0"/>
                <a:cs typeface="Arial" panose="020B0604020202020204" pitchFamily="34" charset="0"/>
              </a:rPr>
              <a:t>4 رحلات لبولس:</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R="0" lvl="0" algn="r" defTabSz="914400" rtl="0" eaLnBrk="1" fontAlgn="base" latinLnBrk="0" hangingPunct="1">
              <a:lnSpc>
                <a:spcPct val="100000"/>
              </a:lnSpc>
              <a:spcBef>
                <a:spcPct val="0"/>
              </a:spcBef>
              <a:spcAft>
                <a:spcPct val="0"/>
              </a:spcAft>
              <a:buClrTx/>
              <a:buSzTx/>
              <a:tabLst/>
              <a:defRPr/>
            </a:pPr>
            <a:r>
              <a:rPr lang="ar-JO" sz="1800" b="1" dirty="0">
                <a:solidFill>
                  <a:srgbClr val="FFFFFF"/>
                </a:solidFill>
                <a:effectLst>
                  <a:glow rad="101600">
                    <a:srgbClr val="000000">
                      <a:satMod val="175000"/>
                      <a:alpha val="56000"/>
                    </a:srgbClr>
                  </a:glow>
                </a:effectLst>
                <a:latin typeface="Arial" panose="020B0604020202020204" pitchFamily="34" charset="0"/>
                <a:cs typeface="Arial" panose="020B0604020202020204" pitchFamily="34" charset="0"/>
              </a:rPr>
              <a:t>1. غلاطية (أعمال 13-15)</a:t>
            </a:r>
          </a:p>
          <a:p>
            <a:pPr marR="0" lvl="0" algn="r" defTabSz="914400" rtl="0" eaLnBrk="1" fontAlgn="base" latinLnBrk="0" hangingPunct="1">
              <a:lnSpc>
                <a:spcPct val="100000"/>
              </a:lnSpc>
              <a:spcBef>
                <a:spcPct val="0"/>
              </a:spcBef>
              <a:spcAft>
                <a:spcPct val="0"/>
              </a:spcAft>
              <a:buClrTx/>
              <a:buSzTx/>
              <a:tabLst/>
              <a:defRPr/>
            </a:pPr>
            <a:r>
              <a:rPr lang="ar-JO" sz="1800" b="1" dirty="0">
                <a:solidFill>
                  <a:srgbClr val="FFFFFF"/>
                </a:solidFill>
                <a:effectLst>
                  <a:glow rad="101600">
                    <a:srgbClr val="000000">
                      <a:satMod val="175000"/>
                      <a:alpha val="56000"/>
                    </a:srgbClr>
                  </a:glow>
                </a:effectLst>
                <a:latin typeface="Arial" panose="020B0604020202020204" pitchFamily="34" charset="0"/>
                <a:cs typeface="Arial" panose="020B0604020202020204" pitchFamily="34" charset="0"/>
              </a:rPr>
              <a:t>2. اليونان (أعمال 16-18)</a:t>
            </a:r>
          </a:p>
          <a:p>
            <a:pPr marR="0" lvl="0" algn="r" defTabSz="914400" rtl="0" eaLnBrk="1" fontAlgn="base" latinLnBrk="0" hangingPunct="1">
              <a:lnSpc>
                <a:spcPct val="100000"/>
              </a:lnSpc>
              <a:spcBef>
                <a:spcPct val="0"/>
              </a:spcBef>
              <a:spcAft>
                <a:spcPct val="0"/>
              </a:spcAft>
              <a:buClrTx/>
              <a:buSzTx/>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rPr>
              <a:t>3. آسيا (أعمال 18-21)</a:t>
            </a:r>
          </a:p>
          <a:p>
            <a:pPr marR="0" lvl="0" algn="r" defTabSz="914400" rtl="0" eaLnBrk="1" fontAlgn="base" latinLnBrk="0" hangingPunct="1">
              <a:lnSpc>
                <a:spcPct val="100000"/>
              </a:lnSpc>
              <a:spcBef>
                <a:spcPct val="0"/>
              </a:spcBef>
              <a:spcAft>
                <a:spcPct val="0"/>
              </a:spcAft>
              <a:buClrTx/>
              <a:buSzTx/>
              <a:tabLst/>
              <a:defRPr/>
            </a:pPr>
            <a:r>
              <a:rPr lang="ar-JO" sz="1800" b="1" dirty="0">
                <a:solidFill>
                  <a:srgbClr val="FFFFFF"/>
                </a:solidFill>
                <a:effectLst>
                  <a:glow rad="101600">
                    <a:srgbClr val="000000">
                      <a:satMod val="175000"/>
                      <a:alpha val="56000"/>
                    </a:srgbClr>
                  </a:glow>
                </a:effectLst>
                <a:latin typeface="Arial" panose="020B0604020202020204" pitchFamily="34" charset="0"/>
                <a:cs typeface="Arial" panose="020B0604020202020204" pitchFamily="34" charset="0"/>
              </a:rPr>
              <a:t>4. روما (أعمال 22-28)</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rPr>
              <a:t>توسع الكنيسة</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rPr>
              <a:t>الأمم</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rPr>
              <a:t>المركز أنطاكية إلى روما</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rPr>
              <a:t>بولس وبرنابا</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rPr>
              <a:t>إلى أقصى الأرض</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sz="1800" b="1" dirty="0">
                <a:solidFill>
                  <a:srgbClr val="FFFFFF"/>
                </a:solidFill>
                <a:effectLst>
                  <a:glow rad="101600">
                    <a:srgbClr val="000000">
                      <a:satMod val="175000"/>
                      <a:alpha val="56000"/>
                    </a:srgbClr>
                  </a:glow>
                </a:effectLst>
                <a:latin typeface="Arial" panose="020B0604020202020204" pitchFamily="34" charset="0"/>
                <a:cs typeface="Arial" panose="020B0604020202020204" pitchFamily="34" charset="0"/>
              </a:rPr>
              <a:t>35-62م (27 سنة)</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2308F03-DDC7-FC12-7207-1662DEEA06EA}"/>
              </a:ext>
            </a:extLst>
          </p:cNvPr>
          <p:cNvSpPr txBox="1"/>
          <p:nvPr/>
        </p:nvSpPr>
        <p:spPr>
          <a:xfrm>
            <a:off x="-715452" y="5122258"/>
            <a:ext cx="184731" cy="461665"/>
          </a:xfrm>
          <a:prstGeom prst="rect">
            <a:avLst/>
          </a:prstGeom>
          <a:noFill/>
        </p:spPr>
        <p:txBody>
          <a:bodyPr wrap="none" rtlCol="0">
            <a:spAutoFit/>
          </a:bodyPr>
          <a:lstStyle/>
          <a:p>
            <a:endParaRPr lang="en-US" dirty="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4129" name="Text Box 3"/>
          <p:cNvSpPr txBox="1">
            <a:spLocks noChangeArrowheads="1"/>
          </p:cNvSpPr>
          <p:nvPr/>
        </p:nvSpPr>
        <p:spPr bwMode="auto">
          <a:xfrm>
            <a:off x="8471424" y="5"/>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133</a:t>
            </a:r>
            <a:endParaRPr lang="en-US" b="1" dirty="0">
              <a:latin typeface="Arial" panose="020B0604020202020204" pitchFamily="34" charset="0"/>
              <a:cs typeface="Arial" panose="020B0604020202020204" pitchFamily="34" charset="0"/>
            </a:endParaRPr>
          </a:p>
        </p:txBody>
      </p:sp>
      <p:pic>
        <p:nvPicPr>
          <p:cNvPr id="304130"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568341"/>
            <a:ext cx="8686800" cy="627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4131" name="Rectangle 8"/>
          <p:cNvSpPr>
            <a:spLocks noGrp="1" noChangeArrowheads="1"/>
          </p:cNvSpPr>
          <p:nvPr>
            <p:ph type="title" idx="4294967295"/>
          </p:nvPr>
        </p:nvSpPr>
        <p:spPr>
          <a:xfrm>
            <a:off x="2685952" y="-2001"/>
            <a:ext cx="3949906" cy="523113"/>
          </a:xfrm>
          <a:solidFill>
            <a:schemeClr val="hlink"/>
          </a:solidFill>
        </p:spPr>
        <p:txBody>
          <a:bodyPr wrap="none" lIns="91334" tIns="45667" rIns="91334" bIns="45667">
            <a:spAutoFit/>
          </a:bodyPr>
          <a:lstStyle/>
          <a:p>
            <a:pPr eaLnBrk="1" hangingPunct="1"/>
            <a:r>
              <a:rPr lang="ar-JO" altLang="zh-CN" sz="2800" b="1" dirty="0">
                <a:solidFill>
                  <a:srgbClr val="FFFFFF"/>
                </a:solidFill>
                <a:latin typeface="Arial" panose="020B0604020202020204" pitchFamily="34" charset="0"/>
                <a:ea typeface="ＭＳ Ｐゴシック" charset="0"/>
                <a:cs typeface="Arial" panose="020B0604020202020204" pitchFamily="34" charset="0"/>
              </a:rPr>
              <a:t>رحلات فيلبس وبطرس التبشيرية</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ABBE436-08A0-4ABA-B74E-0C9147FCBD16}"/>
              </a:ext>
            </a:extLst>
          </p:cNvPr>
          <p:cNvSpPr/>
          <p:nvPr/>
        </p:nvSpPr>
        <p:spPr>
          <a:xfrm rot="21162242">
            <a:off x="856880" y="2319302"/>
            <a:ext cx="7430240" cy="314627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80000"/>
              </a:lnSpc>
              <a:spcBef>
                <a:spcPct val="0"/>
              </a:spcBef>
              <a:spcAft>
                <a:spcPct val="0"/>
              </a:spcAft>
              <a:buClrTx/>
              <a:buSzTx/>
              <a:buFontTx/>
              <a:buNone/>
              <a:tabLst/>
              <a:defRPr/>
            </a:pPr>
            <a:r>
              <a:rPr kumimoji="0" lang="ar-JO" sz="8000" b="1" u="none" strike="noStrike" kern="0" cap="none" spc="0" normalizeH="0" baseline="0" noProof="0" dirty="0">
                <a:ln>
                  <a:noFill/>
                </a:ln>
                <a:solidFill>
                  <a:srgbClr val="D7D6BA"/>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أفضل</a:t>
            </a:r>
          </a:p>
          <a:p>
            <a:pPr marL="0" marR="0" lvl="0" indent="0" algn="ctr" defTabSz="457200" rtl="0" eaLnBrk="0" fontAlgn="base" latinLnBrk="0" hangingPunct="0">
              <a:lnSpc>
                <a:spcPct val="80000"/>
              </a:lnSpc>
              <a:spcBef>
                <a:spcPct val="0"/>
              </a:spcBef>
              <a:spcAft>
                <a:spcPct val="0"/>
              </a:spcAft>
              <a:buClrTx/>
              <a:buSzTx/>
              <a:buFontTx/>
              <a:buNone/>
              <a:tabLst/>
              <a:defRPr/>
            </a:pPr>
            <a:r>
              <a:rPr lang="ar-JO" sz="8000" b="1" kern="0" dirty="0">
                <a:solidFill>
                  <a:srgbClr val="D7D6BA"/>
                </a:solidFill>
                <a:effectLst>
                  <a:glow rad="127000">
                    <a:srgbClr val="000000"/>
                  </a:glow>
                </a:effectLst>
                <a:latin typeface="Arial" panose="020B0604020202020204" pitchFamily="34" charset="0"/>
                <a:ea typeface="ＭＳ Ｐゴシック" charset="0"/>
                <a:cs typeface="Arial" panose="020B0604020202020204" pitchFamily="34" charset="0"/>
              </a:rPr>
              <a:t>الخطط الموضوعة</a:t>
            </a:r>
            <a:endParaRPr kumimoji="0" lang="en-US" sz="6000" b="1" u="none" strike="noStrike" kern="0" cap="none" spc="0" normalizeH="0" baseline="0" noProof="0" dirty="0">
              <a:ln>
                <a:noFill/>
              </a:ln>
              <a:solidFill>
                <a:srgbClr val="D7D6BA"/>
              </a:solidFill>
              <a:effectLst>
                <a:glow rad="127000">
                  <a:srgbClr val="000000"/>
                </a:glow>
              </a:effectLst>
              <a:uLnTx/>
              <a:uFillTx/>
              <a:latin typeface="Arial" panose="020B0604020202020204" pitchFamily="34" charset="0"/>
              <a:ea typeface="ＭＳ Ｐゴシック" charset="0"/>
              <a:cs typeface="+mn-cs"/>
            </a:endParaRPr>
          </a:p>
        </p:txBody>
      </p:sp>
      <p:sp>
        <p:nvSpPr>
          <p:cNvPr id="4" name="TextBox 3">
            <a:extLst>
              <a:ext uri="{FF2B5EF4-FFF2-40B4-BE49-F238E27FC236}">
                <a16:creationId xmlns:a16="http://schemas.microsoft.com/office/drawing/2014/main" id="{5427A735-27B4-3743-A5EA-07763A8636DF}"/>
              </a:ext>
            </a:extLst>
          </p:cNvPr>
          <p:cNvSpPr txBox="1"/>
          <p:nvPr/>
        </p:nvSpPr>
        <p:spPr>
          <a:xfrm rot="21133608">
            <a:off x="3279969" y="4385329"/>
            <a:ext cx="2952880" cy="523220"/>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أعمال الرس</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ل 8: 4-40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8E27B0F2-7DBD-0743-85D8-901EB3D97CB7}"/>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1" eaLnBrk="1" fontAlgn="base" latinLnBrk="0" hangingPunct="1">
              <a:lnSpc>
                <a:spcPct val="100000"/>
              </a:lnSpc>
              <a:spcBef>
                <a:spcPct val="20000"/>
              </a:spcBef>
              <a:spcAft>
                <a:spcPts val="0"/>
              </a:spcAft>
              <a:buClr>
                <a:srgbClr val="FFCC00"/>
              </a:buClr>
              <a:buSzPct val="70000"/>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وعظها من قبل مات لايلي</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تحميلها من قبل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الملفات بلغات عدة للتنزيل المجاني على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11125482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7F3E96-2160-4AD9-BFD0-C69326B74098}"/>
              </a:ext>
            </a:extLst>
          </p:cNvPr>
          <p:cNvPicPr>
            <a:picLocks noChangeAspect="1"/>
          </p:cNvPicPr>
          <p:nvPr/>
        </p:nvPicPr>
        <p:blipFill>
          <a:blip r:embed="rId3"/>
          <a:stretch>
            <a:fillRect/>
          </a:stretch>
        </p:blipFill>
        <p:spPr>
          <a:xfrm>
            <a:off x="197503" y="0"/>
            <a:ext cx="8748993" cy="6858000"/>
          </a:xfrm>
          <a:prstGeom prst="rect">
            <a:avLst/>
          </a:prstGeom>
        </p:spPr>
      </p:pic>
    </p:spTree>
    <p:extLst>
      <p:ext uri="{BB962C8B-B14F-4D97-AF65-F5344CB8AC3E}">
        <p14:creationId xmlns:p14="http://schemas.microsoft.com/office/powerpoint/2010/main" val="4230765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What’s the point?">
            <a:extLst>
              <a:ext uri="{FF2B5EF4-FFF2-40B4-BE49-F238E27FC236}">
                <a16:creationId xmlns:a16="http://schemas.microsoft.com/office/drawing/2014/main" id="{8FE0E17F-AB2B-3D4F-B9E1-0E04E7C781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838839"/>
            <a:ext cx="9144000" cy="2033256"/>
          </a:xfrm>
          <a:effectLst>
            <a:outerShdw blurRad="63500" dist="35921" dir="2700000" algn="ctr" rotWithShape="0">
              <a:schemeClr val="tx2">
                <a:alpha val="74998"/>
              </a:schemeClr>
            </a:outerShdw>
          </a:effectLst>
        </p:spPr>
        <p:txBody>
          <a:bodyPr anchor="t"/>
          <a:lstStyle/>
          <a:p>
            <a:pPr>
              <a:defRPr/>
            </a:pPr>
            <a:r>
              <a:rPr lang="en-US" sz="5400" dirty="0">
                <a:effectLst>
                  <a:glow rad="127000">
                    <a:schemeClr val="tx1"/>
                  </a:glow>
                </a:effectLst>
                <a:ea typeface="ＭＳ Ｐゴシック" charset="0"/>
                <a:cs typeface="ＭＳ Ｐゴシック" charset="0"/>
              </a:rPr>
              <a:t>What’s the point of this story?</a:t>
            </a:r>
          </a:p>
        </p:txBody>
      </p:sp>
      <p:sp>
        <p:nvSpPr>
          <p:cNvPr id="5" name="Rectangle 2">
            <a:extLst>
              <a:ext uri="{FF2B5EF4-FFF2-40B4-BE49-F238E27FC236}">
                <a16:creationId xmlns:a16="http://schemas.microsoft.com/office/drawing/2014/main" id="{D439754B-BE4A-F648-AD59-3ED17C82F0D9}"/>
              </a:ext>
            </a:extLst>
          </p:cNvPr>
          <p:cNvSpPr txBox="1">
            <a:spLocks noChangeArrowheads="1"/>
          </p:cNvSpPr>
          <p:nvPr/>
        </p:nvSpPr>
        <p:spPr bwMode="auto">
          <a:xfrm rot="20724261">
            <a:off x="-1156448" y="568184"/>
            <a:ext cx="7449671" cy="12606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 </a:t>
            </a: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a:t>
            </a:r>
            <a:r>
              <a:rPr kumimoji="0" lang="ar-JO" sz="5400" b="1" u="none" strike="noStrike" kern="0" cap="none" spc="0" normalizeH="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تشفي؟</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7302BBA4-B70B-3D4B-8D57-EEEE9645815D}"/>
              </a:ext>
            </a:extLst>
          </p:cNvPr>
          <p:cNvSpPr txBox="1">
            <a:spLocks noChangeArrowheads="1"/>
          </p:cNvSpPr>
          <p:nvPr/>
        </p:nvSpPr>
        <p:spPr bwMode="auto">
          <a:xfrm rot="1047186">
            <a:off x="-914401" y="4859350"/>
            <a:ext cx="7449671" cy="12606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تماثل مع المتسول؟</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20C2D26F-9B34-254C-8487-E0178ABAB01A}"/>
              </a:ext>
            </a:extLst>
          </p:cNvPr>
          <p:cNvSpPr txBox="1">
            <a:spLocks noChangeArrowheads="1"/>
          </p:cNvSpPr>
          <p:nvPr/>
        </p:nvSpPr>
        <p:spPr bwMode="auto">
          <a:xfrm rot="20453533">
            <a:off x="4772822" y="2628841"/>
            <a:ext cx="5511763" cy="12606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 </a:t>
            </a: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 لطيفاً</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609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61BCF-B676-12F7-4E98-1F3C0AB33EA1}"/>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E470B1C7-77A3-451B-4497-1FE8E3EA33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DA932D8B-F1AE-DA3B-8CAA-D8F8E3A4402A}"/>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9AD99DE3-ED71-A7E1-A749-625DEC848427}"/>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137C72A6-BB3F-9850-EEF9-36420FF38A4D}"/>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6029F102-40BA-ADFC-990F-C478E59A1C29}"/>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30B3898A-D36A-C273-B6BE-C0278BF1F9E0}"/>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86956609-F30C-2814-BE00-1820DAA7EBB5}"/>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B854AB62-5FCD-B750-6BBD-F1BB20F4BA2F}"/>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840EEAD8-3070-95D2-BA31-75DD33ADB1B7}"/>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7345E8A9-F0CE-856F-1572-76E68F377226}"/>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907006AD-0731-E204-7405-9BCF6CDFD5DD}"/>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A0BE2DA6-95D2-CA71-EAFF-2082B1E4B13B}"/>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9073275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B4BDA-160B-FD84-3629-8D35991B37B7}"/>
            </a:ext>
          </a:extLst>
        </p:cNvPr>
        <p:cNvGrpSpPr/>
        <p:nvPr/>
      </p:nvGrpSpPr>
      <p:grpSpPr>
        <a:xfrm>
          <a:off x="0" y="0"/>
          <a:ext cx="0" cy="0"/>
          <a:chOff x="0" y="0"/>
          <a:chExt cx="0" cy="0"/>
        </a:xfrm>
      </p:grpSpPr>
      <p:pic>
        <p:nvPicPr>
          <p:cNvPr id="3074" name="Picture 2" descr="Success Curve Hand - Free image on Pixabay">
            <a:extLst>
              <a:ext uri="{FF2B5EF4-FFF2-40B4-BE49-F238E27FC236}">
                <a16:creationId xmlns:a16="http://schemas.microsoft.com/office/drawing/2014/main" id="{0151A717-0C6C-9D73-D13E-FBB8C75099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457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a:extLst>
              <a:ext uri="{FF2B5EF4-FFF2-40B4-BE49-F238E27FC236}">
                <a16:creationId xmlns:a16="http://schemas.microsoft.com/office/drawing/2014/main" id="{17209F13-FA5C-F0D0-97AF-0424909C5116}"/>
              </a:ext>
            </a:extLst>
          </p:cNvPr>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نمو كنيسة أورشليم</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9152EB5E-7C5C-2B52-51EF-0D6419BC135B}"/>
              </a:ext>
            </a:extLst>
          </p:cNvPr>
          <p:cNvSpPr txBox="1">
            <a:spLocks noChangeArrowheads="1"/>
          </p:cNvSpPr>
          <p:nvPr/>
        </p:nvSpPr>
        <p:spPr bwMode="auto">
          <a:xfrm>
            <a:off x="0" y="4641810"/>
            <a:ext cx="2729753" cy="1853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يوم الخمسين</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3000</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 2</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D9C135C1-0468-0C09-A833-5CFE844B3AB9}"/>
              </a:ext>
            </a:extLst>
          </p:cNvPr>
          <p:cNvSpPr txBox="1">
            <a:spLocks noChangeArrowheads="1"/>
          </p:cNvSpPr>
          <p:nvPr/>
        </p:nvSpPr>
        <p:spPr bwMode="auto">
          <a:xfrm>
            <a:off x="1869141" y="3519086"/>
            <a:ext cx="3119718" cy="1853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الإضطهاد</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5000</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 الرس</a:t>
            </a: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ل 4: 4</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41B36557-3234-A0C4-1232-72A9D2E31036}"/>
              </a:ext>
            </a:extLst>
          </p:cNvPr>
          <p:cNvSpPr txBox="1">
            <a:spLocks noChangeArrowheads="1"/>
          </p:cNvSpPr>
          <p:nvPr/>
        </p:nvSpPr>
        <p:spPr bwMode="auto">
          <a:xfrm>
            <a:off x="3946712" y="2788690"/>
            <a:ext cx="3119718" cy="1853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تكاثر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التلاميذ</a:t>
            </a:r>
            <a:endParaRPr kumimoji="0" lang="en-US" sz="2800" b="1" u="none" strike="noStrike" kern="0" cap="none" spc="0" normalizeH="0" baseline="0" noProof="0" dirty="0">
              <a:ln>
                <a:noFill/>
              </a:ln>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 الرس</a:t>
            </a:r>
            <a:r>
              <a:rPr kumimoji="0" lang="ar-JO" sz="2800" b="1" u="none" strike="noStrike" kern="0" cap="none" spc="0" normalizeH="0" baseline="0" noProof="0" dirty="0">
                <a:ln>
                  <a:noFill/>
                </a:ln>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ل 6: 1</a:t>
            </a:r>
            <a:endParaRPr kumimoji="0" lang="en-US" sz="2800" b="1" u="none" strike="noStrike" kern="0" cap="none" spc="0" normalizeH="0" baseline="0" noProof="0" dirty="0">
              <a:ln>
                <a:noFill/>
              </a:ln>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37264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1411D307-E090-4495-9D66-D3C85394FCAA}"/>
              </a:ext>
            </a:extLst>
          </p:cNvPr>
          <p:cNvSpPr txBox="1">
            <a:spLocks noChangeArrowheads="1"/>
          </p:cNvSpPr>
          <p:nvPr/>
        </p:nvSpPr>
        <p:spPr bwMode="auto">
          <a:xfrm>
            <a:off x="1" y="29853"/>
            <a:ext cx="9143999"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المقاومة</a:t>
            </a:r>
            <a:endParaRPr kumimoji="0" lang="en-US" sz="3600" b="1" u="none" strike="noStrike" kern="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grpSp>
        <p:nvGrpSpPr>
          <p:cNvPr id="16" name="Group 15">
            <a:extLst>
              <a:ext uri="{FF2B5EF4-FFF2-40B4-BE49-F238E27FC236}">
                <a16:creationId xmlns:a16="http://schemas.microsoft.com/office/drawing/2014/main" id="{2FDC8B17-941E-4F93-8A3F-9A168C9C2067}"/>
              </a:ext>
            </a:extLst>
          </p:cNvPr>
          <p:cNvGrpSpPr/>
          <p:nvPr/>
        </p:nvGrpSpPr>
        <p:grpSpPr>
          <a:xfrm>
            <a:off x="738203" y="1026343"/>
            <a:ext cx="2833733" cy="3712554"/>
            <a:chOff x="912394" y="1470268"/>
            <a:chExt cx="2833733" cy="3712554"/>
          </a:xfrm>
        </p:grpSpPr>
        <p:sp>
          <p:nvSpPr>
            <p:cNvPr id="17" name="Rectangle 2">
              <a:extLst>
                <a:ext uri="{FF2B5EF4-FFF2-40B4-BE49-F238E27FC236}">
                  <a16:creationId xmlns:a16="http://schemas.microsoft.com/office/drawing/2014/main" id="{370E5B7F-8285-4A20-9786-1FCA4AACF5FA}"/>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خارجية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8" name="Picture 2" descr="Image result for church icon">
              <a:extLst>
                <a:ext uri="{FF2B5EF4-FFF2-40B4-BE49-F238E27FC236}">
                  <a16:creationId xmlns:a16="http://schemas.microsoft.com/office/drawing/2014/main" id="{77FCCC48-4A07-491B-9F73-8D41E1E876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2">
            <a:extLst>
              <a:ext uri="{FF2B5EF4-FFF2-40B4-BE49-F238E27FC236}">
                <a16:creationId xmlns:a16="http://schemas.microsoft.com/office/drawing/2014/main" id="{343064DF-2D27-4E77-9953-F9181B7CFF17}"/>
              </a:ext>
            </a:extLst>
          </p:cNvPr>
          <p:cNvSpPr txBox="1">
            <a:spLocks noChangeArrowheads="1"/>
          </p:cNvSpPr>
          <p:nvPr/>
        </p:nvSpPr>
        <p:spPr bwMode="auto">
          <a:xfrm>
            <a:off x="0" y="4802832"/>
            <a:ext cx="4572000" cy="3419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 4 – إلقاء القبض</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2">
            <a:extLst>
              <a:ext uri="{FF2B5EF4-FFF2-40B4-BE49-F238E27FC236}">
                <a16:creationId xmlns:a16="http://schemas.microsoft.com/office/drawing/2014/main" id="{8D092A89-6281-4DED-8B10-CF9EABE99068}"/>
              </a:ext>
            </a:extLst>
          </p:cNvPr>
          <p:cNvSpPr txBox="1">
            <a:spLocks noChangeArrowheads="1"/>
          </p:cNvSpPr>
          <p:nvPr/>
        </p:nvSpPr>
        <p:spPr bwMode="auto">
          <a:xfrm>
            <a:off x="0" y="5245940"/>
            <a:ext cx="4572000" cy="3419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 5 – إلقاء القبض</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FF66A147-7C42-4284-9DDC-C73798C1482D}"/>
              </a:ext>
            </a:extLst>
          </p:cNvPr>
          <p:cNvSpPr txBox="1">
            <a:spLocks noChangeArrowheads="1"/>
          </p:cNvSpPr>
          <p:nvPr/>
        </p:nvSpPr>
        <p:spPr bwMode="auto">
          <a:xfrm>
            <a:off x="0" y="5689048"/>
            <a:ext cx="4572000" cy="3419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 7 - الرجم</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905FE5D7-4BA2-4056-9566-A96C1759D00B}"/>
              </a:ext>
            </a:extLst>
          </p:cNvPr>
          <p:cNvSpPr txBox="1">
            <a:spLocks noChangeArrowheads="1"/>
          </p:cNvSpPr>
          <p:nvPr/>
        </p:nvSpPr>
        <p:spPr bwMode="auto">
          <a:xfrm>
            <a:off x="0" y="6132157"/>
            <a:ext cx="4572000" cy="4878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8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 8 - الإضطهاد</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0" name="Group 29">
            <a:extLst>
              <a:ext uri="{FF2B5EF4-FFF2-40B4-BE49-F238E27FC236}">
                <a16:creationId xmlns:a16="http://schemas.microsoft.com/office/drawing/2014/main" id="{FA9414EC-B39A-4B33-BE60-2AA27D2EED5D}"/>
              </a:ext>
            </a:extLst>
          </p:cNvPr>
          <p:cNvGrpSpPr/>
          <p:nvPr/>
        </p:nvGrpSpPr>
        <p:grpSpPr>
          <a:xfrm>
            <a:off x="5340113" y="1026343"/>
            <a:ext cx="2833733" cy="3712554"/>
            <a:chOff x="5340113" y="1470268"/>
            <a:chExt cx="2833733" cy="3712554"/>
          </a:xfrm>
        </p:grpSpPr>
        <p:sp>
          <p:nvSpPr>
            <p:cNvPr id="31" name="Rectangle 2">
              <a:extLst>
                <a:ext uri="{FF2B5EF4-FFF2-40B4-BE49-F238E27FC236}">
                  <a16:creationId xmlns:a16="http://schemas.microsoft.com/office/drawing/2014/main" id="{CC28DAC9-2333-4515-AD9B-764250D5B7B7}"/>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داخلية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2" name="Picture 2" descr="Image result for church icon">
              <a:extLst>
                <a:ext uri="{FF2B5EF4-FFF2-40B4-BE49-F238E27FC236}">
                  <a16:creationId xmlns:a16="http://schemas.microsoft.com/office/drawing/2014/main" id="{3096761E-01EC-4D32-A09C-47B19D6A1E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Lightning Bolt 18">
            <a:extLst>
              <a:ext uri="{FF2B5EF4-FFF2-40B4-BE49-F238E27FC236}">
                <a16:creationId xmlns:a16="http://schemas.microsoft.com/office/drawing/2014/main" id="{21DEB0C7-4824-A642-B3FC-7AE0FCE17489}"/>
              </a:ext>
            </a:extLst>
          </p:cNvPr>
          <p:cNvSpPr/>
          <p:nvPr/>
        </p:nvSpPr>
        <p:spPr bwMode="auto">
          <a:xfrm>
            <a:off x="503900" y="1471006"/>
            <a:ext cx="932507" cy="1450752"/>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Lightning Bolt 19">
            <a:extLst>
              <a:ext uri="{FF2B5EF4-FFF2-40B4-BE49-F238E27FC236}">
                <a16:creationId xmlns:a16="http://schemas.microsoft.com/office/drawing/2014/main" id="{EB7D9AD7-5419-4744-8666-8BFB1D6EE928}"/>
              </a:ext>
            </a:extLst>
          </p:cNvPr>
          <p:cNvSpPr/>
          <p:nvPr/>
        </p:nvSpPr>
        <p:spPr bwMode="auto">
          <a:xfrm rot="17053972">
            <a:off x="6218051" y="3173200"/>
            <a:ext cx="557577" cy="1450752"/>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Lightning Bolt 20">
            <a:extLst>
              <a:ext uri="{FF2B5EF4-FFF2-40B4-BE49-F238E27FC236}">
                <a16:creationId xmlns:a16="http://schemas.microsoft.com/office/drawing/2014/main" id="{F5D7E472-CFE8-5041-ABE8-4FBEA0D02844}"/>
              </a:ext>
            </a:extLst>
          </p:cNvPr>
          <p:cNvSpPr/>
          <p:nvPr/>
        </p:nvSpPr>
        <p:spPr bwMode="auto">
          <a:xfrm rot="9217220">
            <a:off x="6761306" y="2898335"/>
            <a:ext cx="504693" cy="1450752"/>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20629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heckerboard(across)">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heckerboard(across)">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checkerboard(across)">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8" grpId="0"/>
      <p:bldP spid="29" grpId="0"/>
    </p:bldLst>
  </p:timing>
</p:sld>
</file>

<file path=ppt/slides/slide2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a:extLst>
            <a:ext uri="{FF2B5EF4-FFF2-40B4-BE49-F238E27FC236}">
              <a16:creationId xmlns:a16="http://schemas.microsoft.com/office/drawing/2014/main" id="{8B0FA8DC-7088-EB0F-B10F-0F61A5A0CBEC}"/>
            </a:ext>
          </a:extLst>
        </p:cNvPr>
        <p:cNvGrpSpPr/>
        <p:nvPr/>
      </p:nvGrpSpPr>
      <p:grpSpPr>
        <a:xfrm>
          <a:off x="0" y="0"/>
          <a:ext cx="0" cy="0"/>
          <a:chOff x="0" y="0"/>
          <a:chExt cx="0" cy="0"/>
        </a:xfrm>
      </p:grpSpPr>
      <p:sp>
        <p:nvSpPr>
          <p:cNvPr id="12" name="Rectangle 2">
            <a:extLst>
              <a:ext uri="{FF2B5EF4-FFF2-40B4-BE49-F238E27FC236}">
                <a16:creationId xmlns:a16="http://schemas.microsoft.com/office/drawing/2014/main" id="{706B5CCB-030E-5E54-5E42-5E69A697D614}"/>
              </a:ext>
            </a:extLst>
          </p:cNvPr>
          <p:cNvSpPr txBox="1">
            <a:spLocks noChangeArrowheads="1"/>
          </p:cNvSpPr>
          <p:nvPr/>
        </p:nvSpPr>
        <p:spPr bwMode="auto">
          <a:xfrm>
            <a:off x="1" y="29853"/>
            <a:ext cx="9143999"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المقاومة</a:t>
            </a:r>
            <a:endParaRPr kumimoji="0" lang="en-US" sz="3600" b="1" u="none" strike="noStrike" kern="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grpSp>
        <p:nvGrpSpPr>
          <p:cNvPr id="16" name="Group 15">
            <a:extLst>
              <a:ext uri="{FF2B5EF4-FFF2-40B4-BE49-F238E27FC236}">
                <a16:creationId xmlns:a16="http://schemas.microsoft.com/office/drawing/2014/main" id="{9C8C658A-D5C0-C415-4B69-9999479BB2D2}"/>
              </a:ext>
            </a:extLst>
          </p:cNvPr>
          <p:cNvGrpSpPr/>
          <p:nvPr/>
        </p:nvGrpSpPr>
        <p:grpSpPr>
          <a:xfrm>
            <a:off x="738203" y="1026343"/>
            <a:ext cx="2833733" cy="3712554"/>
            <a:chOff x="912394" y="1470268"/>
            <a:chExt cx="2833733" cy="3712554"/>
          </a:xfrm>
        </p:grpSpPr>
        <p:sp>
          <p:nvSpPr>
            <p:cNvPr id="17" name="Rectangle 2">
              <a:extLst>
                <a:ext uri="{FF2B5EF4-FFF2-40B4-BE49-F238E27FC236}">
                  <a16:creationId xmlns:a16="http://schemas.microsoft.com/office/drawing/2014/main" id="{4ED17F1A-352A-9DEB-1F17-01F4402C3F7F}"/>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خارجية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8" name="Picture 2" descr="Image result for church icon">
              <a:extLst>
                <a:ext uri="{FF2B5EF4-FFF2-40B4-BE49-F238E27FC236}">
                  <a16:creationId xmlns:a16="http://schemas.microsoft.com/office/drawing/2014/main" id="{6C6AE949-3776-BB9E-53D8-353EFC25CCA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2">
            <a:extLst>
              <a:ext uri="{FF2B5EF4-FFF2-40B4-BE49-F238E27FC236}">
                <a16:creationId xmlns:a16="http://schemas.microsoft.com/office/drawing/2014/main" id="{4E8309E2-6DE1-FDA4-3C0C-E0F3919E1290}"/>
              </a:ext>
            </a:extLst>
          </p:cNvPr>
          <p:cNvSpPr txBox="1">
            <a:spLocks noChangeArrowheads="1"/>
          </p:cNvSpPr>
          <p:nvPr/>
        </p:nvSpPr>
        <p:spPr bwMode="auto">
          <a:xfrm>
            <a:off x="0" y="4802832"/>
            <a:ext cx="4283968" cy="3419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 4 – إلقاء القبض</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2">
            <a:extLst>
              <a:ext uri="{FF2B5EF4-FFF2-40B4-BE49-F238E27FC236}">
                <a16:creationId xmlns:a16="http://schemas.microsoft.com/office/drawing/2014/main" id="{9A56060B-4E5A-26F4-27E8-4684F82E00E6}"/>
              </a:ext>
            </a:extLst>
          </p:cNvPr>
          <p:cNvSpPr txBox="1">
            <a:spLocks noChangeArrowheads="1"/>
          </p:cNvSpPr>
          <p:nvPr/>
        </p:nvSpPr>
        <p:spPr bwMode="auto">
          <a:xfrm>
            <a:off x="-1" y="5245940"/>
            <a:ext cx="4283969" cy="3419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 5 – إلقاء القبض</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24479029-18B7-93DA-4340-C3FD4A912383}"/>
              </a:ext>
            </a:extLst>
          </p:cNvPr>
          <p:cNvSpPr txBox="1">
            <a:spLocks noChangeArrowheads="1"/>
          </p:cNvSpPr>
          <p:nvPr/>
        </p:nvSpPr>
        <p:spPr bwMode="auto">
          <a:xfrm>
            <a:off x="0" y="5689048"/>
            <a:ext cx="4283968" cy="3419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 7 - الرجم</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500E41DF-F393-CEA4-C362-FAF92529D772}"/>
              </a:ext>
            </a:extLst>
          </p:cNvPr>
          <p:cNvSpPr txBox="1">
            <a:spLocks noChangeArrowheads="1"/>
          </p:cNvSpPr>
          <p:nvPr/>
        </p:nvSpPr>
        <p:spPr bwMode="auto">
          <a:xfrm>
            <a:off x="1" y="6132157"/>
            <a:ext cx="4283968" cy="4878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8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 8 - الإضطهاد</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0" name="Group 29">
            <a:extLst>
              <a:ext uri="{FF2B5EF4-FFF2-40B4-BE49-F238E27FC236}">
                <a16:creationId xmlns:a16="http://schemas.microsoft.com/office/drawing/2014/main" id="{4E1A6715-870C-8153-23C2-E27F473CA2F6}"/>
              </a:ext>
            </a:extLst>
          </p:cNvPr>
          <p:cNvGrpSpPr/>
          <p:nvPr/>
        </p:nvGrpSpPr>
        <p:grpSpPr>
          <a:xfrm>
            <a:off x="5340113" y="1026343"/>
            <a:ext cx="2833733" cy="3712554"/>
            <a:chOff x="5340113" y="1470268"/>
            <a:chExt cx="2833733" cy="3712554"/>
          </a:xfrm>
        </p:grpSpPr>
        <p:sp>
          <p:nvSpPr>
            <p:cNvPr id="31" name="Rectangle 2">
              <a:extLst>
                <a:ext uri="{FF2B5EF4-FFF2-40B4-BE49-F238E27FC236}">
                  <a16:creationId xmlns:a16="http://schemas.microsoft.com/office/drawing/2014/main" id="{75406F8F-618E-72A3-E866-D83F5451CDCA}"/>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داخلية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2" name="Picture 2" descr="Image result for church icon">
              <a:extLst>
                <a:ext uri="{FF2B5EF4-FFF2-40B4-BE49-F238E27FC236}">
                  <a16:creationId xmlns:a16="http://schemas.microsoft.com/office/drawing/2014/main" id="{DB2334C0-AA75-6761-C63B-41A0685014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Lightning Bolt 18">
            <a:extLst>
              <a:ext uri="{FF2B5EF4-FFF2-40B4-BE49-F238E27FC236}">
                <a16:creationId xmlns:a16="http://schemas.microsoft.com/office/drawing/2014/main" id="{5B2FA6BD-DD64-EFE3-767F-2E62F20DCCA4}"/>
              </a:ext>
            </a:extLst>
          </p:cNvPr>
          <p:cNvSpPr/>
          <p:nvPr/>
        </p:nvSpPr>
        <p:spPr bwMode="auto">
          <a:xfrm>
            <a:off x="503900" y="1471006"/>
            <a:ext cx="932507" cy="1450752"/>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Lightning Bolt 19">
            <a:extLst>
              <a:ext uri="{FF2B5EF4-FFF2-40B4-BE49-F238E27FC236}">
                <a16:creationId xmlns:a16="http://schemas.microsoft.com/office/drawing/2014/main" id="{B5BCEA66-DB02-CBAA-D893-3ABEC8967B58}"/>
              </a:ext>
            </a:extLst>
          </p:cNvPr>
          <p:cNvSpPr/>
          <p:nvPr/>
        </p:nvSpPr>
        <p:spPr bwMode="auto">
          <a:xfrm rot="17053972">
            <a:off x="6218051" y="3173200"/>
            <a:ext cx="557577" cy="1450752"/>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Lightning Bolt 20">
            <a:extLst>
              <a:ext uri="{FF2B5EF4-FFF2-40B4-BE49-F238E27FC236}">
                <a16:creationId xmlns:a16="http://schemas.microsoft.com/office/drawing/2014/main" id="{D829C2F7-DE10-1C1A-D902-32DD6E1D6EF9}"/>
              </a:ext>
            </a:extLst>
          </p:cNvPr>
          <p:cNvSpPr/>
          <p:nvPr/>
        </p:nvSpPr>
        <p:spPr bwMode="auto">
          <a:xfrm rot="9217220">
            <a:off x="6761306" y="2898335"/>
            <a:ext cx="504693" cy="1450752"/>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39BD9F17-B8D9-EC15-A3FF-BB83E2D071C6}"/>
              </a:ext>
            </a:extLst>
          </p:cNvPr>
          <p:cNvSpPr txBox="1">
            <a:spLocks noChangeArrowheads="1"/>
          </p:cNvSpPr>
          <p:nvPr/>
        </p:nvSpPr>
        <p:spPr bwMode="auto">
          <a:xfrm>
            <a:off x="4283969" y="4840042"/>
            <a:ext cx="4860032" cy="5329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 5 – حنانيا وسفيرة</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155C185C-C0EE-05E9-83FA-C1DC06F3E9B4}"/>
              </a:ext>
            </a:extLst>
          </p:cNvPr>
          <p:cNvSpPr txBox="1">
            <a:spLocks noChangeArrowheads="1"/>
          </p:cNvSpPr>
          <p:nvPr/>
        </p:nvSpPr>
        <p:spPr bwMode="auto">
          <a:xfrm>
            <a:off x="4283969" y="5373038"/>
            <a:ext cx="4860032" cy="753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 6 – الأرامل اليونانيات </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latin typeface="Arial" panose="020B0604020202020204" pitchFamily="34" charset="0"/>
                <a:ea typeface="ＭＳ Ｐゴシック" charset="0"/>
                <a:cs typeface="Arial" panose="020B0604020202020204" pitchFamily="34" charset="0"/>
              </a:rPr>
              <a:t>                      </a:t>
            </a: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والعبرانيات</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486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AE7D4ED-68A2-4F0C-8C27-9EB9B09E1903}"/>
              </a:ext>
            </a:extLst>
          </p:cNvPr>
          <p:cNvGrpSpPr/>
          <p:nvPr/>
        </p:nvGrpSpPr>
        <p:grpSpPr>
          <a:xfrm>
            <a:off x="635214" y="791002"/>
            <a:ext cx="3501692" cy="5029349"/>
            <a:chOff x="5007094" y="791002"/>
            <a:chExt cx="3501692" cy="5029349"/>
          </a:xfrm>
        </p:grpSpPr>
        <p:pic>
          <p:nvPicPr>
            <p:cNvPr id="23" name="Picture 22">
              <a:extLst>
                <a:ext uri="{FF2B5EF4-FFF2-40B4-BE49-F238E27FC236}">
                  <a16:creationId xmlns:a16="http://schemas.microsoft.com/office/drawing/2014/main" id="{6397096F-C17E-43A0-8D53-78FB753EC0B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07095" y="1275347"/>
              <a:ext cx="3501691" cy="4545004"/>
            </a:xfrm>
            <a:prstGeom prst="rect">
              <a:avLst/>
            </a:prstGeom>
          </p:spPr>
        </p:pic>
        <p:sp>
          <p:nvSpPr>
            <p:cNvPr id="24" name="Rectangle 23">
              <a:extLst>
                <a:ext uri="{FF2B5EF4-FFF2-40B4-BE49-F238E27FC236}">
                  <a16:creationId xmlns:a16="http://schemas.microsoft.com/office/drawing/2014/main" id="{7B551187-F443-4B66-B876-5613A93D566D}"/>
                </a:ext>
              </a:extLst>
            </p:cNvPr>
            <p:cNvSpPr/>
            <p:nvPr/>
          </p:nvSpPr>
          <p:spPr>
            <a:xfrm>
              <a:off x="5007094" y="791002"/>
              <a:ext cx="3501690"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rPr>
                <a:t>فيلبس الرسول</a:t>
              </a:r>
              <a:endParaRPr kumimoji="0" lang="en-US"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50174F1-3919-4CE7-98BB-5EFB893C8B7F}"/>
              </a:ext>
            </a:extLst>
          </p:cNvPr>
          <p:cNvGrpSpPr/>
          <p:nvPr/>
        </p:nvGrpSpPr>
        <p:grpSpPr>
          <a:xfrm>
            <a:off x="5007093" y="791002"/>
            <a:ext cx="3501691" cy="5029349"/>
            <a:chOff x="635216" y="791002"/>
            <a:chExt cx="3501691" cy="5029349"/>
          </a:xfrm>
        </p:grpSpPr>
        <p:pic>
          <p:nvPicPr>
            <p:cNvPr id="20" name="Picture 19">
              <a:extLst>
                <a:ext uri="{FF2B5EF4-FFF2-40B4-BE49-F238E27FC236}">
                  <a16:creationId xmlns:a16="http://schemas.microsoft.com/office/drawing/2014/main" id="{4CEC7C70-4915-45F2-A09E-735D02CC37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5216" y="1275347"/>
              <a:ext cx="3501691" cy="4545004"/>
            </a:xfrm>
            <a:prstGeom prst="rect">
              <a:avLst/>
            </a:prstGeom>
          </p:spPr>
        </p:pic>
        <p:sp>
          <p:nvSpPr>
            <p:cNvPr id="21" name="Rectangle 20">
              <a:extLst>
                <a:ext uri="{FF2B5EF4-FFF2-40B4-BE49-F238E27FC236}">
                  <a16:creationId xmlns:a16="http://schemas.microsoft.com/office/drawing/2014/main" id="{CFCC6B91-D275-47E8-BC52-224058AB360C}"/>
                </a:ext>
              </a:extLst>
            </p:cNvPr>
            <p:cNvSpPr/>
            <p:nvPr/>
          </p:nvSpPr>
          <p:spPr>
            <a:xfrm>
              <a:off x="635216" y="791002"/>
              <a:ext cx="3501690"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rPr>
                <a:t>فيلبس المبشر</a:t>
              </a:r>
              <a:endParaRPr kumimoji="0" lang="en-US"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endParaRPr>
            </a:p>
          </p:txBody>
        </p:sp>
      </p:grpSp>
      <p:pic>
        <p:nvPicPr>
          <p:cNvPr id="26" name="Picture 25">
            <a:extLst>
              <a:ext uri="{FF2B5EF4-FFF2-40B4-BE49-F238E27FC236}">
                <a16:creationId xmlns:a16="http://schemas.microsoft.com/office/drawing/2014/main" id="{36298143-D72B-4B85-91B3-E75E7993EF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0589" y="1393199"/>
            <a:ext cx="3270940" cy="4318248"/>
          </a:xfrm>
          <a:prstGeom prst="rect">
            <a:avLst/>
          </a:prstGeom>
        </p:spPr>
      </p:pic>
      <p:sp>
        <p:nvSpPr>
          <p:cNvPr id="28" name="TextBox 27">
            <a:extLst>
              <a:ext uri="{FF2B5EF4-FFF2-40B4-BE49-F238E27FC236}">
                <a16:creationId xmlns:a16="http://schemas.microsoft.com/office/drawing/2014/main" id="{73833DC1-8BB5-4A13-99E7-445B2E418B38}"/>
              </a:ext>
            </a:extLst>
          </p:cNvPr>
          <p:cNvSpPr txBox="1"/>
          <p:nvPr/>
        </p:nvSpPr>
        <p:spPr>
          <a:xfrm>
            <a:off x="3923928" y="85677"/>
            <a:ext cx="4215775"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أعمال الرس</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ل 8: 4-40</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1199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9News Nigeria - Nigeria's favourite latest news source">
            <a:extLst>
              <a:ext uri="{FF2B5EF4-FFF2-40B4-BE49-F238E27FC236}">
                <a16:creationId xmlns:a16="http://schemas.microsoft.com/office/drawing/2014/main" id="{CA0DB2B4-DE3E-45FF-A3CD-648A2E7078A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91002"/>
            <a:ext cx="8508783" cy="50293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7896077D-630A-4D29-B3A7-461AD2934557}"/>
              </a:ext>
            </a:extLst>
          </p:cNvPr>
          <p:cNvSpPr txBox="1">
            <a:spLocks noChangeArrowheads="1"/>
          </p:cNvSpPr>
          <p:nvPr/>
        </p:nvSpPr>
        <p:spPr bwMode="auto">
          <a:xfrm>
            <a:off x="181535" y="1037649"/>
            <a:ext cx="4246449" cy="412120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استفانوس</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فيلبس</a:t>
            </a:r>
            <a:endParaRPr kumimoji="0" lang="en-US" sz="36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بروخورس</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نيكانور</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تيمون</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برميناس</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نيقولاوس</a:t>
            </a:r>
            <a:r>
              <a:rPr lang="ar-JO" sz="24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من أنطاكية، متحول لليهودية</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12" name="Group 11">
            <a:extLst>
              <a:ext uri="{FF2B5EF4-FFF2-40B4-BE49-F238E27FC236}">
                <a16:creationId xmlns:a16="http://schemas.microsoft.com/office/drawing/2014/main" id="{69C598B1-8A67-48DF-8871-28F177937310}"/>
              </a:ext>
            </a:extLst>
          </p:cNvPr>
          <p:cNvGrpSpPr/>
          <p:nvPr/>
        </p:nvGrpSpPr>
        <p:grpSpPr>
          <a:xfrm>
            <a:off x="5007093" y="791002"/>
            <a:ext cx="3501691" cy="5029349"/>
            <a:chOff x="635216" y="791002"/>
            <a:chExt cx="3501691" cy="5029349"/>
          </a:xfrm>
        </p:grpSpPr>
        <p:pic>
          <p:nvPicPr>
            <p:cNvPr id="13" name="Picture 12">
              <a:extLst>
                <a:ext uri="{FF2B5EF4-FFF2-40B4-BE49-F238E27FC236}">
                  <a16:creationId xmlns:a16="http://schemas.microsoft.com/office/drawing/2014/main" id="{033E2759-58BF-4FAA-ABD3-A94CE7C7F51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5216" y="1275347"/>
              <a:ext cx="3501691" cy="4545004"/>
            </a:xfrm>
            <a:prstGeom prst="rect">
              <a:avLst/>
            </a:prstGeom>
          </p:spPr>
        </p:pic>
        <p:sp>
          <p:nvSpPr>
            <p:cNvPr id="14" name="Rectangle 13">
              <a:extLst>
                <a:ext uri="{FF2B5EF4-FFF2-40B4-BE49-F238E27FC236}">
                  <a16:creationId xmlns:a16="http://schemas.microsoft.com/office/drawing/2014/main" id="{590AE35C-2078-4A55-A6F6-CF8C673917CE}"/>
                </a:ext>
              </a:extLst>
            </p:cNvPr>
            <p:cNvSpPr/>
            <p:nvPr/>
          </p:nvSpPr>
          <p:spPr>
            <a:xfrm>
              <a:off x="635216" y="791002"/>
              <a:ext cx="3501690"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rPr>
                <a:t>فيلبس المبشر</a:t>
              </a:r>
              <a:endParaRPr kumimoji="0" lang="en-US"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0E9B7E6B-DE1B-410D-91CE-A63E707BFCCD}"/>
              </a:ext>
            </a:extLst>
          </p:cNvPr>
          <p:cNvSpPr txBox="1"/>
          <p:nvPr/>
        </p:nvSpPr>
        <p:spPr>
          <a:xfrm>
            <a:off x="181535" y="5753249"/>
            <a:ext cx="8780929" cy="95410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سبعة رجال منكم مشهوداً لهم ومملوين من الروح القدس وحكمة </a:t>
            </a:r>
          </a:p>
          <a:p>
            <a:pPr marL="0" marR="0" lvl="0" indent="0"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(أعمال الرسل 6: 3)</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id="{D8FDEA66-2A56-49D5-B48E-BE50BC8D02D3}"/>
              </a:ext>
            </a:extLst>
          </p:cNvPr>
          <p:cNvSpPr/>
          <p:nvPr/>
        </p:nvSpPr>
        <p:spPr>
          <a:xfrm>
            <a:off x="2699791" y="1576316"/>
            <a:ext cx="1326145" cy="66191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3967999-63A4-4E40-B674-E17EEB155B46}"/>
              </a:ext>
            </a:extLst>
          </p:cNvPr>
          <p:cNvSpPr txBox="1"/>
          <p:nvPr/>
        </p:nvSpPr>
        <p:spPr>
          <a:xfrm>
            <a:off x="5383161" y="85677"/>
            <a:ext cx="275654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أعمال الرس</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ل 8</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5A02C82F-9792-4F15-BBA1-FDDBF870ABC2}"/>
              </a:ext>
            </a:extLst>
          </p:cNvPr>
          <p:cNvSpPr txBox="1"/>
          <p:nvPr/>
        </p:nvSpPr>
        <p:spPr>
          <a:xfrm>
            <a:off x="1269395" y="103586"/>
            <a:ext cx="275654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أعمال الرس</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ل 6</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91343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4CF706E-81AD-4EF8-92AB-859F607D3196}"/>
              </a:ext>
            </a:extLst>
          </p:cNvPr>
          <p:cNvSpPr txBox="1">
            <a:spLocks noChangeArrowheads="1"/>
          </p:cNvSpPr>
          <p:nvPr/>
        </p:nvSpPr>
        <p:spPr bwMode="auto">
          <a:xfrm>
            <a:off x="695458" y="194849"/>
            <a:ext cx="7548949"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التغلب على المقاومة</a:t>
            </a:r>
            <a:endParaRPr kumimoji="0" lang="en-US" sz="36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25918A0E-C363-434C-B105-6972C1475C17}"/>
              </a:ext>
            </a:extLst>
          </p:cNvPr>
          <p:cNvSpPr txBox="1">
            <a:spLocks noChangeArrowheads="1"/>
          </p:cNvSpPr>
          <p:nvPr/>
        </p:nvSpPr>
        <p:spPr bwMode="auto">
          <a:xfrm>
            <a:off x="1171074" y="1885669"/>
            <a:ext cx="6456945" cy="36809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effectLst>
                  <a:glow rad="127000">
                    <a:prstClr val="black"/>
                  </a:glow>
                </a:effectLst>
                <a:uLnTx/>
                <a:uFillTx/>
                <a:latin typeface="Arial" panose="020B0604020202020204" pitchFamily="34" charset="0"/>
                <a:ea typeface="ＭＳ Ｐゴシック" charset="0"/>
                <a:cs typeface="Arial" panose="020B0604020202020204" pitchFamily="34" charset="0"/>
              </a:rPr>
              <a:t>4 لكن المؤمنين الذين تشتتوا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effectLst>
                  <a:glow rad="127000">
                    <a:prstClr val="black"/>
                  </a:glow>
                </a:effectLst>
                <a:uLnTx/>
                <a:uFillTx/>
                <a:latin typeface="Arial" panose="020B0604020202020204" pitchFamily="34" charset="0"/>
                <a:ea typeface="ＭＳ Ｐゴシック" charset="0"/>
                <a:cs typeface="Arial" panose="020B0604020202020204" pitchFamily="34" charset="0"/>
              </a:rPr>
              <a:t>بشروا بالأخبار السارة عن يسوع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effectLst>
                  <a:glow rad="127000">
                    <a:prstClr val="black"/>
                  </a:glow>
                </a:effectLst>
                <a:uLnTx/>
                <a:uFillTx/>
                <a:latin typeface="Arial" panose="020B0604020202020204" pitchFamily="34" charset="0"/>
                <a:ea typeface="ＭＳ Ｐゴシック" charset="0"/>
                <a:cs typeface="Arial" panose="020B0604020202020204" pitchFamily="34" charset="0"/>
              </a:rPr>
              <a:t>حيثما ذهبوا</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kern="0" noProof="0" dirty="0">
                <a:effectLst>
                  <a:glow rad="127000">
                    <a:prstClr val="black"/>
                  </a:glow>
                </a:effectLst>
                <a:latin typeface="Arial" panose="020B0604020202020204" pitchFamily="34" charset="0"/>
                <a:ea typeface="ＭＳ Ｐゴシック" charset="0"/>
                <a:cs typeface="Arial" panose="020B0604020202020204" pitchFamily="34" charset="0"/>
              </a:rPr>
              <a:t>5 فيلبس مثلاً ذهب إلى مدينة </a:t>
            </a:r>
            <a:r>
              <a:rPr lang="ar-JO" sz="3600" b="1" kern="0" noProof="0" dirty="0">
                <a:solidFill>
                  <a:srgbClr val="FFFF00"/>
                </a:solidFill>
                <a:effectLst>
                  <a:glow rad="127000">
                    <a:prstClr val="black"/>
                  </a:glow>
                </a:effectLst>
                <a:latin typeface="Arial" panose="020B0604020202020204" pitchFamily="34" charset="0"/>
                <a:ea typeface="ＭＳ Ｐゴシック" charset="0"/>
                <a:cs typeface="Arial" panose="020B0604020202020204" pitchFamily="34" charset="0"/>
              </a:rPr>
              <a:t>السامرة</a:t>
            </a:r>
            <a:endParaRPr kumimoji="0" lang="en-US" sz="36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1173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76199" y="304800"/>
            <a:ext cx="4495801" cy="990600"/>
          </a:xfrm>
          <a:effectLst>
            <a:outerShdw blurRad="63500" dist="35921" dir="2700000" algn="ctr" rotWithShape="0">
              <a:schemeClr val="tx2">
                <a:alpha val="74998"/>
              </a:schemeClr>
            </a:outerShdw>
          </a:effectLst>
        </p:spPr>
        <p:txBody>
          <a:bodyPr/>
          <a:lstStyle/>
          <a:p>
            <a:pPr eaLnBrk="1" hangingPunct="1">
              <a:defRPr/>
            </a:pPr>
            <a:r>
              <a:rPr lang="ar-JO" altLang="zh-CN" b="1" kern="12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أعمال </a:t>
            </a:r>
            <a:r>
              <a:rPr lang="ar-JO" altLang="zh-CN"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٨:١</a:t>
            </a:r>
            <a:endParaRPr lang="en-US" sz="1800" b="1" dirty="0">
              <a:latin typeface="Arial" panose="020B0604020202020204" pitchFamily="34" charset="0"/>
              <a:ea typeface="ＭＳ Ｐゴシック" charset="0"/>
              <a:cs typeface="Arial" panose="020B0604020202020204" pitchFamily="34"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solidFill>
            <a:schemeClr val="hlink"/>
          </a:solidFill>
          <a:ln w="9525">
            <a:solidFill>
              <a:schemeClr val="tx1"/>
            </a:solidFill>
            <a:round/>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ext Box 4"/>
          <p:cNvSpPr txBox="1">
            <a:spLocks noChangeArrowheads="1"/>
          </p:cNvSpPr>
          <p:nvPr/>
        </p:nvSpPr>
        <p:spPr bwMode="auto">
          <a:xfrm>
            <a:off x="179388" y="1591846"/>
            <a:ext cx="4316413" cy="3785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لكنكم ستنالون قوة متى حل الروح القدس عليكم وتكونون لي شهوداً في </a:t>
            </a:r>
            <a:r>
              <a:rPr kumimoji="0" lang="ar-SA" altLang="ja-JP" sz="4000" b="1" i="0"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kumimoji="0" lang="ar-SA" altLang="ja-JP" sz="4000" b="1" i="0" u="none" strike="noStrike" kern="1200" cap="none" spc="0" normalizeH="0" baseline="0" noProof="0" dirty="0">
                <a:ln>
                  <a:noFill/>
                </a:ln>
                <a:solidFill>
                  <a:srgbClr val="A3A3E0"/>
                </a:solidFill>
                <a:effectLst/>
                <a:uLnTx/>
                <a:uFillTx/>
                <a:latin typeface="Arial" panose="020B0604020202020204" pitchFamily="34" charset="0"/>
                <a:ea typeface="ＭＳ Ｐゴシック" charset="0"/>
                <a:cs typeface="Arial" panose="020B0604020202020204" pitchFamily="34" charset="0"/>
              </a:rPr>
              <a:t>اليهوديَّة</a:t>
            </a:r>
            <a:r>
              <a:rPr kumimoji="0" lang="ar-SA" altLang="ja-JP"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r>
              <a:rPr kumimoji="0" lang="ar-SA" altLang="ja-JP" sz="4000" b="1" i="0"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ea typeface="ＭＳ Ｐゴシック" charset="0"/>
                <a:cs typeface="Arial" panose="020B0604020202020204" pitchFamily="34" charset="0"/>
              </a:rPr>
              <a:t>السامرة</a:t>
            </a:r>
            <a:r>
              <a:rPr kumimoji="0" lang="ar-SA" altLang="ja-JP"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وإلى </a:t>
            </a:r>
            <a:r>
              <a:rPr kumimoji="0" lang="ar-SA" altLang="ja-JP"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58" name="Text Box 6"/>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59" name="Text Box 7"/>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accent1">
              <a:lumMod val="75000"/>
            </a:schemeClr>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2" name="Text Box 10"/>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3" name="Text Box 11"/>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769809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872DB838-37D8-4FC5-A76E-FE70CD3E987D}"/>
              </a:ext>
            </a:extLst>
          </p:cNvPr>
          <p:cNvSpPr txBox="1">
            <a:spLocks noChangeArrowheads="1"/>
          </p:cNvSpPr>
          <p:nvPr/>
        </p:nvSpPr>
        <p:spPr bwMode="auto">
          <a:xfrm>
            <a:off x="-76200" y="262382"/>
            <a:ext cx="4648200" cy="990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Kings 12</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3" descr="Maps and Charts of Israel">
            <a:extLst>
              <a:ext uri="{FF2B5EF4-FFF2-40B4-BE49-F238E27FC236}">
                <a16:creationId xmlns:a16="http://schemas.microsoft.com/office/drawing/2014/main" id="{E900B783-BB6E-4111-B10D-D665417BE6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reeform 5">
            <a:extLst>
              <a:ext uri="{FF2B5EF4-FFF2-40B4-BE49-F238E27FC236}">
                <a16:creationId xmlns:a16="http://schemas.microsoft.com/office/drawing/2014/main" id="{2DF8E183-3E16-4B1C-B7E1-82ABE2910C3F}"/>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Freeform 9">
            <a:extLst>
              <a:ext uri="{FF2B5EF4-FFF2-40B4-BE49-F238E27FC236}">
                <a16:creationId xmlns:a16="http://schemas.microsoft.com/office/drawing/2014/main" id="{45AAA4AC-028A-4D67-8986-4548E2567057}"/>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rgbClr val="009999"/>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AFFEF98-96BD-47E9-9FE5-41E1EF1C1490}"/>
              </a:ext>
            </a:extLst>
          </p:cNvPr>
          <p:cNvGrpSpPr/>
          <p:nvPr/>
        </p:nvGrpSpPr>
        <p:grpSpPr>
          <a:xfrm>
            <a:off x="20630" y="23310"/>
            <a:ext cx="4429133" cy="6882086"/>
            <a:chOff x="90482" y="0"/>
            <a:chExt cx="4429133" cy="6882086"/>
          </a:xfrm>
        </p:grpSpPr>
        <p:pic>
          <p:nvPicPr>
            <p:cNvPr id="6146" name="Picture 2">
              <a:extLst>
                <a:ext uri="{FF2B5EF4-FFF2-40B4-BE49-F238E27FC236}">
                  <a16:creationId xmlns:a16="http://schemas.microsoft.com/office/drawing/2014/main" id="{EB197B9A-2076-46D4-A6AE-7C775C4E21B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0482" y="0"/>
              <a:ext cx="4429133" cy="688208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
              <a:extLst>
                <a:ext uri="{FF2B5EF4-FFF2-40B4-BE49-F238E27FC236}">
                  <a16:creationId xmlns:a16="http://schemas.microsoft.com/office/drawing/2014/main" id="{4A87DD30-6DB2-45DD-B862-49ED719B3762}"/>
                </a:ext>
              </a:extLst>
            </p:cNvPr>
            <p:cNvSpPr txBox="1">
              <a:spLocks noChangeArrowheads="1"/>
            </p:cNvSpPr>
            <p:nvPr/>
          </p:nvSpPr>
          <p:spPr bwMode="auto">
            <a:xfrm>
              <a:off x="310448" y="5841670"/>
              <a:ext cx="3684036"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1 ملوك 12</a:t>
              </a:r>
              <a:endParaRPr kumimoji="0" lang="en-US" sz="36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grpSp>
      <p:sp>
        <p:nvSpPr>
          <p:cNvPr id="17" name="Rectangle 2">
            <a:extLst>
              <a:ext uri="{FF2B5EF4-FFF2-40B4-BE49-F238E27FC236}">
                <a16:creationId xmlns:a16="http://schemas.microsoft.com/office/drawing/2014/main" id="{204B1CCB-A1F2-44B6-8604-DC10ED0EAE6A}"/>
              </a:ext>
            </a:extLst>
          </p:cNvPr>
          <p:cNvSpPr txBox="1">
            <a:spLocks noChangeArrowheads="1"/>
          </p:cNvSpPr>
          <p:nvPr/>
        </p:nvSpPr>
        <p:spPr bwMode="auto">
          <a:xfrm>
            <a:off x="5369482" y="5686424"/>
            <a:ext cx="3684036"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خلال</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kern="0" dirty="0">
                <a:solidFill>
                  <a:srgbClr val="FFFF00"/>
                </a:solidFill>
                <a:effectLst>
                  <a:glow rad="127000">
                    <a:prstClr val="black"/>
                  </a:glow>
                </a:effectLst>
                <a:latin typeface="Arial" panose="020B0604020202020204" pitchFamily="34" charset="0"/>
                <a:ea typeface="ＭＳ Ｐゴシック" charset="0"/>
                <a:cs typeface="Arial" panose="020B0604020202020204" pitchFamily="34" charset="0"/>
              </a:rPr>
              <a:t>الإمبراطورية الرومانية</a:t>
            </a:r>
            <a:endParaRPr kumimoji="0" lang="en-US" sz="3600" b="1" u="none" strike="noStrike" kern="0" cap="none" spc="0" normalizeH="0" baseline="0" noProof="0" dirty="0">
              <a:ln>
                <a:noFill/>
              </a:ln>
              <a:solidFill>
                <a:srgbClr val="FFFF00"/>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94477103-43A9-45AD-8E5D-7648C79F905C}"/>
              </a:ext>
            </a:extLst>
          </p:cNvPr>
          <p:cNvCxnSpPr>
            <a:cxnSpLocks/>
          </p:cNvCxnSpPr>
          <p:nvPr/>
        </p:nvCxnSpPr>
        <p:spPr>
          <a:xfrm flipH="1">
            <a:off x="3771900" y="2247900"/>
            <a:ext cx="2857500" cy="0"/>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BCACD4C-01B2-46AB-A2B6-C0C7AE0D1ED5}"/>
              </a:ext>
            </a:extLst>
          </p:cNvPr>
          <p:cNvCxnSpPr>
            <a:cxnSpLocks/>
          </p:cNvCxnSpPr>
          <p:nvPr/>
        </p:nvCxnSpPr>
        <p:spPr>
          <a:xfrm flipH="1">
            <a:off x="2190751" y="3866692"/>
            <a:ext cx="4438649" cy="1029158"/>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 Box 6">
            <a:extLst>
              <a:ext uri="{FF2B5EF4-FFF2-40B4-BE49-F238E27FC236}">
                <a16:creationId xmlns:a16="http://schemas.microsoft.com/office/drawing/2014/main" id="{D3733AB8-09C2-BA32-642D-0362EAD235F9}"/>
              </a:ext>
            </a:extLst>
          </p:cNvPr>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2" name="Text Box 10">
            <a:extLst>
              <a:ext uri="{FF2B5EF4-FFF2-40B4-BE49-F238E27FC236}">
                <a16:creationId xmlns:a16="http://schemas.microsoft.com/office/drawing/2014/main" id="{C5620C39-01C6-F702-8F89-410773341F5A}"/>
              </a:ext>
            </a:extLst>
          </p:cNvPr>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5" name="Text Box 11">
            <a:extLst>
              <a:ext uri="{FF2B5EF4-FFF2-40B4-BE49-F238E27FC236}">
                <a16:creationId xmlns:a16="http://schemas.microsoft.com/office/drawing/2014/main" id="{3985970B-634A-551B-E3BB-708C48B9AB0B}"/>
              </a:ext>
            </a:extLst>
          </p:cNvPr>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221308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F42406B-EC31-4050-A0DA-B31209552B0A}"/>
              </a:ext>
            </a:extLst>
          </p:cNvPr>
          <p:cNvSpPr/>
          <p:nvPr/>
        </p:nvSpPr>
        <p:spPr>
          <a:xfrm>
            <a:off x="6059786" y="4272848"/>
            <a:ext cx="584829" cy="60334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E8E816E-2DD6-4926-ADD7-36AE2058C5BC}"/>
              </a:ext>
            </a:extLst>
          </p:cNvPr>
          <p:cNvSpPr/>
          <p:nvPr/>
        </p:nvSpPr>
        <p:spPr>
          <a:xfrm>
            <a:off x="5490800" y="3705725"/>
            <a:ext cx="584829" cy="12066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2B9FD0D-9DA2-4ACD-B324-F0439882DEA2}"/>
              </a:ext>
            </a:extLst>
          </p:cNvPr>
          <p:cNvSpPr/>
          <p:nvPr/>
        </p:nvSpPr>
        <p:spPr>
          <a:xfrm>
            <a:off x="5053668" y="3943527"/>
            <a:ext cx="372559" cy="96888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501EE04-B432-436C-8E10-83242C538937}"/>
              </a:ext>
            </a:extLst>
          </p:cNvPr>
          <p:cNvSpPr/>
          <p:nvPr/>
        </p:nvSpPr>
        <p:spPr>
          <a:xfrm>
            <a:off x="4572000" y="3951281"/>
            <a:ext cx="481669" cy="80873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51D37AD-9856-4B59-BA09-D4633E673B41}"/>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565" y="3461479"/>
            <a:ext cx="9145015" cy="1567717"/>
          </a:xfrm>
          <a:prstGeom prst="rect">
            <a:avLst/>
          </a:prstGeom>
        </p:spPr>
      </p:pic>
      <p:sp>
        <p:nvSpPr>
          <p:cNvPr id="3" name="Text Box 7">
            <a:extLst>
              <a:ext uri="{FF2B5EF4-FFF2-40B4-BE49-F238E27FC236}">
                <a16:creationId xmlns:a16="http://schemas.microsoft.com/office/drawing/2014/main" id="{BFB4F039-C0C2-40DF-9D7D-B98B1BCD7CB6}"/>
              </a:ext>
            </a:extLst>
          </p:cNvPr>
          <p:cNvSpPr txBox="1">
            <a:spLocks noChangeArrowheads="1"/>
          </p:cNvSpPr>
          <p:nvPr/>
        </p:nvSpPr>
        <p:spPr bwMode="auto">
          <a:xfrm rot="-2700000">
            <a:off x="4006185" y="3255634"/>
            <a:ext cx="181812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شاول . داود . سليمان</a:t>
            </a:r>
            <a:endParaRPr kumimoji="0" lang="en-US"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4" name="Text Box 7">
            <a:extLst>
              <a:ext uri="{FF2B5EF4-FFF2-40B4-BE49-F238E27FC236}">
                <a16:creationId xmlns:a16="http://schemas.microsoft.com/office/drawing/2014/main" id="{A8CFA019-F678-4954-990E-2804E90F59EB}"/>
              </a:ext>
            </a:extLst>
          </p:cNvPr>
          <p:cNvSpPr txBox="1">
            <a:spLocks noChangeArrowheads="1"/>
          </p:cNvSpPr>
          <p:nvPr/>
        </p:nvSpPr>
        <p:spPr bwMode="auto">
          <a:xfrm rot="-2700000">
            <a:off x="4655952" y="2627108"/>
            <a:ext cx="307445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يهوذا (رحبعام) وإسرائيل (يربعام)</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5" name="Text Box 11">
            <a:extLst>
              <a:ext uri="{FF2B5EF4-FFF2-40B4-BE49-F238E27FC236}">
                <a16:creationId xmlns:a16="http://schemas.microsoft.com/office/drawing/2014/main" id="{8D84FF9D-E568-4658-8B2F-5BA98D5D1166}"/>
              </a:ext>
            </a:extLst>
          </p:cNvPr>
          <p:cNvSpPr txBox="1">
            <a:spLocks noChangeArrowheads="1"/>
          </p:cNvSpPr>
          <p:nvPr/>
        </p:nvSpPr>
        <p:spPr bwMode="auto">
          <a:xfrm rot="18900000">
            <a:off x="2673892" y="5464360"/>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ar-JO" sz="22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المملكة المتحدة</a:t>
            </a:r>
            <a:endParaRPr kumimoji="0" lang="en-US" sz="22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6" name="Text Box 11">
            <a:extLst>
              <a:ext uri="{FF2B5EF4-FFF2-40B4-BE49-F238E27FC236}">
                <a16:creationId xmlns:a16="http://schemas.microsoft.com/office/drawing/2014/main" id="{816D964B-5600-4EB3-8970-54B4AB2884B4}"/>
              </a:ext>
            </a:extLst>
          </p:cNvPr>
          <p:cNvSpPr txBox="1">
            <a:spLocks noChangeArrowheads="1"/>
          </p:cNvSpPr>
          <p:nvPr/>
        </p:nvSpPr>
        <p:spPr bwMode="auto">
          <a:xfrm rot="18900000">
            <a:off x="3170213" y="5472114"/>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ar-JO" sz="22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المملكة المنقسمة</a:t>
            </a:r>
            <a:endParaRPr kumimoji="0" lang="en-US" sz="22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0" name="Text Box 7">
            <a:extLst>
              <a:ext uri="{FF2B5EF4-FFF2-40B4-BE49-F238E27FC236}">
                <a16:creationId xmlns:a16="http://schemas.microsoft.com/office/drawing/2014/main" id="{6AC35D17-F5B6-48B0-9FF3-6108BB041DDC}"/>
              </a:ext>
            </a:extLst>
          </p:cNvPr>
          <p:cNvSpPr txBox="1">
            <a:spLocks noChangeArrowheads="1"/>
          </p:cNvSpPr>
          <p:nvPr/>
        </p:nvSpPr>
        <p:spPr bwMode="auto">
          <a:xfrm rot="-2700000">
            <a:off x="5545201" y="2679405"/>
            <a:ext cx="24544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يهوذا (بابل) وإسرائيل (آشور)</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Text Box 52">
            <a:extLst>
              <a:ext uri="{FF2B5EF4-FFF2-40B4-BE49-F238E27FC236}">
                <a16:creationId xmlns:a16="http://schemas.microsoft.com/office/drawing/2014/main" id="{AE1144A2-2960-4778-BEDB-295F12C0979C}"/>
              </a:ext>
            </a:extLst>
          </p:cNvPr>
          <p:cNvSpPr txBox="1">
            <a:spLocks noChangeArrowheads="1"/>
          </p:cNvSpPr>
          <p:nvPr/>
        </p:nvSpPr>
        <p:spPr bwMode="auto">
          <a:xfrm>
            <a:off x="4667648" y="6500235"/>
            <a:ext cx="4572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1600" b="1" dirty="0">
                <a:solidFill>
                  <a:prstClr val="black"/>
                </a:solidFill>
                <a:latin typeface="Arial" panose="020B0604020202020204" pitchFamily="34" charset="0"/>
                <a:cs typeface="Arial" panose="020B0604020202020204" pitchFamily="34" charset="0"/>
              </a:rPr>
              <a:t>ماكس آنديرز، كلية دالاس اللاهوتية</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Text Box 52">
            <a:extLst>
              <a:ext uri="{FF2B5EF4-FFF2-40B4-BE49-F238E27FC236}">
                <a16:creationId xmlns:a16="http://schemas.microsoft.com/office/drawing/2014/main" id="{F2920EDB-022D-458A-8FF2-B1B3CDB099E4}"/>
              </a:ext>
            </a:extLst>
          </p:cNvPr>
          <p:cNvSpPr txBox="1">
            <a:spLocks noChangeArrowheads="1"/>
          </p:cNvSpPr>
          <p:nvPr/>
        </p:nvSpPr>
        <p:spPr bwMode="auto">
          <a:xfrm>
            <a:off x="333115" y="221138"/>
            <a:ext cx="3435891"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الخط الزمني</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4000" b="1" dirty="0">
                <a:solidFill>
                  <a:prstClr val="black"/>
                </a:solidFill>
                <a:latin typeface="Arial" panose="020B0604020202020204" pitchFamily="34" charset="0"/>
                <a:cs typeface="Arial" panose="020B0604020202020204" pitchFamily="34" charset="0"/>
              </a:rPr>
              <a:t>للتاريخ</a:t>
            </a:r>
            <a:endParaRPr kumimoji="0" lang="en-US" sz="4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Text Box 7">
            <a:extLst>
              <a:ext uri="{FF2B5EF4-FFF2-40B4-BE49-F238E27FC236}">
                <a16:creationId xmlns:a16="http://schemas.microsoft.com/office/drawing/2014/main" id="{4BAEA859-60A4-4867-AFCA-776F0FE73F74}"/>
              </a:ext>
            </a:extLst>
          </p:cNvPr>
          <p:cNvSpPr txBox="1">
            <a:spLocks noChangeArrowheads="1"/>
          </p:cNvSpPr>
          <p:nvPr/>
        </p:nvSpPr>
        <p:spPr bwMode="auto">
          <a:xfrm rot="-2700000">
            <a:off x="6020087" y="3254344"/>
            <a:ext cx="186246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زربابل . عزرا . نحميا</a:t>
            </a:r>
            <a:endParaRPr kumimoji="0" lang="en-US"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17" name="Text Box 11">
            <a:extLst>
              <a:ext uri="{FF2B5EF4-FFF2-40B4-BE49-F238E27FC236}">
                <a16:creationId xmlns:a16="http://schemas.microsoft.com/office/drawing/2014/main" id="{E28F4306-6627-4BC6-BC42-C070CF097213}"/>
              </a:ext>
            </a:extLst>
          </p:cNvPr>
          <p:cNvSpPr txBox="1">
            <a:spLocks noChangeArrowheads="1"/>
          </p:cNvSpPr>
          <p:nvPr/>
        </p:nvSpPr>
        <p:spPr bwMode="auto">
          <a:xfrm rot="18900000">
            <a:off x="4325959" y="5477748"/>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ar-JO" sz="22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الإسترداد</a:t>
            </a:r>
            <a:endParaRPr kumimoji="0" lang="en-US" sz="22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01226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P spid="9" grpId="1" animBg="1"/>
      <p:bldP spid="8" grpId="0" animBg="1"/>
      <p:bldP spid="8" grpId="1" animBg="1"/>
      <p:bldP spid="7" grpId="0" animBg="1"/>
      <p:bldP spid="7" grpId="1" animBg="1"/>
      <p:bldP spid="3" grpId="0"/>
      <p:bldP spid="4" grpId="0"/>
      <p:bldP spid="5" grpId="0"/>
      <p:bldP spid="6" grpId="0"/>
      <p:bldP spid="10"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D9A1087B-3F80-4F48-8DBC-0CF94883E04F}"/>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20729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aps and Charts of Israel">
            <a:extLst>
              <a:ext uri="{FF2B5EF4-FFF2-40B4-BE49-F238E27FC236}">
                <a16:creationId xmlns:a16="http://schemas.microsoft.com/office/drawing/2014/main" id="{E900B783-BB6E-4111-B10D-D665417BE6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reeform 5">
            <a:extLst>
              <a:ext uri="{FF2B5EF4-FFF2-40B4-BE49-F238E27FC236}">
                <a16:creationId xmlns:a16="http://schemas.microsoft.com/office/drawing/2014/main" id="{2DF8E183-3E16-4B1C-B7E1-82ABE2910C3F}"/>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Freeform 9">
            <a:extLst>
              <a:ext uri="{FF2B5EF4-FFF2-40B4-BE49-F238E27FC236}">
                <a16:creationId xmlns:a16="http://schemas.microsoft.com/office/drawing/2014/main" id="{45AAA4AC-028A-4D67-8986-4548E2567057}"/>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rgbClr val="009999"/>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 Box 10">
            <a:extLst>
              <a:ext uri="{FF2B5EF4-FFF2-40B4-BE49-F238E27FC236}">
                <a16:creationId xmlns:a16="http://schemas.microsoft.com/office/drawing/2014/main" id="{76221DF0-CA2F-4921-A11A-495977696D8E}"/>
              </a:ext>
            </a:extLst>
          </p:cNvPr>
          <p:cNvSpPr txBox="1">
            <a:spLocks noChangeArrowheads="1"/>
          </p:cNvSpPr>
          <p:nvPr/>
        </p:nvSpPr>
        <p:spPr bwMode="auto">
          <a:xfrm>
            <a:off x="6266116" y="1695906"/>
            <a:ext cx="1474236" cy="590092"/>
          </a:xfrm>
          <a:prstGeom prst="rect">
            <a:avLst/>
          </a:prstGeom>
          <a:noFill/>
          <a:ln w="9525">
            <a:noFill/>
            <a:miter lim="800000"/>
            <a:headEnd/>
            <a:tailEnd/>
          </a:ln>
          <a:effectLst/>
        </p:spPr>
        <p:txBody>
          <a:bodyPr wrap="square" lIns="91334" tIns="45667" rIns="91334" bIns="45667">
            <a:spAutoFit/>
          </a:bodyPr>
          <a:lstStyle/>
          <a:p>
            <a:pPr eaLnBrk="0" hangingPunct="0">
              <a:defRPr/>
            </a:pPr>
            <a:r>
              <a:rPr kumimoji="0" lang="ar-SA" sz="3200" b="1" u="none" strike="noStrike" kern="1200" cap="none" spc="0" normalizeH="0" baseline="0" noProof="0" dirty="0">
                <a:ln>
                  <a:noFill/>
                </a:ln>
                <a:solidFill>
                  <a:srgbClr val="FF00FF"/>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FF00FF"/>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grpSp>
        <p:nvGrpSpPr>
          <p:cNvPr id="13" name="Group 12">
            <a:extLst>
              <a:ext uri="{FF2B5EF4-FFF2-40B4-BE49-F238E27FC236}">
                <a16:creationId xmlns:a16="http://schemas.microsoft.com/office/drawing/2014/main" id="{D3F9E9B8-24C6-4B3F-ACE4-EDB20CCF4BC8}"/>
              </a:ext>
            </a:extLst>
          </p:cNvPr>
          <p:cNvGrpSpPr/>
          <p:nvPr/>
        </p:nvGrpSpPr>
        <p:grpSpPr>
          <a:xfrm>
            <a:off x="6061871" y="2998791"/>
            <a:ext cx="2667000" cy="732269"/>
            <a:chOff x="6061871" y="2998791"/>
            <a:chExt cx="2667000" cy="732269"/>
          </a:xfrm>
        </p:grpSpPr>
        <p:sp>
          <p:nvSpPr>
            <p:cNvPr id="8" name="Freeform 8">
              <a:extLst>
                <a:ext uri="{FF2B5EF4-FFF2-40B4-BE49-F238E27FC236}">
                  <a16:creationId xmlns:a16="http://schemas.microsoft.com/office/drawing/2014/main" id="{9CC0B067-B8A7-47AA-8F33-0F40DA94A681}"/>
                </a:ext>
              </a:extLst>
            </p:cNvPr>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ext Box 11">
              <a:extLst>
                <a:ext uri="{FF2B5EF4-FFF2-40B4-BE49-F238E27FC236}">
                  <a16:creationId xmlns:a16="http://schemas.microsoft.com/office/drawing/2014/main" id="{0873A871-98C0-4633-933C-FC46C17DBDB6}"/>
                </a:ext>
              </a:extLst>
            </p:cNvPr>
            <p:cNvSpPr txBox="1">
              <a:spLocks noChangeArrowheads="1"/>
            </p:cNvSpPr>
            <p:nvPr/>
          </p:nvSpPr>
          <p:spPr bwMode="auto">
            <a:xfrm>
              <a:off x="6061871" y="3140968"/>
              <a:ext cx="2667000" cy="590092"/>
            </a:xfrm>
            <a:prstGeom prst="rect">
              <a:avLst/>
            </a:prstGeom>
            <a:noFill/>
            <a:ln w="9525">
              <a:noFill/>
              <a:miter lim="800000"/>
              <a:headEnd/>
              <a:tailEnd/>
            </a:ln>
            <a:effectLst/>
          </p:spPr>
          <p:txBody>
            <a:bodyPr lIns="91334" tIns="45667" rIns="91334" bIns="45667">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grpSp>
      <p:sp>
        <p:nvSpPr>
          <p:cNvPr id="14" name="TextBox 13">
            <a:extLst>
              <a:ext uri="{FF2B5EF4-FFF2-40B4-BE49-F238E27FC236}">
                <a16:creationId xmlns:a16="http://schemas.microsoft.com/office/drawing/2014/main" id="{19ACB746-736E-443A-815A-F4EEB88D3230}"/>
              </a:ext>
            </a:extLst>
          </p:cNvPr>
          <p:cNvSpPr txBox="1"/>
          <p:nvPr/>
        </p:nvSpPr>
        <p:spPr>
          <a:xfrm>
            <a:off x="300704" y="388483"/>
            <a:ext cx="4116527" cy="255454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يوحنا ٤ : ٣-٤</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ar-JO" sz="3200" b="1" dirty="0">
                <a:solidFill>
                  <a:srgbClr val="FFFF00"/>
                </a:solidFill>
                <a:latin typeface="Arial" panose="020B0604020202020204" pitchFamily="34" charset="0"/>
                <a:ea typeface="+mn-ea"/>
                <a:cs typeface="Arial" panose="020B0604020202020204" pitchFamily="34" charset="0"/>
              </a:rPr>
              <a:t>3 ترك اليهودية ومضى أيضاً إلى الجليل 4 وكان لا بد له أن يجتاز السامرة</a:t>
            </a:r>
            <a:r>
              <a:rPr kumimoji="0" lang="ar-SA" sz="3200" b="1"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 </a:t>
            </a:r>
          </a:p>
        </p:txBody>
      </p:sp>
      <p:cxnSp>
        <p:nvCxnSpPr>
          <p:cNvPr id="7" name="Straight Arrow Connector 6">
            <a:extLst>
              <a:ext uri="{FF2B5EF4-FFF2-40B4-BE49-F238E27FC236}">
                <a16:creationId xmlns:a16="http://schemas.microsoft.com/office/drawing/2014/main" id="{C1BE3DCB-786F-4C92-8B2F-93D06F20AE8C}"/>
              </a:ext>
            </a:extLst>
          </p:cNvPr>
          <p:cNvCxnSpPr>
            <a:cxnSpLocks/>
          </p:cNvCxnSpPr>
          <p:nvPr/>
        </p:nvCxnSpPr>
        <p:spPr>
          <a:xfrm flipV="1">
            <a:off x="7975612" y="1511867"/>
            <a:ext cx="0" cy="137570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92B7745-ED23-4B5E-9A43-DCF4587CD1D9}"/>
              </a:ext>
            </a:extLst>
          </p:cNvPr>
          <p:cNvSpPr/>
          <p:nvPr/>
        </p:nvSpPr>
        <p:spPr>
          <a:xfrm>
            <a:off x="7802586" y="735389"/>
            <a:ext cx="649274" cy="68981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F388B4E4-89C8-4FE3-A65F-491CBC554765}"/>
              </a:ext>
            </a:extLst>
          </p:cNvPr>
          <p:cNvGrpSpPr/>
          <p:nvPr/>
        </p:nvGrpSpPr>
        <p:grpSpPr>
          <a:xfrm>
            <a:off x="8065660" y="1425199"/>
            <a:ext cx="677896" cy="1573592"/>
            <a:chOff x="8065660" y="1425199"/>
            <a:chExt cx="677896" cy="1573592"/>
          </a:xfrm>
        </p:grpSpPr>
        <p:cxnSp>
          <p:nvCxnSpPr>
            <p:cNvPr id="31" name="Straight Arrow Connector 30">
              <a:extLst>
                <a:ext uri="{FF2B5EF4-FFF2-40B4-BE49-F238E27FC236}">
                  <a16:creationId xmlns:a16="http://schemas.microsoft.com/office/drawing/2014/main" id="{6A7FF367-1B84-466F-A506-2B59A5AC5052}"/>
                </a:ext>
              </a:extLst>
            </p:cNvPr>
            <p:cNvCxnSpPr>
              <a:cxnSpLocks/>
            </p:cNvCxnSpPr>
            <p:nvPr/>
          </p:nvCxnSpPr>
          <p:spPr>
            <a:xfrm flipH="1" flipV="1">
              <a:off x="8313354" y="1425199"/>
              <a:ext cx="415518" cy="121005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316332A-36A9-4F41-85DD-907AB3CBBB99}"/>
                </a:ext>
              </a:extLst>
            </p:cNvPr>
            <p:cNvCxnSpPr>
              <a:cxnSpLocks/>
            </p:cNvCxnSpPr>
            <p:nvPr/>
          </p:nvCxnSpPr>
          <p:spPr>
            <a:xfrm flipV="1">
              <a:off x="8065660" y="2635251"/>
              <a:ext cx="677896" cy="363540"/>
            </a:xfrm>
            <a:prstGeom prst="straightConnector1">
              <a:avLst/>
            </a:prstGeom>
            <a:ln w="57150">
              <a:solidFill>
                <a:srgbClr val="FFFF00"/>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443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aps and Charts of Israel">
            <a:extLst>
              <a:ext uri="{FF2B5EF4-FFF2-40B4-BE49-F238E27FC236}">
                <a16:creationId xmlns:a16="http://schemas.microsoft.com/office/drawing/2014/main" id="{E900B783-BB6E-4111-B10D-D665417BE6D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48200" y="-1"/>
            <a:ext cx="4495800" cy="4478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reeform 5">
            <a:extLst>
              <a:ext uri="{FF2B5EF4-FFF2-40B4-BE49-F238E27FC236}">
                <a16:creationId xmlns:a16="http://schemas.microsoft.com/office/drawing/2014/main" id="{2DF8E183-3E16-4B1C-B7E1-82ABE2910C3F}"/>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Freeform 9">
            <a:extLst>
              <a:ext uri="{FF2B5EF4-FFF2-40B4-BE49-F238E27FC236}">
                <a16:creationId xmlns:a16="http://schemas.microsoft.com/office/drawing/2014/main" id="{45AAA4AC-028A-4D67-8986-4548E2567057}"/>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rgbClr val="009999"/>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Freeform 8">
            <a:extLst>
              <a:ext uri="{FF2B5EF4-FFF2-40B4-BE49-F238E27FC236}">
                <a16:creationId xmlns:a16="http://schemas.microsoft.com/office/drawing/2014/main" id="{9CC0B067-B8A7-47AA-8F33-0F40DA94A681}"/>
              </a:ext>
            </a:extLst>
          </p:cNvPr>
          <p:cNvSpPr>
            <a:spLocks/>
          </p:cNvSpPr>
          <p:nvPr/>
        </p:nvSpPr>
        <p:spPr bwMode="auto">
          <a:xfrm>
            <a:off x="7196153" y="2236792"/>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00FF"/>
          </a:solidFill>
          <a:ln w="9525">
            <a:solidFill>
              <a:srgbClr val="FF00FF"/>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9ACB746-736E-443A-815A-F4EEB88D3230}"/>
              </a:ext>
            </a:extLst>
          </p:cNvPr>
          <p:cNvSpPr txBox="1"/>
          <p:nvPr/>
        </p:nvSpPr>
        <p:spPr>
          <a:xfrm>
            <a:off x="107504" y="94569"/>
            <a:ext cx="4255406" cy="526297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لأن امرأة كان بابنتها روح نجس سمعت به، فأتت وخرت عند قدميه</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وكانت الامرأة أممية وفي جنسها فينيقية سورية</a:t>
            </a:r>
            <a:r>
              <a:rPr kumimoji="0" lang="ar-JO" sz="2800" b="1"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ar-SA" sz="2800" b="1"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 فسألته أن يخرج الشيطان من ابنتها</a:t>
            </a:r>
            <a:r>
              <a:rPr kumimoji="0" lang="ar-JO" sz="2800" b="1"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ar-SA" sz="2800" b="1"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وأما يسوع فقال لها:</a:t>
            </a:r>
            <a:endParaRPr kumimoji="0" lang="en-US" sz="2800" b="1"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2800" b="1" dirty="0">
              <a:solidFill>
                <a:srgbClr val="FFFF00"/>
              </a:solidFill>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دعي البنين أولا</a:t>
            </a:r>
            <a:r>
              <a:rPr kumimoji="0" lang="ar-JO" sz="2800" b="1"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ar-SA" sz="2800" b="1"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 يشبعون لأنه ليس حسنا</a:t>
            </a:r>
            <a:r>
              <a:rPr kumimoji="0" lang="ar-JO" sz="2800" b="1"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ar-SA" sz="2800" b="1"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 أن يؤخذ خبز البنين ويطرح للكلاب</a:t>
            </a:r>
            <a:r>
              <a:rPr lang="ar-JO" sz="2800" b="1" dirty="0">
                <a:solidFill>
                  <a:srgbClr val="FFFF00"/>
                </a:solidFill>
                <a:latin typeface="Arial" panose="020B0604020202020204" pitchFamily="34" charset="0"/>
                <a:ea typeface="+mn-ea"/>
                <a:cs typeface="Arial" panose="020B0604020202020204" pitchFamily="34" charset="0"/>
              </a:rPr>
              <a:t>، </a:t>
            </a:r>
            <a:r>
              <a:rPr kumimoji="0" lang="ar-SA" sz="2800" b="1"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فأجابت وقالت له: نعم، يا سيد والكلاب أيضا</a:t>
            </a:r>
            <a:r>
              <a:rPr kumimoji="0" lang="ar-JO" sz="2800" b="1"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ar-SA" sz="2800" b="1"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 تحت المائدة تأكل من فتات البنين</a:t>
            </a:r>
            <a:endParaRPr kumimoji="0" lang="en-US" sz="2800" b="1"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0776BFE6-165C-40AD-9BC8-870EA6FA16B0}"/>
              </a:ext>
            </a:extLst>
          </p:cNvPr>
          <p:cNvSpPr txBox="1"/>
          <p:nvPr/>
        </p:nvSpPr>
        <p:spPr>
          <a:xfrm>
            <a:off x="4422102" y="4478265"/>
            <a:ext cx="4614394" cy="1815882"/>
          </a:xfrm>
          <a:prstGeom prst="rect">
            <a:avLst/>
          </a:prstGeom>
          <a:solidFill>
            <a:schemeClr val="tx1"/>
          </a:solidFill>
        </p:spPr>
        <p:txBody>
          <a:bodyPr wrap="square">
            <a:spAutoFit/>
          </a:bodyPr>
          <a:lstStyle/>
          <a:p>
            <a:pPr lvl="0" algn="r" fontAlgn="auto">
              <a:spcBef>
                <a:spcPts val="0"/>
              </a:spcBef>
              <a:spcAft>
                <a:spcPts val="0"/>
              </a:spcAft>
              <a:defRPr/>
            </a:pPr>
            <a:r>
              <a:rPr lang="ar-SA" sz="2800" b="1" dirty="0">
                <a:solidFill>
                  <a:srgbClr val="FFFF00"/>
                </a:solidFill>
                <a:latin typeface="Arial" panose="020B0604020202020204" pitchFamily="34" charset="0"/>
                <a:cs typeface="Arial" panose="020B0604020202020204" pitchFamily="34" charset="0"/>
              </a:rPr>
              <a:t>فقال لها: لأجل هذه الكلمة اذهبي قد خرج الشيطان من ابنتك</a:t>
            </a:r>
            <a:r>
              <a:rPr lang="ar-JO" sz="2800" b="1" dirty="0">
                <a:solidFill>
                  <a:srgbClr val="FFFF00"/>
                </a:solidFill>
                <a:latin typeface="Arial" panose="020B0604020202020204" pitchFamily="34" charset="0"/>
                <a:cs typeface="Arial" panose="020B0604020202020204" pitchFamily="34" charset="0"/>
              </a:rPr>
              <a:t>، </a:t>
            </a:r>
            <a:r>
              <a:rPr lang="ar-SA" sz="2800" b="1" dirty="0">
                <a:solidFill>
                  <a:srgbClr val="FFFF00"/>
                </a:solidFill>
                <a:latin typeface="Arial" panose="020B0604020202020204" pitchFamily="34" charset="0"/>
                <a:cs typeface="Arial" panose="020B0604020202020204" pitchFamily="34" charset="0"/>
              </a:rPr>
              <a:t>فذهبت إلى بيتها ووجدت الشيطان قد خرج وال</a:t>
            </a:r>
            <a:r>
              <a:rPr lang="ar-JO" sz="2800" b="1" dirty="0">
                <a:solidFill>
                  <a:srgbClr val="FFFF00"/>
                </a:solidFill>
                <a:latin typeface="Arial" panose="020B0604020202020204" pitchFamily="34" charset="0"/>
                <a:cs typeface="Arial" panose="020B0604020202020204" pitchFamily="34" charset="0"/>
              </a:rPr>
              <a:t>إ</a:t>
            </a:r>
            <a:r>
              <a:rPr lang="ar-SA" sz="2800" b="1" dirty="0">
                <a:solidFill>
                  <a:srgbClr val="FFFF00"/>
                </a:solidFill>
                <a:latin typeface="Arial" panose="020B0604020202020204" pitchFamily="34" charset="0"/>
                <a:cs typeface="Arial" panose="020B0604020202020204" pitchFamily="34" charset="0"/>
              </a:rPr>
              <a:t>بنة مطروحة على الفراش.</a:t>
            </a:r>
            <a:endParaRPr lang="en-US" sz="2800" b="1" dirty="0">
              <a:solidFill>
                <a:srgbClr val="FFFF00"/>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B810DC0D-364F-4907-BAB7-45C2076F1142}"/>
              </a:ext>
            </a:extLst>
          </p:cNvPr>
          <p:cNvSpPr txBox="1"/>
          <p:nvPr/>
        </p:nvSpPr>
        <p:spPr>
          <a:xfrm>
            <a:off x="655525" y="6078703"/>
            <a:ext cx="3475427" cy="646331"/>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مرقس ٧ : ٢٥-٣٠</a:t>
            </a:r>
          </a:p>
        </p:txBody>
      </p:sp>
      <p:sp>
        <p:nvSpPr>
          <p:cNvPr id="2" name="Text Box 10">
            <a:extLst>
              <a:ext uri="{FF2B5EF4-FFF2-40B4-BE49-F238E27FC236}">
                <a16:creationId xmlns:a16="http://schemas.microsoft.com/office/drawing/2014/main" id="{2AA4C831-991D-323E-9F59-003801087FD2}"/>
              </a:ext>
            </a:extLst>
          </p:cNvPr>
          <p:cNvSpPr txBox="1">
            <a:spLocks noChangeArrowheads="1"/>
          </p:cNvSpPr>
          <p:nvPr/>
        </p:nvSpPr>
        <p:spPr bwMode="auto">
          <a:xfrm>
            <a:off x="6266116" y="1695906"/>
            <a:ext cx="1474236" cy="590092"/>
          </a:xfrm>
          <a:prstGeom prst="rect">
            <a:avLst/>
          </a:prstGeom>
          <a:noFill/>
          <a:ln w="9525">
            <a:noFill/>
            <a:miter lim="800000"/>
            <a:headEnd/>
            <a:tailEnd/>
          </a:ln>
          <a:effectLst/>
        </p:spPr>
        <p:txBody>
          <a:bodyPr wrap="square" lIns="91334" tIns="45667" rIns="91334" bIns="45667">
            <a:spAutoFit/>
          </a:bodyPr>
          <a:lstStyle/>
          <a:p>
            <a:pPr eaLnBrk="0" hangingPunct="0">
              <a:defRPr/>
            </a:pPr>
            <a:r>
              <a:rPr kumimoji="0" lang="ar-SA" sz="3200" b="1" u="none" strike="noStrike" kern="1200" cap="none" spc="0" normalizeH="0" baseline="0" noProof="0" dirty="0">
                <a:ln>
                  <a:noFill/>
                </a:ln>
                <a:solidFill>
                  <a:srgbClr val="FF00FF"/>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FF00FF"/>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2285155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descr="Maps and Charts of Israel">
            <a:extLst>
              <a:ext uri="{FF2B5EF4-FFF2-40B4-BE49-F238E27FC236}">
                <a16:creationId xmlns:a16="http://schemas.microsoft.com/office/drawing/2014/main" id="{8475B4A7-D72A-4BAF-AC20-69C6CC8762E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48200" y="-1"/>
            <a:ext cx="4495800" cy="4478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Freeform 5">
            <a:extLst>
              <a:ext uri="{FF2B5EF4-FFF2-40B4-BE49-F238E27FC236}">
                <a16:creationId xmlns:a16="http://schemas.microsoft.com/office/drawing/2014/main" id="{3D80B8D1-376B-4E7A-9AB2-83A7CF4AF1DC}"/>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Freeform 9">
            <a:extLst>
              <a:ext uri="{FF2B5EF4-FFF2-40B4-BE49-F238E27FC236}">
                <a16:creationId xmlns:a16="http://schemas.microsoft.com/office/drawing/2014/main" id="{8EA5AA69-0440-4D19-B711-56F8ECCCD9CB}"/>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rgbClr val="009999"/>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10">
            <a:extLst>
              <a:ext uri="{FF2B5EF4-FFF2-40B4-BE49-F238E27FC236}">
                <a16:creationId xmlns:a16="http://schemas.microsoft.com/office/drawing/2014/main" id="{7B89ABA3-924B-4478-9B16-7A810090D21A}"/>
              </a:ext>
            </a:extLst>
          </p:cNvPr>
          <p:cNvSpPr txBox="1">
            <a:spLocks noChangeArrowheads="1"/>
          </p:cNvSpPr>
          <p:nvPr/>
        </p:nvSpPr>
        <p:spPr bwMode="auto">
          <a:xfrm>
            <a:off x="5707307" y="1695906"/>
            <a:ext cx="1828800" cy="590092"/>
          </a:xfrm>
          <a:prstGeom prst="rect">
            <a:avLst/>
          </a:prstGeom>
          <a:noFill/>
          <a:ln w="9525">
            <a:noFill/>
            <a:miter lim="800000"/>
            <a:headEnd/>
            <a:tailEnd/>
          </a:ln>
          <a:effectLst/>
        </p:spPr>
        <p:txBody>
          <a:bodyPr lIns="91334" tIns="45667" rIns="91334" bIns="45667">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lang="ar-JO" sz="3200" b="1" dirty="0">
                <a:solidFill>
                  <a:srgbClr val="FF00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FF00FF"/>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5" name="Freeform 8">
            <a:extLst>
              <a:ext uri="{FF2B5EF4-FFF2-40B4-BE49-F238E27FC236}">
                <a16:creationId xmlns:a16="http://schemas.microsoft.com/office/drawing/2014/main" id="{E8F98914-602A-4324-9524-85B0B4A73B58}"/>
              </a:ext>
            </a:extLst>
          </p:cNvPr>
          <p:cNvSpPr>
            <a:spLocks/>
          </p:cNvSpPr>
          <p:nvPr/>
        </p:nvSpPr>
        <p:spPr bwMode="auto">
          <a:xfrm>
            <a:off x="7196153" y="2236792"/>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00FF"/>
          </a:solidFill>
          <a:ln w="9525">
            <a:solidFill>
              <a:srgbClr val="FF00FF"/>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 name="Freeform 5">
            <a:extLst>
              <a:ext uri="{FF2B5EF4-FFF2-40B4-BE49-F238E27FC236}">
                <a16:creationId xmlns:a16="http://schemas.microsoft.com/office/drawing/2014/main" id="{2DF8E183-3E16-4B1C-B7E1-82ABE2910C3F}"/>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Freeform 9">
            <a:extLst>
              <a:ext uri="{FF2B5EF4-FFF2-40B4-BE49-F238E27FC236}">
                <a16:creationId xmlns:a16="http://schemas.microsoft.com/office/drawing/2014/main" id="{45AAA4AC-028A-4D67-8986-4548E2567057}"/>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rgbClr val="009999"/>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1253681D-33A2-492E-B3E7-7ADF5FAFCA18}"/>
              </a:ext>
            </a:extLst>
          </p:cNvPr>
          <p:cNvGrpSpPr/>
          <p:nvPr/>
        </p:nvGrpSpPr>
        <p:grpSpPr>
          <a:xfrm>
            <a:off x="616955" y="301551"/>
            <a:ext cx="3501691" cy="4270451"/>
            <a:chOff x="635216" y="791002"/>
            <a:chExt cx="3501691" cy="4270451"/>
          </a:xfrm>
        </p:grpSpPr>
        <p:pic>
          <p:nvPicPr>
            <p:cNvPr id="16" name="Picture 15">
              <a:extLst>
                <a:ext uri="{FF2B5EF4-FFF2-40B4-BE49-F238E27FC236}">
                  <a16:creationId xmlns:a16="http://schemas.microsoft.com/office/drawing/2014/main" id="{8759D941-DFF8-4182-9D5B-5C84E46AAFA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5216" y="1275347"/>
              <a:ext cx="3501691" cy="3786106"/>
            </a:xfrm>
            <a:prstGeom prst="rect">
              <a:avLst/>
            </a:prstGeom>
          </p:spPr>
        </p:pic>
        <p:sp>
          <p:nvSpPr>
            <p:cNvPr id="17" name="Rectangle 16">
              <a:extLst>
                <a:ext uri="{FF2B5EF4-FFF2-40B4-BE49-F238E27FC236}">
                  <a16:creationId xmlns:a16="http://schemas.microsoft.com/office/drawing/2014/main" id="{9ADEC93E-4594-41D2-8A47-78F001BF6731}"/>
                </a:ext>
              </a:extLst>
            </p:cNvPr>
            <p:cNvSpPr/>
            <p:nvPr/>
          </p:nvSpPr>
          <p:spPr>
            <a:xfrm>
              <a:off x="635216" y="791002"/>
              <a:ext cx="3501690"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rPr>
                <a:t>فيلبس المبشر</a:t>
              </a:r>
              <a:endParaRPr kumimoji="0" lang="en-US"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9755F7F4-3F5F-4360-B71C-9C2F193B0984}"/>
              </a:ext>
            </a:extLst>
          </p:cNvPr>
          <p:cNvGrpSpPr/>
          <p:nvPr/>
        </p:nvGrpSpPr>
        <p:grpSpPr>
          <a:xfrm>
            <a:off x="6061871" y="2998791"/>
            <a:ext cx="2667000" cy="1026041"/>
            <a:chOff x="6061871" y="2998791"/>
            <a:chExt cx="2667000" cy="1026041"/>
          </a:xfrm>
        </p:grpSpPr>
        <p:sp>
          <p:nvSpPr>
            <p:cNvPr id="19" name="Freeform 8">
              <a:extLst>
                <a:ext uri="{FF2B5EF4-FFF2-40B4-BE49-F238E27FC236}">
                  <a16:creationId xmlns:a16="http://schemas.microsoft.com/office/drawing/2014/main" id="{15C17309-3138-42EC-A9FE-40DCF48DE351}"/>
                </a:ext>
              </a:extLst>
            </p:cNvPr>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11">
              <a:extLst>
                <a:ext uri="{FF2B5EF4-FFF2-40B4-BE49-F238E27FC236}">
                  <a16:creationId xmlns:a16="http://schemas.microsoft.com/office/drawing/2014/main" id="{DFA88052-5611-416E-BABC-5ED61030C40E}"/>
                </a:ext>
              </a:extLst>
            </p:cNvPr>
            <p:cNvSpPr txBox="1">
              <a:spLocks noChangeArrowheads="1"/>
            </p:cNvSpPr>
            <p:nvPr/>
          </p:nvSpPr>
          <p:spPr bwMode="auto">
            <a:xfrm>
              <a:off x="6061871" y="3434740"/>
              <a:ext cx="2667000" cy="590092"/>
            </a:xfrm>
            <a:prstGeom prst="rect">
              <a:avLst/>
            </a:prstGeom>
            <a:noFill/>
            <a:ln w="9525">
              <a:noFill/>
              <a:miter lim="800000"/>
              <a:headEnd/>
              <a:tailEnd/>
            </a:ln>
            <a:effectLst/>
          </p:spPr>
          <p:txBody>
            <a:bodyPr lIns="91334" tIns="45667" rIns="91334" bIns="45667">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grpSp>
      <p:sp>
        <p:nvSpPr>
          <p:cNvPr id="26" name="TextBox 25">
            <a:extLst>
              <a:ext uri="{FF2B5EF4-FFF2-40B4-BE49-F238E27FC236}">
                <a16:creationId xmlns:a16="http://schemas.microsoft.com/office/drawing/2014/main" id="{D05FD2C2-8502-434A-A38F-9CE59E399B0A}"/>
              </a:ext>
            </a:extLst>
          </p:cNvPr>
          <p:cNvSpPr txBox="1"/>
          <p:nvPr/>
        </p:nvSpPr>
        <p:spPr>
          <a:xfrm>
            <a:off x="6482071" y="4515763"/>
            <a:ext cx="2548939" cy="1200329"/>
          </a:xfrm>
          <a:prstGeom prst="rect">
            <a:avLst/>
          </a:prstGeom>
          <a:solidFill>
            <a:schemeClr val="tx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أعمال الرسل</a:t>
            </a:r>
            <a:r>
              <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8: 6-8</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169BA83A-CF42-4148-885A-DB42E629202D}"/>
              </a:ext>
            </a:extLst>
          </p:cNvPr>
          <p:cNvSpPr txBox="1"/>
          <p:nvPr/>
        </p:nvSpPr>
        <p:spPr>
          <a:xfrm>
            <a:off x="468619" y="4733181"/>
            <a:ext cx="4305942"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استمعت الجموع</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4AEB203A-2CC0-4918-9A61-5682A4353DFD}"/>
              </a:ext>
            </a:extLst>
          </p:cNvPr>
          <p:cNvSpPr txBox="1"/>
          <p:nvPr/>
        </p:nvSpPr>
        <p:spPr>
          <a:xfrm>
            <a:off x="0" y="5322208"/>
            <a:ext cx="4118645" cy="1200329"/>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=&gt;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سمعوا الرسالة</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=&gt;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رأوا آيات معجزية</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18141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169BA83A-CF42-4148-885A-DB42E629202D}"/>
              </a:ext>
            </a:extLst>
          </p:cNvPr>
          <p:cNvSpPr txBox="1"/>
          <p:nvPr/>
        </p:nvSpPr>
        <p:spPr>
          <a:xfrm>
            <a:off x="4831069" y="4866531"/>
            <a:ext cx="4302766"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الناس سيسمعون</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4AEB203A-2CC0-4918-9A61-5682A4353DFD}"/>
              </a:ext>
            </a:extLst>
          </p:cNvPr>
          <p:cNvSpPr txBox="1"/>
          <p:nvPr/>
        </p:nvSpPr>
        <p:spPr>
          <a:xfrm>
            <a:off x="4860285" y="5322208"/>
            <a:ext cx="4302766" cy="954107"/>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=&gt;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يسمعوا قصتك</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=&gt;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يروا حياة متغيرة</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8194" name="Picture 2" descr="Singapore Maps &amp; Facts | Singapore map, Singapore travel, Singapore tourist  spots">
            <a:extLst>
              <a:ext uri="{FF2B5EF4-FFF2-40B4-BE49-F238E27FC236}">
                <a16:creationId xmlns:a16="http://schemas.microsoft.com/office/drawing/2014/main" id="{2522E062-D4ED-4091-A0EB-9A696A6EF3B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41300"/>
          <a:stretch/>
        </p:blipFill>
        <p:spPr bwMode="auto">
          <a:xfrm>
            <a:off x="1354562" y="259262"/>
            <a:ext cx="6434875" cy="41222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E49BAAB-5263-4454-A83A-A4AF85AC5331}"/>
              </a:ext>
            </a:extLst>
          </p:cNvPr>
          <p:cNvSpPr txBox="1"/>
          <p:nvPr/>
        </p:nvSpPr>
        <p:spPr>
          <a:xfrm>
            <a:off x="212085" y="4866531"/>
            <a:ext cx="4305942"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استمعت الجموع</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7C784FF0-94D0-4BDD-A6B9-261D7259ECF0}"/>
              </a:ext>
            </a:extLst>
          </p:cNvPr>
          <p:cNvSpPr txBox="1"/>
          <p:nvPr/>
        </p:nvSpPr>
        <p:spPr>
          <a:xfrm>
            <a:off x="212085" y="5322208"/>
            <a:ext cx="4302766" cy="954107"/>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=&gt;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سمعوا الرسالة</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=&gt;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رأوا ىيات معجزية</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3041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fade">
                                      <p:cBhvr>
                                        <p:cTn id="12" dur="5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xEl>
                                              <p:pRg st="1" end="1"/>
                                            </p:txEl>
                                          </p:spTgt>
                                        </p:tgtEl>
                                        <p:attrNameLst>
                                          <p:attrName>style.visibility</p:attrName>
                                        </p:attrNameLst>
                                      </p:cBhvr>
                                      <p:to>
                                        <p:strVal val="visible"/>
                                      </p:to>
                                    </p:set>
                                    <p:animEffect transition="in" filter="fade">
                                      <p:cBhvr>
                                        <p:cTn id="17"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42FD1B1F-A63C-493E-8DE3-449E1EC524D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0" y="260647"/>
            <a:ext cx="3132667" cy="5257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3">
            <a:extLst>
              <a:ext uri="{FF2B5EF4-FFF2-40B4-BE49-F238E27FC236}">
                <a16:creationId xmlns:a16="http://schemas.microsoft.com/office/drawing/2014/main" id="{CD8750E4-4867-4A2E-9C20-0F1C6C665D7D}"/>
              </a:ext>
            </a:extLst>
          </p:cNvPr>
          <p:cNvSpPr txBox="1">
            <a:spLocks noChangeArrowheads="1"/>
          </p:cNvSpPr>
          <p:nvPr/>
        </p:nvSpPr>
        <p:spPr bwMode="auto">
          <a:xfrm>
            <a:off x="6544204" y="284229"/>
            <a:ext cx="2430463"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سيمون الساحر</a:t>
            </a:r>
            <a:endParaRPr kumimoji="0" lang="en-US" sz="4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endParaRPr>
          </a:p>
        </p:txBody>
      </p:sp>
      <p:sp>
        <p:nvSpPr>
          <p:cNvPr id="6" name="TextBox 5">
            <a:extLst>
              <a:ext uri="{FF2B5EF4-FFF2-40B4-BE49-F238E27FC236}">
                <a16:creationId xmlns:a16="http://schemas.microsoft.com/office/drawing/2014/main" id="{5DE65931-39BE-44D3-B263-52E1B57E10C4}"/>
              </a:ext>
            </a:extLst>
          </p:cNvPr>
          <p:cNvSpPr txBox="1"/>
          <p:nvPr/>
        </p:nvSpPr>
        <p:spPr>
          <a:xfrm>
            <a:off x="5004047" y="5927440"/>
            <a:ext cx="3970619"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أعمال الرسل</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 8: 9-11</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9F5AC6AA-DDCC-4A42-989C-0710352B1E73}"/>
              </a:ext>
            </a:extLst>
          </p:cNvPr>
          <p:cNvSpPr txBox="1"/>
          <p:nvPr/>
        </p:nvSpPr>
        <p:spPr>
          <a:xfrm>
            <a:off x="3195933" y="2141790"/>
            <a:ext cx="5507802" cy="2308324"/>
          </a:xfrm>
          <a:prstGeom prst="rect">
            <a:avLst/>
          </a:prstGeom>
          <a:noFill/>
        </p:spPr>
        <p:txBody>
          <a:bodyPr wrap="square">
            <a:spAutoFit/>
          </a:bodyPr>
          <a:lstStyle/>
          <a:p>
            <a:pPr marL="571500" marR="0" lvl="0" indent="-5715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ساحر</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571500" marR="0" lvl="0" indent="-5715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أدهش الناس بسحره</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571500" marR="0" lvl="0" indent="-5715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استمع الناس له</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571500" marR="0" lvl="0" indent="-5715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85271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77FD5AB-0B0C-4AA3-97E7-782F4F7BC457}"/>
              </a:ext>
            </a:extLst>
          </p:cNvPr>
          <p:cNvGrpSpPr/>
          <p:nvPr/>
        </p:nvGrpSpPr>
        <p:grpSpPr>
          <a:xfrm>
            <a:off x="5085265" y="623284"/>
            <a:ext cx="3501691" cy="5257791"/>
            <a:chOff x="635216" y="791002"/>
            <a:chExt cx="3501691" cy="5257791"/>
          </a:xfrm>
        </p:grpSpPr>
        <p:pic>
          <p:nvPicPr>
            <p:cNvPr id="4" name="Picture 3">
              <a:extLst>
                <a:ext uri="{FF2B5EF4-FFF2-40B4-BE49-F238E27FC236}">
                  <a16:creationId xmlns:a16="http://schemas.microsoft.com/office/drawing/2014/main" id="{8C4F0AAD-02F7-4C2E-AB62-774E33FD25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5216" y="1275347"/>
              <a:ext cx="3501691" cy="4773446"/>
            </a:xfrm>
            <a:prstGeom prst="rect">
              <a:avLst/>
            </a:prstGeom>
          </p:spPr>
        </p:pic>
        <p:sp>
          <p:nvSpPr>
            <p:cNvPr id="5" name="Rectangle 4">
              <a:extLst>
                <a:ext uri="{FF2B5EF4-FFF2-40B4-BE49-F238E27FC236}">
                  <a16:creationId xmlns:a16="http://schemas.microsoft.com/office/drawing/2014/main" id="{B27EA7B2-BFD9-41BE-906B-8827F655D7E0}"/>
                </a:ext>
              </a:extLst>
            </p:cNvPr>
            <p:cNvSpPr/>
            <p:nvPr/>
          </p:nvSpPr>
          <p:spPr>
            <a:xfrm>
              <a:off x="635216" y="791002"/>
              <a:ext cx="3501690"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rPr>
                <a:t>فيلبس المبشر</a:t>
              </a:r>
              <a:endParaRPr kumimoji="0" lang="en-US"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452FED33-932E-4B10-93C5-7FF9C9E988F8}"/>
              </a:ext>
            </a:extLst>
          </p:cNvPr>
          <p:cNvGrpSpPr/>
          <p:nvPr/>
        </p:nvGrpSpPr>
        <p:grpSpPr>
          <a:xfrm>
            <a:off x="557044" y="623284"/>
            <a:ext cx="3132667" cy="5257791"/>
            <a:chOff x="184511" y="800104"/>
            <a:chExt cx="3132667" cy="5257791"/>
          </a:xfrm>
        </p:grpSpPr>
        <p:pic>
          <p:nvPicPr>
            <p:cNvPr id="2" name="Picture 2">
              <a:extLst>
                <a:ext uri="{FF2B5EF4-FFF2-40B4-BE49-F238E27FC236}">
                  <a16:creationId xmlns:a16="http://schemas.microsoft.com/office/drawing/2014/main" id="{75C7EDD2-5C28-45AD-99B7-DB07073E657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flipH="1">
              <a:off x="184511" y="800104"/>
              <a:ext cx="3132667" cy="52577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9A0820D-B3D7-470E-ADC6-558ED2840590}"/>
                </a:ext>
              </a:extLst>
            </p:cNvPr>
            <p:cNvSpPr/>
            <p:nvPr/>
          </p:nvSpPr>
          <p:spPr>
            <a:xfrm>
              <a:off x="184511" y="800104"/>
              <a:ext cx="3132667"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rPr>
                <a:t>سيمون الساحر</a:t>
              </a:r>
              <a:endParaRPr kumimoji="0" lang="en-US"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B6BB6166-616E-4842-8857-8B87A4578AD4}"/>
              </a:ext>
            </a:extLst>
          </p:cNvPr>
          <p:cNvSpPr txBox="1"/>
          <p:nvPr/>
        </p:nvSpPr>
        <p:spPr>
          <a:xfrm>
            <a:off x="4572000" y="6042254"/>
            <a:ext cx="401495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أعمال الرسل</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 8: 12-13</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2C69760D-D24D-4D92-9B3C-F590CED9E22C}"/>
              </a:ext>
            </a:extLst>
          </p:cNvPr>
          <p:cNvSpPr txBox="1"/>
          <p:nvPr/>
        </p:nvSpPr>
        <p:spPr>
          <a:xfrm>
            <a:off x="3888393" y="3105834"/>
            <a:ext cx="9981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ضد</a:t>
            </a:r>
            <a:endParaRPr kumimoji="0" lang="en-US" sz="44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3619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ige and black owl">
            <a:extLst>
              <a:ext uri="{FF2B5EF4-FFF2-40B4-BE49-F238E27FC236}">
                <a16:creationId xmlns:a16="http://schemas.microsoft.com/office/drawing/2014/main" id="{75AACA09-5672-4267-9F67-E78167B00BC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731"/>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D5908C4-1AB2-4519-922C-9DB2B9D31D73}"/>
              </a:ext>
            </a:extLst>
          </p:cNvPr>
          <p:cNvSpPr txBox="1"/>
          <p:nvPr/>
        </p:nvSpPr>
        <p:spPr>
          <a:xfrm>
            <a:off x="4860032" y="6019201"/>
            <a:ext cx="39982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أعمال الرسل</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 8: 14-17</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DC4F875-8E98-4ECF-BDB1-39C4755A3AD2}"/>
              </a:ext>
            </a:extLst>
          </p:cNvPr>
          <p:cNvSpPr txBox="1"/>
          <p:nvPr/>
        </p:nvSpPr>
        <p:spPr>
          <a:xfrm>
            <a:off x="285750" y="54820"/>
            <a:ext cx="4286250" cy="110799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ar-JO" sz="6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الفضول</a:t>
            </a:r>
            <a:endParaRPr kumimoji="0" lang="en-US" sz="6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5D201013-9FA2-49B6-B495-5B97BF59BE3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66761" y="0"/>
            <a:ext cx="2235721" cy="3387455"/>
          </a:xfrm>
          <a:prstGeom prst="rect">
            <a:avLst/>
          </a:prstGeom>
        </p:spPr>
      </p:pic>
    </p:spTree>
    <p:extLst>
      <p:ext uri="{BB962C8B-B14F-4D97-AF65-F5344CB8AC3E}">
        <p14:creationId xmlns:p14="http://schemas.microsoft.com/office/powerpoint/2010/main" val="2467233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C4F875-8E98-4ECF-BDB1-39C4755A3AD2}"/>
              </a:ext>
            </a:extLst>
          </p:cNvPr>
          <p:cNvSpPr txBox="1"/>
          <p:nvPr/>
        </p:nvSpPr>
        <p:spPr>
          <a:xfrm>
            <a:off x="4572000" y="152400"/>
            <a:ext cx="4286250" cy="110799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ar-JO" sz="6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الفضول</a:t>
            </a:r>
            <a:endParaRPr kumimoji="0" lang="en-US" sz="6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graphicFrame>
        <p:nvGraphicFramePr>
          <p:cNvPr id="2" name="Table 4">
            <a:extLst>
              <a:ext uri="{FF2B5EF4-FFF2-40B4-BE49-F238E27FC236}">
                <a16:creationId xmlns:a16="http://schemas.microsoft.com/office/drawing/2014/main" id="{C50EA771-3B9F-42CC-A5B8-5237434B0333}"/>
              </a:ext>
            </a:extLst>
          </p:cNvPr>
          <p:cNvGraphicFramePr>
            <a:graphicFrameLocks noGrp="1"/>
          </p:cNvGraphicFramePr>
          <p:nvPr>
            <p:extLst>
              <p:ext uri="{D42A27DB-BD31-4B8C-83A1-F6EECF244321}">
                <p14:modId xmlns:p14="http://schemas.microsoft.com/office/powerpoint/2010/main" val="1689065497"/>
              </p:ext>
            </p:extLst>
          </p:nvPr>
        </p:nvGraphicFramePr>
        <p:xfrm>
          <a:off x="379260" y="1455022"/>
          <a:ext cx="8385480" cy="2590800"/>
        </p:xfrm>
        <a:graphic>
          <a:graphicData uri="http://schemas.openxmlformats.org/drawingml/2006/table">
            <a:tbl>
              <a:tblPr firstRow="1" bandRow="1">
                <a:tableStyleId>{5C22544A-7EE6-4342-B048-85BDC9FD1C3A}</a:tableStyleId>
              </a:tblPr>
              <a:tblGrid>
                <a:gridCol w="3613455">
                  <a:extLst>
                    <a:ext uri="{9D8B030D-6E8A-4147-A177-3AD203B41FA5}">
                      <a16:colId xmlns:a16="http://schemas.microsoft.com/office/drawing/2014/main" val="2883495626"/>
                    </a:ext>
                  </a:extLst>
                </a:gridCol>
                <a:gridCol w="4772025">
                  <a:extLst>
                    <a:ext uri="{9D8B030D-6E8A-4147-A177-3AD203B41FA5}">
                      <a16:colId xmlns:a16="http://schemas.microsoft.com/office/drawing/2014/main" val="3387971254"/>
                    </a:ext>
                  </a:extLst>
                </a:gridCol>
              </a:tblGrid>
              <a:tr h="370840">
                <a:tc>
                  <a:txBody>
                    <a:bodyPr/>
                    <a:lstStyle/>
                    <a:p>
                      <a:pPr algn="ctr"/>
                      <a:r>
                        <a:rPr lang="ar-JO" sz="2800" b="1" i="0" dirty="0">
                          <a:cs typeface="Arial" panose="020B0604020202020204" pitchFamily="34" charset="0"/>
                        </a:rPr>
                        <a:t>اليهود (أعمال الرسل 2)</a:t>
                      </a:r>
                      <a:endParaRPr lang="en-US" sz="2800" dirty="0"/>
                    </a:p>
                  </a:txBody>
                  <a:tcPr anchor="ctr"/>
                </a:tc>
                <a:tc>
                  <a:txBody>
                    <a:bodyPr/>
                    <a:lstStyle/>
                    <a:p>
                      <a:pPr algn="ctr"/>
                      <a:r>
                        <a:rPr lang="ar-JO" sz="2800" b="1" i="0" dirty="0">
                          <a:cs typeface="Arial" panose="020B0604020202020204" pitchFamily="34" charset="0"/>
                        </a:rPr>
                        <a:t>السامريون (أعمال الرسل 8)</a:t>
                      </a:r>
                      <a:endParaRPr lang="en-US" sz="2800" dirty="0"/>
                    </a:p>
                  </a:txBody>
                  <a:tcPr anchor="ctr"/>
                </a:tc>
                <a:extLst>
                  <a:ext uri="{0D108BD9-81ED-4DB2-BD59-A6C34878D82A}">
                    <a16:rowId xmlns:a16="http://schemas.microsoft.com/office/drawing/2014/main" val="1337823009"/>
                  </a:ext>
                </a:extLst>
              </a:tr>
              <a:tr h="370840">
                <a:tc>
                  <a:txBody>
                    <a:bodyPr/>
                    <a:lstStyle/>
                    <a:p>
                      <a:pPr algn="ctr"/>
                      <a:r>
                        <a:rPr lang="ar-JO" sz="2800" b="1" i="0" dirty="0">
                          <a:cs typeface="Arial" panose="020B0604020202020204" pitchFamily="34" charset="0"/>
                        </a:rPr>
                        <a:t>تابوا</a:t>
                      </a:r>
                      <a:endParaRPr lang="en-US" sz="2800" dirty="0"/>
                    </a:p>
                  </a:txBody>
                  <a:tcPr anchor="ctr"/>
                </a:tc>
                <a:tc>
                  <a:txBody>
                    <a:bodyPr/>
                    <a:lstStyle/>
                    <a:p>
                      <a:pPr algn="ctr"/>
                      <a:r>
                        <a:rPr lang="ar-JO" sz="2800" b="1" i="0" dirty="0">
                          <a:cs typeface="Arial" panose="020B0604020202020204" pitchFamily="34" charset="0"/>
                        </a:rPr>
                        <a:t>آمنوا</a:t>
                      </a:r>
                      <a:endParaRPr lang="en-US" sz="2800" dirty="0"/>
                    </a:p>
                  </a:txBody>
                  <a:tcPr anchor="ctr"/>
                </a:tc>
                <a:extLst>
                  <a:ext uri="{0D108BD9-81ED-4DB2-BD59-A6C34878D82A}">
                    <a16:rowId xmlns:a16="http://schemas.microsoft.com/office/drawing/2014/main" val="1044304837"/>
                  </a:ext>
                </a:extLst>
              </a:tr>
              <a:tr h="370840">
                <a:tc>
                  <a:txBody>
                    <a:bodyPr/>
                    <a:lstStyle/>
                    <a:p>
                      <a:pPr algn="ctr"/>
                      <a:r>
                        <a:rPr lang="ar-JO" sz="2800" b="1" i="0" dirty="0">
                          <a:cs typeface="Arial" panose="020B0604020202020204" pitchFamily="34" charset="0"/>
                        </a:rPr>
                        <a:t>اعتمدوا</a:t>
                      </a:r>
                      <a:endParaRPr lang="en-US" sz="2800" dirty="0"/>
                    </a:p>
                  </a:txBody>
                  <a:tcPr anchor="ctr"/>
                </a:tc>
                <a:tc>
                  <a:txBody>
                    <a:bodyPr/>
                    <a:lstStyle/>
                    <a:p>
                      <a:pPr algn="ctr"/>
                      <a:r>
                        <a:rPr lang="ar-JO" sz="2800" b="1" i="0" dirty="0">
                          <a:cs typeface="Arial" panose="020B0604020202020204" pitchFamily="34" charset="0"/>
                        </a:rPr>
                        <a:t>اعتمدوا</a:t>
                      </a:r>
                      <a:endParaRPr lang="en-US" sz="2800" dirty="0"/>
                    </a:p>
                  </a:txBody>
                  <a:tcPr anchor="ctr"/>
                </a:tc>
                <a:extLst>
                  <a:ext uri="{0D108BD9-81ED-4DB2-BD59-A6C34878D82A}">
                    <a16:rowId xmlns:a16="http://schemas.microsoft.com/office/drawing/2014/main" val="134658501"/>
                  </a:ext>
                </a:extLst>
              </a:tr>
              <a:tr h="370840">
                <a:tc>
                  <a:txBody>
                    <a:bodyPr/>
                    <a:lstStyle/>
                    <a:p>
                      <a:pPr algn="ctr"/>
                      <a:endParaRPr lang="en-US" sz="2800" dirty="0"/>
                    </a:p>
                  </a:txBody>
                  <a:tcPr anchor="ctr"/>
                </a:tc>
                <a:tc>
                  <a:txBody>
                    <a:bodyPr/>
                    <a:lstStyle/>
                    <a:p>
                      <a:pPr algn="ctr"/>
                      <a:r>
                        <a:rPr lang="ar-JO" sz="2800" b="1" i="0" dirty="0">
                          <a:cs typeface="Arial" panose="020B0604020202020204" pitchFamily="34" charset="0"/>
                        </a:rPr>
                        <a:t>صلَّى الر سل لأجلهم بوضع الأيدي</a:t>
                      </a:r>
                      <a:endParaRPr lang="en-US" sz="2800" dirty="0"/>
                    </a:p>
                  </a:txBody>
                  <a:tcPr anchor="ctr"/>
                </a:tc>
                <a:extLst>
                  <a:ext uri="{0D108BD9-81ED-4DB2-BD59-A6C34878D82A}">
                    <a16:rowId xmlns:a16="http://schemas.microsoft.com/office/drawing/2014/main" val="211091849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2800" b="1" i="0" dirty="0">
                          <a:cs typeface="Arial" panose="020B0604020202020204" pitchFamily="34" charset="0"/>
                        </a:rPr>
                        <a:t>قبلوا الروح القدس</a:t>
                      </a:r>
                      <a:endParaRPr lang="en-US" sz="2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2800" b="1" i="0" dirty="0">
                          <a:cs typeface="Arial" panose="020B0604020202020204" pitchFamily="34" charset="0"/>
                        </a:rPr>
                        <a:t>قبلوا الروح القدس</a:t>
                      </a:r>
                      <a:endParaRPr lang="en-US" sz="2800" dirty="0"/>
                    </a:p>
                  </a:txBody>
                  <a:tcPr anchor="ctr"/>
                </a:tc>
                <a:extLst>
                  <a:ext uri="{0D108BD9-81ED-4DB2-BD59-A6C34878D82A}">
                    <a16:rowId xmlns:a16="http://schemas.microsoft.com/office/drawing/2014/main" val="1088762419"/>
                  </a:ext>
                </a:extLst>
              </a:tr>
            </a:tbl>
          </a:graphicData>
        </a:graphic>
      </p:graphicFrame>
      <p:grpSp>
        <p:nvGrpSpPr>
          <p:cNvPr id="6" name="Group 5">
            <a:extLst>
              <a:ext uri="{FF2B5EF4-FFF2-40B4-BE49-F238E27FC236}">
                <a16:creationId xmlns:a16="http://schemas.microsoft.com/office/drawing/2014/main" id="{566BEED9-95A3-490F-AA7D-8BF2FD486FF6}"/>
              </a:ext>
            </a:extLst>
          </p:cNvPr>
          <p:cNvGrpSpPr/>
          <p:nvPr/>
        </p:nvGrpSpPr>
        <p:grpSpPr>
          <a:xfrm>
            <a:off x="1943860" y="4667168"/>
            <a:ext cx="4771265" cy="1752152"/>
            <a:chOff x="1469115" y="3521171"/>
            <a:chExt cx="4771265" cy="1752152"/>
          </a:xfrm>
        </p:grpSpPr>
        <p:sp>
          <p:nvSpPr>
            <p:cNvPr id="7" name="Rectangle 2">
              <a:extLst>
                <a:ext uri="{FF2B5EF4-FFF2-40B4-BE49-F238E27FC236}">
                  <a16:creationId xmlns:a16="http://schemas.microsoft.com/office/drawing/2014/main" id="{4E5F55FA-F9CA-4DDE-893A-E14AB40F30A4}"/>
                </a:ext>
              </a:extLst>
            </p:cNvPr>
            <p:cNvSpPr txBox="1">
              <a:spLocks noChangeArrowheads="1"/>
            </p:cNvSpPr>
            <p:nvPr/>
          </p:nvSpPr>
          <p:spPr bwMode="auto">
            <a:xfrm>
              <a:off x="1469115" y="4031953"/>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امنع</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kern="0" dirty="0">
                  <a:solidFill>
                    <a:srgbClr val="FFFFFF"/>
                  </a:solidFill>
                  <a:latin typeface="Arial" panose="020B0604020202020204" pitchFamily="34" charset="0"/>
                  <a:ea typeface="ＭＳ Ｐゴシック" charset="0"/>
                  <a:cs typeface="Arial" panose="020B0604020202020204" pitchFamily="34" charset="0"/>
                </a:rPr>
                <a:t>المقاومة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الداخلية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2" descr="Image result for church icon">
              <a:extLst>
                <a:ext uri="{FF2B5EF4-FFF2-40B4-BE49-F238E27FC236}">
                  <a16:creationId xmlns:a16="http://schemas.microsoft.com/office/drawing/2014/main" id="{E801774D-0F2B-4B39-BD99-4852BE7A73A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88228" y="3521171"/>
              <a:ext cx="1752152" cy="17521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981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13EB3C-F483-461A-A7AA-5AAD1147FA16}"/>
              </a:ext>
            </a:extLst>
          </p:cNvPr>
          <p:cNvSpPr txBox="1"/>
          <p:nvPr/>
        </p:nvSpPr>
        <p:spPr>
          <a:xfrm>
            <a:off x="317741" y="1289519"/>
            <a:ext cx="8693524" cy="3970318"/>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r-JO" sz="2800" b="1" dirty="0">
                <a:solidFill>
                  <a:prstClr val="white"/>
                </a:solidFill>
                <a:effectLst>
                  <a:glow rad="127000">
                    <a:prstClr val="black"/>
                  </a:glow>
                </a:effectLst>
                <a:latin typeface="Arial" panose="020B0604020202020204" pitchFamily="34" charset="0"/>
                <a:ea typeface="+mn-ea"/>
                <a:cs typeface="Arial" panose="020B0604020202020204" pitchFamily="34" charset="0"/>
              </a:rPr>
              <a:t>4-8: مؤمنين / وعظ فيلبس</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ar-JO" sz="2800" b="1" dirty="0">
                <a:solidFill>
                  <a:prstClr val="white"/>
                </a:solidFill>
                <a:effectLst>
                  <a:glow rad="127000">
                    <a:prstClr val="black"/>
                  </a:glow>
                </a:effectLst>
                <a:latin typeface="Arial" panose="020B0604020202020204" pitchFamily="34" charset="0"/>
                <a:ea typeface="+mn-ea"/>
                <a:cs typeface="Arial" panose="020B0604020202020204" pitchFamily="34" charset="0"/>
              </a:rPr>
              <a:t>9-11: خلفية سيمون</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12: إيمان السامريين</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lang="ar-JO" sz="2800" b="1" dirty="0">
                <a:solidFill>
                  <a:prstClr val="white"/>
                </a:solidFill>
                <a:effectLst>
                  <a:glow rad="127000">
                    <a:prstClr val="black"/>
                  </a:glow>
                </a:effectLst>
                <a:latin typeface="Arial" panose="020B0604020202020204" pitchFamily="34" charset="0"/>
                <a:ea typeface="+mn-ea"/>
                <a:cs typeface="Arial" panose="020B0604020202020204" pitchFamily="34" charset="0"/>
              </a:rPr>
              <a:t>13: اندهاش سيمون من الآيات</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1828800" marR="0" lvl="4" indent="0" algn="l" defTabSz="914400" rtl="0" eaLnBrk="1" fontAlgn="auto" latinLnBrk="0" hangingPunct="1">
              <a:lnSpc>
                <a:spcPct val="100000"/>
              </a:lnSpc>
              <a:spcBef>
                <a:spcPts val="0"/>
              </a:spcBef>
              <a:spcAft>
                <a:spcPts val="0"/>
              </a:spcAft>
              <a:buClrTx/>
              <a:buSzTx/>
              <a:buFontTx/>
              <a:buNone/>
              <a:tabLst/>
              <a:defRPr/>
            </a:pPr>
            <a:r>
              <a:rPr lang="ar-JO" sz="2800" b="1" dirty="0">
                <a:solidFill>
                  <a:srgbClr val="FFFF00"/>
                </a:solidFill>
                <a:effectLst>
                  <a:glow rad="127000">
                    <a:prstClr val="black"/>
                  </a:glow>
                </a:effectLst>
                <a:latin typeface="Arial" panose="020B0604020202020204" pitchFamily="34" charset="0"/>
                <a:ea typeface="+mn-ea"/>
                <a:cs typeface="Arial" panose="020B0604020202020204" pitchFamily="34" charset="0"/>
              </a:rPr>
              <a:t>14-17: السامريون يقبلون الروح القدس</a:t>
            </a:r>
            <a:endParaRPr kumimoji="0" lang="en-US" sz="2800" b="1"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ea typeface="+mn-ea"/>
              <a:cs typeface="Arial" panose="020B0604020202020204" pitchFamily="34" charset="0"/>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lang="ar-JO" sz="2800" b="1" dirty="0">
                <a:solidFill>
                  <a:prstClr val="white"/>
                </a:solidFill>
                <a:effectLst>
                  <a:glow rad="127000">
                    <a:prstClr val="black"/>
                  </a:glow>
                </a:effectLst>
                <a:latin typeface="Arial" panose="020B0604020202020204" pitchFamily="34" charset="0"/>
                <a:ea typeface="+mn-ea"/>
                <a:cs typeface="Arial" panose="020B0604020202020204" pitchFamily="34" charset="0"/>
              </a:rPr>
              <a:t>18-19: سيمون يريد القوة</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lang="ar-JO" sz="2800" b="1" dirty="0">
                <a:solidFill>
                  <a:prstClr val="white"/>
                </a:solidFill>
                <a:effectLst>
                  <a:glow rad="127000">
                    <a:prstClr val="black"/>
                  </a:glow>
                </a:effectLst>
                <a:latin typeface="Arial" panose="020B0604020202020204" pitchFamily="34" charset="0"/>
                <a:ea typeface="+mn-ea"/>
                <a:cs typeface="Arial" panose="020B0604020202020204" pitchFamily="34" charset="0"/>
              </a:rPr>
              <a:t>20-23: توبيخ سيمون</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ar-JO" sz="2800" b="1" dirty="0">
                <a:solidFill>
                  <a:prstClr val="white"/>
                </a:solidFill>
                <a:effectLst>
                  <a:glow rad="127000">
                    <a:prstClr val="black"/>
                  </a:glow>
                </a:effectLst>
                <a:latin typeface="Arial" panose="020B0604020202020204" pitchFamily="34" charset="0"/>
                <a:ea typeface="+mn-ea"/>
                <a:cs typeface="Arial" panose="020B0604020202020204" pitchFamily="34" charset="0"/>
              </a:rPr>
              <a:t>24: توبة سيمون</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25: وعظ الرسل</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84269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13EB3C-F483-461A-A7AA-5AAD1147FA16}"/>
              </a:ext>
            </a:extLst>
          </p:cNvPr>
          <p:cNvSpPr txBox="1"/>
          <p:nvPr/>
        </p:nvSpPr>
        <p:spPr>
          <a:xfrm>
            <a:off x="3689711" y="3463175"/>
            <a:ext cx="5197614" cy="1815882"/>
          </a:xfrm>
          <a:prstGeom prst="rect">
            <a:avLst/>
          </a:prstGeom>
          <a:noFill/>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JO" sz="2800" b="1" dirty="0">
                <a:solidFill>
                  <a:schemeClr val="bg1"/>
                </a:solidFill>
                <a:effectLst>
                  <a:glow rad="127000">
                    <a:prstClr val="black"/>
                  </a:glow>
                </a:effectLst>
                <a:latin typeface="Helvetica Neue"/>
                <a:ea typeface="+mn-ea"/>
                <a:cs typeface="Arial" panose="020B0604020202020204" pitchFamily="34" charset="0"/>
              </a:rPr>
              <a:t>13: </a:t>
            </a:r>
            <a:r>
              <a:rPr lang="ar-JO" sz="2800" b="1" dirty="0">
                <a:solidFill>
                  <a:srgbClr val="FFFF00"/>
                </a:solidFill>
                <a:effectLst>
                  <a:glow rad="127000">
                    <a:prstClr val="black"/>
                  </a:glow>
                </a:effectLst>
                <a:latin typeface="Helvetica Neue"/>
                <a:ea typeface="+mn-ea"/>
                <a:cs typeface="Arial" panose="020B0604020202020204" pitchFamily="34" charset="0"/>
              </a:rPr>
              <a:t>اندهش سيمون من الآيات</a:t>
            </a:r>
            <a:endParaRPr kumimoji="0" lang="en-US" sz="2800" b="1" i="0" u="none" strike="noStrike" kern="1200" cap="none" spc="0" normalizeH="0" baseline="0" noProof="0" dirty="0">
              <a:ln>
                <a:noFill/>
              </a:ln>
              <a:solidFill>
                <a:srgbClr val="FFFF00"/>
              </a:solidFill>
              <a:effectLst>
                <a:glow rad="127000">
                  <a:prstClr val="black"/>
                </a:glow>
              </a:effectLst>
              <a:uLnTx/>
              <a:uFillTx/>
              <a:latin typeface="Helvetica Neue"/>
              <a:ea typeface="+mn-ea"/>
              <a:cs typeface="+mn-cs"/>
            </a:endParaRPr>
          </a:p>
          <a:p>
            <a:pPr marL="457200" marR="0" lvl="1" indent="0" algn="r" defTabSz="914400" rtl="0" eaLnBrk="1" fontAlgn="auto" latinLnBrk="0" hangingPunct="1">
              <a:lnSpc>
                <a:spcPct val="100000"/>
              </a:lnSpc>
              <a:spcBef>
                <a:spcPts val="0"/>
              </a:spcBef>
              <a:spcAft>
                <a:spcPts val="0"/>
              </a:spcAft>
              <a:buClrTx/>
              <a:buSzTx/>
              <a:buFontTx/>
              <a:buNone/>
              <a:tabLst/>
              <a:defRPr/>
            </a:pPr>
            <a:r>
              <a:rPr lang="ar-JO" sz="2800" b="1" dirty="0">
                <a:solidFill>
                  <a:prstClr val="white"/>
                </a:solidFill>
                <a:effectLst>
                  <a:glow rad="127000">
                    <a:prstClr val="black"/>
                  </a:glow>
                </a:effectLst>
                <a:latin typeface="Helvetica Neue"/>
                <a:ea typeface="+mn-ea"/>
                <a:cs typeface="Arial" panose="020B0604020202020204" pitchFamily="34" charset="0"/>
              </a:rPr>
              <a:t>14-17: قبل السامريون الروح القدس</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ar-JO" sz="2800" b="1" dirty="0">
                <a:solidFill>
                  <a:schemeClr val="bg1"/>
                </a:solidFill>
                <a:effectLst>
                  <a:glow rad="127000">
                    <a:prstClr val="black"/>
                  </a:glow>
                </a:effectLst>
                <a:latin typeface="Helvetica Neue"/>
                <a:ea typeface="+mn-ea"/>
                <a:cs typeface="Arial" panose="020B0604020202020204" pitchFamily="34" charset="0"/>
              </a:rPr>
              <a:t>18-19: </a:t>
            </a:r>
            <a:r>
              <a:rPr lang="ar-JO" sz="2800" b="1" dirty="0">
                <a:solidFill>
                  <a:srgbClr val="FFFF00"/>
                </a:solidFill>
                <a:effectLst>
                  <a:glow rad="127000">
                    <a:prstClr val="black"/>
                  </a:glow>
                </a:effectLst>
                <a:latin typeface="Helvetica Neue"/>
                <a:ea typeface="+mn-ea"/>
                <a:cs typeface="Arial" panose="020B0604020202020204" pitchFamily="34" charset="0"/>
              </a:rPr>
              <a:t>سيمون يريد القوة</a:t>
            </a:r>
            <a:endParaRPr kumimoji="0" lang="en-US" sz="2800" b="1" i="0" u="none" strike="noStrike" kern="1200" cap="none" spc="0" normalizeH="0" baseline="0" noProof="0" dirty="0">
              <a:ln>
                <a:noFill/>
              </a:ln>
              <a:solidFill>
                <a:srgbClr val="FFFF00"/>
              </a:solidFill>
              <a:effectLst>
                <a:glow rad="127000">
                  <a:prstClr val="black"/>
                </a:glow>
              </a:effectLst>
              <a:uLnTx/>
              <a:uFillTx/>
              <a:latin typeface="Helvetica Neue"/>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endParaRPr>
          </a:p>
        </p:txBody>
      </p:sp>
      <p:grpSp>
        <p:nvGrpSpPr>
          <p:cNvPr id="3" name="Group 2">
            <a:extLst>
              <a:ext uri="{FF2B5EF4-FFF2-40B4-BE49-F238E27FC236}">
                <a16:creationId xmlns:a16="http://schemas.microsoft.com/office/drawing/2014/main" id="{8823227A-2387-4650-BECB-02C2BEA767E0}"/>
              </a:ext>
            </a:extLst>
          </p:cNvPr>
          <p:cNvGrpSpPr/>
          <p:nvPr/>
        </p:nvGrpSpPr>
        <p:grpSpPr>
          <a:xfrm>
            <a:off x="557044" y="623284"/>
            <a:ext cx="3132667" cy="5257791"/>
            <a:chOff x="184511" y="800104"/>
            <a:chExt cx="3132667" cy="5257791"/>
          </a:xfrm>
        </p:grpSpPr>
        <p:pic>
          <p:nvPicPr>
            <p:cNvPr id="4" name="Picture 2">
              <a:extLst>
                <a:ext uri="{FF2B5EF4-FFF2-40B4-BE49-F238E27FC236}">
                  <a16:creationId xmlns:a16="http://schemas.microsoft.com/office/drawing/2014/main" id="{42B03953-BD2C-4AB0-B28D-1B4D086D34B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184511" y="800104"/>
              <a:ext cx="3132667" cy="52577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2221F36-935F-44C9-801D-7C08183F3195}"/>
                </a:ext>
              </a:extLst>
            </p:cNvPr>
            <p:cNvSpPr/>
            <p:nvPr/>
          </p:nvSpPr>
          <p:spPr>
            <a:xfrm>
              <a:off x="184511" y="800104"/>
              <a:ext cx="3132667"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253652"/>
                  </a:solidFill>
                  <a:effectLst/>
                  <a:uLnTx/>
                  <a:uFillTx/>
                  <a:latin typeface="Calibri" panose="020F0502020204030204"/>
                  <a:ea typeface="+mn-ea"/>
                  <a:cs typeface="Arial" panose="020B0604020202020204" pitchFamily="34" charset="0"/>
                </a:rPr>
                <a:t>سيمون الساحر</a:t>
              </a:r>
              <a:endParaRPr kumimoji="0" lang="en-US" sz="2800" b="1" i="0" u="none" strike="noStrike" kern="1200" cap="none" spc="0" normalizeH="0" baseline="0" noProof="0" dirty="0">
                <a:ln>
                  <a:noFill/>
                </a:ln>
                <a:solidFill>
                  <a:srgbClr val="253652"/>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B5E14B91-E838-4D6E-BA47-2593C5C9033C}"/>
              </a:ext>
            </a:extLst>
          </p:cNvPr>
          <p:cNvPicPr>
            <a:picLocks noChangeAspect="1"/>
          </p:cNvPicPr>
          <p:nvPr/>
        </p:nvPicPr>
        <p:blipFill>
          <a:blip r:embed="rId4"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4315403" y="109419"/>
            <a:ext cx="4035579" cy="2014317"/>
          </a:xfrm>
          <a:prstGeom prst="rect">
            <a:avLst/>
          </a:prstGeom>
        </p:spPr>
      </p:pic>
      <p:sp>
        <p:nvSpPr>
          <p:cNvPr id="7" name="TextBox 6">
            <a:extLst>
              <a:ext uri="{FF2B5EF4-FFF2-40B4-BE49-F238E27FC236}">
                <a16:creationId xmlns:a16="http://schemas.microsoft.com/office/drawing/2014/main" id="{D058CE8E-B3C0-4C9A-848E-E3E10079E95F}"/>
              </a:ext>
            </a:extLst>
          </p:cNvPr>
          <p:cNvSpPr txBox="1"/>
          <p:nvPr/>
        </p:nvSpPr>
        <p:spPr>
          <a:xfrm>
            <a:off x="4315403" y="6019201"/>
            <a:ext cx="4542847"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Helvetica Neue"/>
                <a:ea typeface="+mn-ea"/>
                <a:cs typeface="Arial" panose="020B0604020202020204" pitchFamily="34" charset="0"/>
              </a:rPr>
              <a:t>أعمال الرسل</a:t>
            </a:r>
            <a:r>
              <a:rPr kumimoji="0" lang="ar-JO" sz="3600" b="1" u="none" strike="noStrike" kern="1200" cap="none" spc="0" normalizeH="0" baseline="0" noProof="0" dirty="0">
                <a:ln>
                  <a:noFill/>
                </a:ln>
                <a:solidFill>
                  <a:prstClr val="white"/>
                </a:solidFill>
                <a:effectLst>
                  <a:glow rad="127000">
                    <a:prstClr val="black"/>
                  </a:glow>
                </a:effectLst>
                <a:uLnTx/>
                <a:uFillTx/>
                <a:latin typeface="Helvetica Neue"/>
                <a:ea typeface="+mn-ea"/>
                <a:cs typeface="Arial" panose="020B0604020202020204" pitchFamily="34" charset="0"/>
              </a:rPr>
              <a:t> 8: 18-19</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endParaRPr>
          </a:p>
        </p:txBody>
      </p:sp>
      <p:sp>
        <p:nvSpPr>
          <p:cNvPr id="8" name="TextBox 7">
            <a:extLst>
              <a:ext uri="{FF2B5EF4-FFF2-40B4-BE49-F238E27FC236}">
                <a16:creationId xmlns:a16="http://schemas.microsoft.com/office/drawing/2014/main" id="{966C243D-F875-B843-AC75-48054E648390}"/>
              </a:ext>
            </a:extLst>
          </p:cNvPr>
          <p:cNvSpPr txBox="1"/>
          <p:nvPr/>
        </p:nvSpPr>
        <p:spPr>
          <a:xfrm>
            <a:off x="3822604" y="2246716"/>
            <a:ext cx="5321396" cy="523220"/>
          </a:xfrm>
          <a:prstGeom prst="rect">
            <a:avLst/>
          </a:prstGeom>
          <a:noFill/>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ar-JO" sz="2800" b="1" dirty="0">
                <a:solidFill>
                  <a:prstClr val="white"/>
                </a:solidFill>
                <a:effectLst>
                  <a:glow rad="127000">
                    <a:prstClr val="black"/>
                  </a:glow>
                </a:effectLst>
                <a:latin typeface="Helvetica Neue"/>
                <a:ea typeface="+mn-ea"/>
                <a:cs typeface="Arial" panose="020B0604020202020204" pitchFamily="34" charset="0"/>
              </a:rPr>
              <a:t>وسيمون أيضاً نفسه آمن واعتمد (ع 13)</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endParaRPr>
          </a:p>
        </p:txBody>
      </p:sp>
    </p:spTree>
    <p:extLst>
      <p:ext uri="{BB962C8B-B14F-4D97-AF65-F5344CB8AC3E}">
        <p14:creationId xmlns:p14="http://schemas.microsoft.com/office/powerpoint/2010/main" val="33149974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ما هي الفكرة</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في هذه القصة؟</a:t>
            </a:r>
            <a:endParaRPr lang="en-US" sz="5400" dirty="0">
              <a:effectLst>
                <a:glow rad="127000">
                  <a:schemeClr val="tx1"/>
                </a:glow>
              </a:effectLst>
              <a:ea typeface="ＭＳ Ｐゴシック" charset="0"/>
            </a:endParaRPr>
          </a:p>
        </p:txBody>
      </p:sp>
      <p:pic>
        <p:nvPicPr>
          <p:cNvPr id="8194" name="Picture 2" descr="Image result for What’s the point of this story?">
            <a:extLst>
              <a:ext uri="{FF2B5EF4-FFF2-40B4-BE49-F238E27FC236}">
                <a16:creationId xmlns:a16="http://schemas.microsoft.com/office/drawing/2014/main" id="{A1AC0FD0-86ED-4D43-8994-0C0812785B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0250" y="2159000"/>
            <a:ext cx="7658174" cy="469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31333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A4BAE6-D3FD-462D-8760-02F03B904EC6}"/>
              </a:ext>
            </a:extLst>
          </p:cNvPr>
          <p:cNvSpPr txBox="1"/>
          <p:nvPr/>
        </p:nvSpPr>
        <p:spPr>
          <a:xfrm>
            <a:off x="4788024" y="6019201"/>
            <a:ext cx="407022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أعمال الرس</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ل 8: 20-23</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pic>
        <p:nvPicPr>
          <p:cNvPr id="10" name="Picture 2">
            <a:extLst>
              <a:ext uri="{FF2B5EF4-FFF2-40B4-BE49-F238E27FC236}">
                <a16:creationId xmlns:a16="http://schemas.microsoft.com/office/drawing/2014/main" id="{00C9FC62-2CAE-491E-865C-8A5907B839E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229376" y="450574"/>
            <a:ext cx="5496264" cy="48394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CA273A4-BBD4-4BD2-AEDA-3FE82A8A0463}"/>
              </a:ext>
            </a:extLst>
          </p:cNvPr>
          <p:cNvSpPr txBox="1"/>
          <p:nvPr/>
        </p:nvSpPr>
        <p:spPr>
          <a:xfrm>
            <a:off x="998446" y="5392978"/>
            <a:ext cx="4572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r-JO" sz="2800" b="1" dirty="0">
                <a:solidFill>
                  <a:prstClr val="white"/>
                </a:solidFill>
                <a:effectLst>
                  <a:glow rad="127000">
                    <a:prstClr val="black"/>
                  </a:glow>
                </a:effectLst>
                <a:latin typeface="Arial" panose="020B0604020202020204" pitchFamily="34" charset="0"/>
                <a:ea typeface="+mn-ea"/>
                <a:cs typeface="Arial" panose="020B0604020202020204" pitchFamily="34" charset="0"/>
              </a:rPr>
              <a:t>آفانزينو نوتشي، 1620</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18260FDB-EB97-4E57-8E69-5FEB77D7E62A}"/>
              </a:ext>
            </a:extLst>
          </p:cNvPr>
          <p:cNvSpPr txBox="1"/>
          <p:nvPr/>
        </p:nvSpPr>
        <p:spPr>
          <a:xfrm>
            <a:off x="6341166" y="1285224"/>
            <a:ext cx="2252870" cy="31700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صراع بطرس    مع    سيمون الساحر</a:t>
            </a:r>
            <a:endPar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687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3">
            <a:extLst>
              <a:ext uri="{FF2B5EF4-FFF2-40B4-BE49-F238E27FC236}">
                <a16:creationId xmlns:a16="http://schemas.microsoft.com/office/drawing/2014/main" id="{8A3E316D-1DEE-4C11-802E-6359A1E8CFAC}"/>
              </a:ext>
            </a:extLst>
          </p:cNvPr>
          <p:cNvSpPr txBox="1">
            <a:spLocks noChangeArrowheads="1"/>
          </p:cNvSpPr>
          <p:nvPr/>
        </p:nvSpPr>
        <p:spPr bwMode="auto">
          <a:xfrm>
            <a:off x="3700436" y="423580"/>
            <a:ext cx="54435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tl val="0"/>
              </a:rPr>
              <a:t>هل تاب سيمون؟</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tl val="0"/>
            </a:endParaRPr>
          </a:p>
        </p:txBody>
      </p:sp>
      <p:sp>
        <p:nvSpPr>
          <p:cNvPr id="21" name="TextBox 13">
            <a:extLst>
              <a:ext uri="{FF2B5EF4-FFF2-40B4-BE49-F238E27FC236}">
                <a16:creationId xmlns:a16="http://schemas.microsoft.com/office/drawing/2014/main" id="{1C4EFCB0-64EC-410F-9C0C-25EAE396B88C}"/>
              </a:ext>
            </a:extLst>
          </p:cNvPr>
          <p:cNvSpPr txBox="1">
            <a:spLocks noChangeArrowheads="1"/>
          </p:cNvSpPr>
          <p:nvPr/>
        </p:nvSpPr>
        <p:spPr bwMode="auto">
          <a:xfrm>
            <a:off x="4572000" y="5927440"/>
            <a:ext cx="422180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أعمال الرسل</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 8: 24</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endParaRPr>
          </a:p>
        </p:txBody>
      </p:sp>
      <p:grpSp>
        <p:nvGrpSpPr>
          <p:cNvPr id="22" name="Group 21">
            <a:extLst>
              <a:ext uri="{FF2B5EF4-FFF2-40B4-BE49-F238E27FC236}">
                <a16:creationId xmlns:a16="http://schemas.microsoft.com/office/drawing/2014/main" id="{F4C6651A-B883-43F9-82E1-F4F85ADE767B}"/>
              </a:ext>
            </a:extLst>
          </p:cNvPr>
          <p:cNvGrpSpPr/>
          <p:nvPr/>
        </p:nvGrpSpPr>
        <p:grpSpPr>
          <a:xfrm>
            <a:off x="359222" y="284229"/>
            <a:ext cx="3132668" cy="5003389"/>
            <a:chOff x="184510" y="800104"/>
            <a:chExt cx="3132668" cy="5003389"/>
          </a:xfrm>
        </p:grpSpPr>
        <p:pic>
          <p:nvPicPr>
            <p:cNvPr id="23" name="Picture 2">
              <a:extLst>
                <a:ext uri="{FF2B5EF4-FFF2-40B4-BE49-F238E27FC236}">
                  <a16:creationId xmlns:a16="http://schemas.microsoft.com/office/drawing/2014/main" id="{B053161B-42B9-4A85-AD37-B982DC918FD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184510" y="800105"/>
              <a:ext cx="3132667" cy="500338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D70FDEA5-CF1E-466F-9D48-42C8010D0DEF}"/>
                </a:ext>
              </a:extLst>
            </p:cNvPr>
            <p:cNvSpPr/>
            <p:nvPr/>
          </p:nvSpPr>
          <p:spPr>
            <a:xfrm>
              <a:off x="184511" y="800104"/>
              <a:ext cx="3132667"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rPr>
                <a:t>سيمون الساحر</a:t>
              </a:r>
              <a:endParaRPr kumimoji="0" lang="en-US"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endParaRPr>
            </a:p>
          </p:txBody>
        </p:sp>
      </p:grpSp>
      <p:sp>
        <p:nvSpPr>
          <p:cNvPr id="25" name="TextBox 13">
            <a:extLst>
              <a:ext uri="{FF2B5EF4-FFF2-40B4-BE49-F238E27FC236}">
                <a16:creationId xmlns:a16="http://schemas.microsoft.com/office/drawing/2014/main" id="{7CBF7D4D-3DB0-4827-9263-8FB0DDE242B7}"/>
              </a:ext>
            </a:extLst>
          </p:cNvPr>
          <p:cNvSpPr txBox="1">
            <a:spLocks noChangeArrowheads="1"/>
          </p:cNvSpPr>
          <p:nvPr/>
        </p:nvSpPr>
        <p:spPr bwMode="auto">
          <a:xfrm>
            <a:off x="3592287" y="1328074"/>
            <a:ext cx="5551714"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tl val="0"/>
              </a:rPr>
              <a:t>دروس من سيمون:</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tl val="0"/>
            </a:endParaRPr>
          </a:p>
          <a:p>
            <a:pPr marL="461963" marR="0" lvl="0" indent="-461963"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tl val="0"/>
              </a:rPr>
              <a:t>تجنب الرغبات العالمية</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tl val="0"/>
            </a:endParaRPr>
          </a:p>
          <a:p>
            <a:pPr marL="461963" marR="0" lvl="0" indent="-461963"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tl val="0"/>
              </a:rPr>
              <a:t>اعرف الخطية</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tl val="0"/>
            </a:endParaRPr>
          </a:p>
          <a:p>
            <a:pPr marL="461963" marR="0" lvl="0" indent="-461963"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tl val="0"/>
              </a:rPr>
              <a:t>صلِّ</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tl val="0"/>
            </a:endParaRPr>
          </a:p>
        </p:txBody>
      </p:sp>
    </p:spTree>
    <p:extLst>
      <p:ext uri="{BB962C8B-B14F-4D97-AF65-F5344CB8AC3E}">
        <p14:creationId xmlns:p14="http://schemas.microsoft.com/office/powerpoint/2010/main" val="376902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8"/>
                                        </p:tgtEl>
                                        <p:attrNameLst>
                                          <p:attrName>ppt_x</p:attrName>
                                        </p:attrNameLst>
                                      </p:cBhvr>
                                      <p:tavLst>
                                        <p:tav tm="0">
                                          <p:val>
                                            <p:strVal val="ppt_x"/>
                                          </p:val>
                                        </p:tav>
                                        <p:tav tm="100000">
                                          <p:val>
                                            <p:strVal val="ppt_x"/>
                                          </p:val>
                                        </p:tav>
                                      </p:tavLst>
                                    </p:anim>
                                    <p:anim calcmode="lin" valueType="num">
                                      <p:cBhvr additive="base">
                                        <p:cTn id="7" dur="500"/>
                                        <p:tgtEl>
                                          <p:spTgt spid="18"/>
                                        </p:tgtEl>
                                        <p:attrNameLst>
                                          <p:attrName>ppt_y</p:attrName>
                                        </p:attrNameLst>
                                      </p:cBhvr>
                                      <p:tavLst>
                                        <p:tav tm="0">
                                          <p:val>
                                            <p:strVal val="ppt_y"/>
                                          </p:val>
                                        </p:tav>
                                        <p:tav tm="100000">
                                          <p:val>
                                            <p:strVal val="1+ppt_h/2"/>
                                          </p:val>
                                        </p:tav>
                                      </p:tavLst>
                                    </p:anim>
                                    <p:set>
                                      <p:cBhvr>
                                        <p:cTn id="8" dur="1" fill="hold">
                                          <p:stCondLst>
                                            <p:cond delay="499"/>
                                          </p:stCondLst>
                                        </p:cTn>
                                        <p:tgtEl>
                                          <p:spTgt spid="1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13EB3C-F483-461A-A7AA-5AAD1147FA16}"/>
              </a:ext>
            </a:extLst>
          </p:cNvPr>
          <p:cNvSpPr txBox="1"/>
          <p:nvPr/>
        </p:nvSpPr>
        <p:spPr>
          <a:xfrm>
            <a:off x="450476" y="852197"/>
            <a:ext cx="8693524" cy="3970318"/>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cs typeface="Arial" panose="020B0604020202020204" pitchFamily="34" charset="0"/>
              </a:rPr>
              <a:t>4-8: مؤمنين / وعظ فيلبس</a:t>
            </a:r>
            <a:endParaRPr kumimoji="0" lang="en-US" sz="2800" b="1"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t>9-11: خلفية سيمون</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t>12: إيمان السامريين</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t>13: اندهاش سيمون من الآيات</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endParaRP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chemeClr val="bg1"/>
                </a:solidFill>
                <a:effectLst>
                  <a:glow rad="127000">
                    <a:prstClr val="black"/>
                  </a:glow>
                </a:effectLst>
                <a:uLnTx/>
                <a:uFillTx/>
                <a:latin typeface="Arial" panose="020B0604020202020204" pitchFamily="34" charset="0"/>
                <a:cs typeface="Arial" panose="020B0604020202020204" pitchFamily="34" charset="0"/>
              </a:rPr>
              <a:t>14-17: السامريون يقبلون الروح القدس</a:t>
            </a:r>
            <a:endParaRPr kumimoji="0" lang="en-US" sz="2800" b="1" u="none" strike="noStrike" kern="1200" cap="none" spc="0" normalizeH="0" baseline="0" noProof="0" dirty="0">
              <a:ln>
                <a:noFill/>
              </a:ln>
              <a:solidFill>
                <a:schemeClr val="bg1"/>
              </a:solidFill>
              <a:effectLst>
                <a:glow rad="127000">
                  <a:prstClr val="black"/>
                </a:glow>
              </a:effectLst>
              <a:uLnTx/>
              <a:uFillTx/>
              <a:latin typeface="Arial" panose="020B0604020202020204" pitchFamily="34" charset="0"/>
              <a:cs typeface="Arial" panose="020B0604020202020204" pitchFamily="34" charset="0"/>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t>18-19: سيمون يريد القوة</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t>20-23: توبيخ سيمون</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rPr>
              <a:t>24: توبة سيمون</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cs typeface="Arial" panose="020B0604020202020204" pitchFamily="34" charset="0"/>
              </a:rPr>
              <a:t>25: وعظ الرسل</a:t>
            </a:r>
            <a:endParaRPr kumimoji="0" lang="en-US" sz="2800" b="1"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cs typeface="Arial" panose="020B0604020202020204" pitchFamily="34" charset="0"/>
            </a:endParaRPr>
          </a:p>
        </p:txBody>
      </p:sp>
      <p:sp>
        <p:nvSpPr>
          <p:cNvPr id="3" name="TextBox 13">
            <a:extLst>
              <a:ext uri="{FF2B5EF4-FFF2-40B4-BE49-F238E27FC236}">
                <a16:creationId xmlns:a16="http://schemas.microsoft.com/office/drawing/2014/main" id="{1E512C41-C9CC-4521-960D-3F640E9DC160}"/>
              </a:ext>
            </a:extLst>
          </p:cNvPr>
          <p:cNvSpPr txBox="1">
            <a:spLocks noChangeArrowheads="1"/>
          </p:cNvSpPr>
          <p:nvPr/>
        </p:nvSpPr>
        <p:spPr bwMode="auto">
          <a:xfrm>
            <a:off x="5436096" y="5927440"/>
            <a:ext cx="335770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أعمال الرسل</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 8: 25</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endParaRPr>
          </a:p>
        </p:txBody>
      </p:sp>
    </p:spTree>
    <p:extLst>
      <p:ext uri="{BB962C8B-B14F-4D97-AF65-F5344CB8AC3E}">
        <p14:creationId xmlns:p14="http://schemas.microsoft.com/office/powerpoint/2010/main" val="3251516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3">
            <a:extLst>
              <a:ext uri="{FF2B5EF4-FFF2-40B4-BE49-F238E27FC236}">
                <a16:creationId xmlns:a16="http://schemas.microsoft.com/office/drawing/2014/main" id="{8BD9555B-5BC2-470B-BC63-558C02D40D27}"/>
              </a:ext>
            </a:extLst>
          </p:cNvPr>
          <p:cNvSpPr txBox="1">
            <a:spLocks noChangeArrowheads="1"/>
          </p:cNvSpPr>
          <p:nvPr/>
        </p:nvSpPr>
        <p:spPr bwMode="auto">
          <a:xfrm>
            <a:off x="0" y="359154"/>
            <a:ext cx="1945254"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0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أعمال الرسل</a:t>
            </a:r>
            <a:r>
              <a:rPr kumimoji="0" lang="en-US" sz="30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 </a:t>
            </a:r>
            <a:r>
              <a:rPr kumimoji="0" lang="ar-JO" sz="30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8: 25-40</a:t>
            </a:r>
            <a:endParaRPr kumimoji="0" lang="en-US" sz="30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endParaRPr>
          </a:p>
        </p:txBody>
      </p:sp>
      <p:grpSp>
        <p:nvGrpSpPr>
          <p:cNvPr id="7" name="Group 6">
            <a:extLst>
              <a:ext uri="{FF2B5EF4-FFF2-40B4-BE49-F238E27FC236}">
                <a16:creationId xmlns:a16="http://schemas.microsoft.com/office/drawing/2014/main" id="{44EB7EB5-CFE0-40C6-8FE5-BD3D64C1FE69}"/>
              </a:ext>
            </a:extLst>
          </p:cNvPr>
          <p:cNvGrpSpPr/>
          <p:nvPr/>
        </p:nvGrpSpPr>
        <p:grpSpPr>
          <a:xfrm>
            <a:off x="3485322" y="667473"/>
            <a:ext cx="4377651" cy="5216492"/>
            <a:chOff x="4058399" y="1590301"/>
            <a:chExt cx="3132667" cy="4210414"/>
          </a:xfrm>
        </p:grpSpPr>
        <p:sp>
          <p:nvSpPr>
            <p:cNvPr id="2" name="Rectangle 1">
              <a:extLst>
                <a:ext uri="{FF2B5EF4-FFF2-40B4-BE49-F238E27FC236}">
                  <a16:creationId xmlns:a16="http://schemas.microsoft.com/office/drawing/2014/main" id="{04790C46-4058-4DDB-BAA7-6C9CFB27A537}"/>
                </a:ext>
              </a:extLst>
            </p:cNvPr>
            <p:cNvSpPr/>
            <p:nvPr/>
          </p:nvSpPr>
          <p:spPr>
            <a:xfrm>
              <a:off x="4058399" y="1590301"/>
              <a:ext cx="3132667"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rPr>
                <a:t>الخصي الحبشي</a:t>
              </a:r>
              <a:endParaRPr kumimoji="0" lang="en-US"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F874800-76AE-4B4D-814B-C7DFD4E85A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58399" y="2083595"/>
              <a:ext cx="3132667" cy="3717120"/>
            </a:xfrm>
            <a:prstGeom prst="rect">
              <a:avLst/>
            </a:prstGeom>
          </p:spPr>
        </p:pic>
      </p:grpSp>
    </p:spTree>
    <p:extLst>
      <p:ext uri="{BB962C8B-B14F-4D97-AF65-F5344CB8AC3E}">
        <p14:creationId xmlns:p14="http://schemas.microsoft.com/office/powerpoint/2010/main" val="2677789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id="{8EF67FC2-9E53-482E-BA65-EEA80B2E34F8}"/>
              </a:ext>
            </a:extLst>
          </p:cNvPr>
          <p:cNvSpPr txBox="1">
            <a:spLocks noChangeArrowheads="1"/>
          </p:cNvSpPr>
          <p:nvPr/>
        </p:nvSpPr>
        <p:spPr bwMode="auto">
          <a:xfrm>
            <a:off x="4283968" y="5763667"/>
            <a:ext cx="411405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أعمال الرسل</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 8: 26-28</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endParaRPr>
          </a:p>
        </p:txBody>
      </p:sp>
      <p:pic>
        <p:nvPicPr>
          <p:cNvPr id="11" name="Picture 10">
            <a:extLst>
              <a:ext uri="{FF2B5EF4-FFF2-40B4-BE49-F238E27FC236}">
                <a16:creationId xmlns:a16="http://schemas.microsoft.com/office/drawing/2014/main" id="{A1D3A2C9-C2CE-45FB-AB50-24D87CD68C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342" y="139361"/>
            <a:ext cx="1285781" cy="1525666"/>
          </a:xfrm>
          <a:prstGeom prst="rect">
            <a:avLst/>
          </a:prstGeom>
        </p:spPr>
      </p:pic>
      <p:sp>
        <p:nvSpPr>
          <p:cNvPr id="12" name="TextBox 13">
            <a:extLst>
              <a:ext uri="{FF2B5EF4-FFF2-40B4-BE49-F238E27FC236}">
                <a16:creationId xmlns:a16="http://schemas.microsoft.com/office/drawing/2014/main" id="{2C72D5E8-76E5-4353-8B45-6471682D3F84}"/>
              </a:ext>
            </a:extLst>
          </p:cNvPr>
          <p:cNvSpPr txBox="1">
            <a:spLocks noChangeArrowheads="1"/>
          </p:cNvSpPr>
          <p:nvPr/>
        </p:nvSpPr>
        <p:spPr bwMode="auto">
          <a:xfrm>
            <a:off x="2192642" y="902194"/>
            <a:ext cx="6205377"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cs typeface="Arial" panose="020B0604020202020204" pitchFamily="34" charset="0"/>
                <a:sym typeface="Arial"/>
                <a:rtl val="0"/>
              </a:rPr>
              <a:t>فيلبس</a:t>
            </a:r>
            <a:endParaRPr kumimoji="0" lang="en-US" sz="3200" b="1"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cs typeface="Arial" panose="020B0604020202020204" pitchFamily="34" charset="0"/>
              <a:sym typeface="Arial"/>
              <a:rtl val="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200" b="1" noProof="0" dirty="0">
                <a:solidFill>
                  <a:srgbClr val="FFFF00"/>
                </a:solidFill>
                <a:effectLst>
                  <a:glow rad="127000">
                    <a:prstClr val="black"/>
                  </a:glow>
                </a:effectLst>
                <a:latin typeface="Arial" panose="020B0604020202020204" pitchFamily="34" charset="0"/>
                <a:cs typeface="Arial" panose="020B0604020202020204" pitchFamily="34" charset="0"/>
                <a:sym typeface="Arial"/>
                <a:rtl val="0"/>
              </a:rPr>
              <a:t>يقول الروح اذهب =</a:t>
            </a:r>
            <a:r>
              <a:rPr lang="en-US" sz="3200" b="1" noProof="0" dirty="0">
                <a:solidFill>
                  <a:srgbClr val="FFFF00"/>
                </a:solidFill>
                <a:effectLst>
                  <a:glow rad="127000">
                    <a:prstClr val="black"/>
                  </a:glow>
                </a:effectLst>
                <a:latin typeface="Arial" panose="020B0604020202020204" pitchFamily="34" charset="0"/>
                <a:cs typeface="Arial" panose="020B0604020202020204" pitchFamily="34" charset="0"/>
                <a:sym typeface="Arial"/>
                <a:rtl val="0"/>
              </a:rPr>
              <a:t>&lt;</a:t>
            </a:r>
            <a:r>
              <a:rPr lang="ar-JO" sz="3200" b="1" noProof="0" dirty="0">
                <a:solidFill>
                  <a:srgbClr val="FFFF00"/>
                </a:solidFill>
                <a:effectLst>
                  <a:glow rad="127000">
                    <a:prstClr val="black"/>
                  </a:glow>
                </a:effectLst>
                <a:latin typeface="Arial" panose="020B0604020202020204" pitchFamily="34" charset="0"/>
                <a:cs typeface="Arial" panose="020B0604020202020204" pitchFamily="34" charset="0"/>
                <a:sym typeface="Arial"/>
                <a:rtl val="0"/>
              </a:rPr>
              <a:t> ذهب فيلبس</a:t>
            </a:r>
            <a:endParaRPr kumimoji="0" lang="en-US" sz="3200" b="1"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cs typeface="Arial" panose="020B0604020202020204" pitchFamily="34" charset="0"/>
              <a:sym typeface="Arial"/>
              <a:rtl val="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cs typeface="Arial" panose="020B0604020202020204" pitchFamily="34" charset="0"/>
              <a:sym typeface="Arial"/>
              <a:rtl val="0"/>
            </a:endParaRPr>
          </a:p>
        </p:txBody>
      </p:sp>
      <p:sp>
        <p:nvSpPr>
          <p:cNvPr id="13" name="TextBox 13">
            <a:extLst>
              <a:ext uri="{FF2B5EF4-FFF2-40B4-BE49-F238E27FC236}">
                <a16:creationId xmlns:a16="http://schemas.microsoft.com/office/drawing/2014/main" id="{C4FF72D8-1305-454A-BD41-5FC12F31B3F0}"/>
              </a:ext>
            </a:extLst>
          </p:cNvPr>
          <p:cNvSpPr txBox="1">
            <a:spLocks noChangeArrowheads="1"/>
          </p:cNvSpPr>
          <p:nvPr/>
        </p:nvSpPr>
        <p:spPr bwMode="auto">
          <a:xfrm>
            <a:off x="864310" y="2703866"/>
            <a:ext cx="7415380"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cs typeface="Arial" panose="020B0604020202020204" pitchFamily="34" charset="0"/>
                <a:sym typeface="Arial"/>
                <a:rtl val="0"/>
              </a:rPr>
              <a:t>الحبشي</a:t>
            </a:r>
            <a:endParaRPr kumimoji="0" lang="en-US" sz="3200" b="1"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cs typeface="Arial" panose="020B0604020202020204" pitchFamily="34" charset="0"/>
              <a:sym typeface="Arial"/>
              <a:rtl val="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200" b="1" dirty="0">
                <a:solidFill>
                  <a:srgbClr val="FFFF00"/>
                </a:solidFill>
                <a:effectLst>
                  <a:glow rad="127000">
                    <a:prstClr val="black"/>
                  </a:glow>
                </a:effectLst>
                <a:latin typeface="Arial" panose="020B0604020202020204" pitchFamily="34" charset="0"/>
                <a:cs typeface="Arial" panose="020B0604020202020204" pitchFamily="34" charset="0"/>
                <a:sym typeface="Arial"/>
                <a:rtl val="0"/>
              </a:rPr>
              <a:t>مركز بارز / عربة</a:t>
            </a:r>
            <a:endParaRPr kumimoji="0" lang="en-US" sz="3200" b="1"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cs typeface="Arial" panose="020B0604020202020204" pitchFamily="34" charset="0"/>
              <a:sym typeface="Arial"/>
              <a:rtl val="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200" b="1" dirty="0">
                <a:solidFill>
                  <a:srgbClr val="FFFF00"/>
                </a:solidFill>
                <a:effectLst>
                  <a:glow rad="127000">
                    <a:prstClr val="black"/>
                  </a:glow>
                </a:effectLst>
                <a:latin typeface="Arial" panose="020B0604020202020204" pitchFamily="34" charset="0"/>
                <a:cs typeface="Arial" panose="020B0604020202020204" pitchFamily="34" charset="0"/>
                <a:sym typeface="Arial"/>
                <a:rtl val="0"/>
              </a:rPr>
              <a:t>يطلب الله / يقرأ</a:t>
            </a:r>
            <a:endParaRPr kumimoji="0" lang="en-US" sz="3200" b="1"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cs typeface="Arial" panose="020B0604020202020204" pitchFamily="34" charset="0"/>
              <a:sym typeface="Arial"/>
              <a:rtl val="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200" b="1" dirty="0">
                <a:solidFill>
                  <a:srgbClr val="FFFF00"/>
                </a:solidFill>
                <a:effectLst>
                  <a:glow rad="127000">
                    <a:prstClr val="black"/>
                  </a:glow>
                </a:effectLst>
                <a:latin typeface="Arial" panose="020B0604020202020204" pitchFamily="34" charset="0"/>
                <a:cs typeface="Arial" panose="020B0604020202020204" pitchFamily="34" charset="0"/>
                <a:sym typeface="Arial"/>
                <a:rtl val="0"/>
              </a:rPr>
              <a:t>مستثنى من الهيكل (تث 23: 1)</a:t>
            </a:r>
            <a:endParaRPr kumimoji="0" lang="en-US" sz="3200" b="1"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cs typeface="Arial" panose="020B0604020202020204" pitchFamily="34" charset="0"/>
              <a:sym typeface="Arial"/>
              <a:rtl val="0"/>
            </a:endParaRPr>
          </a:p>
        </p:txBody>
      </p:sp>
    </p:spTree>
    <p:extLst>
      <p:ext uri="{BB962C8B-B14F-4D97-AF65-F5344CB8AC3E}">
        <p14:creationId xmlns:p14="http://schemas.microsoft.com/office/powerpoint/2010/main" val="1931766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fade">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fade">
                                      <p:cBhvr>
                                        <p:cTn id="3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09008A-235C-42E5-AE91-3EFB3D2F7591}"/>
              </a:ext>
            </a:extLst>
          </p:cNvPr>
          <p:cNvSpPr txBox="1"/>
          <p:nvPr/>
        </p:nvSpPr>
        <p:spPr>
          <a:xfrm>
            <a:off x="290952" y="605314"/>
            <a:ext cx="8853048" cy="962230"/>
          </a:xfrm>
          <a:prstGeom prst="rect">
            <a:avLst/>
          </a:prstGeom>
        </p:spPr>
        <p:txBody>
          <a:bodyPr vert="horz" lIns="68580" tIns="34290" rIns="68580" bIns="34290" rtlCol="0" anchor="ctr">
            <a:noAutofit/>
          </a:bodyPr>
          <a:lstStyle/>
          <a:p>
            <a:pPr marL="0" marR="0" lvl="0" indent="0" defTabSz="685800" rtl="0" eaLnBrk="1" fontAlgn="auto" latinLnBrk="0" hangingPunct="1">
              <a:lnSpc>
                <a:spcPct val="90000"/>
              </a:lnSpc>
              <a:spcBef>
                <a:spcPct val="0"/>
              </a:spcBef>
              <a:spcAft>
                <a:spcPts val="450"/>
              </a:spcAft>
              <a:buClrTx/>
              <a:buSzTx/>
              <a:buFontTx/>
              <a:buNone/>
              <a:tabLst/>
              <a:defRPr/>
            </a:pPr>
            <a:r>
              <a:rPr kumimoji="0" lang="ar-JO" sz="44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استراتيجيات القراءة من الدرجة الأولى</a:t>
            </a:r>
            <a:endParaRPr kumimoji="0" lang="en-US" sz="44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7" name="Title 1">
            <a:extLst>
              <a:ext uri="{FF2B5EF4-FFF2-40B4-BE49-F238E27FC236}">
                <a16:creationId xmlns:a16="http://schemas.microsoft.com/office/drawing/2014/main" id="{534D3DAD-73D5-438E-A7A4-7B5D21CF1DAC}"/>
              </a:ext>
            </a:extLst>
          </p:cNvPr>
          <p:cNvSpPr txBox="1">
            <a:spLocks/>
          </p:cNvSpPr>
          <p:nvPr/>
        </p:nvSpPr>
        <p:spPr bwMode="auto">
          <a:xfrm>
            <a:off x="973200" y="6022910"/>
            <a:ext cx="7800392"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lang="ar-JO" sz="2000" b="1" dirty="0">
                <a:solidFill>
                  <a:prstClr val="white"/>
                </a:solidFill>
                <a:effectLst>
                  <a:glow rad="127000">
                    <a:prstClr val="black"/>
                  </a:glow>
                </a:effectLst>
                <a:latin typeface="Arial" panose="020B0604020202020204" pitchFamily="34" charset="0"/>
                <a:cs typeface="Arial" panose="020B0604020202020204" pitchFamily="34" charset="0"/>
              </a:rPr>
              <a:t>هـ. هندريكس ودبليو. هندريكس، العيش بالكتاب</a:t>
            </a:r>
            <a:endParaRPr kumimoji="0" lang="en-US" sz="20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0DD5138E-F32D-4E1C-8404-6A16E8C424AE}"/>
              </a:ext>
            </a:extLst>
          </p:cNvPr>
          <p:cNvSpPr txBox="1"/>
          <p:nvPr/>
        </p:nvSpPr>
        <p:spPr>
          <a:xfrm>
            <a:off x="116568" y="1974592"/>
            <a:ext cx="4074580" cy="2861007"/>
          </a:xfrm>
          <a:prstGeom prst="rect">
            <a:avLst/>
          </a:prstGeom>
        </p:spPr>
        <p:txBody>
          <a:bodyPr vert="horz" lIns="68580" tIns="34290" rIns="68580" bIns="34290" rtlCol="0" anchor="t">
            <a:noAutofit/>
          </a:bodyPr>
          <a:lstStyle/>
          <a:p>
            <a:pPr marL="342900" marR="0" lvl="0" indent="-342900" algn="r" defTabSz="914400" rtl="1" eaLnBrk="1" fontAlgn="base" latinLnBrk="0" hangingPunct="1">
              <a:lnSpc>
                <a:spcPct val="100000"/>
              </a:lnSpc>
              <a:spcBef>
                <a:spcPct val="0"/>
              </a:spcBef>
              <a:spcAft>
                <a:spcPct val="0"/>
              </a:spcAft>
              <a:buClr>
                <a:srgbClr val="FFFFFF"/>
              </a:buClr>
              <a:buSzPct val="75000"/>
              <a:buFont typeface="Arial" panose="020B0604020202020204" pitchFamily="34" charset="0"/>
              <a:buChar char="•"/>
              <a:tabLst/>
              <a:defRPr/>
            </a:pPr>
            <a:r>
              <a:rPr kumimoji="0" lang="ar-JO" altLang="zh-CN" sz="3200" b="1" u="none" strike="noStrike" kern="1200" cap="none" spc="0" normalizeH="0" baseline="0" noProof="0" dirty="0">
                <a:ln>
                  <a:noFill/>
                </a:ln>
                <a:solidFill>
                  <a:prstClr val="white"/>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اقرأ بتمعن</a:t>
            </a:r>
            <a:endParaRPr kumimoji="0" lang="en-US" altLang="zh-CN" sz="3200" b="1" u="none" strike="noStrike" kern="1200" cap="none" spc="0" normalizeH="0" baseline="0" noProof="0" dirty="0">
              <a:ln>
                <a:noFill/>
              </a:ln>
              <a:solidFill>
                <a:prstClr val="white"/>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
                <a:srgbClr val="FFFFFF"/>
              </a:buClr>
              <a:buSzPct val="75000"/>
              <a:buFont typeface="Arial" panose="020B0604020202020204" pitchFamily="34" charset="0"/>
              <a:buChar char="•"/>
              <a:tabLst/>
              <a:defRPr/>
            </a:pPr>
            <a:r>
              <a:rPr kumimoji="0" lang="ar-JO" altLang="zh-CN" sz="3200" b="1" u="none" strike="noStrike" kern="1200" cap="none" spc="0" normalizeH="0" baseline="0" noProof="0" dirty="0">
                <a:ln>
                  <a:noFill/>
                </a:ln>
                <a:solidFill>
                  <a:srgbClr val="FFFF00"/>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اقرأ بتكرار</a:t>
            </a:r>
            <a:endParaRPr kumimoji="0" lang="en-US" altLang="zh-CN" sz="3200" b="1" u="none" strike="noStrike" kern="1200" cap="none" spc="0" normalizeH="0" baseline="0" noProof="0" dirty="0">
              <a:ln>
                <a:noFill/>
              </a:ln>
              <a:solidFill>
                <a:srgbClr val="FFFF00"/>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
                <a:srgbClr val="FFFFFF"/>
              </a:buClr>
              <a:buSzPct val="75000"/>
              <a:buFont typeface="Arial" panose="020B0604020202020204" pitchFamily="34" charset="0"/>
              <a:buChar char="•"/>
              <a:tabLst/>
              <a:defRPr/>
            </a:pPr>
            <a:r>
              <a:rPr kumimoji="0" lang="ar-JO" altLang="zh-CN" sz="3200" b="1" u="none" strike="noStrike" kern="1200" cap="none" spc="0" normalizeH="0" baseline="0" noProof="0" dirty="0">
                <a:ln>
                  <a:noFill/>
                </a:ln>
                <a:solidFill>
                  <a:prstClr val="white"/>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اقرأ ببطء</a:t>
            </a:r>
            <a:endParaRPr kumimoji="0" lang="en-US" altLang="zh-CN" sz="3200" b="1" u="none" strike="noStrike" kern="1200" cap="none" spc="0" normalizeH="0" baseline="0" noProof="0" dirty="0">
              <a:ln>
                <a:noFill/>
              </a:ln>
              <a:solidFill>
                <a:prstClr val="white"/>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
                <a:srgbClr val="FFFFFF"/>
              </a:buClr>
              <a:buSzPct val="75000"/>
              <a:buFont typeface="Arial" panose="020B0604020202020204" pitchFamily="34" charset="0"/>
              <a:buChar char="•"/>
              <a:tabLst/>
              <a:defRPr/>
            </a:pPr>
            <a:r>
              <a:rPr kumimoji="0" lang="ar-JO" sz="3200" b="1" u="none" strike="noStrike" kern="1200" cap="none" spc="0" normalizeH="0" baseline="0" noProof="0" dirty="0">
                <a:ln>
                  <a:noFill/>
                </a:ln>
                <a:solidFill>
                  <a:prstClr val="white"/>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اقرأ بالصلاة</a:t>
            </a:r>
            <a:endParaRPr kumimoji="0" lang="en-US" sz="3200" b="1" u="none" strike="noStrike" kern="1200" cap="none" spc="0" normalizeH="0" baseline="0" noProof="0" dirty="0">
              <a:ln>
                <a:noFill/>
              </a:ln>
              <a:solidFill>
                <a:prstClr val="white"/>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
                <a:srgbClr val="FFFFFF"/>
              </a:buClr>
              <a:buSzPct val="75000"/>
              <a:buFont typeface="Arial" panose="020B0604020202020204" pitchFamily="34" charset="0"/>
              <a:buChar char="•"/>
              <a:tabLst/>
              <a:defRPr/>
            </a:pPr>
            <a:r>
              <a:rPr kumimoji="0" lang="ar-JO" sz="3200" b="1" u="none" strike="noStrike" kern="1200" cap="none" spc="0" normalizeH="0" baseline="0" noProof="0" dirty="0">
                <a:ln>
                  <a:noFill/>
                </a:ln>
                <a:solidFill>
                  <a:prstClr val="white"/>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اقرأ بشكل هادف</a:t>
            </a:r>
            <a:endParaRPr kumimoji="0" lang="en-US" sz="3200" b="1" u="none" strike="noStrike" kern="1200" cap="none" spc="0" normalizeH="0" baseline="0" noProof="0" dirty="0">
              <a:ln>
                <a:noFill/>
              </a:ln>
              <a:solidFill>
                <a:prstClr val="white"/>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 name="TextBox 8">
            <a:extLst>
              <a:ext uri="{FF2B5EF4-FFF2-40B4-BE49-F238E27FC236}">
                <a16:creationId xmlns:a16="http://schemas.microsoft.com/office/drawing/2014/main" id="{95414A95-E033-4250-9963-FF0A78CBAAEF}"/>
              </a:ext>
            </a:extLst>
          </p:cNvPr>
          <p:cNvSpPr txBox="1"/>
          <p:nvPr/>
        </p:nvSpPr>
        <p:spPr>
          <a:xfrm>
            <a:off x="4320447" y="1974592"/>
            <a:ext cx="4823553" cy="3217894"/>
          </a:xfrm>
          <a:prstGeom prst="rect">
            <a:avLst/>
          </a:prstGeom>
        </p:spPr>
        <p:txBody>
          <a:bodyPr vert="horz" lIns="68580" tIns="34290" rIns="68580" bIns="34290" rtlCol="0" anchor="t">
            <a:noAutofit/>
          </a:bodyPr>
          <a:lstStyle/>
          <a:p>
            <a:pPr marL="290513" marR="0" lvl="0" indent="-290513" algn="r" defTabSz="914400" rtl="1" eaLnBrk="1" fontAlgn="base" latinLnBrk="0" hangingPunct="1">
              <a:lnSpc>
                <a:spcPct val="100000"/>
              </a:lnSpc>
              <a:spcBef>
                <a:spcPct val="0"/>
              </a:spcBef>
              <a:spcAft>
                <a:spcPct val="0"/>
              </a:spcAft>
              <a:buClr>
                <a:srgbClr val="FFFFFF"/>
              </a:buClr>
              <a:buSzPct val="75000"/>
              <a:buFont typeface="Arial" panose="020B0604020202020204" pitchFamily="34" charset="0"/>
              <a:buChar char="•"/>
              <a:tabLst/>
              <a:defRPr/>
            </a:pPr>
            <a:r>
              <a:rPr kumimoji="0" lang="ar-JO" altLang="zh-CN" sz="3200" b="1" u="none" strike="noStrike" kern="1200" cap="none" spc="0" normalizeH="0" baseline="0" noProof="0" dirty="0">
                <a:ln>
                  <a:noFill/>
                </a:ln>
                <a:solidFill>
                  <a:srgbClr val="FFFF00"/>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السفر كاملاً</a:t>
            </a:r>
            <a:endParaRPr kumimoji="0" lang="en-US" altLang="zh-CN" sz="3200" b="1" u="none" strike="noStrike" kern="1200" cap="none" spc="0" normalizeH="0" baseline="0" noProof="0" dirty="0">
              <a:ln>
                <a:noFill/>
              </a:ln>
              <a:solidFill>
                <a:srgbClr val="FFFF00"/>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290513" marR="0" lvl="0" indent="-290513" algn="r" defTabSz="914400" rtl="1" eaLnBrk="1" fontAlgn="base" latinLnBrk="0" hangingPunct="1">
              <a:lnSpc>
                <a:spcPct val="100000"/>
              </a:lnSpc>
              <a:spcBef>
                <a:spcPct val="0"/>
              </a:spcBef>
              <a:spcAft>
                <a:spcPct val="0"/>
              </a:spcAft>
              <a:buClr>
                <a:srgbClr val="FFFFFF"/>
              </a:buClr>
              <a:buSzPct val="75000"/>
              <a:buFont typeface="Arial" panose="020B0604020202020204" pitchFamily="34" charset="0"/>
              <a:buChar char="•"/>
              <a:tabLst/>
              <a:defRPr/>
            </a:pPr>
            <a:r>
              <a:rPr kumimoji="0" lang="ar-JO" sz="3200" b="1" u="none" strike="noStrike" kern="1200" cap="none" spc="0" normalizeH="0" baseline="0" noProof="0" dirty="0">
                <a:ln>
                  <a:noFill/>
                </a:ln>
                <a:solidFill>
                  <a:srgbClr val="FFFF00"/>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ابدأ من البداية</a:t>
            </a:r>
            <a:endParaRPr kumimoji="0" lang="en-US" sz="3200" b="1" u="none" strike="noStrike" kern="1200" cap="none" spc="0" normalizeH="0" baseline="0" noProof="0" dirty="0">
              <a:ln>
                <a:noFill/>
              </a:ln>
              <a:solidFill>
                <a:srgbClr val="FFFF00"/>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290513" marR="0" lvl="0" indent="-290513" algn="r" defTabSz="914400" rtl="1" eaLnBrk="1" fontAlgn="base" latinLnBrk="0" hangingPunct="1">
              <a:lnSpc>
                <a:spcPct val="100000"/>
              </a:lnSpc>
              <a:spcBef>
                <a:spcPct val="0"/>
              </a:spcBef>
              <a:spcAft>
                <a:spcPct val="0"/>
              </a:spcAft>
              <a:buClr>
                <a:srgbClr val="FFFFFF"/>
              </a:buClr>
              <a:buSzPct val="75000"/>
              <a:buFont typeface="Arial" panose="020B0604020202020204" pitchFamily="34" charset="0"/>
              <a:buChar char="•"/>
              <a:tabLst/>
              <a:defRPr/>
            </a:pPr>
            <a:r>
              <a:rPr kumimoji="0" lang="ar-JO" sz="3200" b="1" u="none" strike="noStrike" kern="1200" cap="none" spc="0" normalizeH="0" baseline="0" noProof="0" dirty="0">
                <a:ln>
                  <a:noFill/>
                </a:ln>
                <a:solidFill>
                  <a:srgbClr val="FFFF00"/>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ترجمات مختلفة</a:t>
            </a:r>
            <a:endParaRPr kumimoji="0" lang="en-US" sz="3200" b="1" u="none" strike="noStrike" kern="1200" cap="none" spc="0" normalizeH="0" baseline="0" noProof="0" dirty="0">
              <a:ln>
                <a:noFill/>
              </a:ln>
              <a:solidFill>
                <a:srgbClr val="FFFF00"/>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290513" marR="0" lvl="0" indent="-290513" algn="r" defTabSz="914400" rtl="1" eaLnBrk="1" fontAlgn="base" latinLnBrk="0" hangingPunct="1">
              <a:lnSpc>
                <a:spcPct val="100000"/>
              </a:lnSpc>
              <a:spcBef>
                <a:spcPct val="0"/>
              </a:spcBef>
              <a:spcAft>
                <a:spcPct val="0"/>
              </a:spcAft>
              <a:buClr>
                <a:srgbClr val="FFFFFF"/>
              </a:buClr>
              <a:buSzPct val="75000"/>
              <a:buFont typeface="Arial" panose="020B0604020202020204" pitchFamily="34" charset="0"/>
              <a:buChar char="•"/>
              <a:tabLst/>
              <a:defRPr/>
            </a:pPr>
            <a:r>
              <a:rPr kumimoji="0" lang="ar-JO" sz="3200" b="1" u="none" strike="noStrike" kern="1200" cap="none" spc="0" normalizeH="0" baseline="0" noProof="0" dirty="0">
                <a:ln>
                  <a:noFill/>
                </a:ln>
                <a:solidFill>
                  <a:srgbClr val="FFFF00"/>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استمع</a:t>
            </a:r>
            <a:endParaRPr kumimoji="0" lang="en-US" sz="3200" b="1" u="none" strike="noStrike" kern="1200" cap="none" spc="0" normalizeH="0" baseline="0" noProof="0" dirty="0">
              <a:ln>
                <a:noFill/>
              </a:ln>
              <a:solidFill>
                <a:srgbClr val="FFFF00"/>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290513" marR="0" lvl="0" indent="-290513" algn="r" defTabSz="914400" rtl="1" eaLnBrk="1" fontAlgn="base" latinLnBrk="0" hangingPunct="1">
              <a:lnSpc>
                <a:spcPct val="100000"/>
              </a:lnSpc>
              <a:spcBef>
                <a:spcPct val="0"/>
              </a:spcBef>
              <a:spcAft>
                <a:spcPct val="0"/>
              </a:spcAft>
              <a:buClr>
                <a:srgbClr val="FFFFFF"/>
              </a:buClr>
              <a:buSzPct val="75000"/>
              <a:buFont typeface="Arial" panose="020B0604020202020204" pitchFamily="34" charset="0"/>
              <a:buChar char="•"/>
              <a:tabLst/>
              <a:defRPr/>
            </a:pPr>
            <a:r>
              <a:rPr kumimoji="0" lang="ar-JO" sz="3200" b="1" u="none" strike="noStrike" kern="1200" cap="none" spc="0" normalizeH="0" baseline="0" noProof="0" dirty="0">
                <a:ln>
                  <a:noFill/>
                </a:ln>
                <a:solidFill>
                  <a:srgbClr val="FFFF00"/>
                </a:solidFill>
                <a:effectLst>
                  <a:glow rad="76200">
                    <a:prstClr val="black"/>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اقرأ بصوت مرتفع</a:t>
            </a:r>
            <a:endParaRPr kumimoji="0" lang="en-US" sz="5400" b="1" u="none" strike="noStrike" kern="1200" cap="none" spc="0" normalizeH="0" baseline="0" noProof="0" dirty="0">
              <a:ln>
                <a:noFill/>
              </a:ln>
              <a:solidFill>
                <a:srgbClr val="FFFF00"/>
              </a:solidFill>
              <a:effectLst>
                <a:glow rad="76200">
                  <a:prstClr val="black"/>
                </a:glow>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873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2DD23AA7-9D1F-4090-8AA7-49178C2EBBB9}"/>
              </a:ext>
            </a:extLst>
          </p:cNvPr>
          <p:cNvSpPr/>
          <p:nvPr/>
        </p:nvSpPr>
        <p:spPr>
          <a:xfrm flipV="1">
            <a:off x="7514971" y="570434"/>
            <a:ext cx="1007076" cy="1996104"/>
          </a:xfrm>
          <a:prstGeom prst="triangle">
            <a:avLst>
              <a:gd name="adj" fmla="val 0"/>
            </a:avLst>
          </a:prstGeom>
          <a:solidFill>
            <a:schemeClr val="tx1">
              <a:lumMod val="85000"/>
              <a:lumOff val="15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9AB5F70-B745-4E5F-8F4E-D2C2A607DDAE}"/>
              </a:ext>
            </a:extLst>
          </p:cNvPr>
          <p:cNvSpPr/>
          <p:nvPr/>
        </p:nvSpPr>
        <p:spPr>
          <a:xfrm>
            <a:off x="0" y="570434"/>
            <a:ext cx="7514971" cy="1996104"/>
          </a:xfrm>
          <a:prstGeom prst="rect">
            <a:avLst/>
          </a:prstGeom>
          <a:solidFill>
            <a:schemeClr val="tx1">
              <a:lumMod val="85000"/>
              <a:lumOff val="15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312765D-3E4D-4B81-B66D-5B6A977D6E19}"/>
              </a:ext>
            </a:extLst>
          </p:cNvPr>
          <p:cNvSpPr txBox="1"/>
          <p:nvPr/>
        </p:nvSpPr>
        <p:spPr>
          <a:xfrm>
            <a:off x="0" y="773821"/>
            <a:ext cx="9144000" cy="467127"/>
          </a:xfrm>
          <a:prstGeom prst="rect">
            <a:avLst/>
          </a:prstGeom>
        </p:spPr>
        <p:txBody>
          <a:bodyPr vert="horz" lIns="68580" tIns="34290" rIns="68580" bIns="34290" rtlCol="0" anchor="t">
            <a:noAutofit/>
          </a:bodyPr>
          <a:lstStyle/>
          <a:p>
            <a:pPr marL="0" marR="0" lvl="0" indent="0" algn="ctr" defTabSz="685800" rtl="0" eaLnBrk="1" fontAlgn="auto" latinLnBrk="0" hangingPunct="1">
              <a:lnSpc>
                <a:spcPct val="80000"/>
              </a:lnSpc>
              <a:spcBef>
                <a:spcPct val="0"/>
              </a:spcBef>
              <a:spcAft>
                <a:spcPts val="600"/>
              </a:spcAft>
              <a:buClrTx/>
              <a:buSzTx/>
              <a:buFontTx/>
              <a:buNone/>
              <a:tabLst/>
              <a:defRPr/>
            </a:pPr>
            <a:r>
              <a:rPr kumimoji="0" lang="ar-JO" sz="6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كيف أستطيع</a:t>
            </a:r>
          </a:p>
          <a:p>
            <a:pPr marL="0" marR="0" lvl="0" indent="0" algn="ctr" defTabSz="685800" rtl="0" eaLnBrk="1" fontAlgn="auto" latinLnBrk="0" hangingPunct="1">
              <a:lnSpc>
                <a:spcPct val="80000"/>
              </a:lnSpc>
              <a:spcBef>
                <a:spcPct val="0"/>
              </a:spcBef>
              <a:spcAft>
                <a:spcPts val="600"/>
              </a:spcAft>
              <a:buClrTx/>
              <a:buSzTx/>
              <a:buFontTx/>
              <a:buNone/>
              <a:tabLst/>
              <a:defRPr/>
            </a:pPr>
            <a:r>
              <a:rPr lang="ar-JO" sz="6600" b="1" dirty="0">
                <a:solidFill>
                  <a:prstClr val="white"/>
                </a:solidFill>
                <a:latin typeface="Arial" panose="020B0604020202020204" pitchFamily="34" charset="0"/>
                <a:ea typeface="+mn-ea"/>
                <a:cs typeface="Arial" panose="020B0604020202020204" pitchFamily="34" charset="0"/>
              </a:rPr>
              <a:t>أن أفهم؟</a:t>
            </a:r>
            <a:endParaRPr kumimoji="0" lang="en-US" sz="6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13">
            <a:extLst>
              <a:ext uri="{FF2B5EF4-FFF2-40B4-BE49-F238E27FC236}">
                <a16:creationId xmlns:a16="http://schemas.microsoft.com/office/drawing/2014/main" id="{14A0780E-CFF0-49B9-9A9F-24C6101C51F5}"/>
              </a:ext>
            </a:extLst>
          </p:cNvPr>
          <p:cNvSpPr txBox="1">
            <a:spLocks noChangeArrowheads="1"/>
          </p:cNvSpPr>
          <p:nvPr/>
        </p:nvSpPr>
        <p:spPr bwMode="auto">
          <a:xfrm>
            <a:off x="5076056" y="5964400"/>
            <a:ext cx="399025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أعمال الرسل</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 8: 29-31</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endParaRPr>
          </a:p>
        </p:txBody>
      </p:sp>
    </p:spTree>
    <p:extLst>
      <p:ext uri="{BB962C8B-B14F-4D97-AF65-F5344CB8AC3E}">
        <p14:creationId xmlns:p14="http://schemas.microsoft.com/office/powerpoint/2010/main" val="222503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2DD23AA7-9D1F-4090-8AA7-49178C2EBBB9}"/>
              </a:ext>
            </a:extLst>
          </p:cNvPr>
          <p:cNvSpPr/>
          <p:nvPr/>
        </p:nvSpPr>
        <p:spPr>
          <a:xfrm flipV="1">
            <a:off x="7514971" y="570434"/>
            <a:ext cx="1007076" cy="1996104"/>
          </a:xfrm>
          <a:prstGeom prst="triangle">
            <a:avLst>
              <a:gd name="adj" fmla="val 0"/>
            </a:avLst>
          </a:prstGeom>
          <a:solidFill>
            <a:schemeClr val="tx1">
              <a:lumMod val="85000"/>
              <a:lumOff val="15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9AB5F70-B745-4E5F-8F4E-D2C2A607DDAE}"/>
              </a:ext>
            </a:extLst>
          </p:cNvPr>
          <p:cNvSpPr/>
          <p:nvPr/>
        </p:nvSpPr>
        <p:spPr>
          <a:xfrm>
            <a:off x="0" y="570434"/>
            <a:ext cx="7514971" cy="1996104"/>
          </a:xfrm>
          <a:prstGeom prst="rect">
            <a:avLst/>
          </a:prstGeom>
          <a:solidFill>
            <a:schemeClr val="tx1">
              <a:lumMod val="85000"/>
              <a:lumOff val="15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312765D-3E4D-4B81-B66D-5B6A977D6E19}"/>
              </a:ext>
            </a:extLst>
          </p:cNvPr>
          <p:cNvSpPr txBox="1"/>
          <p:nvPr/>
        </p:nvSpPr>
        <p:spPr>
          <a:xfrm>
            <a:off x="125092" y="773821"/>
            <a:ext cx="9018908" cy="467127"/>
          </a:xfrm>
          <a:prstGeom prst="rect">
            <a:avLst/>
          </a:prstGeom>
        </p:spPr>
        <p:txBody>
          <a:bodyPr vert="horz" lIns="68580" tIns="34290" rIns="68580" bIns="34290" rtlCol="0" anchor="t">
            <a:noAutofit/>
          </a:bodyPr>
          <a:lstStyle/>
          <a:p>
            <a:pPr marL="0" marR="0" lvl="0" indent="0" defTabSz="685800" rtl="0" eaLnBrk="1" fontAlgn="auto" latinLnBrk="0" hangingPunct="1">
              <a:lnSpc>
                <a:spcPct val="80000"/>
              </a:lnSpc>
              <a:spcBef>
                <a:spcPct val="0"/>
              </a:spcBef>
              <a:spcAft>
                <a:spcPts val="60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الكتاب المقدس هو قصة موحدة تقود إلى</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defTabSz="685800" rtl="0" eaLnBrk="1" fontAlgn="auto" latinLnBrk="0" hangingPunct="1">
              <a:lnSpc>
                <a:spcPct val="80000"/>
              </a:lnSpc>
              <a:spcBef>
                <a:spcPct val="0"/>
              </a:spcBef>
              <a:spcAft>
                <a:spcPts val="600"/>
              </a:spcAft>
              <a:buClrTx/>
              <a:buSzTx/>
              <a:buFontTx/>
              <a:buNone/>
              <a:tabLst/>
              <a:defRPr/>
            </a:pPr>
            <a:r>
              <a:rPr kumimoji="0" lang="ar-JO" sz="8800" b="1"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يسوع</a:t>
            </a:r>
            <a:r>
              <a:rPr kumimoji="0" lang="en-US" sz="3600" b="1"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7" name="TextBox 13">
            <a:extLst>
              <a:ext uri="{FF2B5EF4-FFF2-40B4-BE49-F238E27FC236}">
                <a16:creationId xmlns:a16="http://schemas.microsoft.com/office/drawing/2014/main" id="{80A49253-FF12-4DAB-BF2A-BC1FE10A2D94}"/>
              </a:ext>
            </a:extLst>
          </p:cNvPr>
          <p:cNvSpPr txBox="1">
            <a:spLocks noChangeArrowheads="1"/>
          </p:cNvSpPr>
          <p:nvPr/>
        </p:nvSpPr>
        <p:spPr bwMode="auto">
          <a:xfrm>
            <a:off x="5148064" y="5886497"/>
            <a:ext cx="399593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أعمال الرسل</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 8: 32-33</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endParaRPr>
          </a:p>
        </p:txBody>
      </p:sp>
    </p:spTree>
    <p:extLst>
      <p:ext uri="{BB962C8B-B14F-4D97-AF65-F5344CB8AC3E}">
        <p14:creationId xmlns:p14="http://schemas.microsoft.com/office/powerpoint/2010/main" val="143532422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71FA0C48-76E5-46CD-A9E9-03946ECF97B7}"/>
              </a:ext>
            </a:extLst>
          </p:cNvPr>
          <p:cNvSpPr txBox="1">
            <a:spLocks noChangeArrowheads="1"/>
          </p:cNvSpPr>
          <p:nvPr/>
        </p:nvSpPr>
        <p:spPr bwMode="auto">
          <a:xfrm>
            <a:off x="4572000" y="5886497"/>
            <a:ext cx="4572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أعمال الرسل</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 8: 34-35</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endParaRPr>
          </a:p>
        </p:txBody>
      </p:sp>
      <p:sp>
        <p:nvSpPr>
          <p:cNvPr id="4" name="TextBox 3">
            <a:extLst>
              <a:ext uri="{FF2B5EF4-FFF2-40B4-BE49-F238E27FC236}">
                <a16:creationId xmlns:a16="http://schemas.microsoft.com/office/drawing/2014/main" id="{5376AD7C-642B-4B0E-B122-9604EB0655F3}"/>
              </a:ext>
            </a:extLst>
          </p:cNvPr>
          <p:cNvSpPr txBox="1"/>
          <p:nvPr/>
        </p:nvSpPr>
        <p:spPr>
          <a:xfrm>
            <a:off x="4885042" y="2019216"/>
            <a:ext cx="4258958"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طرح أسئلة</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369A5D8B-A39F-4B72-A724-FC8A16487767}"/>
              </a:ext>
            </a:extLst>
          </p:cNvPr>
          <p:cNvSpPr txBox="1"/>
          <p:nvPr/>
        </p:nvSpPr>
        <p:spPr>
          <a:xfrm>
            <a:off x="4914258" y="2474893"/>
            <a:ext cx="4229742" cy="1815882"/>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 </a:t>
            </a: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 سمع الأخبار السارة</a:t>
            </a:r>
            <a:r>
              <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=&gt;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8F8C3613-21F0-4405-83D6-3D903A73756A}"/>
              </a:ext>
            </a:extLst>
          </p:cNvPr>
          <p:cNvSpPr txBox="1"/>
          <p:nvPr/>
        </p:nvSpPr>
        <p:spPr>
          <a:xfrm>
            <a:off x="4838058" y="1495996"/>
            <a:ext cx="4305942"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فيلبس والخصي الحبشي</a:t>
            </a:r>
            <a:endParaRPr kumimoji="0" lang="en-US" sz="2800" b="1" u="sng"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6BFCE24D-EF31-40EB-B6B7-FA8E36103F5F}"/>
              </a:ext>
            </a:extLst>
          </p:cNvPr>
          <p:cNvSpPr txBox="1"/>
          <p:nvPr/>
        </p:nvSpPr>
        <p:spPr>
          <a:xfrm>
            <a:off x="393142" y="4269398"/>
            <a:ext cx="8357716" cy="95410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JO" sz="2800" b="1" dirty="0">
                <a:solidFill>
                  <a:prstClr val="white"/>
                </a:solidFill>
                <a:effectLst>
                  <a:glow rad="127000">
                    <a:prstClr val="black"/>
                  </a:glow>
                </a:effectLst>
                <a:latin typeface="Arial" panose="020B0604020202020204" pitchFamily="34" charset="0"/>
                <a:ea typeface="+mn-ea"/>
                <a:cs typeface="Arial" panose="020B0604020202020204" pitchFamily="34" charset="0"/>
              </a:rPr>
              <a:t>مستعدين دائماً لمجاوبة كل من يسألكم عن سبب الرجاء الذي فيكم     (1 بطرس 3: 15)</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08834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71FA0C48-76E5-46CD-A9E9-03946ECF97B7}"/>
              </a:ext>
            </a:extLst>
          </p:cNvPr>
          <p:cNvSpPr txBox="1">
            <a:spLocks noChangeArrowheads="1"/>
          </p:cNvSpPr>
          <p:nvPr/>
        </p:nvSpPr>
        <p:spPr bwMode="auto">
          <a:xfrm>
            <a:off x="4139952" y="5886497"/>
            <a:ext cx="500404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أعمال الرسل</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 8: 36-38</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endParaRPr>
          </a:p>
        </p:txBody>
      </p:sp>
      <p:sp>
        <p:nvSpPr>
          <p:cNvPr id="4" name="TextBox 3">
            <a:extLst>
              <a:ext uri="{FF2B5EF4-FFF2-40B4-BE49-F238E27FC236}">
                <a16:creationId xmlns:a16="http://schemas.microsoft.com/office/drawing/2014/main" id="{5376AD7C-642B-4B0E-B122-9604EB0655F3}"/>
              </a:ext>
            </a:extLst>
          </p:cNvPr>
          <p:cNvSpPr txBox="1"/>
          <p:nvPr/>
        </p:nvSpPr>
        <p:spPr>
          <a:xfrm>
            <a:off x="4885042" y="2019216"/>
            <a:ext cx="4258958"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طرح أسئلة</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369A5D8B-A39F-4B72-A724-FC8A16487767}"/>
              </a:ext>
            </a:extLst>
          </p:cNvPr>
          <p:cNvSpPr txBox="1"/>
          <p:nvPr/>
        </p:nvSpPr>
        <p:spPr>
          <a:xfrm>
            <a:off x="4914258" y="2474893"/>
            <a:ext cx="4229742" cy="2246769"/>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=&gt; </a:t>
            </a: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سمع الأخبار السارة</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=&gt; </a:t>
            </a: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ماذا يمنع ...</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=&gt; </a:t>
            </a: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اعتمد</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5980A9CF-4F5E-44A3-B7B1-28C6018F33B2}"/>
              </a:ext>
            </a:extLst>
          </p:cNvPr>
          <p:cNvSpPr txBox="1"/>
          <p:nvPr/>
        </p:nvSpPr>
        <p:spPr>
          <a:xfrm>
            <a:off x="266058" y="2019216"/>
            <a:ext cx="4305942"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استمع الجموع</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0AD312A0-1827-432E-A34F-2F7E70B01E82}"/>
              </a:ext>
            </a:extLst>
          </p:cNvPr>
          <p:cNvSpPr txBox="1"/>
          <p:nvPr/>
        </p:nvSpPr>
        <p:spPr>
          <a:xfrm>
            <a:off x="266058" y="2474893"/>
            <a:ext cx="4335158" cy="2246769"/>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=&gt; </a:t>
            </a: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سمعوا الرسالة</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=&gt; </a:t>
            </a: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رأوا آيات معجزية</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=&gt; </a:t>
            </a: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آمنوا</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=&gt; </a:t>
            </a: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اعتمدوا</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32FDF1F8-2313-4EA8-8479-4E6535887BDE}"/>
              </a:ext>
            </a:extLst>
          </p:cNvPr>
          <p:cNvSpPr txBox="1"/>
          <p:nvPr/>
        </p:nvSpPr>
        <p:spPr>
          <a:xfrm>
            <a:off x="0" y="1495996"/>
            <a:ext cx="4572000"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فيلبس والسامريين</a:t>
            </a:r>
            <a:endParaRPr kumimoji="0" lang="en-US" sz="2800" b="1" u="sng"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8F8C3613-21F0-4405-83D6-3D903A73756A}"/>
              </a:ext>
            </a:extLst>
          </p:cNvPr>
          <p:cNvSpPr txBox="1"/>
          <p:nvPr/>
        </p:nvSpPr>
        <p:spPr>
          <a:xfrm>
            <a:off x="4838058" y="1495996"/>
            <a:ext cx="4305942"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فيلبس والخصي الحبشي</a:t>
            </a:r>
            <a:endParaRPr kumimoji="0" lang="en-US" sz="2800" b="1" u="sng"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7656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fade">
                                      <p:cBhvr>
                                        <p:cTn id="24" dur="500"/>
                                        <p:tgtEl>
                                          <p:spTgt spid="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5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God Does Amazing Things">
            <a:extLst>
              <a:ext uri="{FF2B5EF4-FFF2-40B4-BE49-F238E27FC236}">
                <a16:creationId xmlns:a16="http://schemas.microsoft.com/office/drawing/2014/main" id="{7E2847CC-FF4D-9241-87EC-FBCCC7D351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89932" y="1949295"/>
            <a:ext cx="6400800" cy="2033256"/>
          </a:xfrm>
          <a:effectLst/>
        </p:spPr>
        <p:txBody>
          <a:bodyPr anchor="t"/>
          <a:lstStyle/>
          <a:p>
            <a:pPr>
              <a:defRPr/>
            </a:pPr>
            <a:r>
              <a:rPr lang="ar-JO" sz="5400" dirty="0">
                <a:solidFill>
                  <a:schemeClr val="tx1"/>
                </a:solidFill>
                <a:effectLst/>
                <a:ea typeface="ＭＳ Ｐゴシック" charset="0"/>
              </a:rPr>
              <a:t>لماذا يفعل الله</a:t>
            </a:r>
            <a:br>
              <a:rPr lang="ar-JO" sz="5400" dirty="0">
                <a:solidFill>
                  <a:schemeClr val="tx1"/>
                </a:solidFill>
                <a:effectLst/>
                <a:ea typeface="ＭＳ Ｐゴシック" charset="0"/>
              </a:rPr>
            </a:br>
            <a:r>
              <a:rPr lang="ar-JO" sz="5400" dirty="0">
                <a:solidFill>
                  <a:schemeClr val="tx1"/>
                </a:solidFill>
                <a:effectLst/>
                <a:ea typeface="ＭＳ Ｐゴシック" charset="0"/>
              </a:rPr>
              <a:t>أموراً مدهشة؟</a:t>
            </a:r>
            <a:endParaRPr lang="en-US" sz="5400" dirty="0">
              <a:solidFill>
                <a:schemeClr val="tx1"/>
              </a:solidFill>
              <a:effectLst/>
              <a:ea typeface="ＭＳ Ｐゴシック" charset="0"/>
            </a:endParaRPr>
          </a:p>
        </p:txBody>
      </p:sp>
    </p:spTree>
    <p:extLst>
      <p:ext uri="{BB962C8B-B14F-4D97-AF65-F5344CB8AC3E}">
        <p14:creationId xmlns:p14="http://schemas.microsoft.com/office/powerpoint/2010/main" val="338369335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0E0652C1-E9BB-40FD-A4B3-60D2D05010AC}"/>
              </a:ext>
            </a:extLst>
          </p:cNvPr>
          <p:cNvSpPr txBox="1">
            <a:spLocks noChangeArrowheads="1"/>
          </p:cNvSpPr>
          <p:nvPr/>
        </p:nvSpPr>
        <p:spPr bwMode="auto">
          <a:xfrm>
            <a:off x="6825861" y="6072755"/>
            <a:ext cx="231813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sym typeface="Arial"/>
                <a:rtl val="0"/>
              </a:rPr>
              <a:t>أعمال الرسل</a:t>
            </a:r>
            <a:r>
              <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sym typeface="Arial"/>
                <a:rtl val="0"/>
              </a:rPr>
              <a:t> 8:37</a:t>
            </a:r>
          </a:p>
        </p:txBody>
      </p:sp>
      <p:grpSp>
        <p:nvGrpSpPr>
          <p:cNvPr id="3" name="Group 2">
            <a:extLst>
              <a:ext uri="{FF2B5EF4-FFF2-40B4-BE49-F238E27FC236}">
                <a16:creationId xmlns:a16="http://schemas.microsoft.com/office/drawing/2014/main" id="{D44C7137-20E2-43A0-8F44-AB682F09C2C9}"/>
              </a:ext>
            </a:extLst>
          </p:cNvPr>
          <p:cNvGrpSpPr/>
          <p:nvPr/>
        </p:nvGrpSpPr>
        <p:grpSpPr>
          <a:xfrm>
            <a:off x="312050" y="462079"/>
            <a:ext cx="8519900" cy="2773017"/>
            <a:chOff x="1089321" y="1472732"/>
            <a:chExt cx="4333343" cy="2773017"/>
          </a:xfrm>
        </p:grpSpPr>
        <p:sp>
          <p:nvSpPr>
            <p:cNvPr id="4" name="Rectangle: Rounded Corners 3">
              <a:extLst>
                <a:ext uri="{FF2B5EF4-FFF2-40B4-BE49-F238E27FC236}">
                  <a16:creationId xmlns:a16="http://schemas.microsoft.com/office/drawing/2014/main" id="{2996ABE1-7DB0-474A-B4FE-007128D9553B}"/>
                </a:ext>
              </a:extLst>
            </p:cNvPr>
            <p:cNvSpPr/>
            <p:nvPr/>
          </p:nvSpPr>
          <p:spPr>
            <a:xfrm>
              <a:off x="1089321" y="1472732"/>
              <a:ext cx="4333343" cy="2773017"/>
            </a:xfrm>
            <a:prstGeom prst="roundRect">
              <a:avLst>
                <a:gd name="adj" fmla="val 1045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u="sng" dirty="0">
                  <a:solidFill>
                    <a:prstClr val="white"/>
                  </a:solidFill>
                  <a:latin typeface="Calibri"/>
                  <a:cs typeface="Arial" panose="020B0604020202020204" pitchFamily="34" charset="0"/>
                </a:rPr>
                <a:t>حواشي</a:t>
              </a:r>
              <a:endParaRPr kumimoji="0" lang="en-US" sz="2800" b="1" i="0" u="sng"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B3C746D-0FB9-4D5E-AE73-F7FA1F3A367C}"/>
                </a:ext>
              </a:extLst>
            </p:cNvPr>
            <p:cNvSpPr/>
            <p:nvPr/>
          </p:nvSpPr>
          <p:spPr>
            <a:xfrm>
              <a:off x="1168407" y="2009490"/>
              <a:ext cx="4212691" cy="954107"/>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prstClr val="black"/>
                  </a:solidFill>
                  <a:latin typeface="Arial" panose="020B0604020202020204" pitchFamily="34" charset="0"/>
                  <a:ea typeface="+mn-ea"/>
                  <a:cs typeface="Arial" panose="020B0604020202020204" pitchFamily="34" charset="0"/>
                </a:rPr>
                <a:t>تضيف بعض المخطوطات الآية 37: فقال فيلبس: إن كنت تؤمن من كل قلبك يجوز. فأجاب وقال: أنا أومن أن يسوع المسيح هو ابن الله.</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8605365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13EB3C-F483-461A-A7AA-5AAD1147FA16}"/>
              </a:ext>
            </a:extLst>
          </p:cNvPr>
          <p:cNvSpPr txBox="1"/>
          <p:nvPr/>
        </p:nvSpPr>
        <p:spPr>
          <a:xfrm>
            <a:off x="450476" y="284229"/>
            <a:ext cx="8693524" cy="4832092"/>
          </a:xfrm>
          <a:prstGeom prst="rect">
            <a:avLst/>
          </a:prstGeom>
          <a:noFill/>
        </p:spPr>
        <p:txBody>
          <a:bodyPr wrap="square" anchor="t">
            <a:spAutoFit/>
          </a:bodyPr>
          <a:lstStyle/>
          <a:p>
            <a:pPr lvl="0" algn="l" fontAlgn="auto">
              <a:spcBef>
                <a:spcPts val="0"/>
              </a:spcBef>
              <a:spcAft>
                <a:spcPts val="0"/>
              </a:spcAft>
              <a:defRPr/>
            </a:pPr>
            <a:r>
              <a:rPr lang="ar-JO" sz="2800" b="1" dirty="0">
                <a:solidFill>
                  <a:srgbClr val="FFFF00"/>
                </a:solidFill>
                <a:effectLst>
                  <a:glow rad="127000">
                    <a:prstClr val="black"/>
                  </a:glow>
                </a:effectLst>
                <a:latin typeface="Arial" panose="020B0604020202020204" pitchFamily="34" charset="0"/>
                <a:cs typeface="Arial" panose="020B0604020202020204" pitchFamily="34" charset="0"/>
              </a:rPr>
              <a:t>4-8: مؤمنين / وعظ فيلبس</a:t>
            </a:r>
            <a:endParaRPr lang="en-US" sz="2800" b="1" dirty="0">
              <a:solidFill>
                <a:srgbClr val="FFFF00"/>
              </a:solidFill>
              <a:effectLst>
                <a:glow rad="127000">
                  <a:prstClr val="black"/>
                </a:glow>
              </a:effectLst>
              <a:latin typeface="Arial" panose="020B0604020202020204" pitchFamily="34" charset="0"/>
              <a:cs typeface="Arial" panose="020B0604020202020204" pitchFamily="34" charset="0"/>
            </a:endParaRPr>
          </a:p>
          <a:p>
            <a:pPr marL="457200" lvl="1" algn="l" fontAlgn="auto">
              <a:spcBef>
                <a:spcPts val="0"/>
              </a:spcBef>
              <a:spcAft>
                <a:spcPts val="0"/>
              </a:spcAft>
              <a:defRPr/>
            </a:pPr>
            <a:r>
              <a:rPr lang="ar-JO" sz="2800" b="1" dirty="0">
                <a:solidFill>
                  <a:prstClr val="white"/>
                </a:solidFill>
                <a:effectLst>
                  <a:glow rad="127000">
                    <a:prstClr val="black"/>
                  </a:glow>
                </a:effectLst>
                <a:latin typeface="Arial" panose="020B0604020202020204" pitchFamily="34" charset="0"/>
                <a:cs typeface="Arial" panose="020B0604020202020204" pitchFamily="34" charset="0"/>
              </a:rPr>
              <a:t>9-11: خلفية سيمون</a:t>
            </a:r>
            <a:endParaRPr lang="en-US" sz="2800" b="1" dirty="0">
              <a:solidFill>
                <a:prstClr val="white"/>
              </a:solidFill>
              <a:effectLst>
                <a:glow rad="127000">
                  <a:prstClr val="black"/>
                </a:glow>
              </a:effectLst>
              <a:latin typeface="Arial" panose="020B0604020202020204" pitchFamily="34" charset="0"/>
              <a:cs typeface="Arial" panose="020B0604020202020204" pitchFamily="34" charset="0"/>
            </a:endParaRPr>
          </a:p>
          <a:p>
            <a:pPr marL="914400" lvl="2" algn="l" fontAlgn="auto">
              <a:spcBef>
                <a:spcPts val="0"/>
              </a:spcBef>
              <a:spcAft>
                <a:spcPts val="0"/>
              </a:spcAft>
              <a:defRPr/>
            </a:pPr>
            <a:r>
              <a:rPr lang="ar-JO" sz="2800" b="1" dirty="0">
                <a:solidFill>
                  <a:prstClr val="white"/>
                </a:solidFill>
                <a:effectLst>
                  <a:glow rad="127000">
                    <a:prstClr val="black"/>
                  </a:glow>
                </a:effectLst>
                <a:latin typeface="Arial" panose="020B0604020202020204" pitchFamily="34" charset="0"/>
                <a:cs typeface="Arial" panose="020B0604020202020204" pitchFamily="34" charset="0"/>
              </a:rPr>
              <a:t>12: إيمان السامريين</a:t>
            </a:r>
            <a:endParaRPr lang="en-US" sz="2800" b="1" dirty="0">
              <a:solidFill>
                <a:prstClr val="white"/>
              </a:solidFill>
              <a:effectLst>
                <a:glow rad="127000">
                  <a:prstClr val="black"/>
                </a:glow>
              </a:effectLst>
              <a:latin typeface="Arial" panose="020B0604020202020204" pitchFamily="34" charset="0"/>
              <a:cs typeface="Arial" panose="020B0604020202020204" pitchFamily="34" charset="0"/>
            </a:endParaRPr>
          </a:p>
          <a:p>
            <a:pPr marL="1371600" lvl="3" algn="l" fontAlgn="auto">
              <a:spcBef>
                <a:spcPts val="0"/>
              </a:spcBef>
              <a:spcAft>
                <a:spcPts val="0"/>
              </a:spcAft>
              <a:defRPr/>
            </a:pPr>
            <a:r>
              <a:rPr lang="ar-JO" sz="2800" b="1" dirty="0">
                <a:solidFill>
                  <a:prstClr val="white"/>
                </a:solidFill>
                <a:effectLst>
                  <a:glow rad="127000">
                    <a:prstClr val="black"/>
                  </a:glow>
                </a:effectLst>
                <a:latin typeface="Arial" panose="020B0604020202020204" pitchFamily="34" charset="0"/>
                <a:cs typeface="Arial" panose="020B0604020202020204" pitchFamily="34" charset="0"/>
              </a:rPr>
              <a:t>13: اندهاش سيمون من الآيات</a:t>
            </a:r>
            <a:endParaRPr lang="en-US" sz="2800" b="1" dirty="0">
              <a:solidFill>
                <a:prstClr val="white"/>
              </a:solidFill>
              <a:effectLst>
                <a:glow rad="127000">
                  <a:prstClr val="black"/>
                </a:glow>
              </a:effectLst>
              <a:latin typeface="Arial" panose="020B0604020202020204" pitchFamily="34" charset="0"/>
              <a:cs typeface="Arial" panose="020B0604020202020204" pitchFamily="34" charset="0"/>
            </a:endParaRPr>
          </a:p>
          <a:p>
            <a:pPr marL="1828800" lvl="4" algn="l" fontAlgn="auto">
              <a:spcBef>
                <a:spcPts val="0"/>
              </a:spcBef>
              <a:spcAft>
                <a:spcPts val="0"/>
              </a:spcAft>
              <a:defRPr/>
            </a:pPr>
            <a:r>
              <a:rPr lang="ar-JO" sz="2800" b="1" dirty="0">
                <a:solidFill>
                  <a:prstClr val="white"/>
                </a:solidFill>
                <a:effectLst>
                  <a:glow rad="127000">
                    <a:prstClr val="black"/>
                  </a:glow>
                </a:effectLst>
                <a:latin typeface="Arial" panose="020B0604020202020204" pitchFamily="34" charset="0"/>
                <a:cs typeface="Arial" panose="020B0604020202020204" pitchFamily="34" charset="0"/>
              </a:rPr>
              <a:t>14-17: السامريون يقبلون الروح القدس</a:t>
            </a:r>
            <a:endParaRPr lang="en-US" sz="2800" b="1" dirty="0">
              <a:solidFill>
                <a:prstClr val="white"/>
              </a:solidFill>
              <a:effectLst>
                <a:glow rad="127000">
                  <a:prstClr val="black"/>
                </a:glow>
              </a:effectLst>
              <a:latin typeface="Arial" panose="020B0604020202020204" pitchFamily="34" charset="0"/>
              <a:cs typeface="Arial" panose="020B0604020202020204" pitchFamily="34" charset="0"/>
            </a:endParaRPr>
          </a:p>
          <a:p>
            <a:pPr marL="1371600" lvl="3" algn="l" fontAlgn="auto">
              <a:spcBef>
                <a:spcPts val="0"/>
              </a:spcBef>
              <a:spcAft>
                <a:spcPts val="0"/>
              </a:spcAft>
              <a:defRPr/>
            </a:pPr>
            <a:r>
              <a:rPr lang="ar-JO" sz="2800" b="1" dirty="0">
                <a:solidFill>
                  <a:prstClr val="white"/>
                </a:solidFill>
                <a:effectLst>
                  <a:glow rad="127000">
                    <a:prstClr val="black"/>
                  </a:glow>
                </a:effectLst>
                <a:latin typeface="Arial" panose="020B0604020202020204" pitchFamily="34" charset="0"/>
                <a:cs typeface="Arial" panose="020B0604020202020204" pitchFamily="34" charset="0"/>
              </a:rPr>
              <a:t>18-19: سيمون يريد القوة</a:t>
            </a:r>
            <a:endParaRPr lang="en-US" sz="2800" b="1" dirty="0">
              <a:solidFill>
                <a:prstClr val="white"/>
              </a:solidFill>
              <a:effectLst>
                <a:glow rad="127000">
                  <a:prstClr val="black"/>
                </a:glow>
              </a:effectLst>
              <a:latin typeface="Arial" panose="020B0604020202020204" pitchFamily="34" charset="0"/>
              <a:cs typeface="Arial" panose="020B0604020202020204" pitchFamily="34" charset="0"/>
            </a:endParaRPr>
          </a:p>
          <a:p>
            <a:pPr marL="914400" lvl="2" algn="l" fontAlgn="auto">
              <a:spcBef>
                <a:spcPts val="0"/>
              </a:spcBef>
              <a:spcAft>
                <a:spcPts val="0"/>
              </a:spcAft>
              <a:defRPr/>
            </a:pPr>
            <a:r>
              <a:rPr lang="ar-JO" sz="2800" b="1" dirty="0">
                <a:solidFill>
                  <a:prstClr val="white"/>
                </a:solidFill>
                <a:effectLst>
                  <a:glow rad="127000">
                    <a:prstClr val="black"/>
                  </a:glow>
                </a:effectLst>
                <a:latin typeface="Arial" panose="020B0604020202020204" pitchFamily="34" charset="0"/>
                <a:cs typeface="Arial" panose="020B0604020202020204" pitchFamily="34" charset="0"/>
              </a:rPr>
              <a:t>20-23: توبيخ سيمون</a:t>
            </a:r>
            <a:endParaRPr lang="en-US" sz="2800" b="1" dirty="0">
              <a:solidFill>
                <a:prstClr val="white"/>
              </a:solidFill>
              <a:effectLst>
                <a:glow rad="127000">
                  <a:prstClr val="black"/>
                </a:glow>
              </a:effectLst>
              <a:latin typeface="Arial" panose="020B0604020202020204" pitchFamily="34" charset="0"/>
              <a:cs typeface="Arial" panose="020B0604020202020204" pitchFamily="34" charset="0"/>
            </a:endParaRPr>
          </a:p>
          <a:p>
            <a:pPr marL="457200" lvl="1" algn="l" fontAlgn="auto">
              <a:spcBef>
                <a:spcPts val="0"/>
              </a:spcBef>
              <a:spcAft>
                <a:spcPts val="0"/>
              </a:spcAft>
              <a:defRPr/>
            </a:pPr>
            <a:r>
              <a:rPr lang="ar-JO" sz="2800" b="1" dirty="0">
                <a:solidFill>
                  <a:prstClr val="white"/>
                </a:solidFill>
                <a:effectLst>
                  <a:glow rad="127000">
                    <a:prstClr val="black"/>
                  </a:glow>
                </a:effectLst>
                <a:latin typeface="Arial" panose="020B0604020202020204" pitchFamily="34" charset="0"/>
                <a:cs typeface="Arial" panose="020B0604020202020204" pitchFamily="34" charset="0"/>
              </a:rPr>
              <a:t>24: توبة سيمون</a:t>
            </a:r>
            <a:endParaRPr lang="en-US" sz="2800" b="1" dirty="0">
              <a:solidFill>
                <a:prstClr val="white"/>
              </a:solidFill>
              <a:effectLst>
                <a:glow rad="127000">
                  <a:prstClr val="black"/>
                </a:glow>
              </a:effectLst>
              <a:latin typeface="Arial" panose="020B0604020202020204" pitchFamily="34" charset="0"/>
              <a:cs typeface="Arial" panose="020B0604020202020204" pitchFamily="34" charset="0"/>
            </a:endParaRPr>
          </a:p>
          <a:p>
            <a:pPr lvl="0" algn="l" fontAlgn="auto">
              <a:spcBef>
                <a:spcPts val="0"/>
              </a:spcBef>
              <a:spcAft>
                <a:spcPts val="0"/>
              </a:spcAft>
              <a:defRPr/>
            </a:pPr>
            <a:r>
              <a:rPr lang="ar-JO" sz="2800" b="1" dirty="0">
                <a:solidFill>
                  <a:srgbClr val="FFFF00"/>
                </a:solidFill>
                <a:effectLst>
                  <a:glow rad="127000">
                    <a:prstClr val="black"/>
                  </a:glow>
                </a:effectLst>
                <a:latin typeface="Arial" panose="020B0604020202020204" pitchFamily="34" charset="0"/>
                <a:cs typeface="Arial" panose="020B0604020202020204" pitchFamily="34" charset="0"/>
              </a:rPr>
              <a:t>25: وعظ الرسل</a:t>
            </a:r>
            <a:endParaRPr lang="en-US" sz="2800" b="1" dirty="0">
              <a:solidFill>
                <a:srgbClr val="FFFF00"/>
              </a:solidFill>
              <a:effectLst>
                <a:glow rad="127000">
                  <a:prstClr val="black"/>
                </a:glow>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ea typeface="+mn-ea"/>
                <a:cs typeface="Arial" panose="020B0604020202020204" pitchFamily="34" charset="0"/>
              </a:rPr>
              <a:t>40: وعظ فيلبس</a:t>
            </a:r>
            <a:endParaRPr kumimoji="0" lang="en-US" sz="2800" b="1" u="none" strike="noStrike" kern="1200" cap="none" spc="0" normalizeH="0" baseline="0" noProof="0" dirty="0">
              <a:ln>
                <a:noFill/>
              </a:ln>
              <a:solidFill>
                <a:srgbClr val="FFFF00"/>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3" name="TextBox 13">
            <a:extLst>
              <a:ext uri="{FF2B5EF4-FFF2-40B4-BE49-F238E27FC236}">
                <a16:creationId xmlns:a16="http://schemas.microsoft.com/office/drawing/2014/main" id="{1E512C41-C9CC-4521-960D-3F640E9DC160}"/>
              </a:ext>
            </a:extLst>
          </p:cNvPr>
          <p:cNvSpPr txBox="1">
            <a:spLocks noChangeArrowheads="1"/>
          </p:cNvSpPr>
          <p:nvPr/>
        </p:nvSpPr>
        <p:spPr bwMode="auto">
          <a:xfrm>
            <a:off x="5580112" y="5927440"/>
            <a:ext cx="356388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أعمال الرسل</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 8: 25</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endParaRPr>
          </a:p>
        </p:txBody>
      </p:sp>
    </p:spTree>
    <p:extLst>
      <p:ext uri="{BB962C8B-B14F-4D97-AF65-F5344CB8AC3E}">
        <p14:creationId xmlns:p14="http://schemas.microsoft.com/office/powerpoint/2010/main" val="36826088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0" end="10"/>
                                            </p:txEl>
                                          </p:spTgt>
                                        </p:tgtEl>
                                        <p:attrNameLst>
                                          <p:attrName>style.visibility</p:attrName>
                                        </p:attrNameLst>
                                      </p:cBhvr>
                                      <p:to>
                                        <p:strVal val="visible"/>
                                      </p:to>
                                    </p:set>
                                    <p:animEffect transition="in" filter="fade">
                                      <p:cBhvr>
                                        <p:cTn id="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3">
            <a:extLst>
              <a:ext uri="{FF2B5EF4-FFF2-40B4-BE49-F238E27FC236}">
                <a16:creationId xmlns:a16="http://schemas.microsoft.com/office/drawing/2014/main" id="{8BD9555B-5BC2-470B-BC63-558C02D40D27}"/>
              </a:ext>
            </a:extLst>
          </p:cNvPr>
          <p:cNvSpPr txBox="1">
            <a:spLocks noChangeArrowheads="1"/>
          </p:cNvSpPr>
          <p:nvPr/>
        </p:nvSpPr>
        <p:spPr bwMode="auto">
          <a:xfrm>
            <a:off x="0" y="359154"/>
            <a:ext cx="1945254"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85800" indent="-6858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0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أعمال الرسل</a:t>
            </a:r>
            <a:r>
              <a:rPr kumimoji="0" lang="en-US" sz="30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 </a:t>
            </a:r>
            <a:br>
              <a:rPr kumimoji="0" lang="en-US" sz="30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br>
            <a:r>
              <a:rPr kumimoji="0" lang="ar-JO" sz="30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rPr>
              <a:t>8: 4-40</a:t>
            </a:r>
            <a:endParaRPr kumimoji="0" lang="en-US" sz="30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tl val="0"/>
            </a:endParaRPr>
          </a:p>
        </p:txBody>
      </p:sp>
      <p:grpSp>
        <p:nvGrpSpPr>
          <p:cNvPr id="7" name="Group 6">
            <a:extLst>
              <a:ext uri="{FF2B5EF4-FFF2-40B4-BE49-F238E27FC236}">
                <a16:creationId xmlns:a16="http://schemas.microsoft.com/office/drawing/2014/main" id="{44EB7EB5-CFE0-40C6-8FE5-BD3D64C1FE69}"/>
              </a:ext>
            </a:extLst>
          </p:cNvPr>
          <p:cNvGrpSpPr/>
          <p:nvPr/>
        </p:nvGrpSpPr>
        <p:grpSpPr>
          <a:xfrm>
            <a:off x="2053959" y="505876"/>
            <a:ext cx="3132667" cy="4210414"/>
            <a:chOff x="4058399" y="1590301"/>
            <a:chExt cx="3132667" cy="4210414"/>
          </a:xfrm>
        </p:grpSpPr>
        <p:sp>
          <p:nvSpPr>
            <p:cNvPr id="2" name="Rectangle 1">
              <a:extLst>
                <a:ext uri="{FF2B5EF4-FFF2-40B4-BE49-F238E27FC236}">
                  <a16:creationId xmlns:a16="http://schemas.microsoft.com/office/drawing/2014/main" id="{04790C46-4058-4DDB-BAA7-6C9CFB27A537}"/>
                </a:ext>
              </a:extLst>
            </p:cNvPr>
            <p:cNvSpPr/>
            <p:nvPr/>
          </p:nvSpPr>
          <p:spPr>
            <a:xfrm>
              <a:off x="4058399" y="1590301"/>
              <a:ext cx="3132667"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rPr>
                <a:t>الخصي الحبشي</a:t>
              </a:r>
              <a:endParaRPr kumimoji="0" lang="en-US"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F874800-76AE-4B4D-814B-C7DFD4E85A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58399" y="2083595"/>
              <a:ext cx="3132667" cy="3717120"/>
            </a:xfrm>
            <a:prstGeom prst="rect">
              <a:avLst/>
            </a:prstGeom>
          </p:spPr>
        </p:pic>
      </p:grpSp>
      <p:grpSp>
        <p:nvGrpSpPr>
          <p:cNvPr id="8" name="Group 7">
            <a:extLst>
              <a:ext uri="{FF2B5EF4-FFF2-40B4-BE49-F238E27FC236}">
                <a16:creationId xmlns:a16="http://schemas.microsoft.com/office/drawing/2014/main" id="{9E47720F-2403-47A9-A255-2ADF306D46B5}"/>
              </a:ext>
            </a:extLst>
          </p:cNvPr>
          <p:cNvGrpSpPr/>
          <p:nvPr/>
        </p:nvGrpSpPr>
        <p:grpSpPr>
          <a:xfrm>
            <a:off x="5523707" y="505876"/>
            <a:ext cx="3132667" cy="5257791"/>
            <a:chOff x="184511" y="800104"/>
            <a:chExt cx="3132667" cy="5257791"/>
          </a:xfrm>
        </p:grpSpPr>
        <p:pic>
          <p:nvPicPr>
            <p:cNvPr id="9" name="Picture 2">
              <a:extLst>
                <a:ext uri="{FF2B5EF4-FFF2-40B4-BE49-F238E27FC236}">
                  <a16:creationId xmlns:a16="http://schemas.microsoft.com/office/drawing/2014/main" id="{4FC6F795-90B0-40C2-948D-C97CFD0FAD3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flipH="1">
              <a:off x="184511" y="800104"/>
              <a:ext cx="3132667" cy="52577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6C3E9DC-2C60-443E-B663-ADADA7A42DB8}"/>
                </a:ext>
              </a:extLst>
            </p:cNvPr>
            <p:cNvSpPr/>
            <p:nvPr/>
          </p:nvSpPr>
          <p:spPr>
            <a:xfrm>
              <a:off x="184511" y="800104"/>
              <a:ext cx="3132667"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rPr>
                <a:t>سيمون الساحر</a:t>
              </a:r>
              <a:endParaRPr kumimoji="0" lang="en-US"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410CFC14-EF52-4A3C-8AE8-B1716E1935EF}"/>
              </a:ext>
            </a:extLst>
          </p:cNvPr>
          <p:cNvSpPr txBox="1"/>
          <p:nvPr/>
        </p:nvSpPr>
        <p:spPr>
          <a:xfrm>
            <a:off x="4356977" y="5089389"/>
            <a:ext cx="9981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ضد</a:t>
            </a:r>
            <a:endParaRPr kumimoji="0" lang="en-US" sz="44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3550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05B8D3-192F-A546-9E97-DE8A5498BB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97" y="-1"/>
            <a:ext cx="9247239" cy="6935429"/>
          </a:xfrm>
          <a:prstGeom prst="rect">
            <a:avLst/>
          </a:prstGeom>
        </p:spPr>
      </p:pic>
      <p:sp>
        <p:nvSpPr>
          <p:cNvPr id="6" name="TextBox 5">
            <a:extLst>
              <a:ext uri="{FF2B5EF4-FFF2-40B4-BE49-F238E27FC236}">
                <a16:creationId xmlns:a16="http://schemas.microsoft.com/office/drawing/2014/main" id="{44DD6E7B-DFCC-4A83-97CE-BE677141C36C}"/>
              </a:ext>
            </a:extLst>
          </p:cNvPr>
          <p:cNvSpPr txBox="1"/>
          <p:nvPr/>
        </p:nvSpPr>
        <p:spPr>
          <a:xfrm>
            <a:off x="2609882" y="2313551"/>
            <a:ext cx="3968480" cy="2308324"/>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72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تدبير</a:t>
            </a:r>
          </a:p>
          <a:p>
            <a:pPr marL="0" marR="0" lvl="0" indent="0" algn="ctr" defTabSz="457177" rtl="0" eaLnBrk="1" fontAlgn="base" latinLnBrk="0" hangingPunct="1">
              <a:lnSpc>
                <a:spcPct val="100000"/>
              </a:lnSpc>
              <a:spcBef>
                <a:spcPct val="0"/>
              </a:spcBef>
              <a:spcAft>
                <a:spcPct val="0"/>
              </a:spcAft>
              <a:buClrTx/>
              <a:buSzTx/>
              <a:buFontTx/>
              <a:buNone/>
              <a:tabLst/>
              <a:defRPr/>
            </a:pPr>
            <a:r>
              <a:rPr lang="ar-JO" sz="7200" dirty="0">
                <a:latin typeface="Arial" panose="020B0604020202020204" pitchFamily="34" charset="0"/>
                <a:cs typeface="Arial" panose="020B0604020202020204" pitchFamily="34" charset="0"/>
              </a:rPr>
              <a:t>الله</a:t>
            </a:r>
            <a:endParaRPr kumimoji="0" lang="en-SG" sz="720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89079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pPr algn="l" eaLnBrk="0" hangingPunct="0"/>
            <a:endParaRPr lang="en-US" b="1" dirty="0">
              <a:solidFill>
                <a:srgbClr val="FFFFFF"/>
              </a:solidFill>
              <a:latin typeface="Arial" panose="020B0604020202020204" pitchFamily="34" charset="0"/>
              <a:cs typeface="Arial" panose="020B0604020202020204" pitchFamily="34" charset="0"/>
            </a:endParaRPr>
          </a:p>
        </p:txBody>
      </p:sp>
      <p:sp>
        <p:nvSpPr>
          <p:cNvPr id="114691" name="Rectangle 2"/>
          <p:cNvSpPr>
            <a:spLocks noGrp="1" noChangeArrowheads="1"/>
          </p:cNvSpPr>
          <p:nvPr>
            <p:ph type="title"/>
          </p:nvPr>
        </p:nvSpPr>
        <p:spPr>
          <a:xfrm>
            <a:off x="5943600" y="274639"/>
            <a:ext cx="2971800" cy="4906962"/>
          </a:xfrm>
        </p:spPr>
        <p:txBody>
          <a:bodyPr/>
          <a:lstStyle/>
          <a:p>
            <a:pPr algn="ctr">
              <a:defRPr/>
            </a:pPr>
            <a:r>
              <a:rPr lang="ar-JO" b="1" i="0" dirty="0">
                <a:solidFill>
                  <a:schemeClr val="tx1"/>
                </a:solidFill>
                <a:latin typeface="Arial" panose="020B0604020202020204" pitchFamily="34" charset="0"/>
                <a:ea typeface="ＭＳ Ｐゴシック" charset="0"/>
                <a:cs typeface="Arial" panose="020B0604020202020204" pitchFamily="34" charset="0"/>
              </a:rPr>
              <a:t>الخصي</a:t>
            </a:r>
            <a:br>
              <a:rPr lang="ar-JO" b="1" i="0" dirty="0">
                <a:solidFill>
                  <a:schemeClr val="tx1"/>
                </a:solidFill>
                <a:latin typeface="Arial" panose="020B0604020202020204" pitchFamily="34" charset="0"/>
                <a:ea typeface="ＭＳ Ｐゴシック" charset="0"/>
                <a:cs typeface="Arial" panose="020B0604020202020204" pitchFamily="34" charset="0"/>
              </a:rPr>
            </a:br>
            <a:r>
              <a:rPr lang="ar-JO" b="1" i="0" dirty="0">
                <a:solidFill>
                  <a:schemeClr val="tx1"/>
                </a:solidFill>
                <a:latin typeface="Arial" panose="020B0604020202020204" pitchFamily="34" charset="0"/>
                <a:ea typeface="ＭＳ Ｐゴシック" charset="0"/>
                <a:cs typeface="Arial" panose="020B0604020202020204" pitchFamily="34" charset="0"/>
              </a:rPr>
              <a:t>الحبشي</a:t>
            </a:r>
            <a:br>
              <a:rPr lang="en-US" b="1" i="0" dirty="0">
                <a:solidFill>
                  <a:schemeClr val="tx1"/>
                </a:solidFill>
                <a:latin typeface="Arial" panose="020B0604020202020204" pitchFamily="34" charset="0"/>
                <a:ea typeface="ＭＳ Ｐゴシック" charset="0"/>
                <a:cs typeface="Arial" panose="020B0604020202020204" pitchFamily="34" charset="0"/>
              </a:rPr>
            </a:br>
            <a:br>
              <a:rPr lang="en-US" b="1" i="0" dirty="0">
                <a:solidFill>
                  <a:schemeClr val="tx1"/>
                </a:solidFill>
                <a:latin typeface="Arial" panose="020B0604020202020204" pitchFamily="34" charset="0"/>
                <a:ea typeface="ＭＳ Ｐゴシック" charset="0"/>
                <a:cs typeface="Arial" panose="020B0604020202020204" pitchFamily="34" charset="0"/>
              </a:rPr>
            </a:br>
            <a:br>
              <a:rPr lang="en-US" b="1" i="0" dirty="0">
                <a:solidFill>
                  <a:schemeClr val="tx1"/>
                </a:solidFill>
                <a:latin typeface="Arial" panose="020B0604020202020204" pitchFamily="34" charset="0"/>
                <a:ea typeface="ＭＳ Ｐゴシック" charset="0"/>
                <a:cs typeface="Arial" panose="020B0604020202020204" pitchFamily="34" charset="0"/>
              </a:rPr>
            </a:br>
            <a:r>
              <a:rPr lang="ar-SA" sz="3600" b="1" i="0" dirty="0">
                <a:solidFill>
                  <a:schemeClr val="tx1"/>
                </a:solidFill>
                <a:latin typeface="Arial" panose="020B0604020202020204" pitchFamily="34" charset="0"/>
                <a:ea typeface="ＭＳ Ｐゴシック" charset="0"/>
                <a:cs typeface="Arial" panose="020B0604020202020204" pitchFamily="34" charset="0"/>
              </a:rPr>
              <a:t>أعمال الرسل</a:t>
            </a:r>
            <a:r>
              <a:rPr lang="ar-JO" sz="3600" b="1" i="0" dirty="0">
                <a:solidFill>
                  <a:schemeClr val="tx1"/>
                </a:solidFill>
                <a:latin typeface="Arial" panose="020B0604020202020204" pitchFamily="34" charset="0"/>
                <a:ea typeface="ＭＳ Ｐゴシック" charset="0"/>
                <a:cs typeface="Arial" panose="020B0604020202020204" pitchFamily="34" charset="0"/>
              </a:rPr>
              <a:t>   </a:t>
            </a:r>
            <a:r>
              <a:rPr lang="en-US" sz="3600" b="1" i="0" dirty="0">
                <a:solidFill>
                  <a:schemeClr val="tx1"/>
                </a:solidFill>
                <a:latin typeface="Arial" panose="020B0604020202020204" pitchFamily="34" charset="0"/>
                <a:ea typeface="ＭＳ Ｐゴシック" charset="0"/>
                <a:cs typeface="Arial" panose="020B0604020202020204" pitchFamily="34" charset="0"/>
              </a:rPr>
              <a:t> </a:t>
            </a:r>
            <a:r>
              <a:rPr lang="ar-JO" sz="3600" b="1" i="0" dirty="0">
                <a:solidFill>
                  <a:schemeClr val="tx1"/>
                </a:solidFill>
                <a:latin typeface="Arial" panose="020B0604020202020204" pitchFamily="34" charset="0"/>
                <a:ea typeface="ＭＳ Ｐゴシック" charset="0"/>
                <a:cs typeface="Arial" panose="020B0604020202020204" pitchFamily="34" charset="0"/>
              </a:rPr>
              <a:t>8: 26-40</a:t>
            </a:r>
            <a:endParaRPr lang="en-US" b="1" i="0"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33475" name="Picture 4" descr="ethiopian-eunuch-and-philip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57912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54829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35522"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20650" y="-99997"/>
            <a:ext cx="9372600" cy="7029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3283" name="Rectangle 2"/>
          <p:cNvSpPr>
            <a:spLocks noGrp="1" noChangeArrowheads="1"/>
          </p:cNvSpPr>
          <p:nvPr>
            <p:ph type="ctrTitle" sz="quarter"/>
          </p:nvPr>
        </p:nvSpPr>
        <p:spPr>
          <a:xfrm>
            <a:off x="0" y="-100013"/>
            <a:ext cx="9144000" cy="1341438"/>
          </a:xfrm>
          <a:solidFill>
            <a:srgbClr val="000000"/>
          </a:solidFill>
        </p:spPr>
        <p:txBody>
          <a:bodyPr/>
          <a:lstStyle/>
          <a:p>
            <a:pPr algn="ctr" eaLnBrk="1" hangingPunct="1">
              <a:defRPr/>
            </a:pPr>
            <a:r>
              <a:rPr lang="ar-JO" sz="4800" b="1" i="0" dirty="0">
                <a:solidFill>
                  <a:srgbClr val="FFFFFF"/>
                </a:solidFill>
                <a:effectLst/>
                <a:latin typeface="Arial" panose="020B0604020202020204" pitchFamily="34" charset="0"/>
                <a:ea typeface="ＭＳ Ｐゴシック" charset="0"/>
                <a:cs typeface="Arial" panose="020B0604020202020204" pitchFamily="34" charset="0"/>
              </a:rPr>
              <a:t>فيلبّس والخصي الحبشي</a:t>
            </a:r>
            <a:endParaRPr lang="en-US" sz="4800" b="1" i="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312325" name="Rectangle 5"/>
          <p:cNvSpPr>
            <a:spLocks noChangeArrowheads="1"/>
          </p:cNvSpPr>
          <p:nvPr/>
        </p:nvSpPr>
        <p:spPr bwMode="auto">
          <a:xfrm>
            <a:off x="5076825" y="6161089"/>
            <a:ext cx="4103688" cy="723900"/>
          </a:xfrm>
          <a:prstGeom prst="rect">
            <a:avLst/>
          </a:prstGeom>
          <a:solidFill>
            <a:srgbClr val="000000"/>
          </a:solid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أعمال الرسل 8: 26- 40</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5264269"/>
      </p:ext>
    </p:extLst>
  </p:cSld>
  <p:clrMapOvr>
    <a:overrideClrMapping bg1="dk2" tx1="lt1" bg2="dk1" tx2="lt2" accent1="accent1" accent2="accent2" accent3="accent3" accent4="accent4" accent5="accent5" accent6="accent6" hlink="hlink" folHlink="folHlink"/>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4"/>
          <p:cNvSpPr>
            <a:spLocks noChangeArrowheads="1"/>
          </p:cNvSpPr>
          <p:nvPr/>
        </p:nvSpPr>
        <p:spPr bwMode="auto">
          <a:xfrm>
            <a:off x="0" y="27384"/>
            <a:ext cx="9144000" cy="6858000"/>
          </a:xfrm>
          <a:prstGeom prst="rect">
            <a:avLst/>
          </a:prstGeom>
          <a:solidFill>
            <a:srgbClr val="0604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nchor="ctr"/>
          <a:lstStyle/>
          <a:p>
            <a:pPr algn="l" eaLnBrk="0" hangingPunct="0"/>
            <a:endParaRPr lang="en-US" b="1" dirty="0">
              <a:solidFill>
                <a:srgbClr val="FFFFFF"/>
              </a:solidFill>
              <a:latin typeface="Arial" panose="020B0604020202020204" pitchFamily="34" charset="0"/>
            </a:endParaRPr>
          </a:p>
        </p:txBody>
      </p:sp>
      <p:sp>
        <p:nvSpPr>
          <p:cNvPr id="114691" name="Rectangle 2"/>
          <p:cNvSpPr>
            <a:spLocks noGrp="1" noChangeArrowheads="1"/>
          </p:cNvSpPr>
          <p:nvPr>
            <p:ph type="title"/>
          </p:nvPr>
        </p:nvSpPr>
        <p:spPr>
          <a:xfrm>
            <a:off x="5943600" y="274639"/>
            <a:ext cx="2971800" cy="4906962"/>
          </a:xfrm>
        </p:spPr>
        <p:txBody>
          <a:bodyPr/>
          <a:lstStyle/>
          <a:p>
            <a:pPr algn="ctr">
              <a:defRPr/>
            </a:pPr>
            <a:r>
              <a:rPr lang="ar-JO" b="1" i="0" dirty="0">
                <a:solidFill>
                  <a:schemeClr val="tx1"/>
                </a:solidFill>
                <a:latin typeface="Arial" panose="020B0604020202020204" pitchFamily="34" charset="0"/>
                <a:ea typeface="ＭＳ Ｐゴシック" charset="0"/>
                <a:cs typeface="Arial" panose="020B0604020202020204" pitchFamily="34" charset="0"/>
              </a:rPr>
              <a:t>كيف </a:t>
            </a:r>
            <a:br>
              <a:rPr lang="ar-JO" b="1" i="0" dirty="0">
                <a:solidFill>
                  <a:schemeClr val="tx1"/>
                </a:solidFill>
                <a:latin typeface="Arial" panose="020B0604020202020204" pitchFamily="34" charset="0"/>
                <a:ea typeface="ＭＳ Ｐゴシック" charset="0"/>
                <a:cs typeface="Arial" panose="020B0604020202020204" pitchFamily="34" charset="0"/>
              </a:rPr>
            </a:br>
            <a:r>
              <a:rPr lang="ar-JO" b="1" i="0" dirty="0">
                <a:solidFill>
                  <a:schemeClr val="tx1"/>
                </a:solidFill>
                <a:latin typeface="Arial" panose="020B0604020202020204" pitchFamily="34" charset="0"/>
                <a:ea typeface="ＭＳ Ｐゴシック" charset="0"/>
                <a:cs typeface="Arial" panose="020B0604020202020204" pitchFamily="34" charset="0"/>
              </a:rPr>
              <a:t>عمَّد</a:t>
            </a:r>
            <a:br>
              <a:rPr lang="ar-JO" b="1" i="0" dirty="0">
                <a:solidFill>
                  <a:schemeClr val="tx1"/>
                </a:solidFill>
                <a:latin typeface="Arial" panose="020B0604020202020204" pitchFamily="34" charset="0"/>
                <a:ea typeface="ＭＳ Ｐゴシック" charset="0"/>
                <a:cs typeface="Arial" panose="020B0604020202020204" pitchFamily="34" charset="0"/>
              </a:rPr>
            </a:br>
            <a:r>
              <a:rPr lang="ar-JO" b="1" i="0" dirty="0">
                <a:solidFill>
                  <a:schemeClr val="tx1"/>
                </a:solidFill>
                <a:latin typeface="Arial" panose="020B0604020202020204" pitchFamily="34" charset="0"/>
                <a:ea typeface="ＭＳ Ｐゴシック" charset="0"/>
                <a:cs typeface="Arial" panose="020B0604020202020204" pitchFamily="34" charset="0"/>
              </a:rPr>
              <a:t> فيلبس</a:t>
            </a:r>
            <a:br>
              <a:rPr lang="ar-JO" b="1" i="0" dirty="0">
                <a:solidFill>
                  <a:schemeClr val="tx1"/>
                </a:solidFill>
                <a:latin typeface="Arial" panose="020B0604020202020204" pitchFamily="34" charset="0"/>
                <a:ea typeface="ＭＳ Ｐゴシック" charset="0"/>
                <a:cs typeface="Arial" panose="020B0604020202020204" pitchFamily="34" charset="0"/>
              </a:rPr>
            </a:br>
            <a:r>
              <a:rPr lang="ar-JO" b="1" i="0" dirty="0">
                <a:solidFill>
                  <a:schemeClr val="tx1"/>
                </a:solidFill>
                <a:latin typeface="Arial" panose="020B0604020202020204" pitchFamily="34" charset="0"/>
                <a:ea typeface="ＭＳ Ｐゴシック" charset="0"/>
                <a:cs typeface="Arial" panose="020B0604020202020204" pitchFamily="34" charset="0"/>
              </a:rPr>
              <a:t> الخصي</a:t>
            </a:r>
            <a:br>
              <a:rPr lang="ar-JO" b="1" i="0" dirty="0">
                <a:solidFill>
                  <a:schemeClr val="tx1"/>
                </a:solidFill>
                <a:latin typeface="Arial" panose="020B0604020202020204" pitchFamily="34" charset="0"/>
                <a:ea typeface="ＭＳ Ｐゴシック" charset="0"/>
                <a:cs typeface="Arial" panose="020B0604020202020204" pitchFamily="34" charset="0"/>
              </a:rPr>
            </a:br>
            <a:r>
              <a:rPr lang="ar-JO" b="1" i="0" dirty="0">
                <a:solidFill>
                  <a:schemeClr val="tx1"/>
                </a:solidFill>
                <a:latin typeface="Arial" panose="020B0604020202020204" pitchFamily="34" charset="0"/>
                <a:ea typeface="ＭＳ Ｐゴシック" charset="0"/>
                <a:cs typeface="Arial" panose="020B0604020202020204" pitchFamily="34" charset="0"/>
              </a:rPr>
              <a:t> الحبشي؟</a:t>
            </a:r>
            <a:endParaRPr lang="en-US" b="1" i="0"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37571" name="Picture 5" descr="jordanriv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1" y="990605"/>
            <a:ext cx="5257800" cy="348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04800" y="4572000"/>
            <a:ext cx="5715000" cy="2286000"/>
          </a:xfrm>
          <a:prstGeom prst="rect">
            <a:avLst/>
          </a:prstGeom>
          <a:noFill/>
          <a:ln w="9525">
            <a:noFill/>
            <a:miter lim="800000"/>
            <a:headEnd/>
            <a:tailEnd/>
          </a:ln>
          <a:effectLst/>
        </p:spPr>
        <p:txBody>
          <a:bodyPr lIns="91334" tIns="45667" rIns="91334" bIns="45667"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وفيما هما سائران في الطريق أقبلا على ماء، </a:t>
            </a:r>
          </a:p>
          <a:p>
            <a:pPr eaLnBrk="0" hangingPunct="0">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فقال الخصي: هوذا ماء. ماذا يمنع أن أعتمد؟ </a:t>
            </a:r>
          </a:p>
          <a:p>
            <a:pPr eaLnBrk="0" hangingPunct="0">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(أعمال الرسل 8: 36)</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551466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54101"/>
            <a:ext cx="9144000" cy="578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6" name="Rectangle 2"/>
          <p:cNvSpPr>
            <a:spLocks noGrp="1" noChangeArrowheads="1"/>
          </p:cNvSpPr>
          <p:nvPr>
            <p:ph type="ctrTitle" sz="quarter"/>
          </p:nvPr>
        </p:nvSpPr>
        <p:spPr>
          <a:xfrm>
            <a:off x="0" y="-100013"/>
            <a:ext cx="9144000" cy="1341438"/>
          </a:xfrm>
          <a:solidFill>
            <a:srgbClr val="000000"/>
          </a:solidFill>
        </p:spPr>
        <p:txBody>
          <a:bodyPr/>
          <a:lstStyle/>
          <a:p>
            <a:pPr algn="ctr" eaLnBrk="1" hangingPunct="1">
              <a:defRPr/>
            </a:pPr>
            <a:r>
              <a:rPr lang="ar-JO" sz="3600" b="1" i="0" dirty="0">
                <a:solidFill>
                  <a:srgbClr val="FFFFFF"/>
                </a:solidFill>
                <a:effectLst/>
                <a:latin typeface="Arial" panose="020B0604020202020204" pitchFamily="34" charset="0"/>
                <a:ea typeface="ＭＳ Ｐゴシック" charset="0"/>
                <a:cs typeface="Arial" panose="020B0604020202020204" pitchFamily="34" charset="0"/>
              </a:rPr>
              <a:t>فيلبس والخصي الحبشي</a:t>
            </a:r>
            <a:endParaRPr lang="en-US" sz="3600" b="1" i="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312325" name="Rectangle 5"/>
          <p:cNvSpPr>
            <a:spLocks noChangeArrowheads="1"/>
          </p:cNvSpPr>
          <p:nvPr/>
        </p:nvSpPr>
        <p:spPr bwMode="auto">
          <a:xfrm>
            <a:off x="5076825" y="6161089"/>
            <a:ext cx="4103688" cy="723900"/>
          </a:xfrm>
          <a:prstGeom prst="rect">
            <a:avLst/>
          </a:prstGeom>
          <a:solidFill>
            <a:srgbClr val="000000"/>
          </a:solidFill>
          <a:ln w="9525">
            <a:noFill/>
            <a:miter lim="800000"/>
            <a:headEnd/>
            <a:tailEnd/>
          </a:ln>
          <a:effectLst/>
        </p:spPr>
        <p:txBody>
          <a:bodyPr lIns="91967" tIns="45986" rIns="91967" bIns="45986" anchor="ctr"/>
          <a:lstStyle/>
          <a:p>
            <a:pPr>
              <a:defRPr/>
            </a:pPr>
            <a:r>
              <a:rPr lang="ar-SA"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أعمال الرسل</a:t>
            </a: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8: 26-40</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874142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7956" y="1844824"/>
            <a:ext cx="9144000" cy="2731144"/>
          </a:xfrm>
          <a:effectLst>
            <a:outerShdw blurRad="63500" dist="35921" dir="2700000" algn="ctr" rotWithShape="0">
              <a:schemeClr val="tx2">
                <a:alpha val="74998"/>
              </a:schemeClr>
            </a:outerShdw>
          </a:effectLst>
        </p:spPr>
        <p:txBody>
          <a:bodyPr anchor="t"/>
          <a:lstStyle/>
          <a:p>
            <a:pPr>
              <a:defRPr/>
            </a:pPr>
            <a:r>
              <a:rPr lang="ar-SA" sz="4800" dirty="0">
                <a:effectLst>
                  <a:glow rad="127000">
                    <a:schemeClr val="tx1"/>
                  </a:glow>
                </a:effectLst>
                <a:ea typeface="ＭＳ Ｐゴシック" charset="0"/>
              </a:rPr>
              <a:t>هل ترى</a:t>
            </a:r>
            <a:br>
              <a:rPr lang="ar-JO" sz="4800" dirty="0">
                <a:effectLst>
                  <a:glow rad="127000">
                    <a:schemeClr val="tx1"/>
                  </a:glow>
                </a:effectLst>
                <a:ea typeface="ＭＳ Ｐゴシック" charset="0"/>
              </a:rPr>
            </a:br>
            <a:r>
              <a:rPr lang="ar-SA" sz="4800" dirty="0">
                <a:effectLst>
                  <a:glow rad="127000">
                    <a:schemeClr val="tx1"/>
                  </a:glow>
                </a:effectLst>
                <a:ea typeface="ＭＳ Ｐゴシック" charset="0"/>
              </a:rPr>
              <a:t> كيف وجّهك الله</a:t>
            </a:r>
            <a:br>
              <a:rPr lang="ar-JO" sz="4800" dirty="0">
                <a:effectLst>
                  <a:glow rad="127000">
                    <a:schemeClr val="tx1"/>
                  </a:glow>
                </a:effectLst>
                <a:ea typeface="ＭＳ Ｐゴシック" charset="0"/>
              </a:rPr>
            </a:br>
            <a:r>
              <a:rPr lang="ar-SA" sz="4800" dirty="0">
                <a:effectLst>
                  <a:glow rad="127000">
                    <a:schemeClr val="tx1"/>
                  </a:glow>
                </a:effectLst>
                <a:ea typeface="ＭＳ Ｐゴシック" charset="0"/>
              </a:rPr>
              <a:t> خلال الصعوبات؟ </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772237993"/>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36496" cy="2286000"/>
          </a:xfrm>
          <a:effectLst>
            <a:outerShdw blurRad="63500" dist="35921" dir="2700000" algn="ctr" rotWithShape="0">
              <a:schemeClr val="tx2">
                <a:alpha val="74998"/>
              </a:schemeClr>
            </a:outerShdw>
          </a:effectLst>
        </p:spPr>
        <p:txBody>
          <a:bodyPr anchor="t"/>
          <a:lstStyle/>
          <a:p>
            <a:pPr rtl="1">
              <a:defRPr/>
            </a:pPr>
            <a:r>
              <a:rPr lang="ar-SA" sz="6000" dirty="0">
                <a:effectLst>
                  <a:glow rad="127000">
                    <a:schemeClr val="tx1"/>
                  </a:glow>
                </a:effectLst>
                <a:ea typeface="Arial" charset="0"/>
              </a:rPr>
              <a:t>لماذا يجب أن </a:t>
            </a:r>
            <a:br>
              <a:rPr lang="ar-SA" sz="8000" dirty="0">
                <a:effectLst>
                  <a:glow rad="127000">
                    <a:schemeClr val="tx1"/>
                  </a:glow>
                </a:effectLst>
                <a:ea typeface="Arial" charset="0"/>
              </a:rPr>
            </a:br>
            <a:r>
              <a:rPr lang="ar-SA" sz="8000" dirty="0">
                <a:solidFill>
                  <a:srgbClr val="FFFF00"/>
                </a:solidFill>
                <a:effectLst>
                  <a:glow rad="127000">
                    <a:schemeClr val="tx1"/>
                  </a:glow>
                </a:effectLst>
                <a:ea typeface="Arial" charset="0"/>
              </a:rPr>
              <a:t>نشهد</a:t>
            </a:r>
            <a:r>
              <a:rPr lang="ar-SA" sz="8000" dirty="0">
                <a:effectLst>
                  <a:glow rad="127000">
                    <a:schemeClr val="tx1"/>
                  </a:glow>
                </a:effectLst>
                <a:ea typeface="Arial" charset="0"/>
              </a:rPr>
              <a:t> ؟؟</a:t>
            </a:r>
            <a:endParaRPr lang="en-US" sz="8000" dirty="0">
              <a:effectLst>
                <a:glow rad="127000">
                  <a:schemeClr val="tx1"/>
                </a:glow>
              </a:effectLst>
              <a:ea typeface="Arial" charset="0"/>
            </a:endParaRP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176010" y="2268055"/>
            <a:ext cx="4075277" cy="1323332"/>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3 </a:t>
            </a:r>
            <a:r>
              <a:rPr kumimoji="0" lang="ar-SA"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أسباب</a:t>
            </a:r>
            <a:endParaRPr kumimoji="0" lang="en-US"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80285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dirty="0">
                <a:solidFill>
                  <a:schemeClr val="bg1"/>
                </a:solidFill>
                <a:effectLst>
                  <a:glow rad="101600">
                    <a:schemeClr val="tx1">
                      <a:alpha val="99000"/>
                    </a:schemeClr>
                  </a:glow>
                </a:effectLst>
              </a:rPr>
              <a:t>إلى أين نتجه في أعمال الرسل 3…</a:t>
            </a:r>
            <a:endParaRPr lang="en-US" dirty="0">
              <a:solidFill>
                <a:schemeClr val="bg1"/>
              </a:solidFill>
              <a:effectLst>
                <a:glow rad="101600">
                  <a:schemeClr val="tx1">
                    <a:alpha val="99000"/>
                  </a:schemeClr>
                </a:glow>
              </a:effectLst>
            </a:endParaRPr>
          </a:p>
        </p:txBody>
      </p:sp>
      <p:grpSp>
        <p:nvGrpSpPr>
          <p:cNvPr id="6" name="Group 5">
            <a:extLst>
              <a:ext uri="{FF2B5EF4-FFF2-40B4-BE49-F238E27FC236}">
                <a16:creationId xmlns:a16="http://schemas.microsoft.com/office/drawing/2014/main" id="{7BD25C55-C072-1E4D-9437-8727EEFE34E5}"/>
              </a:ext>
            </a:extLst>
          </p:cNvPr>
          <p:cNvGrpSpPr/>
          <p:nvPr/>
        </p:nvGrpSpPr>
        <p:grpSpPr>
          <a:xfrm>
            <a:off x="732344" y="1097320"/>
            <a:ext cx="2925257" cy="5732458"/>
            <a:chOff x="732344" y="1097320"/>
            <a:chExt cx="2925257" cy="5732458"/>
          </a:xfrm>
        </p:grpSpPr>
        <p:sp>
          <p:nvSpPr>
            <p:cNvPr id="7" name="Rectangle 2"/>
            <p:cNvSpPr txBox="1">
              <a:spLocks noChangeArrowheads="1"/>
            </p:cNvSpPr>
            <p:nvPr/>
          </p:nvSpPr>
          <p:spPr bwMode="auto">
            <a:xfrm>
              <a:off x="732344" y="5424273"/>
              <a:ext cx="2925257" cy="14055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الرجل</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الأعرج</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8" name="Picture 2" descr="Image result for Acts 3 gate">
              <a:extLst>
                <a:ext uri="{FF2B5EF4-FFF2-40B4-BE49-F238E27FC236}">
                  <a16:creationId xmlns:a16="http://schemas.microsoft.com/office/drawing/2014/main" id="{A62D7EAD-8EB6-304B-BB9D-D41770DED7C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32344" y="1097320"/>
              <a:ext cx="2925256" cy="43944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68EBC493-A3DD-7149-8A8C-8CCC6C57BB9E}"/>
              </a:ext>
            </a:extLst>
          </p:cNvPr>
          <p:cNvGrpSpPr/>
          <p:nvPr/>
        </p:nvGrpSpPr>
        <p:grpSpPr>
          <a:xfrm>
            <a:off x="5435509" y="1097320"/>
            <a:ext cx="2925257" cy="5697480"/>
            <a:chOff x="5435509" y="1118851"/>
            <a:chExt cx="2925257" cy="5697480"/>
          </a:xfrm>
        </p:grpSpPr>
        <p:pic>
          <p:nvPicPr>
            <p:cNvPr id="11" name="Picture 2" descr="Image result for praying">
              <a:extLst>
                <a:ext uri="{FF2B5EF4-FFF2-40B4-BE49-F238E27FC236}">
                  <a16:creationId xmlns:a16="http://schemas.microsoft.com/office/drawing/2014/main" id="{96117C90-AC07-7A4C-8F22-FAACA9191C0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435510" y="1118851"/>
              <a:ext cx="2925255" cy="439442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C7F9FFE4-AB0B-9B42-A9DD-8412473C2A11}"/>
                </a:ext>
              </a:extLst>
            </p:cNvPr>
            <p:cNvSpPr txBox="1">
              <a:spLocks noChangeArrowheads="1"/>
            </p:cNvSpPr>
            <p:nvPr/>
          </p:nvSpPr>
          <p:spPr bwMode="auto">
            <a:xfrm>
              <a:off x="5435509" y="5410826"/>
              <a:ext cx="2925257" cy="14055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نحن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8080779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r" rtl="1">
              <a:defRPr/>
            </a:pPr>
            <a:r>
              <a:rPr lang="ar-SA" dirty="0">
                <a:effectLst>
                  <a:glow rad="127000">
                    <a:schemeClr val="tx1"/>
                  </a:glow>
                </a:effectLst>
                <a:ea typeface="Arial" charset="0"/>
              </a:rPr>
              <a:t>أولا</a:t>
            </a:r>
            <a:r>
              <a:rPr lang="ar-JO" dirty="0">
                <a:effectLst>
                  <a:glow rad="127000">
                    <a:schemeClr val="tx1"/>
                  </a:glow>
                </a:effectLst>
                <a:ea typeface="Arial" charset="0"/>
              </a:rPr>
              <a:t>ً</a:t>
            </a:r>
            <a:r>
              <a:rPr lang="ar-SA" dirty="0">
                <a:effectLst>
                  <a:glow rad="127000">
                    <a:schemeClr val="tx1"/>
                  </a:glow>
                </a:effectLst>
                <a:ea typeface="Arial" charset="0"/>
              </a:rPr>
              <a:t>: لقد سبقنا الله حتى نبدأ من حيث نحن ..</a:t>
            </a:r>
            <a:br>
              <a:rPr lang="ar-SA" dirty="0">
                <a:effectLst>
                  <a:glow rad="127000">
                    <a:schemeClr val="tx1"/>
                  </a:glow>
                </a:effectLst>
                <a:ea typeface="Arial" charset="0"/>
              </a:rPr>
            </a:br>
            <a:r>
              <a:rPr lang="ar-SA" dirty="0">
                <a:effectLst>
                  <a:glow rad="127000">
                    <a:schemeClr val="tx1"/>
                  </a:glow>
                </a:effectLst>
                <a:ea typeface="Arial" charset="0"/>
              </a:rPr>
              <a:t>(١:١ – ٦: ٧ )</a:t>
            </a:r>
            <a:endParaRPr lang="en-US"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B980B019-4D16-FD4B-939C-501CF412EA67}"/>
              </a:ext>
            </a:extLst>
          </p:cNvPr>
          <p:cNvSpPr txBox="1">
            <a:spLocks noChangeArrowheads="1"/>
          </p:cNvSpPr>
          <p:nvPr/>
        </p:nvSpPr>
        <p:spPr bwMode="auto">
          <a:xfrm>
            <a:off x="0" y="6013892"/>
            <a:ext cx="9144000" cy="81588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2" name="TextBox 1">
            <a:extLst>
              <a:ext uri="{FF2B5EF4-FFF2-40B4-BE49-F238E27FC236}">
                <a16:creationId xmlns:a16="http://schemas.microsoft.com/office/drawing/2014/main" id="{7788D115-0E39-480E-C4E5-433EA33AF8EB}"/>
              </a:ext>
            </a:extLst>
          </p:cNvPr>
          <p:cNvSpPr txBox="1"/>
          <p:nvPr/>
        </p:nvSpPr>
        <p:spPr>
          <a:xfrm>
            <a:off x="7167417" y="9531927"/>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79569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0648"/>
            <a:ext cx="8964488" cy="2088232"/>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ثاني</a:t>
            </a:r>
            <a:r>
              <a:rPr lang="ar-JO" dirty="0">
                <a:effectLst>
                  <a:glow rad="127000">
                    <a:schemeClr val="tx1"/>
                  </a:glow>
                </a:effectLst>
                <a:ea typeface="Arial" charset="0"/>
              </a:rPr>
              <a:t>اً</a:t>
            </a:r>
            <a:r>
              <a:rPr lang="ar-SA" dirty="0">
                <a:effectLst>
                  <a:glow rad="127000">
                    <a:schemeClr val="tx1"/>
                  </a:glow>
                </a:effectLst>
                <a:ea typeface="Arial" charset="0"/>
              </a:rPr>
              <a:t>: يعود المجد لله عندما نشهد خارج منطقة راحتنا (٦: ٨-٨ : ٤٠) </a:t>
            </a:r>
            <a:endParaRPr lang="en-US"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BD1013B5-67BC-7C45-9873-A1C4EC26965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324765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8964488" cy="2155080"/>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ثالثاً</a:t>
            </a:r>
            <a:r>
              <a:rPr lang="ar-SA" sz="4800" dirty="0">
                <a:effectLst>
                  <a:glow rad="127000">
                    <a:schemeClr val="tx1"/>
                  </a:glow>
                </a:effectLst>
                <a:ea typeface="Arial" charset="0"/>
              </a:rPr>
              <a:t>: سيستخدمنا الله لنشر الملكوت إلى آخر مكان لم يتم الوصول إليه (٩-٢٨).</a:t>
            </a:r>
            <a:endParaRPr lang="en-US" sz="4800" dirty="0">
              <a:effectLst>
                <a:glow rad="127000">
                  <a:schemeClr val="tx1"/>
                </a:glow>
              </a:effectLst>
              <a:ea typeface="Arial" charset="0"/>
            </a:endParaRP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74"/>
          <a:stretch/>
        </p:blipFill>
        <p:spPr bwMode="auto">
          <a:xfrm>
            <a:off x="7477" y="2204864"/>
            <a:ext cx="9168341" cy="46531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5FB3D5C-63C7-C84F-9914-8E2BDFFEC7B7}"/>
              </a:ext>
            </a:extLst>
          </p:cNvPr>
          <p:cNvSpPr txBox="1">
            <a:spLocks noChangeArrowheads="1"/>
          </p:cNvSpPr>
          <p:nvPr/>
        </p:nvSpPr>
        <p:spPr bwMode="auto">
          <a:xfrm>
            <a:off x="0" y="5949280"/>
            <a:ext cx="9144000" cy="88049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1416822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51970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The name of Jesus</a:t>
            </a:r>
          </a:p>
        </p:txBody>
      </p:sp>
      <p:pic>
        <p:nvPicPr>
          <p:cNvPr id="15362" name="Picture 2" descr="Image result for name of jesus">
            <a:extLst>
              <a:ext uri="{FF2B5EF4-FFF2-40B4-BE49-F238E27FC236}">
                <a16:creationId xmlns:a16="http://schemas.microsoft.com/office/drawing/2014/main" id="{327D89A1-B985-564F-B574-EF6D974D5A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45DDBF93-1BA5-501D-43D0-53E00A19D1AB}"/>
              </a:ext>
            </a:extLst>
          </p:cNvPr>
          <p:cNvSpPr txBox="1">
            <a:spLocks noChangeArrowheads="1"/>
          </p:cNvSpPr>
          <p:nvPr/>
        </p:nvSpPr>
        <p:spPr bwMode="auto">
          <a:xfrm>
            <a:off x="1475656" y="2588513"/>
            <a:ext cx="6480720" cy="115038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اسم يسوع</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7230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22889" y="1614829"/>
            <a:ext cx="7879566" cy="403221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المعلن عن المخلص العالمي في تقدم المملكة ذات السيادة</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15752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هيكل هيرودس</a:t>
            </a:r>
            <a:endParaRPr lang="en-US" sz="4800" dirty="0">
              <a:effectLst>
                <a:glow rad="127000">
                  <a:schemeClr val="tx1"/>
                </a:glow>
              </a:effectLst>
              <a:ea typeface="ＭＳ Ｐゴシック" charset="0"/>
            </a:endParaRPr>
          </a:p>
        </p:txBody>
      </p:sp>
      <p:grpSp>
        <p:nvGrpSpPr>
          <p:cNvPr id="4" name="Group 3">
            <a:extLst>
              <a:ext uri="{FF2B5EF4-FFF2-40B4-BE49-F238E27FC236}">
                <a16:creationId xmlns:a16="http://schemas.microsoft.com/office/drawing/2014/main" id="{E1598C04-79FB-4A42-8B21-D9EFF242C4B3}"/>
              </a:ext>
            </a:extLst>
          </p:cNvPr>
          <p:cNvGrpSpPr/>
          <p:nvPr/>
        </p:nvGrpSpPr>
        <p:grpSpPr>
          <a:xfrm>
            <a:off x="0" y="982479"/>
            <a:ext cx="9144000" cy="5143500"/>
            <a:chOff x="0" y="1136384"/>
            <a:chExt cx="9144000" cy="5143500"/>
          </a:xfrm>
        </p:grpSpPr>
        <p:pic>
          <p:nvPicPr>
            <p:cNvPr id="2" name="Picture 1">
              <a:extLst>
                <a:ext uri="{FF2B5EF4-FFF2-40B4-BE49-F238E27FC236}">
                  <a16:creationId xmlns:a16="http://schemas.microsoft.com/office/drawing/2014/main" id="{21302874-360B-C740-B7A4-13CC1B6121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36384"/>
              <a:ext cx="9144000" cy="5143500"/>
            </a:xfrm>
            <a:prstGeom prst="rect">
              <a:avLst/>
            </a:prstGeom>
          </p:spPr>
        </p:pic>
        <p:sp>
          <p:nvSpPr>
            <p:cNvPr id="3" name="Rectangle 2">
              <a:extLst>
                <a:ext uri="{FF2B5EF4-FFF2-40B4-BE49-F238E27FC236}">
                  <a16:creationId xmlns:a16="http://schemas.microsoft.com/office/drawing/2014/main" id="{B669821C-E1FF-7F44-92C4-609DB17624B1}"/>
                </a:ext>
              </a:extLst>
            </p:cNvPr>
            <p:cNvSpPr/>
            <p:nvPr/>
          </p:nvSpPr>
          <p:spPr bwMode="auto">
            <a:xfrm>
              <a:off x="115910" y="5190186"/>
              <a:ext cx="3271234"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D5511657-8409-3B43-B499-B20B975997A7}"/>
                </a:ext>
              </a:extLst>
            </p:cNvPr>
            <p:cNvSpPr/>
            <p:nvPr/>
          </p:nvSpPr>
          <p:spPr bwMode="auto">
            <a:xfrm rot="1342170">
              <a:off x="1345233" y="5052029"/>
              <a:ext cx="3271234"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6" name="TextBox 5">
            <a:extLst>
              <a:ext uri="{FF2B5EF4-FFF2-40B4-BE49-F238E27FC236}">
                <a16:creationId xmlns:a16="http://schemas.microsoft.com/office/drawing/2014/main" id="{84E88E55-34C4-D140-B400-219BB713C71A}"/>
              </a:ext>
            </a:extLst>
          </p:cNvPr>
          <p:cNvSpPr txBox="1"/>
          <p:nvPr/>
        </p:nvSpPr>
        <p:spPr>
          <a:xfrm>
            <a:off x="2319947" y="4320402"/>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ساحة</a:t>
            </a:r>
          </a:p>
          <a:p>
            <a:pPr marL="0" marR="0" lvl="0" indent="0" algn="ctr" defTabSz="457177" rtl="0" eaLnBrk="1" fontAlgn="auto" latinLnBrk="0" hangingPunct="1">
              <a:lnSpc>
                <a:spcPct val="100000"/>
              </a:lnSpc>
              <a:spcBef>
                <a:spcPts val="0"/>
              </a:spcBef>
              <a:spcAft>
                <a:spcPts val="0"/>
              </a:spcAft>
              <a:buClrTx/>
              <a:buSzTx/>
              <a:buFontTx/>
              <a:buNone/>
              <a:tabLst/>
              <a:defRPr/>
            </a:pPr>
            <a:r>
              <a:rPr lang="ar-JO" sz="1800" b="1" dirty="0">
                <a:solidFill>
                  <a:srgbClr val="000000"/>
                </a:solidFill>
                <a:latin typeface="Arial" panose="020B0604020202020204" pitchFamily="34" charset="0"/>
                <a:ea typeface="+mn-ea"/>
                <a:cs typeface="Arial" panose="020B0604020202020204" pitchFamily="34" charset="0"/>
              </a:rPr>
              <a:t>الأمم</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C50D4B4D-2169-184B-9CE5-75585261C9A1}"/>
              </a:ext>
            </a:extLst>
          </p:cNvPr>
          <p:cNvSpPr txBox="1"/>
          <p:nvPr/>
        </p:nvSpPr>
        <p:spPr>
          <a:xfrm>
            <a:off x="7761080" y="4175546"/>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ساحة</a:t>
            </a:r>
          </a:p>
          <a:p>
            <a:pPr marL="0" marR="0" lvl="0" indent="0" algn="ctr" defTabSz="457177" rtl="0" eaLnBrk="1" fontAlgn="auto" latinLnBrk="0" hangingPunct="1">
              <a:lnSpc>
                <a:spcPct val="100000"/>
              </a:lnSpc>
              <a:spcBef>
                <a:spcPts val="0"/>
              </a:spcBef>
              <a:spcAft>
                <a:spcPts val="0"/>
              </a:spcAft>
              <a:buClrTx/>
              <a:buSzTx/>
              <a:buFontTx/>
              <a:buNone/>
              <a:tabLst/>
              <a:defRPr/>
            </a:pPr>
            <a:r>
              <a:rPr lang="ar-JO" sz="1800" b="1" dirty="0">
                <a:solidFill>
                  <a:srgbClr val="000000"/>
                </a:solidFill>
                <a:latin typeface="Arial" panose="020B0604020202020204" pitchFamily="34" charset="0"/>
                <a:ea typeface="+mn-ea"/>
                <a:cs typeface="Arial" panose="020B0604020202020204" pitchFamily="34" charset="0"/>
              </a:rPr>
              <a:t>الأمم</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A02C050D-425A-6A44-ADC8-6BBC78C7F551}"/>
              </a:ext>
            </a:extLst>
          </p:cNvPr>
          <p:cNvSpPr txBox="1"/>
          <p:nvPr/>
        </p:nvSpPr>
        <p:spPr>
          <a:xfrm>
            <a:off x="5552034" y="3231063"/>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ساحة</a:t>
            </a:r>
          </a:p>
          <a:p>
            <a:pPr marL="0" marR="0" lvl="0" indent="0" algn="ctr" defTabSz="457177" rtl="0" eaLnBrk="1" fontAlgn="auto" latinLnBrk="0" hangingPunct="1">
              <a:lnSpc>
                <a:spcPct val="100000"/>
              </a:lnSpc>
              <a:spcBef>
                <a:spcPts val="0"/>
              </a:spcBef>
              <a:spcAft>
                <a:spcPts val="0"/>
              </a:spcAft>
              <a:buClrTx/>
              <a:buSzTx/>
              <a:buFontTx/>
              <a:buNone/>
              <a:tabLst/>
              <a:defRPr/>
            </a:pPr>
            <a:r>
              <a:rPr lang="ar-JO" sz="1800" b="1" dirty="0">
                <a:solidFill>
                  <a:srgbClr val="000000"/>
                </a:solidFill>
                <a:latin typeface="Arial" panose="020B0604020202020204" pitchFamily="34" charset="0"/>
                <a:ea typeface="+mn-ea"/>
                <a:cs typeface="Arial" panose="020B0604020202020204" pitchFamily="34" charset="0"/>
              </a:rPr>
              <a:t>النساء</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E8313345-151C-C745-A6FC-822AB1CB03DC}"/>
              </a:ext>
            </a:extLst>
          </p:cNvPr>
          <p:cNvSpPr txBox="1"/>
          <p:nvPr/>
        </p:nvSpPr>
        <p:spPr>
          <a:xfrm>
            <a:off x="1405547" y="2690778"/>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ساحة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الكهنة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865867B4-50D9-3F46-8F3C-60C8B2AC14AD}"/>
              </a:ext>
            </a:extLst>
          </p:cNvPr>
          <p:cNvSpPr txBox="1"/>
          <p:nvPr/>
        </p:nvSpPr>
        <p:spPr>
          <a:xfrm>
            <a:off x="2621872" y="1385838"/>
            <a:ext cx="717955" cy="369332"/>
          </a:xfrm>
          <a:prstGeom prst="rect">
            <a:avLst/>
          </a:prstGeom>
          <a:solidFill>
            <a:schemeClr val="bg1"/>
          </a:solidFill>
        </p:spPr>
        <p:txBody>
          <a:bodyPr wrap="square" rtlCol="0" anchor="ctr">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القدس</a:t>
            </a:r>
          </a:p>
        </p:txBody>
      </p:sp>
      <p:sp>
        <p:nvSpPr>
          <p:cNvPr id="7" name="Rectangle 2">
            <a:extLst>
              <a:ext uri="{FF2B5EF4-FFF2-40B4-BE49-F238E27FC236}">
                <a16:creationId xmlns:a16="http://schemas.microsoft.com/office/drawing/2014/main" id="{94D0D8F4-CC5A-18ED-9E43-21DA226D3BC2}"/>
              </a:ext>
            </a:extLst>
          </p:cNvPr>
          <p:cNvSpPr txBox="1">
            <a:spLocks noChangeArrowheads="1"/>
          </p:cNvSpPr>
          <p:nvPr/>
        </p:nvSpPr>
        <p:spPr bwMode="auto">
          <a:xfrm>
            <a:off x="3995936" y="1630540"/>
            <a:ext cx="1321806" cy="64633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طاولات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الذبح</a:t>
            </a:r>
            <a:endParaRPr kumimoji="0" lang="en-US" sz="1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36D4AD3E-6A95-0C03-B38C-2CDB58E49337}"/>
              </a:ext>
            </a:extLst>
          </p:cNvPr>
          <p:cNvSpPr txBox="1">
            <a:spLocks noChangeArrowheads="1"/>
          </p:cNvSpPr>
          <p:nvPr/>
        </p:nvSpPr>
        <p:spPr bwMode="auto">
          <a:xfrm>
            <a:off x="6084168" y="3895611"/>
            <a:ext cx="1461325" cy="61350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غرفة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النذير</a:t>
            </a:r>
            <a:endParaRPr kumimoji="0" lang="en-US" sz="1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1BAB1AB4-8DD1-479C-9B02-AB6ECAA0219E}"/>
              </a:ext>
            </a:extLst>
          </p:cNvPr>
          <p:cNvSpPr txBox="1">
            <a:spLocks noChangeArrowheads="1"/>
          </p:cNvSpPr>
          <p:nvPr/>
        </p:nvSpPr>
        <p:spPr bwMode="auto">
          <a:xfrm>
            <a:off x="7035079" y="3232802"/>
            <a:ext cx="1321806" cy="64633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باب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الجميل</a:t>
            </a:r>
            <a:endParaRPr kumimoji="0" lang="en-US" sz="1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DD3FCA91-7A2A-F980-F05F-251A76112D6F}"/>
              </a:ext>
            </a:extLst>
          </p:cNvPr>
          <p:cNvSpPr txBox="1">
            <a:spLocks noChangeArrowheads="1"/>
          </p:cNvSpPr>
          <p:nvPr/>
        </p:nvSpPr>
        <p:spPr bwMode="auto">
          <a:xfrm>
            <a:off x="4289358" y="3202985"/>
            <a:ext cx="1183716" cy="61350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غرفة  الزيوت</a:t>
            </a:r>
            <a:endParaRPr kumimoji="0" lang="en-US" sz="1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A25FE5D7-B7E7-B629-1524-64F63FD7E69F}"/>
              </a:ext>
            </a:extLst>
          </p:cNvPr>
          <p:cNvSpPr txBox="1">
            <a:spLocks noChangeArrowheads="1"/>
          </p:cNvSpPr>
          <p:nvPr/>
        </p:nvSpPr>
        <p:spPr bwMode="auto">
          <a:xfrm>
            <a:off x="4751960" y="2311435"/>
            <a:ext cx="1044176" cy="54545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بوابة نيكانور</a:t>
            </a:r>
            <a:endParaRPr kumimoji="0" lang="en-US" sz="1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AC22CCD1-3D32-078B-9D93-1E9AD849E276}"/>
              </a:ext>
            </a:extLst>
          </p:cNvPr>
          <p:cNvSpPr txBox="1">
            <a:spLocks noChangeArrowheads="1"/>
          </p:cNvSpPr>
          <p:nvPr/>
        </p:nvSpPr>
        <p:spPr bwMode="auto">
          <a:xfrm>
            <a:off x="2888592" y="3089006"/>
            <a:ext cx="1026841" cy="248103"/>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المرحضة</a:t>
            </a:r>
            <a:endParaRPr kumimoji="0" lang="en-US" sz="1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D7F09BF2-A0D1-7362-3D34-0535BD40E328}"/>
              </a:ext>
            </a:extLst>
          </p:cNvPr>
          <p:cNvSpPr txBox="1">
            <a:spLocks noChangeArrowheads="1"/>
          </p:cNvSpPr>
          <p:nvPr/>
        </p:nvSpPr>
        <p:spPr bwMode="auto">
          <a:xfrm>
            <a:off x="3874883" y="2882023"/>
            <a:ext cx="722902" cy="310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المذبح</a:t>
            </a:r>
            <a:endParaRPr kumimoji="0" lang="en-US" sz="1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93898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Acts 3 gate">
            <a:extLst>
              <a:ext uri="{FF2B5EF4-FFF2-40B4-BE49-F238E27FC236}">
                <a16:creationId xmlns:a16="http://schemas.microsoft.com/office/drawing/2014/main" id="{076878B0-0A4D-EA45-8F4F-43A86F506BA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251152"/>
          </a:xfrm>
          <a:solidFill>
            <a:schemeClr val="tx1"/>
          </a:solidFill>
          <a:effectLst>
            <a:outerShdw blurRad="63500" dist="35921" dir="2700000" algn="ctr" rotWithShape="0">
              <a:schemeClr val="tx2">
                <a:alpha val="74998"/>
              </a:schemeClr>
            </a:outerShdw>
          </a:effectLst>
        </p:spPr>
        <p:txBody>
          <a:bodyPr anchor="ctr"/>
          <a:lstStyle/>
          <a:p>
            <a:pPr rtl="1"/>
            <a:r>
              <a:rPr lang="ar-JO" sz="3200" dirty="0"/>
              <a:t>أ</a:t>
            </a:r>
            <a:r>
              <a:rPr lang="ar-SA" sz="3200" dirty="0"/>
              <a:t>عمال ٣ : ٢</a:t>
            </a:r>
            <a:br>
              <a:rPr lang="ar-SA" sz="3200" dirty="0"/>
            </a:br>
            <a:r>
              <a:rPr lang="ar-SA" sz="3200" dirty="0"/>
              <a:t>وكان رجل أعرج من بطن أمه ي</a:t>
            </a:r>
            <a:r>
              <a:rPr lang="ar-JO" sz="3200" dirty="0"/>
              <a:t>ُ</a:t>
            </a:r>
            <a:r>
              <a:rPr lang="ar-SA" sz="3200" dirty="0"/>
              <a:t>حمل، كانوا يضعونه كل يوم عند باب الهيكل الذي يقال له الجميل ليسأل صدقة من الذين يدخلون الهيكل.</a:t>
            </a:r>
          </a:p>
        </p:txBody>
      </p:sp>
    </p:spTree>
    <p:extLst>
      <p:ext uri="{BB962C8B-B14F-4D97-AF65-F5344CB8AC3E}">
        <p14:creationId xmlns:p14="http://schemas.microsoft.com/office/powerpoint/2010/main" val="43128599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Acts 3 gate">
            <a:extLst>
              <a:ext uri="{FF2B5EF4-FFF2-40B4-BE49-F238E27FC236}">
                <a16:creationId xmlns:a16="http://schemas.microsoft.com/office/drawing/2014/main" id="{435F6E3E-40D2-094C-9F4A-D78104D4A50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681458"/>
          </a:xfrm>
          <a:solidFill>
            <a:schemeClr val="tx1"/>
          </a:solid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pPr rtl="1"/>
            <a:r>
              <a:rPr lang="ar-JO" sz="3200" dirty="0"/>
              <a:t>أ</a:t>
            </a:r>
            <a:r>
              <a:rPr lang="ar-SA" sz="3200" dirty="0"/>
              <a:t>عمال ٣ : ٤-٦</a:t>
            </a:r>
            <a:br>
              <a:rPr lang="ar-SA" sz="3200" dirty="0"/>
            </a:br>
            <a:r>
              <a:rPr lang="ar-SA" sz="3200" dirty="0"/>
              <a:t>4 فتفرس فيه بطرس مع يوحنا وقال: انظر إلينا</a:t>
            </a:r>
            <a:r>
              <a:rPr lang="ar-JO" sz="3200" dirty="0"/>
              <a:t> 5 </a:t>
            </a:r>
            <a:r>
              <a:rPr lang="ar-SA" sz="3200" dirty="0"/>
              <a:t>فلاحظهما منتظرا</a:t>
            </a:r>
            <a:r>
              <a:rPr lang="ar-JO" sz="3200" dirty="0"/>
              <a:t>ً</a:t>
            </a:r>
            <a:r>
              <a:rPr lang="ar-SA" sz="3200" dirty="0"/>
              <a:t> أن يأخذ منهما شيئا</a:t>
            </a:r>
            <a:r>
              <a:rPr lang="ar-JO" sz="3200" dirty="0"/>
              <a:t>ً</a:t>
            </a:r>
            <a:r>
              <a:rPr lang="ar-SA" sz="3200" dirty="0"/>
              <a:t>.</a:t>
            </a:r>
            <a:r>
              <a:rPr lang="ar-JO" sz="3200" dirty="0"/>
              <a:t> 6 </a:t>
            </a:r>
            <a:r>
              <a:rPr lang="ar-SA" sz="3200" dirty="0"/>
              <a:t>فقال بطرس: ليس لي فضة ولا ذهب ولكن الذي لي فإياه أعطيك: باسم يسوع المسيح الناصري قم وامش!</a:t>
            </a:r>
          </a:p>
        </p:txBody>
      </p:sp>
    </p:spTree>
    <p:extLst>
      <p:ext uri="{BB962C8B-B14F-4D97-AF65-F5344CB8AC3E}">
        <p14:creationId xmlns:p14="http://schemas.microsoft.com/office/powerpoint/2010/main" val="171999725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Acts 3 gate">
            <a:extLst>
              <a:ext uri="{FF2B5EF4-FFF2-40B4-BE49-F238E27FC236}">
                <a16:creationId xmlns:a16="http://schemas.microsoft.com/office/drawing/2014/main" id="{55356E31-A1F2-894A-BB15-C259D5A8DE9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169573"/>
            <a:ext cx="9144000" cy="568022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033787"/>
          </a:xfrm>
          <a:solidFill>
            <a:schemeClr val="tx1"/>
          </a:solid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pPr rtl="1"/>
            <a:r>
              <a:rPr lang="ar-JO" sz="3200" dirty="0"/>
              <a:t>أ</a:t>
            </a:r>
            <a:r>
              <a:rPr lang="ar-SA" sz="3200" dirty="0"/>
              <a:t>عمال ٣ : ٧</a:t>
            </a:r>
            <a:br>
              <a:rPr lang="ar-SA" sz="3200" dirty="0"/>
            </a:br>
            <a:r>
              <a:rPr lang="ar-SA" sz="3200" dirty="0"/>
              <a:t>وأمسكه بيده اليمنى وأقامه، ففي الحال تشددت رجلاه وكعباه</a:t>
            </a:r>
          </a:p>
        </p:txBody>
      </p:sp>
    </p:spTree>
    <p:extLst>
      <p:ext uri="{BB962C8B-B14F-4D97-AF65-F5344CB8AC3E}">
        <p14:creationId xmlns:p14="http://schemas.microsoft.com/office/powerpoint/2010/main" val="182848430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icanor gate beautiful gate">
            <a:extLst>
              <a:ext uri="{FF2B5EF4-FFF2-40B4-BE49-F238E27FC236}">
                <a16:creationId xmlns:a16="http://schemas.microsoft.com/office/drawing/2014/main" id="{199F7997-149B-7047-935A-510825E609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1763" y="0"/>
            <a:ext cx="8880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3562"/>
            <a:ext cx="9144000" cy="605232"/>
          </a:xfrm>
          <a:solidFill>
            <a:schemeClr val="tx1"/>
          </a:solid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مجمع هيكل هيرودس</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71CFD01C-4F16-9A4F-B25C-C3B4A4360936}"/>
              </a:ext>
            </a:extLst>
          </p:cNvPr>
          <p:cNvSpPr txBox="1">
            <a:spLocks noChangeArrowheads="1"/>
          </p:cNvSpPr>
          <p:nvPr/>
        </p:nvSpPr>
        <p:spPr bwMode="auto">
          <a:xfrm>
            <a:off x="5238974" y="2882933"/>
            <a:ext cx="2789410" cy="84190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باب الجميل</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3: 2، 10</a:t>
            </a:r>
            <a: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5" name="Rectangle 2">
            <a:extLst>
              <a:ext uri="{FF2B5EF4-FFF2-40B4-BE49-F238E27FC236}">
                <a16:creationId xmlns:a16="http://schemas.microsoft.com/office/drawing/2014/main" id="{EB22B68D-7505-2B40-8AA0-CEB0F57D65D6}"/>
              </a:ext>
            </a:extLst>
          </p:cNvPr>
          <p:cNvSpPr txBox="1">
            <a:spLocks noChangeArrowheads="1"/>
          </p:cNvSpPr>
          <p:nvPr/>
        </p:nvSpPr>
        <p:spPr bwMode="auto">
          <a:xfrm>
            <a:off x="1441525" y="4407830"/>
            <a:ext cx="3948056" cy="949477"/>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رواق سليمان</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a:t>
            </a: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 3: 11</a:t>
            </a:r>
            <a: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36829540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باب الجميل</a:t>
            </a:r>
            <a:endParaRPr lang="en-US" sz="3600" dirty="0">
              <a:effectLst>
                <a:glow rad="127000">
                  <a:schemeClr val="tx1"/>
                </a:glow>
              </a:effectLst>
              <a:ea typeface="ＭＳ Ｐゴシック" charset="0"/>
            </a:endParaRPr>
          </a:p>
        </p:txBody>
      </p:sp>
      <p:pic>
        <p:nvPicPr>
          <p:cNvPr id="2" name="Picture 1">
            <a:extLst>
              <a:ext uri="{FF2B5EF4-FFF2-40B4-BE49-F238E27FC236}">
                <a16:creationId xmlns:a16="http://schemas.microsoft.com/office/drawing/2014/main" id="{5ECC95F1-C080-B549-BE23-7394F367A0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52304"/>
            <a:ext cx="9144000" cy="6026727"/>
          </a:xfrm>
          <a:prstGeom prst="rect">
            <a:avLst/>
          </a:prstGeom>
        </p:spPr>
      </p:pic>
      <p:sp>
        <p:nvSpPr>
          <p:cNvPr id="4" name="Down Arrow 3">
            <a:extLst>
              <a:ext uri="{FF2B5EF4-FFF2-40B4-BE49-F238E27FC236}">
                <a16:creationId xmlns:a16="http://schemas.microsoft.com/office/drawing/2014/main" id="{E968C532-F7B2-9C5B-4257-915DC5D49226}"/>
              </a:ext>
            </a:extLst>
          </p:cNvPr>
          <p:cNvSpPr/>
          <p:nvPr/>
        </p:nvSpPr>
        <p:spPr bwMode="auto">
          <a:xfrm rot="1508185">
            <a:off x="3403810" y="380207"/>
            <a:ext cx="656217" cy="4297680"/>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57015150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باب الجميل</a:t>
            </a:r>
            <a:endParaRPr lang="en-US" sz="3600" dirty="0">
              <a:effectLst>
                <a:glow rad="127000">
                  <a:schemeClr val="tx1"/>
                </a:glow>
              </a:effectLst>
              <a:ea typeface="ＭＳ Ｐゴシック" charset="0"/>
            </a:endParaRPr>
          </a:p>
        </p:txBody>
      </p:sp>
      <p:pic>
        <p:nvPicPr>
          <p:cNvPr id="2050" name="Picture 2" descr="Image result for nicanor gate beautiful gate">
            <a:extLst>
              <a:ext uri="{FF2B5EF4-FFF2-40B4-BE49-F238E27FC236}">
                <a16:creationId xmlns:a16="http://schemas.microsoft.com/office/drawing/2014/main" id="{C14AAC55-F82A-954C-834D-5D2FFEB21AE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8798"/>
            <a:ext cx="9142730" cy="6089201"/>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a:extLst>
              <a:ext uri="{FF2B5EF4-FFF2-40B4-BE49-F238E27FC236}">
                <a16:creationId xmlns:a16="http://schemas.microsoft.com/office/drawing/2014/main" id="{B978416E-E04C-3D43-8B15-B1FA2B8E2839}"/>
              </a:ext>
            </a:extLst>
          </p:cNvPr>
          <p:cNvSpPr/>
          <p:nvPr/>
        </p:nvSpPr>
        <p:spPr bwMode="auto">
          <a:xfrm rot="1224019">
            <a:off x="4802303" y="950361"/>
            <a:ext cx="656217" cy="4297680"/>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48651381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167186" y="49785"/>
            <a:ext cx="4976813" cy="853857"/>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بوبابات الهيكل</a:t>
            </a:r>
            <a:endParaRPr lang="en-US" sz="4800" dirty="0">
              <a:effectLst>
                <a:glow rad="127000">
                  <a:schemeClr val="tx1"/>
                </a:glow>
              </a:effectLst>
              <a:ea typeface="ＭＳ Ｐゴシック" charset="0"/>
            </a:endParaRPr>
          </a:p>
        </p:txBody>
      </p:sp>
      <p:pic>
        <p:nvPicPr>
          <p:cNvPr id="8194" name="Picture 2" descr="Image result for nicanor gate">
            <a:extLst>
              <a:ext uri="{FF2B5EF4-FFF2-40B4-BE49-F238E27FC236}">
                <a16:creationId xmlns:a16="http://schemas.microsoft.com/office/drawing/2014/main" id="{CDF61431-42CF-C048-887A-11F0821897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67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3512B66A-5B14-5E49-99E3-EB3405E38480}"/>
              </a:ext>
            </a:extLst>
          </p:cNvPr>
          <p:cNvSpPr txBox="1">
            <a:spLocks noChangeArrowheads="1"/>
          </p:cNvSpPr>
          <p:nvPr/>
        </p:nvSpPr>
        <p:spPr bwMode="auto">
          <a:xfrm>
            <a:off x="4976815" y="3407484"/>
            <a:ext cx="4034116" cy="8538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نيكانور</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3EEC3C92-A428-7E4C-B022-8C39BA35FDBC}"/>
              </a:ext>
            </a:extLst>
          </p:cNvPr>
          <p:cNvSpPr txBox="1">
            <a:spLocks noChangeArrowheads="1"/>
          </p:cNvSpPr>
          <p:nvPr/>
        </p:nvSpPr>
        <p:spPr bwMode="auto">
          <a:xfrm>
            <a:off x="4944542" y="5429922"/>
            <a:ext cx="4034116" cy="8538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الجميل</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Down Arrow 1">
            <a:extLst>
              <a:ext uri="{FF2B5EF4-FFF2-40B4-BE49-F238E27FC236}">
                <a16:creationId xmlns:a16="http://schemas.microsoft.com/office/drawing/2014/main" id="{6ED1BCFD-45D6-CE2B-17B3-A64D70B1F0B4}"/>
              </a:ext>
            </a:extLst>
          </p:cNvPr>
          <p:cNvSpPr/>
          <p:nvPr/>
        </p:nvSpPr>
        <p:spPr bwMode="auto">
          <a:xfrm rot="5400000">
            <a:off x="3209754" y="2584525"/>
            <a:ext cx="822960" cy="2468880"/>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 name="Down Arrow 2">
            <a:extLst>
              <a:ext uri="{FF2B5EF4-FFF2-40B4-BE49-F238E27FC236}">
                <a16:creationId xmlns:a16="http://schemas.microsoft.com/office/drawing/2014/main" id="{63AECB46-D2D2-52CC-CA1D-C0769510F07C}"/>
              </a:ext>
            </a:extLst>
          </p:cNvPr>
          <p:cNvSpPr/>
          <p:nvPr/>
        </p:nvSpPr>
        <p:spPr bwMode="auto">
          <a:xfrm rot="5400000">
            <a:off x="3177481" y="4606963"/>
            <a:ext cx="822960" cy="2468880"/>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397962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500"/>
                                        <p:tgtEl>
                                          <p:spTgt spid="2"/>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968088"/>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بوابة نيكانور</a:t>
            </a:r>
            <a:endParaRPr lang="en-US" sz="3600" dirty="0">
              <a:effectLst>
                <a:glow rad="127000">
                  <a:schemeClr val="tx1"/>
                </a:glow>
              </a:effectLst>
              <a:ea typeface="ＭＳ Ｐゴシック" charset="0"/>
            </a:endParaRPr>
          </a:p>
        </p:txBody>
      </p:sp>
      <p:pic>
        <p:nvPicPr>
          <p:cNvPr id="9218" name="Picture 2" descr="Image result for nicanor gate">
            <a:extLst>
              <a:ext uri="{FF2B5EF4-FFF2-40B4-BE49-F238E27FC236}">
                <a16:creationId xmlns:a16="http://schemas.microsoft.com/office/drawing/2014/main" id="{B8412C4C-4CEA-AA48-A11C-D38B24754C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7557"/>
            <a:ext cx="9143999" cy="609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69913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icanor gate beautiful gate">
            <a:extLst>
              <a:ext uri="{FF2B5EF4-FFF2-40B4-BE49-F238E27FC236}">
                <a16:creationId xmlns:a16="http://schemas.microsoft.com/office/drawing/2014/main" id="{199F7997-149B-7047-935A-510825E609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1763" y="0"/>
            <a:ext cx="8880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3562"/>
            <a:ext cx="9144000" cy="605232"/>
          </a:xfrm>
          <a:solidFill>
            <a:schemeClr val="tx1"/>
          </a:solid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مجمع هيكل هيرودس</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71CFD01C-4F16-9A4F-B25C-C3B4A4360936}"/>
              </a:ext>
            </a:extLst>
          </p:cNvPr>
          <p:cNvSpPr txBox="1">
            <a:spLocks noChangeArrowheads="1"/>
          </p:cNvSpPr>
          <p:nvPr/>
        </p:nvSpPr>
        <p:spPr bwMode="auto">
          <a:xfrm>
            <a:off x="5238974" y="2882933"/>
            <a:ext cx="2789410" cy="84190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باب الجميل</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a:t>
            </a: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 3: 2، 10</a:t>
            </a:r>
            <a: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5" name="Rectangle 2">
            <a:extLst>
              <a:ext uri="{FF2B5EF4-FFF2-40B4-BE49-F238E27FC236}">
                <a16:creationId xmlns:a16="http://schemas.microsoft.com/office/drawing/2014/main" id="{EB22B68D-7505-2B40-8AA0-CEB0F57D65D6}"/>
              </a:ext>
            </a:extLst>
          </p:cNvPr>
          <p:cNvSpPr txBox="1">
            <a:spLocks noChangeArrowheads="1"/>
          </p:cNvSpPr>
          <p:nvPr/>
        </p:nvSpPr>
        <p:spPr bwMode="auto">
          <a:xfrm>
            <a:off x="1441525" y="4407830"/>
            <a:ext cx="3948056" cy="949477"/>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رواق سليمان</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a:t>
            </a: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 3: 11</a:t>
            </a:r>
            <a: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9574046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413124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لكنكم ستنالون قوة متى حل الروح القدس عليكم وتكونون لي شهوداً في أورشليم وفي كل اليهودية والسامرة وإلى أقصى الأرض </a:t>
            </a:r>
          </a:p>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(أعمال ٨:١)</a:t>
            </a:r>
            <a:endPar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7" y="65348"/>
            <a:ext cx="530812"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708284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04757"/>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رواق سليمان (أعمال الرسل 3: 11)</a:t>
            </a:r>
            <a:endParaRPr lang="en-US" sz="3600" dirty="0">
              <a:effectLst>
                <a:glow rad="127000">
                  <a:schemeClr val="tx1"/>
                </a:glow>
              </a:effectLst>
              <a:ea typeface="ＭＳ Ｐゴシック" charset="0"/>
            </a:endParaRPr>
          </a:p>
        </p:txBody>
      </p:sp>
      <p:pic>
        <p:nvPicPr>
          <p:cNvPr id="4098" name="Picture 2" descr="Image result for nicanor gate beautiful gate">
            <a:extLst>
              <a:ext uri="{FF2B5EF4-FFF2-40B4-BE49-F238E27FC236}">
                <a16:creationId xmlns:a16="http://schemas.microsoft.com/office/drawing/2014/main" id="{10223149-0BB7-9740-B447-512E9B5CFA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34226"/>
            <a:ext cx="9144000" cy="562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11949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04757"/>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رواق سليمان (أعمال الرسل 3: 11)</a:t>
            </a:r>
            <a:endParaRPr lang="en-US" sz="3600" dirty="0">
              <a:effectLst>
                <a:glow rad="127000">
                  <a:schemeClr val="tx1"/>
                </a:glow>
              </a:effectLst>
              <a:ea typeface="ＭＳ Ｐゴシック" charset="0"/>
            </a:endParaRPr>
          </a:p>
        </p:txBody>
      </p:sp>
      <p:pic>
        <p:nvPicPr>
          <p:cNvPr id="4100" name="Picture 4" descr="Image result for nicanor gate beautiful gate">
            <a:extLst>
              <a:ext uri="{FF2B5EF4-FFF2-40B4-BE49-F238E27FC236}">
                <a16:creationId xmlns:a16="http://schemas.microsoft.com/office/drawing/2014/main" id="{D2247483-E6CC-7141-9743-20769BC095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8" y="1244983"/>
            <a:ext cx="9262094" cy="559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58054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8530FD-4086-0F46-B719-B49DD02C55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36547"/>
            <a:ext cx="9144000" cy="5121453"/>
          </a:xfrm>
          <a:prstGeom prst="rect">
            <a:avLst/>
          </a:prstGeom>
        </p:spPr>
      </p:pic>
      <p:sp>
        <p:nvSpPr>
          <p:cNvPr id="900098" name="Rectangle 2"/>
          <p:cNvSpPr>
            <a:spLocks noGrp="1" noChangeArrowheads="1"/>
          </p:cNvSpPr>
          <p:nvPr>
            <p:ph type="ctrTitle"/>
          </p:nvPr>
        </p:nvSpPr>
        <p:spPr>
          <a:xfrm>
            <a:off x="0" y="29469"/>
            <a:ext cx="9144000" cy="2286219"/>
          </a:xfrm>
          <a:effectLst>
            <a:outerShdw blurRad="63500" dist="35921" dir="2700000" algn="ctr" rotWithShape="0">
              <a:schemeClr val="tx2">
                <a:alpha val="74998"/>
              </a:schemeClr>
            </a:outerShdw>
          </a:effectLst>
        </p:spPr>
        <p:txBody>
          <a:bodyPr anchor="ctr"/>
          <a:lstStyle/>
          <a:p>
            <a:pPr>
              <a:defRPr/>
            </a:pPr>
            <a:r>
              <a:rPr lang="ar-JO" sz="2800" dirty="0">
                <a:effectLst>
                  <a:glow rad="127000">
                    <a:schemeClr val="tx1"/>
                  </a:glow>
                </a:effectLst>
                <a:ea typeface="ＭＳ Ｐゴシック" charset="0"/>
              </a:rPr>
              <a:t>وعرفوه أنه هو الذي كان يجلس لأجل الصدقة على باب الهيكل الجميل، فامتلأوا دهشة وحيرة مما حدث له.</a:t>
            </a:r>
            <a:br>
              <a:rPr lang="en-US" sz="2800" dirty="0">
                <a:effectLst>
                  <a:glow rad="127000">
                    <a:schemeClr val="tx1"/>
                  </a:glow>
                </a:effectLst>
                <a:ea typeface="ＭＳ Ｐゴシック" charset="0"/>
              </a:rPr>
            </a:br>
            <a:r>
              <a:rPr lang="en-US" sz="2800" dirty="0">
                <a:effectLst>
                  <a:glow rad="127000">
                    <a:schemeClr val="tx1"/>
                  </a:glow>
                </a:effectLst>
                <a:ea typeface="ＭＳ Ｐゴシック" charset="0"/>
              </a:rPr>
              <a:t>(</a:t>
            </a:r>
            <a:r>
              <a:rPr lang="ar-SA" sz="2800" dirty="0">
                <a:effectLst>
                  <a:glow rad="127000">
                    <a:schemeClr val="tx1"/>
                  </a:glow>
                </a:effectLst>
                <a:ea typeface="ＭＳ Ｐゴシック" charset="0"/>
              </a:rPr>
              <a:t>أعمال الرس</a:t>
            </a:r>
            <a:r>
              <a:rPr lang="ar-JO" sz="2800" dirty="0">
                <a:effectLst>
                  <a:glow rad="127000">
                    <a:schemeClr val="tx1"/>
                  </a:glow>
                </a:effectLst>
                <a:ea typeface="ＭＳ Ｐゴシック" charset="0"/>
              </a:rPr>
              <a:t>ل 3: 10</a:t>
            </a:r>
            <a:r>
              <a:rPr lang="en-US" sz="2800" dirty="0">
                <a:effectLst>
                  <a:glow rad="127000">
                    <a:schemeClr val="tx1"/>
                  </a:glow>
                </a:effectLst>
                <a:ea typeface="ＭＳ Ｐゴシック" charset="0"/>
              </a:rPr>
              <a:t>)</a:t>
            </a:r>
          </a:p>
        </p:txBody>
      </p:sp>
      <p:sp>
        <p:nvSpPr>
          <p:cNvPr id="4" name="Rectangle 2">
            <a:extLst>
              <a:ext uri="{FF2B5EF4-FFF2-40B4-BE49-F238E27FC236}">
                <a16:creationId xmlns:a16="http://schemas.microsoft.com/office/drawing/2014/main" id="{9414C9A6-830C-CC42-A66D-C44D994D2591}"/>
              </a:ext>
            </a:extLst>
          </p:cNvPr>
          <p:cNvSpPr txBox="1">
            <a:spLocks noChangeArrowheads="1"/>
          </p:cNvSpPr>
          <p:nvPr/>
        </p:nvSpPr>
        <p:spPr bwMode="auto">
          <a:xfrm>
            <a:off x="24384" y="4767072"/>
            <a:ext cx="4693920" cy="20614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تضم حادثة الشفاء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عشر</a:t>
            </a:r>
            <a:r>
              <a:rPr kumimoji="0" lang="ar-JO" sz="3200" b="1" u="none" strike="noStrike" kern="0" cap="none" spc="0" normalizeH="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آيات فقط</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05008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Acts 3 gate">
            <a:extLst>
              <a:ext uri="{FF2B5EF4-FFF2-40B4-BE49-F238E27FC236}">
                <a16:creationId xmlns:a16="http://schemas.microsoft.com/office/drawing/2014/main" id="{FF97B6F5-2F20-9C4F-B7F0-0C3308CA5B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02241"/>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011982"/>
          </a:xfrm>
          <a:solidFill>
            <a:schemeClr val="tx1"/>
          </a:solidFill>
          <a:effectLst>
            <a:outerShdw blurRad="63500" dist="35921" dir="2700000" algn="ctr" rotWithShape="0">
              <a:schemeClr val="tx2">
                <a:alpha val="74998"/>
              </a:schemeClr>
            </a:outerShdw>
          </a:effectLst>
        </p:spPr>
        <p:txBody>
          <a:bodyPr anchor="ctr"/>
          <a:lstStyle/>
          <a:p>
            <a:pPr rtl="1"/>
            <a:r>
              <a:rPr lang="ar-JO" sz="3200" dirty="0"/>
              <a:t>أ</a:t>
            </a:r>
            <a:r>
              <a:rPr lang="ar-SA" sz="3200" dirty="0"/>
              <a:t>عمال ٣ : ١١</a:t>
            </a:r>
            <a:br>
              <a:rPr lang="ar-SA" sz="3200" dirty="0"/>
            </a:br>
            <a:r>
              <a:rPr lang="ar-SA" sz="3200" dirty="0"/>
              <a:t>وبينما كان الرجل الأعرج الذي شفي متمسكا</a:t>
            </a:r>
            <a:r>
              <a:rPr lang="ar-JO" sz="3200" dirty="0"/>
              <a:t>ً</a:t>
            </a:r>
            <a:r>
              <a:rPr lang="ar-SA" sz="3200" dirty="0"/>
              <a:t> ببطرس ويوحنا، تراكض إليهم جميع الشعب إلى الرواق الذي يقال له رواق سليمان وهم مندهشون.</a:t>
            </a:r>
          </a:p>
        </p:txBody>
      </p:sp>
    </p:spTree>
    <p:extLst>
      <p:ext uri="{BB962C8B-B14F-4D97-AF65-F5344CB8AC3E}">
        <p14:creationId xmlns:p14="http://schemas.microsoft.com/office/powerpoint/2010/main" val="376143237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Acts 3 gate">
            <a:extLst>
              <a:ext uri="{FF2B5EF4-FFF2-40B4-BE49-F238E27FC236}">
                <a16:creationId xmlns:a16="http://schemas.microsoft.com/office/drawing/2014/main" id="{FA683BEF-6271-0F45-89AC-6A93D681E15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3381"/>
            <a:ext cx="9144000" cy="683123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154582"/>
            <a:ext cx="9144000" cy="2690037"/>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عمال ٣ : ١٢</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فلما رأى بطرس ذلك أجاب الشعب: أيها الرجال الإسرائيليون ما بالكم تتعجبون من هذا؟ ولماذا تشخصون إلينا كأننا بقوتنا أو تقوانا قد جعلنا هذا يمشي؟</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61400121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F6D565-2E9C-894A-8DB5-FB2655E105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05099"/>
            <a:ext cx="9144000" cy="4123431"/>
          </a:xfrm>
          <a:prstGeom prst="rect">
            <a:avLst/>
          </a:prstGeom>
        </p:spPr>
      </p:pic>
      <p:sp>
        <p:nvSpPr>
          <p:cNvPr id="900098" name="Rectangle 2"/>
          <p:cNvSpPr>
            <a:spLocks noGrp="1" noChangeArrowheads="1"/>
          </p:cNvSpPr>
          <p:nvPr>
            <p:ph type="ctrTitle"/>
          </p:nvPr>
        </p:nvSpPr>
        <p:spPr>
          <a:xfrm>
            <a:off x="0" y="29469"/>
            <a:ext cx="9144000" cy="2675630"/>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عمال ٣ : ١٣</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إن إله إبراهيم وإسحاق ويعقوب، إله آبائنا مجد فتاه يسوع، الذي أسلمتموه أنتم وأنكرتموه أمام وجه بيلاطس وهو حاكم بإطلاقه.</a:t>
            </a:r>
          </a:p>
        </p:txBody>
      </p:sp>
    </p:spTree>
    <p:extLst>
      <p:ext uri="{BB962C8B-B14F-4D97-AF65-F5344CB8AC3E}">
        <p14:creationId xmlns:p14="http://schemas.microsoft.com/office/powerpoint/2010/main" val="362901099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023FA3-9AA0-8A40-8195-ECEF6F189C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235200"/>
            <a:ext cx="9144000" cy="4593331"/>
          </a:xfrm>
          <a:prstGeom prst="rect">
            <a:avLst/>
          </a:prstGeom>
        </p:spPr>
      </p:pic>
      <p:sp>
        <p:nvSpPr>
          <p:cNvPr id="900098" name="Rectangle 2"/>
          <p:cNvSpPr>
            <a:spLocks noGrp="1" noChangeArrowheads="1"/>
          </p:cNvSpPr>
          <p:nvPr>
            <p:ph type="ctrTitle"/>
          </p:nvPr>
        </p:nvSpPr>
        <p:spPr>
          <a:xfrm>
            <a:off x="0" y="29469"/>
            <a:ext cx="9144000" cy="2205731"/>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عمال ٣ : ١٤-١٥</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14 ولكن أنتم أنكرتم القدوس البار وطلبتم أن يوهب لكم رجل قاتل.</a:t>
            </a:r>
            <a:r>
              <a:rPr lang="ar-JO" sz="3600" dirty="0">
                <a:effectLst>
                  <a:glow rad="127000">
                    <a:schemeClr val="tx1"/>
                  </a:glow>
                </a:effectLst>
                <a:ea typeface="ＭＳ Ｐゴシック" charset="0"/>
              </a:rPr>
              <a:t>15 </a:t>
            </a:r>
            <a:r>
              <a:rPr lang="ar-SA" sz="3600" dirty="0">
                <a:effectLst>
                  <a:glow rad="127000">
                    <a:schemeClr val="tx1"/>
                  </a:glow>
                </a:effectLst>
                <a:ea typeface="ＭＳ Ｐゴシック" charset="0"/>
              </a:rPr>
              <a:t>ورئيس الحياة قتلتموه الذي أقامه الله من الأموات، ونحن شهود لذلك.</a:t>
            </a:r>
          </a:p>
        </p:txBody>
      </p:sp>
    </p:spTree>
    <p:extLst>
      <p:ext uri="{BB962C8B-B14F-4D97-AF65-F5344CB8AC3E}">
        <p14:creationId xmlns:p14="http://schemas.microsoft.com/office/powerpoint/2010/main" val="6901072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586A4-FFEE-7C41-94EC-DB4FE22218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89247"/>
            <a:ext cx="9144000" cy="4939284"/>
          </a:xfrm>
          <a:prstGeom prst="rect">
            <a:avLst/>
          </a:prstGeom>
        </p:spPr>
      </p:pic>
      <p:sp>
        <p:nvSpPr>
          <p:cNvPr id="900098" name="Rectangle 2"/>
          <p:cNvSpPr>
            <a:spLocks noGrp="1" noChangeArrowheads="1"/>
          </p:cNvSpPr>
          <p:nvPr>
            <p:ph type="ctrTitle"/>
          </p:nvPr>
        </p:nvSpPr>
        <p:spPr>
          <a:xfrm>
            <a:off x="0" y="29469"/>
            <a:ext cx="9144000" cy="2494275"/>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عمال ٣ : ١٦</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وبالإيمان باسمه شدد اسمه هذا الذي تنظرونه وتعرفونه، والإيمان الذي بواسطته أعطاه هذه الصحة أمام جميعكم.</a:t>
            </a:r>
          </a:p>
        </p:txBody>
      </p:sp>
    </p:spTree>
    <p:extLst>
      <p:ext uri="{BB962C8B-B14F-4D97-AF65-F5344CB8AC3E}">
        <p14:creationId xmlns:p14="http://schemas.microsoft.com/office/powerpoint/2010/main" val="241941885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rPr>
              <a:t>The name of Jesus</a:t>
            </a:r>
          </a:p>
        </p:txBody>
      </p:sp>
      <p:grpSp>
        <p:nvGrpSpPr>
          <p:cNvPr id="3" name="Group 2">
            <a:extLst>
              <a:ext uri="{FF2B5EF4-FFF2-40B4-BE49-F238E27FC236}">
                <a16:creationId xmlns:a16="http://schemas.microsoft.com/office/drawing/2014/main" id="{12CCA74D-66DC-0143-87FB-D41CDC9AC4B1}"/>
              </a:ext>
            </a:extLst>
          </p:cNvPr>
          <p:cNvGrpSpPr/>
          <p:nvPr/>
        </p:nvGrpSpPr>
        <p:grpSpPr>
          <a:xfrm>
            <a:off x="0" y="76200"/>
            <a:ext cx="9144000" cy="6705600"/>
            <a:chOff x="0" y="76200"/>
            <a:chExt cx="9144000" cy="6705600"/>
          </a:xfrm>
        </p:grpSpPr>
        <p:pic>
          <p:nvPicPr>
            <p:cNvPr id="16386" name="Picture 2" descr="Image result for name of jesus">
              <a:extLst>
                <a:ext uri="{FF2B5EF4-FFF2-40B4-BE49-F238E27FC236}">
                  <a16:creationId xmlns:a16="http://schemas.microsoft.com/office/drawing/2014/main" id="{47B4DE1D-08E6-DA4F-9785-F9AB86B1E37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7056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6413F2B-45B4-3641-B553-7ADCD056F99B}"/>
                </a:ext>
              </a:extLst>
            </p:cNvPr>
            <p:cNvSpPr/>
            <p:nvPr/>
          </p:nvSpPr>
          <p:spPr bwMode="auto">
            <a:xfrm>
              <a:off x="0" y="3073374"/>
              <a:ext cx="832919"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2D15B893-A7BF-9B45-B7BB-9A7E94F85553}"/>
                </a:ext>
              </a:extLst>
            </p:cNvPr>
            <p:cNvSpPr/>
            <p:nvPr/>
          </p:nvSpPr>
          <p:spPr bwMode="auto">
            <a:xfrm>
              <a:off x="697117" y="3246476"/>
              <a:ext cx="1095470"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8BEA54DE-ACDA-CA43-A71C-4D72079BD108}"/>
                </a:ext>
              </a:extLst>
            </p:cNvPr>
            <p:cNvSpPr/>
            <p:nvPr/>
          </p:nvSpPr>
          <p:spPr bwMode="auto">
            <a:xfrm>
              <a:off x="2281471" y="873288"/>
              <a:ext cx="902271"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5" name="Rectangle 2">
            <a:extLst>
              <a:ext uri="{FF2B5EF4-FFF2-40B4-BE49-F238E27FC236}">
                <a16:creationId xmlns:a16="http://schemas.microsoft.com/office/drawing/2014/main" id="{8C12DD40-B313-5D4B-ABD7-7CF244996432}"/>
              </a:ext>
            </a:extLst>
          </p:cNvPr>
          <p:cNvSpPr txBox="1">
            <a:spLocks noChangeArrowheads="1"/>
          </p:cNvSpPr>
          <p:nvPr/>
        </p:nvSpPr>
        <p:spPr bwMode="auto">
          <a:xfrm>
            <a:off x="2281472" y="923453"/>
            <a:ext cx="968721" cy="4255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Israel</a:t>
            </a:r>
          </a:p>
        </p:txBody>
      </p:sp>
      <p:sp>
        <p:nvSpPr>
          <p:cNvPr id="6" name="Rectangle 2">
            <a:extLst>
              <a:ext uri="{FF2B5EF4-FFF2-40B4-BE49-F238E27FC236}">
                <a16:creationId xmlns:a16="http://schemas.microsoft.com/office/drawing/2014/main" id="{D3AA1ABC-9E92-104F-8AD2-1FF4532000FD}"/>
              </a:ext>
            </a:extLst>
          </p:cNvPr>
          <p:cNvSpPr txBox="1">
            <a:spLocks noChangeArrowheads="1"/>
          </p:cNvSpPr>
          <p:nvPr/>
        </p:nvSpPr>
        <p:spPr bwMode="auto">
          <a:xfrm>
            <a:off x="1" y="3225296"/>
            <a:ext cx="1792586" cy="4255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sanctuary</a:t>
            </a:r>
          </a:p>
        </p:txBody>
      </p:sp>
    </p:spTree>
    <p:extLst>
      <p:ext uri="{BB962C8B-B14F-4D97-AF65-F5344CB8AC3E}">
        <p14:creationId xmlns:p14="http://schemas.microsoft.com/office/powerpoint/2010/main" val="370728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israel king">
            <a:extLst>
              <a:ext uri="{FF2B5EF4-FFF2-40B4-BE49-F238E27FC236}">
                <a16:creationId xmlns:a16="http://schemas.microsoft.com/office/drawing/2014/main" id="{6BB0F272-0375-C94A-B99D-0AFC03A9835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111" y="2209800"/>
            <a:ext cx="9172222" cy="464819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111" y="1"/>
            <a:ext cx="9144000" cy="2159000"/>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يجب على الناس أن يقبلوا يسوع باعتباره ملك إسرائيل الموعود (المسيح = المسيا) والذي سوف يعود ليسترد الملكوت بعد أن تؤمن الأمم (3: 17-26)</a:t>
            </a:r>
            <a:r>
              <a:rPr lang="en-US" sz="3600" dirty="0">
                <a:effectLst>
                  <a:glow rad="127000">
                    <a:schemeClr val="tx1"/>
                  </a:glow>
                </a:effectLst>
                <a:ea typeface="ＭＳ Ｐゴシック" charset="0"/>
              </a:rPr>
              <a:t> </a:t>
            </a:r>
          </a:p>
        </p:txBody>
      </p:sp>
    </p:spTree>
    <p:extLst>
      <p:ext uri="{BB962C8B-B14F-4D97-AF65-F5344CB8AC3E}">
        <p14:creationId xmlns:p14="http://schemas.microsoft.com/office/powerpoint/2010/main" val="2742414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4" name="Text Box 8"/>
          <p:cNvSpPr txBox="1">
            <a:spLocks noChangeArrowheads="1"/>
          </p:cNvSpPr>
          <p:nvPr/>
        </p:nvSpPr>
        <p:spPr bwMode="auto">
          <a:xfrm>
            <a:off x="78118" y="967369"/>
            <a:ext cx="8951950" cy="286221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البيان الموجز</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تقدم الله الموجه سيادياً لرسالة الملكوت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يهود أورشليم إلى الرومان غير اليهود في تاريخ الكنيسة المبكر يثبت أن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الله مسؤول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 كنيسته ويحث المؤمنين على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الشهادة في كل مكان</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65" name="Text Box 9"/>
          <p:cNvSpPr txBox="1">
            <a:spLocks noChangeArrowheads="1"/>
          </p:cNvSpPr>
          <p:nvPr/>
        </p:nvSpPr>
        <p:spPr bwMode="auto">
          <a:xfrm>
            <a:off x="71846" y="4005064"/>
            <a:ext cx="8964494" cy="2696016"/>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التطبيق</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يوسع الله رسالة ملكوته من خلالك ؟</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تتناسب مع هدفه العام لنشر الإنجيل في جميع أنحاء الأرض؟</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6" name="Text Box 10"/>
          <p:cNvSpPr txBox="1">
            <a:spLocks noChangeArrowheads="1"/>
          </p:cNvSpPr>
          <p:nvPr/>
        </p:nvSpPr>
        <p:spPr bwMode="auto">
          <a:xfrm>
            <a:off x="3622695" y="52389"/>
            <a:ext cx="1862796" cy="58466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ar-JO" sz="2400" b="1" dirty="0">
                <a:latin typeface="Arial" panose="020B0604020202020204" pitchFamily="34" charset="0"/>
                <a:ea typeface="ＭＳ Ｐゴシック" charset="0"/>
                <a:cs typeface="Arial" panose="020B0604020202020204" pitchFamily="34" charset="0"/>
              </a:rPr>
              <a:t>التلخيص والتطبيق</a:t>
            </a:r>
            <a:endParaRPr lang="en-US" sz="24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3578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israel king">
            <a:extLst>
              <a:ext uri="{FF2B5EF4-FFF2-40B4-BE49-F238E27FC236}">
                <a16:creationId xmlns:a16="http://schemas.microsoft.com/office/drawing/2014/main" id="{89CF28FA-2D2D-6E4A-969E-5640A10F1E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0" y="2079625"/>
            <a:ext cx="9144000" cy="47783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70"/>
            <a:ext cx="9144000" cy="2456154"/>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عمال ٣ : ١٧-١٨</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17 والآن أيها الإخوة أنا أعلم أنكم بجهالة عملتم، كما رؤساؤكم أيضا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a:t>
            </a:r>
            <a:r>
              <a:rPr lang="ar-JO" sz="3600" dirty="0">
                <a:effectLst>
                  <a:glow rad="127000">
                    <a:schemeClr val="tx1"/>
                  </a:glow>
                </a:effectLst>
                <a:ea typeface="ＭＳ Ｐゴシック" charset="0"/>
              </a:rPr>
              <a:t>18 </a:t>
            </a:r>
            <a:r>
              <a:rPr lang="ar-SA" sz="3600" dirty="0">
                <a:effectLst>
                  <a:glow rad="127000">
                    <a:schemeClr val="tx1"/>
                  </a:glow>
                </a:effectLst>
                <a:ea typeface="ＭＳ Ｐゴシック" charset="0"/>
              </a:rPr>
              <a:t>وأما الله فما سبق وأنبأ به بأفواه جميع أنبيائه أن يتألم المسيح قد تممه هكذا.</a:t>
            </a:r>
          </a:p>
        </p:txBody>
      </p:sp>
    </p:spTree>
    <p:extLst>
      <p:ext uri="{BB962C8B-B14F-4D97-AF65-F5344CB8AC3E}">
        <p14:creationId xmlns:p14="http://schemas.microsoft.com/office/powerpoint/2010/main" val="246107544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Image result for repent turn">
            <a:extLst>
              <a:ext uri="{FF2B5EF4-FFF2-40B4-BE49-F238E27FC236}">
                <a16:creationId xmlns:a16="http://schemas.microsoft.com/office/drawing/2014/main" id="{D9F5A8EA-6500-1C4B-BEE7-33CC12DB3A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0162" y="2123520"/>
            <a:ext cx="5822905" cy="472482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135713"/>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عمال ٣ : ١٩-٢٠</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19 فتوبوا وارجعوا لتمحى خطاياكم لكي تأتي أوقات الفرج من وجه الرب</a:t>
            </a:r>
            <a:r>
              <a:rPr lang="ar-JO" sz="3600" dirty="0">
                <a:effectLst>
                  <a:glow rad="127000">
                    <a:schemeClr val="tx1"/>
                  </a:glow>
                </a:effectLst>
                <a:ea typeface="ＭＳ Ｐゴシック" charset="0"/>
              </a:rPr>
              <a:t>20 </a:t>
            </a:r>
            <a:r>
              <a:rPr lang="ar-SA" sz="3600" dirty="0">
                <a:effectLst>
                  <a:glow rad="127000">
                    <a:schemeClr val="tx1"/>
                  </a:glow>
                </a:effectLst>
                <a:ea typeface="ＭＳ Ｐゴシック" charset="0"/>
              </a:rPr>
              <a:t>ويرسل يسوع المسيح المبشر به لكم قبل.</a:t>
            </a:r>
          </a:p>
        </p:txBody>
      </p:sp>
    </p:spTree>
    <p:extLst>
      <p:ext uri="{BB962C8B-B14F-4D97-AF65-F5344CB8AC3E}">
        <p14:creationId xmlns:p14="http://schemas.microsoft.com/office/powerpoint/2010/main" val="84824782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times of refreshing">
            <a:extLst>
              <a:ext uri="{FF2B5EF4-FFF2-40B4-BE49-F238E27FC236}">
                <a16:creationId xmlns:a16="http://schemas.microsoft.com/office/drawing/2014/main" id="{4F937B5E-0C1A-4B47-9F5B-729F34B320F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13810"/>
            <a:ext cx="9144000" cy="46441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135713"/>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عمال ٣ : ١٩-٢٠</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19 فتوبوا وارجعوا لتمحى خطاياكم لكي تأتي أوقات الفرج من وجه الرب20 ويرسل يسوع المسيح المبشر به لكم قبل.</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7FD5E477-C3A6-624E-97B1-7B8E8D5546F2}"/>
              </a:ext>
            </a:extLst>
          </p:cNvPr>
          <p:cNvSpPr txBox="1">
            <a:spLocks noChangeArrowheads="1"/>
          </p:cNvSpPr>
          <p:nvPr/>
        </p:nvSpPr>
        <p:spPr bwMode="auto">
          <a:xfrm>
            <a:off x="0" y="5281086"/>
            <a:ext cx="9144000" cy="15769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a:t>
            </a:r>
            <a:r>
              <a:rPr lang="ar-SA"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عمال ٣ : ٢١</a:t>
            </a:r>
          </a:p>
          <a:p>
            <a:pPr lvl="0">
              <a:defRPr/>
            </a:pPr>
            <a:r>
              <a:rPr lang="ar-SA"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الذي ينبغي أن السماء تقبله إلى أزمنة رد كل شيء، التي تكلم عنها الله بفم جميع أنبيائه القديسين منذ الدهر.</a:t>
            </a:r>
          </a:p>
        </p:txBody>
      </p:sp>
    </p:spTree>
    <p:extLst>
      <p:ext uri="{BB962C8B-B14F-4D97-AF65-F5344CB8AC3E}">
        <p14:creationId xmlns:p14="http://schemas.microsoft.com/office/powerpoint/2010/main" val="27864629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israel king">
            <a:extLst>
              <a:ext uri="{FF2B5EF4-FFF2-40B4-BE49-F238E27FC236}">
                <a16:creationId xmlns:a16="http://schemas.microsoft.com/office/drawing/2014/main" id="{9CD2FE97-B398-404A-BA0F-FD87E894989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42950"/>
            <a:ext cx="9144000" cy="61150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9144000" cy="1549666"/>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هل يقول بطرس أن توبتهم سوف تأتي بالملكوت؟ </a:t>
            </a:r>
            <a:endParaRPr lang="en-US" sz="4000" dirty="0">
              <a:effectLst>
                <a:glow rad="127000">
                  <a:schemeClr val="tx1"/>
                </a:glow>
              </a:effectLst>
              <a:ea typeface="ＭＳ Ｐゴシック" charset="0"/>
            </a:endParaRPr>
          </a:p>
        </p:txBody>
      </p:sp>
      <p:sp>
        <p:nvSpPr>
          <p:cNvPr id="3" name="Rectangle 2"/>
          <p:cNvSpPr txBox="1">
            <a:spLocks noChangeArrowheads="1"/>
          </p:cNvSpPr>
          <p:nvPr/>
        </p:nvSpPr>
        <p:spPr bwMode="auto">
          <a:xfrm>
            <a:off x="4697128" y="2100291"/>
            <a:ext cx="4446872"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نعم</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83580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549666"/>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هل يقول بطرس أن توبتهم سوف تأتي بالملكوت؟ </a:t>
            </a:r>
            <a:endParaRPr lang="en-US" sz="40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791326"/>
            <a:ext cx="9144000" cy="25314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يتوازى مفهوم الإسترداد مع التجديد عندما يستخدم للملكوت (أنظر أش 65: 17، 66: 22، مت 19: 28،</a:t>
            </a:r>
          </a:p>
          <a:p>
            <a:pPr marL="0" marR="0" lvl="0" indent="0" algn="ctr" defTabSz="457177" rtl="0" eaLnBrk="0" fontAlgn="base" latinLnBrk="0" hangingPunct="0">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 رو 8: 20-22)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Rectangle 2">
            <a:extLst>
              <a:ext uri="{FF2B5EF4-FFF2-40B4-BE49-F238E27FC236}">
                <a16:creationId xmlns:a16="http://schemas.microsoft.com/office/drawing/2014/main" id="{C90A66A4-4285-1844-A9E9-29A84AD26DE7}"/>
              </a:ext>
            </a:extLst>
          </p:cNvPr>
          <p:cNvSpPr txBox="1">
            <a:spLocks noChangeArrowheads="1"/>
          </p:cNvSpPr>
          <p:nvPr/>
        </p:nvSpPr>
        <p:spPr bwMode="auto">
          <a:xfrm>
            <a:off x="0" y="1565432"/>
            <a:ext cx="9143999" cy="769349"/>
          </a:xfrm>
          <a:prstGeom prst="rect">
            <a:avLst/>
          </a:prstGeom>
          <a:solidFill>
            <a:schemeClr val="accent2">
              <a:lumMod val="75000"/>
            </a:schemeClr>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التجديد = الإسترداد</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D15B5D24-B980-D44A-9CE8-98FC1FD600E5}"/>
              </a:ext>
            </a:extLst>
          </p:cNvPr>
          <p:cNvSpPr txBox="1">
            <a:spLocks noChangeArrowheads="1"/>
          </p:cNvSpPr>
          <p:nvPr/>
        </p:nvSpPr>
        <p:spPr bwMode="auto">
          <a:xfrm>
            <a:off x="9625" y="6074213"/>
            <a:ext cx="8912994"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77"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ـــــ توسينت، ب ك س، 2: 361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95579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dirty="0">
                <a:effectLst>
                  <a:glow rad="228600">
                    <a:srgbClr val="000000"/>
                  </a:glow>
                </a:effectLst>
                <a:latin typeface="Arial" panose="020B0604020202020204" pitchFamily="34" charset="0"/>
                <a:cs typeface="Arial" panose="020B0604020202020204" pitchFamily="34" charset="0"/>
              </a:rPr>
              <a:t>سؤال عظيم (أعمال الرسل 1: 6)</a:t>
            </a:r>
            <a:endParaRPr kumimoji="0" lang="en-US" sz="40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أما هم المجتمعون فسألوه قائلين: يا رب هل في هذا الوقت </a:t>
            </a:r>
            <a:r>
              <a:rPr kumimoji="0" lang="ar-JO" sz="32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ترد</a:t>
            </a: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الملك إلى إسرائيل؟</a:t>
            </a:r>
            <a:endParaRPr kumimoji="0" lang="en-SG"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5447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stretch>
            <a:fillRect/>
          </a:stretch>
        </p:blipFill>
        <p:spPr>
          <a:xfrm>
            <a:off x="13898" y="44624"/>
            <a:ext cx="9130101" cy="5708800"/>
          </a:xfrm>
          <a:prstGeom prst="rect">
            <a:avLst/>
          </a:prstGeom>
        </p:spPr>
      </p:pic>
      <p:sp>
        <p:nvSpPr>
          <p:cNvPr id="2" name="Title 1"/>
          <p:cNvSpPr>
            <a:spLocks noGrp="1"/>
          </p:cNvSpPr>
          <p:nvPr>
            <p:ph type="title" idx="4294967295"/>
          </p:nvPr>
        </p:nvSpPr>
        <p:spPr>
          <a:xfrm>
            <a:off x="0" y="5818188"/>
            <a:ext cx="9170988" cy="1039812"/>
          </a:xfrm>
        </p:spPr>
        <p:txBody>
          <a:bodyPr/>
          <a:lstStyle/>
          <a:p>
            <a:pPr algn="ctr" eaLnBrk="1" hangingPunct="1">
              <a:defRPr/>
            </a:pPr>
            <a:r>
              <a:rPr lang="ar-SA" sz="3200" kern="1200" dirty="0" err="1">
                <a:solidFill>
                  <a:schemeClr val="bg1"/>
                </a:solidFill>
                <a:effectLst>
                  <a:glow rad="228600">
                    <a:schemeClr val="tx1"/>
                  </a:glow>
                </a:effectLst>
                <a:ea typeface="ＭＳ Ｐゴシック"/>
              </a:rPr>
              <a:t>أشعياء</a:t>
            </a:r>
            <a:r>
              <a:rPr lang="ar-SA" sz="3200" kern="1200" dirty="0">
                <a:solidFill>
                  <a:schemeClr val="bg1"/>
                </a:solidFill>
                <a:effectLst>
                  <a:glow rad="228600">
                    <a:schemeClr val="tx1"/>
                  </a:glow>
                </a:effectLst>
                <a:ea typeface="ＭＳ Ｐゴシック"/>
              </a:rPr>
              <a:t> 65: 17-18أ</a:t>
            </a:r>
            <a:endParaRPr lang="en-US" sz="2800" dirty="0">
              <a:solidFill>
                <a:schemeClr val="bg1"/>
              </a:solidFill>
              <a:effectLst>
                <a:glow rad="228600">
                  <a:schemeClr val="tx1"/>
                </a:glow>
              </a:effectLst>
            </a:endParaRPr>
          </a:p>
        </p:txBody>
      </p:sp>
      <p:sp>
        <p:nvSpPr>
          <p:cNvPr id="8" name="Rectangle 3"/>
          <p:cNvSpPr>
            <a:spLocks noChangeArrowheads="1"/>
          </p:cNvSpPr>
          <p:nvPr/>
        </p:nvSpPr>
        <p:spPr bwMode="auto">
          <a:xfrm>
            <a:off x="-13898" y="135080"/>
            <a:ext cx="9144000" cy="193899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JO" sz="40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17 لأني هأنذا خالق سماوات جديدة وأرضاً جديدة فلا تذكر الأولى ولا تخطر على بال 18 بل افرحوا وابتهجوا إلى الأبد فيما أنا خالق</a:t>
            </a:r>
            <a:r>
              <a:rPr kumimoji="0" lang="ar-SA" sz="40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1223576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isaiah 66:22">
            <a:extLst>
              <a:ext uri="{FF2B5EF4-FFF2-40B4-BE49-F238E27FC236}">
                <a16:creationId xmlns:a16="http://schemas.microsoft.com/office/drawing/2014/main" id="{0BF8937D-8884-F145-9373-0B7253CA8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08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5818188"/>
            <a:ext cx="9170988" cy="1039812"/>
          </a:xfrm>
        </p:spPr>
        <p:txBody>
          <a:bodyPr/>
          <a:lstStyle/>
          <a:p>
            <a:pPr rtl="1"/>
            <a:r>
              <a:rPr lang="ar-JO" sz="3200" dirty="0"/>
              <a:t>أ</a:t>
            </a:r>
            <a:r>
              <a:rPr lang="ar-SA" sz="3200" dirty="0"/>
              <a:t>شعياء ٦٦ : ٢٢</a:t>
            </a:r>
          </a:p>
        </p:txBody>
      </p:sp>
      <p:sp>
        <p:nvSpPr>
          <p:cNvPr id="8" name="Rectangle 3"/>
          <p:cNvSpPr>
            <a:spLocks noChangeArrowheads="1"/>
          </p:cNvSpPr>
          <p:nvPr/>
        </p:nvSpPr>
        <p:spPr bwMode="auto">
          <a:xfrm>
            <a:off x="-27767" y="4352245"/>
            <a:ext cx="9144000" cy="1484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ctr" defTabSz="449263" rtl="0" eaLnBrk="1" fontAlgn="base" latinLnBrk="0" hangingPunct="1">
              <a:lnSpc>
                <a:spcPct val="100000"/>
              </a:lnSpc>
              <a:spcBef>
                <a:spcPts val="800"/>
              </a:spcBef>
              <a:spcAft>
                <a:spcPct val="0"/>
              </a:spcAft>
              <a:buClr>
                <a:srgbClr val="D2D2D2"/>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3600" b="1" dirty="0">
                <a:solidFill>
                  <a:srgbClr val="FFFFFF"/>
                </a:solidFill>
                <a:effectLst>
                  <a:glow rad="228600">
                    <a:srgbClr val="000000"/>
                  </a:glow>
                </a:effectLst>
                <a:latin typeface="Arial" panose="020B0604020202020204" pitchFamily="34" charset="0"/>
                <a:cs typeface="Arial" panose="020B0604020202020204" pitchFamily="34" charset="0"/>
              </a:rPr>
              <a:t>لأنه كما أن السماوات الجديدة والأرض الجديدة التي أنا صانع تثبت أمامي يقول الرب هكذا يثبت نسلكم واسمكم</a:t>
            </a:r>
            <a:endParaRPr kumimoji="0" lang="en-GB"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921215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9" name="Rectangle 3"/>
          <p:cNvSpPr>
            <a:spLocks noGrp="1" noChangeArrowheads="1"/>
          </p:cNvSpPr>
          <p:nvPr>
            <p:ph type="title"/>
          </p:nvPr>
        </p:nvSpPr>
        <p:spPr>
          <a:xfrm>
            <a:off x="4600876" y="419300"/>
            <a:ext cx="2502568" cy="1578542"/>
          </a:xfrm>
          <a:noFill/>
          <a:ln>
            <a:noFill/>
          </a:ln>
        </p:spPr>
        <p:txBody>
          <a:bodyPr vert="horz" wrap="square" lIns="91440" tIns="45720" rIns="91440" bIns="45720" numCol="1" anchor="ctr" anchorCtr="0" compatLnSpc="1">
            <a:prstTxWarp prst="textNoShape">
              <a:avLst/>
            </a:prstTxWarp>
          </a:bodyPr>
          <a:lstStyle/>
          <a:p>
            <a:pPr marL="9525" indent="-9525" eaLnBrk="1" hangingPunct="1">
              <a:spcBef>
                <a:spcPct val="20000"/>
              </a:spcBef>
            </a:pPr>
            <a:r>
              <a:rPr lang="ar-JO" sz="2400" dirty="0">
                <a:solidFill>
                  <a:srgbClr val="FFFFFF"/>
                </a:solidFill>
                <a:effectLst>
                  <a:glow rad="101600">
                    <a:schemeClr val="tx1">
                      <a:alpha val="75000"/>
                    </a:schemeClr>
                  </a:glow>
                  <a:outerShdw blurRad="50800" dist="88900" dir="2700000" algn="tl" rotWithShape="0">
                    <a:srgbClr val="000000"/>
                  </a:outerShdw>
                </a:effectLst>
              </a:rPr>
              <a:t>سوف يملك يسوع </a:t>
            </a:r>
            <a:br>
              <a:rPr lang="ar-JO" sz="2400" dirty="0">
                <a:solidFill>
                  <a:srgbClr val="FFFFFF"/>
                </a:solidFill>
                <a:effectLst>
                  <a:glow rad="101600">
                    <a:schemeClr val="tx1">
                      <a:alpha val="75000"/>
                    </a:schemeClr>
                  </a:glow>
                  <a:outerShdw blurRad="50800" dist="88900" dir="2700000" algn="tl" rotWithShape="0">
                    <a:srgbClr val="000000"/>
                  </a:outerShdw>
                </a:effectLst>
              </a:rPr>
            </a:br>
            <a:r>
              <a:rPr lang="ar-JO" sz="2400" dirty="0">
                <a:solidFill>
                  <a:srgbClr val="FFFFFF"/>
                </a:solidFill>
                <a:effectLst>
                  <a:glow rad="101600">
                    <a:schemeClr val="tx1">
                      <a:alpha val="75000"/>
                    </a:schemeClr>
                  </a:glow>
                  <a:outerShdw blurRad="50800" dist="88900" dir="2700000" algn="tl" rotWithShape="0">
                    <a:srgbClr val="000000"/>
                  </a:outerShdw>
                </a:effectLst>
              </a:rPr>
              <a:t>على مملكة </a:t>
            </a:r>
            <a:br>
              <a:rPr lang="ar-JO" sz="2400" dirty="0">
                <a:solidFill>
                  <a:srgbClr val="FFFFFF"/>
                </a:solidFill>
                <a:effectLst>
                  <a:glow rad="101600">
                    <a:schemeClr val="tx1">
                      <a:alpha val="75000"/>
                    </a:schemeClr>
                  </a:glow>
                  <a:outerShdw blurRad="50800" dist="88900" dir="2700000" algn="tl" rotWithShape="0">
                    <a:srgbClr val="000000"/>
                  </a:outerShdw>
                </a:effectLst>
              </a:rPr>
            </a:br>
            <a:r>
              <a:rPr lang="ar-JO" sz="2400" dirty="0">
                <a:solidFill>
                  <a:srgbClr val="FFFFFF"/>
                </a:solidFill>
                <a:effectLst>
                  <a:glow rad="101600">
                    <a:schemeClr val="tx1">
                      <a:alpha val="75000"/>
                    </a:schemeClr>
                  </a:glow>
                  <a:outerShdw blurRad="50800" dist="88900" dir="2700000" algn="tl" rotWithShape="0">
                    <a:srgbClr val="000000"/>
                  </a:outerShdw>
                </a:effectLst>
              </a:rPr>
              <a:t>حرفية سياسية</a:t>
            </a:r>
            <a:endParaRPr lang="en-US" sz="2400" dirty="0">
              <a:solidFill>
                <a:srgbClr val="FFFFFF"/>
              </a:solidFill>
              <a:effectLst>
                <a:glow rad="101600">
                  <a:schemeClr val="tx1">
                    <a:alpha val="75000"/>
                  </a:schemeClr>
                </a:glow>
                <a:outerShdw blurRad="50800" dist="88900" dir="2700000" algn="tl" rotWithShape="0">
                  <a:srgbClr val="000000"/>
                </a:outerShdw>
              </a:effectLst>
            </a:endParaRPr>
          </a:p>
        </p:txBody>
      </p:sp>
      <p:sp>
        <p:nvSpPr>
          <p:cNvPr id="24580" name="Rectangle 4"/>
          <p:cNvSpPr>
            <a:spLocks noGrp="1" noChangeArrowheads="1"/>
          </p:cNvSpPr>
          <p:nvPr>
            <p:ph idx="1"/>
          </p:nvPr>
        </p:nvSpPr>
        <p:spPr>
          <a:xfrm>
            <a:off x="1580950" y="2377440"/>
            <a:ext cx="5897879" cy="2623487"/>
          </a:xfrm>
        </p:spPr>
        <p:txBody>
          <a:bodyPr anchor="ctr"/>
          <a:lstStyle/>
          <a:p>
            <a:pPr marL="9525" indent="-9525" algn="ctr" eaLnBrk="1" hangingPunct="1">
              <a:buFontTx/>
              <a:buNone/>
              <a:defRPr/>
            </a:pPr>
            <a:r>
              <a:rPr lang="ar-JO" sz="2400" dirty="0">
                <a:solidFill>
                  <a:srgbClr val="FFFFFF"/>
                </a:solidFill>
                <a:effectLst>
                  <a:glow rad="101600">
                    <a:schemeClr val="tx1">
                      <a:alpha val="75000"/>
                    </a:schemeClr>
                  </a:glow>
                  <a:outerShdw blurRad="50800" dist="88900" dir="2700000" algn="tl" rotWithShape="0">
                    <a:srgbClr val="000000"/>
                  </a:outerShdw>
                </a:effectLst>
              </a:rPr>
              <a:t>فقال لهم يسوع: الحق أقول لكم: إنكم أنتم الذين تبعتموني في التجديد، متى جلس ابن الإنسان على كرسي مجده، تجلسون أنتم أيضا على اثني عشر كرسياً تدينون أسباط إسرائيل الاثني عشر.</a:t>
            </a:r>
            <a:br>
              <a:rPr lang="en-US" sz="2400" dirty="0">
                <a:solidFill>
                  <a:srgbClr val="FFFFFF"/>
                </a:solidFill>
                <a:effectLst>
                  <a:glow rad="101600">
                    <a:schemeClr val="tx1">
                      <a:alpha val="75000"/>
                    </a:schemeClr>
                  </a:glow>
                  <a:outerShdw blurRad="50800" dist="88900" dir="2700000" algn="tl" rotWithShape="0">
                    <a:srgbClr val="000000"/>
                  </a:outerShdw>
                </a:effectLst>
              </a:rPr>
            </a:br>
            <a:r>
              <a:rPr lang="en-US" sz="2400" dirty="0">
                <a:solidFill>
                  <a:srgbClr val="FFFFFF"/>
                </a:solidFill>
                <a:effectLst>
                  <a:glow rad="101600">
                    <a:schemeClr val="tx1">
                      <a:alpha val="75000"/>
                    </a:schemeClr>
                  </a:glow>
                  <a:outerShdw blurRad="50800" dist="88900" dir="2700000" algn="tl" rotWithShape="0">
                    <a:srgbClr val="000000"/>
                  </a:outerShdw>
                </a:effectLst>
              </a:rPr>
              <a:t>(</a:t>
            </a:r>
            <a:r>
              <a:rPr lang="ar-JO" sz="2400" dirty="0">
                <a:solidFill>
                  <a:srgbClr val="FFFFFF"/>
                </a:solidFill>
                <a:effectLst>
                  <a:glow rad="101600">
                    <a:schemeClr val="tx1">
                      <a:alpha val="75000"/>
                    </a:schemeClr>
                  </a:glow>
                  <a:outerShdw blurRad="50800" dist="88900" dir="2700000" algn="tl" rotWithShape="0">
                    <a:srgbClr val="000000"/>
                  </a:outerShdw>
                </a:effectLst>
              </a:rPr>
              <a:t>مت 19: 28</a:t>
            </a:r>
            <a:r>
              <a:rPr lang="en-US" sz="2400" dirty="0">
                <a:solidFill>
                  <a:srgbClr val="FFFFFF"/>
                </a:solidFill>
                <a:effectLst>
                  <a:glow rad="101600">
                    <a:schemeClr val="tx1">
                      <a:alpha val="75000"/>
                    </a:schemeClr>
                  </a:glow>
                  <a:outerShdw blurRad="50800" dist="88900" dir="2700000" algn="tl" rotWithShape="0">
                    <a:srgbClr val="000000"/>
                  </a:outerShdw>
                </a:effectLst>
              </a:rPr>
              <a:t>)</a:t>
            </a:r>
          </a:p>
        </p:txBody>
      </p:sp>
      <p:grpSp>
        <p:nvGrpSpPr>
          <p:cNvPr id="2" name="Group 1">
            <a:extLst>
              <a:ext uri="{FF2B5EF4-FFF2-40B4-BE49-F238E27FC236}">
                <a16:creationId xmlns:a16="http://schemas.microsoft.com/office/drawing/2014/main" id="{B1DC0D54-9D40-8B48-8BA6-4A27A4F49B7D}"/>
              </a:ext>
            </a:extLst>
          </p:cNvPr>
          <p:cNvGrpSpPr/>
          <p:nvPr/>
        </p:nvGrpSpPr>
        <p:grpSpPr>
          <a:xfrm>
            <a:off x="19251" y="0"/>
            <a:ext cx="9105499" cy="6728058"/>
            <a:chOff x="19251" y="0"/>
            <a:chExt cx="9105499" cy="6728058"/>
          </a:xfrm>
        </p:grpSpPr>
        <p:pic>
          <p:nvPicPr>
            <p:cNvPr id="28676" name="Picture 4" descr="Image result for jesus throne">
              <a:extLst>
                <a:ext uri="{FF2B5EF4-FFF2-40B4-BE49-F238E27FC236}">
                  <a16:creationId xmlns:a16="http://schemas.microsoft.com/office/drawing/2014/main" id="{A6CDE306-5CB0-684F-86B2-3A625A86C36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42888" y="0"/>
              <a:ext cx="1528184" cy="2281187"/>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Image result for throne black background">
              <a:extLst>
                <a:ext uri="{FF2B5EF4-FFF2-40B4-BE49-F238E27FC236}">
                  <a16:creationId xmlns:a16="http://schemas.microsoft.com/office/drawing/2014/main" id="{BB08230B-2388-1E47-96F5-2DC220C51CB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251" y="115502"/>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throne black background">
              <a:extLst>
                <a:ext uri="{FF2B5EF4-FFF2-40B4-BE49-F238E27FC236}">
                  <a16:creationId xmlns:a16="http://schemas.microsoft.com/office/drawing/2014/main" id="{4EDD1D6F-E2BA-AA49-974E-44CDC11B71B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251" y="1790298"/>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throne black background">
              <a:extLst>
                <a:ext uri="{FF2B5EF4-FFF2-40B4-BE49-F238E27FC236}">
                  <a16:creationId xmlns:a16="http://schemas.microsoft.com/office/drawing/2014/main" id="{300AE04B-0B46-9645-8EAA-1D88E19420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251" y="3465094"/>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throne black background">
              <a:extLst>
                <a:ext uri="{FF2B5EF4-FFF2-40B4-BE49-F238E27FC236}">
                  <a16:creationId xmlns:a16="http://schemas.microsoft.com/office/drawing/2014/main" id="{B53AF163-BC6B-4843-BBAA-ECD11548D7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251" y="5139889"/>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throne black background">
              <a:extLst>
                <a:ext uri="{FF2B5EF4-FFF2-40B4-BE49-F238E27FC236}">
                  <a16:creationId xmlns:a16="http://schemas.microsoft.com/office/drawing/2014/main" id="{5B6C6B7B-17E6-644E-AB7A-E9DD3061C6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54215" y="48126"/>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throne black background">
              <a:extLst>
                <a:ext uri="{FF2B5EF4-FFF2-40B4-BE49-F238E27FC236}">
                  <a16:creationId xmlns:a16="http://schemas.microsoft.com/office/drawing/2014/main" id="{B21EE02D-619F-514A-9881-0438EDB6CED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54215" y="1745380"/>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throne black background">
              <a:extLst>
                <a:ext uri="{FF2B5EF4-FFF2-40B4-BE49-F238E27FC236}">
                  <a16:creationId xmlns:a16="http://schemas.microsoft.com/office/drawing/2014/main" id="{2E572374-DC7A-4B44-A822-7CFBAB9B545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54215" y="3442634"/>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throne black background">
              <a:extLst>
                <a:ext uri="{FF2B5EF4-FFF2-40B4-BE49-F238E27FC236}">
                  <a16:creationId xmlns:a16="http://schemas.microsoft.com/office/drawing/2014/main" id="{4C7DE439-3845-2B41-9765-3251CEDF693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54215" y="5139889"/>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throne black background">
              <a:extLst>
                <a:ext uri="{FF2B5EF4-FFF2-40B4-BE49-F238E27FC236}">
                  <a16:creationId xmlns:a16="http://schemas.microsoft.com/office/drawing/2014/main" id="{AD78ABB1-640D-A94F-A315-2D8C9CF7729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6244" y="5139889"/>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throne black background">
              <a:extLst>
                <a:ext uri="{FF2B5EF4-FFF2-40B4-BE49-F238E27FC236}">
                  <a16:creationId xmlns:a16="http://schemas.microsoft.com/office/drawing/2014/main" id="{02817EDA-1EB4-9740-AA2E-4E0A7FEB971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53237" y="5139889"/>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throne black background">
              <a:extLst>
                <a:ext uri="{FF2B5EF4-FFF2-40B4-BE49-F238E27FC236}">
                  <a16:creationId xmlns:a16="http://schemas.microsoft.com/office/drawing/2014/main" id="{B29E35EF-9C02-BC49-BEDF-BEC6B48087A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20230" y="5139889"/>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throne black background">
              <a:extLst>
                <a:ext uri="{FF2B5EF4-FFF2-40B4-BE49-F238E27FC236}">
                  <a16:creationId xmlns:a16="http://schemas.microsoft.com/office/drawing/2014/main" id="{31FB451B-1EA5-044C-A0B6-EC4E57131B4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87223" y="5139889"/>
              <a:ext cx="1270535" cy="15881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825329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2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1265238" y="-20638"/>
            <a:ext cx="7847012" cy="874713"/>
          </a:xfrm>
          <a:solidFill>
            <a:srgbClr val="000000"/>
          </a:solidFill>
          <a:effectLst>
            <a:outerShdw dist="36147" dir="2700000" algn="ctr" rotWithShape="0">
              <a:srgbClr val="808080">
                <a:alpha val="75014"/>
              </a:srgbClr>
            </a:outerShdw>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SA" b="1" kern="1200" dirty="0">
                <a:solidFill>
                  <a:srgbClr val="FFFFFF"/>
                </a:solidFill>
                <a:latin typeface="Arial" panose="020B0604020202020204" pitchFamily="34" charset="0"/>
                <a:ea typeface="ＭＳ Ｐゴシック" charset="0"/>
                <a:cs typeface="Arial" panose="020B0604020202020204" pitchFamily="34" charset="0"/>
              </a:rPr>
              <a:t>رومية 8: 19- 21</a:t>
            </a:r>
            <a:endParaRPr lang="en-US"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lvl="0" algn="r" defTabSz="449263" rtl="1">
              <a:defRPr/>
            </a:pPr>
            <a:r>
              <a:rPr lang="ar-SA" sz="4800" b="1" baseline="30000" dirty="0">
                <a:solidFill>
                  <a:srgbClr val="FFFFFF"/>
                </a:solidFill>
                <a:latin typeface="Arial" panose="020B0604020202020204" pitchFamily="34" charset="0"/>
                <a:cs typeface="Arial" panose="020B0604020202020204" pitchFamily="34" charset="0"/>
              </a:rPr>
              <a:t>19 لأن انتظار الخليقة يتوقع استعلان أبناء الله.</a:t>
            </a:r>
          </a:p>
          <a:p>
            <a:pPr lvl="0" algn="r" defTabSz="449263" rtl="1">
              <a:defRPr/>
            </a:pPr>
            <a:r>
              <a:rPr lang="ar-SA" sz="4800" b="1" baseline="30000" dirty="0">
                <a:solidFill>
                  <a:srgbClr val="FFFFFF"/>
                </a:solidFill>
                <a:latin typeface="Arial" panose="020B0604020202020204" pitchFamily="34" charset="0"/>
                <a:cs typeface="Arial" panose="020B0604020202020204" pitchFamily="34" charset="0"/>
              </a:rPr>
              <a:t>20 إذ أخضعت الخليقة للبطل - ليس طوعا</a:t>
            </a:r>
            <a:r>
              <a:rPr lang="ar-JO" sz="4800" b="1" baseline="30000" dirty="0">
                <a:solidFill>
                  <a:srgbClr val="FFFFFF"/>
                </a:solidFill>
                <a:latin typeface="Arial" panose="020B0604020202020204" pitchFamily="34" charset="0"/>
                <a:cs typeface="Arial" panose="020B0604020202020204" pitchFamily="34" charset="0"/>
              </a:rPr>
              <a:t>ً</a:t>
            </a:r>
            <a:r>
              <a:rPr lang="ar-SA" sz="4800" b="1" baseline="30000" dirty="0">
                <a:solidFill>
                  <a:srgbClr val="FFFFFF"/>
                </a:solidFill>
                <a:latin typeface="Arial" panose="020B0604020202020204" pitchFamily="34" charset="0"/>
                <a:cs typeface="Arial" panose="020B0604020202020204" pitchFamily="34" charset="0"/>
              </a:rPr>
              <a:t> بل من أجل الذي أخضعها - على الرجاء.</a:t>
            </a:r>
          </a:p>
          <a:p>
            <a:pPr lvl="0" algn="r" defTabSz="449263" rtl="1">
              <a:defRPr/>
            </a:pPr>
            <a:r>
              <a:rPr lang="ar-SA" sz="4800" b="1" baseline="30000" dirty="0">
                <a:solidFill>
                  <a:srgbClr val="FFFFFF"/>
                </a:solidFill>
                <a:latin typeface="Arial" panose="020B0604020202020204" pitchFamily="34" charset="0"/>
                <a:cs typeface="Arial" panose="020B0604020202020204" pitchFamily="34" charset="0"/>
              </a:rPr>
              <a:t>21 لأن الخليقة نفسها أيضا</a:t>
            </a:r>
            <a:r>
              <a:rPr lang="ar-JO" sz="4800" b="1" baseline="30000" dirty="0">
                <a:solidFill>
                  <a:srgbClr val="FFFFFF"/>
                </a:solidFill>
                <a:latin typeface="Arial" panose="020B0604020202020204" pitchFamily="34" charset="0"/>
                <a:cs typeface="Arial" panose="020B0604020202020204" pitchFamily="34" charset="0"/>
              </a:rPr>
              <a:t>ً</a:t>
            </a:r>
            <a:r>
              <a:rPr lang="ar-SA" sz="4800" b="1" baseline="30000" dirty="0">
                <a:solidFill>
                  <a:srgbClr val="FFFFFF"/>
                </a:solidFill>
                <a:latin typeface="Arial" panose="020B0604020202020204" pitchFamily="34" charset="0"/>
                <a:cs typeface="Arial" panose="020B0604020202020204" pitchFamily="34" charset="0"/>
              </a:rPr>
              <a:t> ستعتق من عبودية الفساد إلى حرية مجد أولاد الله.</a:t>
            </a:r>
            <a:endParaRPr kumimoji="0" lang="ar-SA"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958367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80899">
                                            <p:txEl>
                                              <p:pRg st="1" end="1"/>
                                            </p:txEl>
                                          </p:spTgt>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808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تتوسع رسالة الملكوت من استقبالها من قبل اليهود في القدس (١: ١-٦: ٧) إلى يهوذا والسامريين (٦: ٨-٨: ٤٠) إلى الأمم في روما (٩-٢٨) في العديد من تقارير التقدم (2:47 ؛ 6: 7 ؛ 8:40 ؛ 9:31 ؛ 12:24 ؛ 16: 5 ؛ 19:20 ؛ 28: 30-31 ؛ ربما 2:41 ؛ 4:31 ؛ 5:42 ؛ 8 : 25 ، وما إلى ذلك) ليظهر للمؤمنين أن الله سوف ينمي كنيسته وليس الإنسان.</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10A2C7DA-3257-A047-A6F9-0EDAA1B94F4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8125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65238" y="-20638"/>
            <a:ext cx="7847012" cy="874713"/>
          </a:xfrm>
          <a:solidFill>
            <a:srgbClr val="000000"/>
          </a:solidFill>
          <a:effectLst>
            <a:outerShdw dist="36147" dir="2700000" algn="ctr" rotWithShape="0">
              <a:srgbClr val="808080">
                <a:alpha val="75014"/>
              </a:srgbClr>
            </a:outerShdw>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SA" b="1" kern="1200" dirty="0">
                <a:solidFill>
                  <a:srgbClr val="FFFFFF"/>
                </a:solidFill>
                <a:latin typeface="Arial" panose="020B0604020202020204" pitchFamily="34" charset="0"/>
                <a:ea typeface="ＭＳ Ｐゴシック" charset="0"/>
                <a:cs typeface="Arial" panose="020B0604020202020204" pitchFamily="34" charset="0"/>
              </a:rPr>
              <a:t>رومية 8: 19- 21</a:t>
            </a:r>
            <a:endParaRPr lang="en-US"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lvl="0" algn="r" defTabSz="449263" rtl="1">
              <a:defRPr/>
            </a:pPr>
            <a:r>
              <a:rPr lang="ar-SA" sz="4800" b="1" baseline="30000" dirty="0">
                <a:solidFill>
                  <a:srgbClr val="FFFFFF"/>
                </a:solidFill>
                <a:latin typeface="Arial" panose="020B0604020202020204" pitchFamily="34" charset="0"/>
                <a:cs typeface="Arial" panose="020B0604020202020204" pitchFamily="34" charset="0"/>
              </a:rPr>
              <a:t>19 لأن انتظار الخليقة يتوقع استعلان أبناء الله.</a:t>
            </a:r>
          </a:p>
          <a:p>
            <a:pPr lvl="0" algn="r" defTabSz="449263" rtl="1">
              <a:defRPr/>
            </a:pPr>
            <a:r>
              <a:rPr lang="ar-SA" sz="4800" b="1" baseline="30000" dirty="0">
                <a:solidFill>
                  <a:srgbClr val="FFFFFF"/>
                </a:solidFill>
                <a:latin typeface="Arial" panose="020B0604020202020204" pitchFamily="34" charset="0"/>
                <a:cs typeface="Arial" panose="020B0604020202020204" pitchFamily="34" charset="0"/>
              </a:rPr>
              <a:t>20 إذ أخضعت الخليقة للبطل - ليس طوعاً بل من أجل الذي أخضعها - على الرجاء.</a:t>
            </a:r>
          </a:p>
          <a:p>
            <a:pPr lvl="0" algn="r" defTabSz="449263" rtl="1">
              <a:defRPr/>
            </a:pPr>
            <a:r>
              <a:rPr lang="ar-SA" sz="4800" b="1" baseline="30000" dirty="0">
                <a:solidFill>
                  <a:srgbClr val="FFFFFF"/>
                </a:solidFill>
                <a:latin typeface="Arial" panose="020B0604020202020204" pitchFamily="34" charset="0"/>
                <a:cs typeface="Arial" panose="020B0604020202020204" pitchFamily="34" charset="0"/>
              </a:rPr>
              <a:t>21 لأن الخليقة نفسها أيضاً ستعتق من عبودية الفساد إلى حرية مجد أولاد الله.</a:t>
            </a:r>
          </a:p>
        </p:txBody>
      </p:sp>
      <p:pic>
        <p:nvPicPr>
          <p:cNvPr id="5" name="Picture 4">
            <a:extLst>
              <a:ext uri="{FF2B5EF4-FFF2-40B4-BE49-F238E27FC236}">
                <a16:creationId xmlns:a16="http://schemas.microsoft.com/office/drawing/2014/main" id="{CEFC4E58-E586-264C-8BE5-3C4CB3B8CC91}"/>
              </a:ext>
            </a:extLst>
          </p:cNvPr>
          <p:cNvPicPr>
            <a:picLocks noChangeAspect="1"/>
          </p:cNvPicPr>
          <p:nvPr/>
        </p:nvPicPr>
        <p:blipFill>
          <a:blip r:embed="rId3"/>
          <a:stretch>
            <a:fillRect/>
          </a:stretch>
        </p:blipFill>
        <p:spPr>
          <a:xfrm>
            <a:off x="3059832" y="864428"/>
            <a:ext cx="6079878" cy="5993571"/>
          </a:xfrm>
          <a:prstGeom prst="rect">
            <a:avLst/>
          </a:prstGeom>
        </p:spPr>
      </p:pic>
    </p:spTree>
    <p:extLst>
      <p:ext uri="{BB962C8B-B14F-4D97-AF65-F5344CB8AC3E}">
        <p14:creationId xmlns:p14="http://schemas.microsoft.com/office/powerpoint/2010/main" val="192994105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80899">
                                            <p:txEl>
                                              <p:pRg st="1" end="1"/>
                                            </p:txEl>
                                          </p:spTgt>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808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217436"/>
          </a:xfrm>
          <a:effectLst>
            <a:outerShdw blurRad="63500" dist="35921" dir="2700000" algn="ctr" rotWithShape="0">
              <a:schemeClr val="tx2">
                <a:alpha val="74998"/>
              </a:schemeClr>
            </a:outerShdw>
          </a:effectLst>
        </p:spPr>
        <p:txBody>
          <a:bodyPr anchor="ctr"/>
          <a:lstStyle/>
          <a:p>
            <a:pPr rtl="1"/>
            <a:r>
              <a:rPr lang="ar-JO" sz="5400" dirty="0"/>
              <a:t>أ</a:t>
            </a:r>
            <a:r>
              <a:rPr lang="ar-SA" sz="5400" dirty="0"/>
              <a:t>عمال ٣ : ٢٢-٢٦</a:t>
            </a:r>
          </a:p>
        </p:txBody>
      </p:sp>
      <p:pic>
        <p:nvPicPr>
          <p:cNvPr id="3" name="Picture 2">
            <a:extLst>
              <a:ext uri="{FF2B5EF4-FFF2-40B4-BE49-F238E27FC236}">
                <a16:creationId xmlns:a16="http://schemas.microsoft.com/office/drawing/2014/main" id="{28800A70-DFA4-F047-9EA0-0DD0CF9218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246905"/>
            <a:ext cx="9144000" cy="4581626"/>
          </a:xfrm>
          <a:prstGeom prst="rect">
            <a:avLst/>
          </a:prstGeom>
        </p:spPr>
      </p:pic>
    </p:spTree>
    <p:extLst>
      <p:ext uri="{BB962C8B-B14F-4D97-AF65-F5344CB8AC3E}">
        <p14:creationId xmlns:p14="http://schemas.microsoft.com/office/powerpoint/2010/main" val="137591381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God Does Amazing Things">
            <a:extLst>
              <a:ext uri="{FF2B5EF4-FFF2-40B4-BE49-F238E27FC236}">
                <a16:creationId xmlns:a16="http://schemas.microsoft.com/office/drawing/2014/main" id="{3DA17F52-2EAF-924C-BC08-955A6ED8E76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9099"/>
            <a:ext cx="9144000" cy="569655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الفكرة الرئيسية في أعمال الرسل 3</a:t>
            </a:r>
            <a:endParaRPr lang="en-US" sz="48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352283"/>
            <a:ext cx="9144000" cy="15173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تعطينا رؤية عمل الله </a:t>
            </a:r>
          </a:p>
          <a:p>
            <a:pPr marL="0" marR="0" lvl="0" indent="0" algn="ctr" defTabSz="457177"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أبواباً مفتوحة للشهادة</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13441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praying">
            <a:extLst>
              <a:ext uri="{FF2B5EF4-FFF2-40B4-BE49-F238E27FC236}">
                <a16:creationId xmlns:a16="http://schemas.microsoft.com/office/drawing/2014/main" id="{C4163FB0-DDF2-2647-9443-3CFA58EF0C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271297"/>
          </a:xfrm>
          <a:solidFill>
            <a:schemeClr val="tx1"/>
          </a:solidFill>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انطق باسم يسوع – وبالتالي سلطانه</a:t>
            </a:r>
            <a:endParaRPr lang="en-US" sz="4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2AEAA707-7442-9B4E-A22D-38EA701841B3}"/>
              </a:ext>
            </a:extLst>
          </p:cNvPr>
          <p:cNvSpPr txBox="1">
            <a:spLocks noChangeArrowheads="1"/>
          </p:cNvSpPr>
          <p:nvPr/>
        </p:nvSpPr>
        <p:spPr bwMode="auto">
          <a:xfrm>
            <a:off x="-1" y="1867438"/>
            <a:ext cx="9156879" cy="324547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شفى بطرس الرجل باسم يسوع (3: 6)</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رفض بطرس أن يأخذ أي تقدير بفضل القوة أو التقوى (3: 12)</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قال بطرس أن الرجل وضع إيمانه في اسم يسوع (3: 16)</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08091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God Does Amazing Things">
            <a:extLst>
              <a:ext uri="{FF2B5EF4-FFF2-40B4-BE49-F238E27FC236}">
                <a16:creationId xmlns:a16="http://schemas.microsoft.com/office/drawing/2014/main" id="{9A948AB7-899F-0144-895D-7AB575A8F4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65159" y="-1"/>
            <a:ext cx="4892841" cy="73367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07887"/>
            <a:ext cx="9144000" cy="829727"/>
          </a:xfrm>
          <a:effectLst/>
        </p:spPr>
        <p:txBody>
          <a:bodyPr anchor="ctr"/>
          <a:lstStyle/>
          <a:p>
            <a:pPr>
              <a:defRPr/>
            </a:pPr>
            <a:r>
              <a:rPr lang="ar-JO" sz="3600" dirty="0">
                <a:solidFill>
                  <a:schemeClr val="tx1"/>
                </a:solidFill>
                <a:effectLst/>
                <a:ea typeface="ＭＳ Ｐゴシック" charset="0"/>
              </a:rPr>
              <a:t>تحدث عن يسوع</a:t>
            </a:r>
            <a:endParaRPr lang="en-US" sz="3600" dirty="0">
              <a:solidFill>
                <a:schemeClr val="tx1"/>
              </a:solidFill>
              <a:effectLst/>
              <a:ea typeface="ＭＳ Ｐゴシック" charset="0"/>
            </a:endParaRPr>
          </a:p>
        </p:txBody>
      </p:sp>
    </p:spTree>
    <p:extLst>
      <p:ext uri="{BB962C8B-B14F-4D97-AF65-F5344CB8AC3E}">
        <p14:creationId xmlns:p14="http://schemas.microsoft.com/office/powerpoint/2010/main" val="363342124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 result for front row seat">
            <a:extLst>
              <a:ext uri="{FF2B5EF4-FFF2-40B4-BE49-F238E27FC236}">
                <a16:creationId xmlns:a16="http://schemas.microsoft.com/office/drawing/2014/main" id="{E369D779-4519-4B40-B341-37E859052A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2768768"/>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ما هي الأشياء المدهشة التي فعلها الله حيث تجلس في الصف الأمامي؟</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8711948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Rectangle 6"/>
          <p:cNvSpPr>
            <a:spLocks noGrp="1" noChangeArrowheads="1"/>
          </p:cNvSpPr>
          <p:nvPr>
            <p:ph type="body" sz="half" idx="2"/>
          </p:nvPr>
        </p:nvSpPr>
        <p:spPr>
          <a:xfrm>
            <a:off x="457200" y="5257800"/>
            <a:ext cx="3276600" cy="1600200"/>
          </a:xfrm>
        </p:spPr>
        <p:txBody>
          <a:bodyPr/>
          <a:lstStyle/>
          <a:p>
            <a:pPr marL="0" indent="0" algn="ctr" eaLnBrk="1" hangingPunct="1">
              <a:buFont typeface="Wingdings" charset="0"/>
              <a:buNone/>
              <a:defRPr/>
            </a:pPr>
            <a:r>
              <a:rPr lang="ar-JO" dirty="0">
                <a:ea typeface="ＭＳ Ｐゴシック" charset="0"/>
                <a:cs typeface="Arial" panose="020B0604020202020204" pitchFamily="34" charset="0"/>
              </a:rPr>
              <a:t>قائد البحرية</a:t>
            </a:r>
            <a:endParaRPr lang="en-US" dirty="0">
              <a:ea typeface="ＭＳ Ｐゴシック" charset="0"/>
              <a:cs typeface="Arial" panose="020B0604020202020204" pitchFamily="34" charset="0"/>
            </a:endParaRPr>
          </a:p>
          <a:p>
            <a:pPr marL="0" indent="0" algn="ctr" eaLnBrk="1" hangingPunct="1">
              <a:buFont typeface="Wingdings" charset="0"/>
              <a:buNone/>
              <a:defRPr/>
            </a:pPr>
            <a:r>
              <a:rPr lang="ar-JO" dirty="0">
                <a:ea typeface="ＭＳ Ｐゴシック" charset="0"/>
                <a:cs typeface="Arial" panose="020B0604020202020204" pitchFamily="34" charset="0"/>
              </a:rPr>
              <a:t>هارولد ف. جريفيث</a:t>
            </a:r>
          </a:p>
          <a:p>
            <a:pPr marL="0" indent="0" algn="ctr" eaLnBrk="1" hangingPunct="1">
              <a:buFont typeface="Wingdings" charset="0"/>
              <a:buNone/>
              <a:defRPr/>
            </a:pPr>
            <a:r>
              <a:rPr lang="en-US" dirty="0">
                <a:ea typeface="ＭＳ Ｐゴシック" charset="0"/>
                <a:cs typeface="Arial" panose="020B0604020202020204" pitchFamily="34" charset="0"/>
              </a:rPr>
              <a:t>(</a:t>
            </a:r>
            <a:r>
              <a:rPr lang="ar-JO" dirty="0">
                <a:ea typeface="ＭＳ Ｐゴシック" charset="0"/>
                <a:cs typeface="Arial" panose="020B0604020202020204" pitchFamily="34" charset="0"/>
              </a:rPr>
              <a:t>اسم أبي</a:t>
            </a:r>
            <a:r>
              <a:rPr lang="en-US" dirty="0">
                <a:ea typeface="ＭＳ Ｐゴシック" charset="0"/>
                <a:cs typeface="Arial" panose="020B0604020202020204" pitchFamily="34" charset="0"/>
              </a:rPr>
              <a:t>)</a:t>
            </a:r>
          </a:p>
        </p:txBody>
      </p:sp>
      <p:pic>
        <p:nvPicPr>
          <p:cNvPr id="138242" name="Picture 7"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8243" name="Picture 8"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4" name="AutoShape 11"/>
          <p:cNvSpPr>
            <a:spLocks noChangeArrowheads="1"/>
          </p:cNvSpPr>
          <p:nvPr/>
        </p:nvSpPr>
        <p:spPr bwMode="auto">
          <a:xfrm>
            <a:off x="2209800" y="0"/>
            <a:ext cx="5638800" cy="3048000"/>
          </a:xfrm>
          <a:prstGeom prst="irregularSeal1">
            <a:avLst/>
          </a:prstGeom>
          <a:solidFill>
            <a:srgbClr val="FF33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748" name="Rectangle 4"/>
          <p:cNvSpPr>
            <a:spLocks noGrp="1" noChangeArrowheads="1"/>
          </p:cNvSpPr>
          <p:nvPr>
            <p:ph type="title"/>
          </p:nvPr>
        </p:nvSpPr>
        <p:spPr>
          <a:xfrm>
            <a:off x="2895600" y="1143000"/>
            <a:ext cx="4125913" cy="881063"/>
          </a:xfrm>
        </p:spPr>
        <p:txBody>
          <a:bodyPr/>
          <a:lstStyle/>
          <a:p>
            <a:pPr eaLnBrk="1" hangingPunct="1">
              <a:defRPr/>
            </a:pPr>
            <a:r>
              <a:rPr lang="ar-JO" sz="6000" dirty="0">
                <a:ea typeface="ＭＳ Ｐゴシック" charset="0"/>
                <a:cs typeface="Arial" panose="020B0604020202020204" pitchFamily="34" charset="0"/>
              </a:rPr>
              <a:t>الطلاق</a:t>
            </a:r>
            <a:endParaRPr lang="en-US" sz="6000" dirty="0">
              <a:ea typeface="ＭＳ Ｐゴシック" charset="0"/>
              <a:cs typeface="Arial" panose="020B0604020202020204" pitchFamily="34" charset="0"/>
            </a:endParaRPr>
          </a:p>
        </p:txBody>
      </p:sp>
      <p:sp>
        <p:nvSpPr>
          <p:cNvPr id="31756" name="Rectangle 12"/>
          <p:cNvSpPr>
            <a:spLocks noChangeArrowheads="1"/>
          </p:cNvSpPr>
          <p:nvPr/>
        </p:nvSpPr>
        <p:spPr bwMode="auto">
          <a:xfrm>
            <a:off x="5943600" y="5257800"/>
            <a:ext cx="2971800" cy="1600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عاملة اجتماعية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جويس ل. جريفيث</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اسم أمي</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31757" name="Rectangle 13"/>
          <p:cNvSpPr>
            <a:spLocks noChangeArrowheads="1"/>
          </p:cNvSpPr>
          <p:nvPr/>
        </p:nvSpPr>
        <p:spPr bwMode="auto">
          <a:xfrm>
            <a:off x="3886200" y="3048000"/>
            <a:ext cx="1981200" cy="1017588"/>
          </a:xfrm>
          <a:prstGeom prst="rect">
            <a:avLst/>
          </a:prstGeom>
          <a:noFill/>
          <a:ln w="9525">
            <a:no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1962</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5952489"/>
      </p:ext>
    </p:extLst>
  </p:cSld>
  <p:clrMapOvr>
    <a:masterClrMapping/>
  </p:clrMapOvr>
  <p:transition>
    <p:rand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172200" y="228600"/>
            <a:ext cx="2971800" cy="3303588"/>
          </a:xfrm>
        </p:spPr>
        <p:txBody>
          <a:bodyPr/>
          <a:lstStyle/>
          <a:p>
            <a:pPr eaLnBrk="1" hangingPunct="1">
              <a:defRPr/>
            </a:pPr>
            <a:r>
              <a:rPr lang="ar-JO" dirty="0">
                <a:ea typeface="ＭＳ Ｐゴシック" charset="0"/>
                <a:cs typeface="Arial" panose="020B0604020202020204" pitchFamily="34" charset="0"/>
              </a:rPr>
              <a:t>كان الطلاق قاسياً على </a:t>
            </a:r>
            <a:br>
              <a:rPr lang="ar-JO" dirty="0">
                <a:ea typeface="ＭＳ Ｐゴシック" charset="0"/>
                <a:cs typeface="Arial" panose="020B0604020202020204" pitchFamily="34" charset="0"/>
              </a:rPr>
            </a:br>
            <a:r>
              <a:rPr lang="ar-JO" dirty="0">
                <a:ea typeface="ＭＳ Ｐゴシック" charset="0"/>
                <a:cs typeface="Arial" panose="020B0604020202020204" pitchFamily="34" charset="0"/>
              </a:rPr>
              <a:t>أمي ...</a:t>
            </a:r>
            <a:endParaRPr lang="en-US" dirty="0">
              <a:ea typeface="ＭＳ Ｐゴシック" charset="0"/>
              <a:cs typeface="Arial" panose="020B0604020202020204" pitchFamily="34" charset="0"/>
            </a:endParaRPr>
          </a:p>
        </p:txBody>
      </p:sp>
      <p:sp>
        <p:nvSpPr>
          <p:cNvPr id="51203" name="Rectangle 3"/>
          <p:cNvSpPr>
            <a:spLocks noGrp="1" noChangeArrowheads="1"/>
          </p:cNvSpPr>
          <p:nvPr>
            <p:ph type="body" idx="1"/>
          </p:nvPr>
        </p:nvSpPr>
        <p:spPr>
          <a:xfrm>
            <a:off x="6172200" y="3657600"/>
            <a:ext cx="2971800" cy="3200400"/>
          </a:xfrm>
        </p:spPr>
        <p:txBody>
          <a:bodyPr/>
          <a:lstStyle/>
          <a:p>
            <a:pPr algn="r" rtl="1" eaLnBrk="1" hangingPunct="1">
              <a:defRPr/>
            </a:pPr>
            <a:r>
              <a:rPr lang="ar-JO" sz="4000" dirty="0">
                <a:ea typeface="ＭＳ Ｐゴシック" charset="0"/>
                <a:cs typeface="Arial" panose="020B0604020202020204" pitchFamily="34" charset="0"/>
              </a:rPr>
              <a:t>بوبي، 6</a:t>
            </a:r>
            <a:endParaRPr lang="en-US" sz="4000" dirty="0">
              <a:ea typeface="ＭＳ Ｐゴシック" charset="0"/>
              <a:cs typeface="Arial" panose="020B0604020202020204" pitchFamily="34" charset="0"/>
            </a:endParaRPr>
          </a:p>
          <a:p>
            <a:pPr algn="r" rtl="1" eaLnBrk="1" hangingPunct="1">
              <a:defRPr/>
            </a:pPr>
            <a:r>
              <a:rPr lang="ar-JO" sz="4000" dirty="0">
                <a:ea typeface="ＭＳ Ｐゴシック" charset="0"/>
                <a:cs typeface="Arial" panose="020B0604020202020204" pitchFamily="34" charset="0"/>
              </a:rPr>
              <a:t>ريكي، 4</a:t>
            </a:r>
            <a:endParaRPr lang="en-US" sz="4000" dirty="0">
              <a:ea typeface="ＭＳ Ｐゴシック" charset="0"/>
              <a:cs typeface="Arial" panose="020B0604020202020204" pitchFamily="34" charset="0"/>
            </a:endParaRPr>
          </a:p>
          <a:p>
            <a:pPr algn="r" rtl="1" eaLnBrk="1" hangingPunct="1">
              <a:defRPr/>
            </a:pPr>
            <a:r>
              <a:rPr lang="ar-JO" sz="4000" dirty="0">
                <a:ea typeface="ＭＳ Ｐゴシック" charset="0"/>
                <a:cs typeface="Arial" panose="020B0604020202020204" pitchFamily="34" charset="0"/>
              </a:rPr>
              <a:t>كاثي، 3</a:t>
            </a:r>
            <a:endParaRPr lang="en-US" sz="4000" dirty="0">
              <a:ea typeface="ＭＳ Ｐゴシック" charset="0"/>
              <a:cs typeface="Arial" panose="020B0604020202020204" pitchFamily="34" charset="0"/>
            </a:endParaRPr>
          </a:p>
          <a:p>
            <a:pPr algn="r" rtl="1" eaLnBrk="1" hangingPunct="1">
              <a:defRPr/>
            </a:pPr>
            <a:r>
              <a:rPr lang="ar-JO" sz="4000" dirty="0">
                <a:ea typeface="ＭＳ Ｐゴシック" charset="0"/>
                <a:cs typeface="Arial" panose="020B0604020202020204" pitchFamily="34" charset="0"/>
              </a:rPr>
              <a:t>تومي، 1</a:t>
            </a:r>
            <a:endParaRPr lang="en-US" sz="4000" dirty="0">
              <a:ea typeface="ＭＳ Ｐゴシック" charset="0"/>
              <a:cs typeface="Arial" panose="020B0604020202020204" pitchFamily="34" charset="0"/>
            </a:endParaRPr>
          </a:p>
        </p:txBody>
      </p:sp>
      <p:pic>
        <p:nvPicPr>
          <p:cNvPr id="140291" name="Picture 5" descr="Family of 5 &amp; Suck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25" y="0"/>
            <a:ext cx="6137275"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42800463"/>
      </p:ext>
    </p:extLst>
  </p:cSld>
  <p:clrMapOvr>
    <a:masterClrMapping/>
  </p:clrMapOvr>
  <p:transition>
    <p:rand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8963696" cy="1451601"/>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لقد أنقذني من بيت منقسم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واستخدمني لعمله لمدة 41 سنة</a:t>
            </a:r>
            <a:endParaRPr lang="en-US" sz="3200" dirty="0">
              <a:effectLst>
                <a:glow rad="127000">
                  <a:schemeClr val="tx1"/>
                </a:glow>
              </a:effectLst>
              <a:ea typeface="ＭＳ Ｐゴシック" charset="0"/>
            </a:endParaRPr>
          </a:p>
        </p:txBody>
      </p:sp>
      <p:pic>
        <p:nvPicPr>
          <p:cNvPr id="5122" name="Picture 2" descr="Image result for God Does Amazing Things">
            <a:extLst>
              <a:ext uri="{FF2B5EF4-FFF2-40B4-BE49-F238E27FC236}">
                <a16:creationId xmlns:a16="http://schemas.microsoft.com/office/drawing/2014/main" id="{8A1F5E4E-CCC8-F94A-B74A-BC553E602C1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938337"/>
            <a:ext cx="5003138" cy="34063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AD95AF-3C17-2243-8685-BACDB1FF6C58}"/>
              </a:ext>
            </a:extLst>
          </p:cNvPr>
          <p:cNvSpPr txBox="1">
            <a:spLocks noChangeArrowheads="1"/>
          </p:cNvSpPr>
          <p:nvPr/>
        </p:nvSpPr>
        <p:spPr bwMode="auto">
          <a:xfrm>
            <a:off x="5003139" y="1961300"/>
            <a:ext cx="4127982" cy="3383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أستطيع الوقوف</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 أتمكن من رؤية ما هو أبعد من الزنبق الأبيض إلى 300 ياباني</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8240158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Crossroad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7281863"/>
          </a:xfrm>
          <a:noFill/>
          <a:extLst>
            <a:ext uri="{909E8E84-426E-40dd-AFC4-6F175D3DCCD1}">
              <a14:hiddenFill xmlns:a14="http://schemas.microsoft.com/office/drawing/2010/main" xmlns="">
                <a:solidFill>
                  <a:srgbClr val="FFFFFF"/>
                </a:solidFill>
              </a14:hiddenFill>
            </a:ext>
          </a:extLst>
        </p:spPr>
      </p:pic>
      <p:sp>
        <p:nvSpPr>
          <p:cNvPr id="23557" name="Rectangle 5"/>
          <p:cNvSpPr>
            <a:spLocks noGrp="1" noChangeArrowheads="1"/>
          </p:cNvSpPr>
          <p:nvPr>
            <p:ph type="title"/>
          </p:nvPr>
        </p:nvSpPr>
        <p:spPr>
          <a:xfrm>
            <a:off x="228600" y="5718175"/>
            <a:ext cx="8229600" cy="1139825"/>
          </a:xfrm>
          <a:effectLst>
            <a:outerShdw blurRad="63500" dist="137372" dir="2021404" algn="ctr" rotWithShape="0">
              <a:schemeClr val="bg1">
                <a:alpha val="50000"/>
              </a:schemeClr>
            </a:outerShdw>
          </a:effectLst>
        </p:spPr>
        <p:txBody>
          <a:bodyPr/>
          <a:lstStyle/>
          <a:p>
            <a:pPr eaLnBrk="1" hangingPunct="1">
              <a:defRPr/>
            </a:pPr>
            <a:r>
              <a:rPr lang="ar-JO" sz="4800" dirty="0">
                <a:solidFill>
                  <a:schemeClr val="tx1"/>
                </a:solidFill>
                <a:effectLst>
                  <a:glow rad="228600">
                    <a:schemeClr val="bg2">
                      <a:alpha val="80000"/>
                    </a:schemeClr>
                  </a:glow>
                  <a:outerShdw blurRad="38100" dist="38100" dir="2700000" algn="tl">
                    <a:srgbClr val="000000"/>
                  </a:outerShdw>
                </a:effectLst>
                <a:ea typeface="ＭＳ Ｐゴシック" charset="0"/>
                <a:cs typeface="Arial" panose="020B0604020202020204" pitchFamily="34" charset="0"/>
              </a:rPr>
              <a:t>الطرق المتقاطعة (1981-83)</a:t>
            </a:r>
            <a:endParaRPr lang="en-US" sz="4800" dirty="0">
              <a:solidFill>
                <a:schemeClr val="tx1"/>
              </a:solidFill>
              <a:effectLst>
                <a:glow rad="228600">
                  <a:schemeClr val="bg2">
                    <a:alpha val="80000"/>
                  </a:schemeClr>
                </a:glow>
                <a:outerShdw blurRad="38100" dist="38100" dir="2700000" algn="tl">
                  <a:srgbClr val="000000"/>
                </a:outerShd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991378541"/>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أرسل المسيح الروح القدس ليشكل الكنيسة     (1: 8 ؛ 2: 14-18 ، 33 ، 38-39 ؛ 10: 44-47) لذلك يجب على المؤمنين أن يتوبوا ويعتمدوا للإنضمام إلى مجتمع العهد الجديد هذا الذي يسمى الكنيسة (2 :21 ، 38 ؛ 3 :19 ؛ 10 :43 ، 47-48 ؛ 17 :30 ؛ 26 :20).</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27D88DE5-3061-254E-B6E4-BE42ED921A7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904629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533400"/>
            <a:ext cx="6988175" cy="883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3"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ln>
        </p:spPr>
        <p:txBody>
          <a:bodyPr/>
          <a:lstStyle/>
          <a:p>
            <a:pPr eaLnBrk="1" hangingPunct="1">
              <a:defRPr/>
            </a:pPr>
            <a:r>
              <a:rPr lang="ar-JO" sz="4000" dirty="0">
                <a:ea typeface="ＭＳ Ｐゴシック" charset="0"/>
                <a:cs typeface="Arial" panose="020B0604020202020204" pitchFamily="34" charset="0"/>
              </a:rPr>
              <a:t>خدمة الطرق المتقاطعة</a:t>
            </a:r>
            <a:endParaRPr lang="en-US" sz="4000" dirty="0">
              <a:ea typeface="ＭＳ Ｐゴシック" charset="0"/>
              <a:cs typeface="Arial" panose="020B0604020202020204" pitchFamily="34" charset="0"/>
            </a:endParaRPr>
          </a:p>
        </p:txBody>
      </p:sp>
      <p:sp>
        <p:nvSpPr>
          <p:cNvPr id="209924"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9204" name="Text Box 5"/>
          <p:cNvSpPr txBox="1">
            <a:spLocks noChangeArrowheads="1"/>
          </p:cNvSpPr>
          <p:nvPr/>
        </p:nvSpPr>
        <p:spPr bwMode="auto">
          <a:xfrm>
            <a:off x="5638800" y="3276600"/>
            <a:ext cx="2286000" cy="519113"/>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الفلبين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26"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الصين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27" name="Text Box 7"/>
          <p:cNvSpPr txBox="1">
            <a:spLocks noChangeArrowheads="1"/>
          </p:cNvSpPr>
          <p:nvPr/>
        </p:nvSpPr>
        <p:spPr bwMode="auto">
          <a:xfrm>
            <a:off x="1447800" y="4114800"/>
            <a:ext cx="2057400" cy="519113"/>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ماليزيا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32" name="Text Box 12"/>
          <p:cNvSpPr txBox="1">
            <a:spLocks noChangeArrowheads="1"/>
          </p:cNvSpPr>
          <p:nvPr/>
        </p:nvSpPr>
        <p:spPr bwMode="auto">
          <a:xfrm>
            <a:off x="2819400" y="4724400"/>
            <a:ext cx="2057400"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سنغافورة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33" name="Text Box 13"/>
          <p:cNvSpPr txBox="1">
            <a:spLocks noChangeArrowheads="1"/>
          </p:cNvSpPr>
          <p:nvPr/>
        </p:nvSpPr>
        <p:spPr bwMode="auto">
          <a:xfrm>
            <a:off x="1752600" y="2819400"/>
            <a:ext cx="2057400" cy="519113"/>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34" name="Text Box 14"/>
          <p:cNvSpPr txBox="1">
            <a:spLocks noChangeArrowheads="1"/>
          </p:cNvSpPr>
          <p:nvPr/>
        </p:nvSpPr>
        <p:spPr bwMode="auto">
          <a:xfrm>
            <a:off x="3124200" y="1600200"/>
            <a:ext cx="2286000" cy="519113"/>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هونغ كونغ</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35" name="Text Box 15"/>
          <p:cNvSpPr txBox="1">
            <a:spLocks noChangeArrowheads="1"/>
          </p:cNvSpPr>
          <p:nvPr/>
        </p:nvSpPr>
        <p:spPr bwMode="auto">
          <a:xfrm>
            <a:off x="3124200" y="2133600"/>
            <a:ext cx="1524000" cy="519113"/>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ماكاو</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38" name="Text Box 18"/>
          <p:cNvSpPr txBox="1">
            <a:spLocks noChangeArrowheads="1"/>
          </p:cNvSpPr>
          <p:nvPr/>
        </p:nvSpPr>
        <p:spPr bwMode="auto">
          <a:xfrm>
            <a:off x="5334000" y="0"/>
            <a:ext cx="1497013" cy="519113"/>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39" name="Text Box 19"/>
          <p:cNvSpPr txBox="1">
            <a:spLocks noChangeArrowheads="1"/>
          </p:cNvSpPr>
          <p:nvPr/>
        </p:nvSpPr>
        <p:spPr bwMode="auto">
          <a:xfrm>
            <a:off x="7086600" y="533400"/>
            <a:ext cx="1497013"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اليابان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40" name="Text Box 20"/>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تايوان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41" name="Line 21"/>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42" name="Line 22"/>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43" name="Line 23"/>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48" name="Line 2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9949" name="Line 2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154764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09926">
                                            <p:bg/>
                                          </p:spTgt>
                                        </p:tgtEl>
                                        <p:attrNameLst>
                                          <p:attrName>style.visibility</p:attrName>
                                        </p:attrNameLst>
                                      </p:cBhvr>
                                      <p:to>
                                        <p:strVal val="visible"/>
                                      </p:to>
                                    </p:set>
                                    <p:anim calcmode="lin" valueType="num">
                                      <p:cBhvr>
                                        <p:cTn id="7" dur="1000" fill="hold"/>
                                        <p:tgtEl>
                                          <p:spTgt spid="209926">
                                            <p:bg/>
                                          </p:spTgt>
                                        </p:tgtEl>
                                        <p:attrNameLst>
                                          <p:attrName>ppt_w</p:attrName>
                                        </p:attrNameLst>
                                      </p:cBhvr>
                                      <p:tavLst>
                                        <p:tav tm="0">
                                          <p:val>
                                            <p:fltVal val="0"/>
                                          </p:val>
                                        </p:tav>
                                        <p:tav tm="100000">
                                          <p:val>
                                            <p:strVal val="#ppt_w"/>
                                          </p:val>
                                        </p:tav>
                                      </p:tavLst>
                                    </p:anim>
                                    <p:anim calcmode="lin" valueType="num">
                                      <p:cBhvr>
                                        <p:cTn id="8" dur="1000" fill="hold"/>
                                        <p:tgtEl>
                                          <p:spTgt spid="209926">
                                            <p:bg/>
                                          </p:spTgt>
                                        </p:tgtEl>
                                        <p:attrNameLst>
                                          <p:attrName>ppt_h</p:attrName>
                                        </p:attrNameLst>
                                      </p:cBhvr>
                                      <p:tavLst>
                                        <p:tav tm="0">
                                          <p:val>
                                            <p:fltVal val="0"/>
                                          </p:val>
                                        </p:tav>
                                        <p:tav tm="100000">
                                          <p:val>
                                            <p:strVal val="#ppt_h"/>
                                          </p:val>
                                        </p:tav>
                                      </p:tavLst>
                                    </p:anim>
                                    <p:anim calcmode="lin" valueType="num">
                                      <p:cBhvr>
                                        <p:cTn id="9" dur="1000" fill="hold"/>
                                        <p:tgtEl>
                                          <p:spTgt spid="209926">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9926">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09926">
                                            <p:txEl>
                                              <p:pRg st="0" end="0"/>
                                            </p:txEl>
                                          </p:spTgt>
                                        </p:tgtEl>
                                        <p:attrNameLst>
                                          <p:attrName>style.visibility</p:attrName>
                                        </p:attrNameLst>
                                      </p:cBhvr>
                                      <p:to>
                                        <p:strVal val="visible"/>
                                      </p:to>
                                    </p:set>
                                    <p:anim calcmode="lin" valueType="num">
                                      <p:cBhvr>
                                        <p:cTn id="13" dur="1000" fill="hold"/>
                                        <p:tgtEl>
                                          <p:spTgt spid="20992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0992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20992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992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209924">
                                            <p:bg/>
                                          </p:spTgt>
                                        </p:tgtEl>
                                        <p:attrNameLst>
                                          <p:attrName>style.visibility</p:attrName>
                                        </p:attrNameLst>
                                      </p:cBhvr>
                                      <p:to>
                                        <p:strVal val="visible"/>
                                      </p:to>
                                    </p:set>
                                    <p:anim calcmode="lin" valueType="num">
                                      <p:cBhvr>
                                        <p:cTn id="20" dur="1000" fill="hold"/>
                                        <p:tgtEl>
                                          <p:spTgt spid="209924">
                                            <p:bg/>
                                          </p:spTgt>
                                        </p:tgtEl>
                                        <p:attrNameLst>
                                          <p:attrName>ppt_w</p:attrName>
                                        </p:attrNameLst>
                                      </p:cBhvr>
                                      <p:tavLst>
                                        <p:tav tm="0">
                                          <p:val>
                                            <p:fltVal val="0"/>
                                          </p:val>
                                        </p:tav>
                                        <p:tav tm="100000">
                                          <p:val>
                                            <p:strVal val="#ppt_w"/>
                                          </p:val>
                                        </p:tav>
                                      </p:tavLst>
                                    </p:anim>
                                    <p:anim calcmode="lin" valueType="num">
                                      <p:cBhvr>
                                        <p:cTn id="21" dur="1000" fill="hold"/>
                                        <p:tgtEl>
                                          <p:spTgt spid="209924">
                                            <p:bg/>
                                          </p:spTgt>
                                        </p:tgtEl>
                                        <p:attrNameLst>
                                          <p:attrName>ppt_h</p:attrName>
                                        </p:attrNameLst>
                                      </p:cBhvr>
                                      <p:tavLst>
                                        <p:tav tm="0">
                                          <p:val>
                                            <p:fltVal val="0"/>
                                          </p:val>
                                        </p:tav>
                                        <p:tav tm="100000">
                                          <p:val>
                                            <p:strVal val="#ppt_h"/>
                                          </p:val>
                                        </p:tav>
                                      </p:tavLst>
                                    </p:anim>
                                    <p:anim calcmode="lin" valueType="num">
                                      <p:cBhvr>
                                        <p:cTn id="22" dur="1000" fill="hold"/>
                                        <p:tgtEl>
                                          <p:spTgt spid="209924">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209924">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209924">
                                            <p:txEl>
                                              <p:pRg st="0" end="0"/>
                                            </p:txEl>
                                          </p:spTgt>
                                        </p:tgtEl>
                                        <p:attrNameLst>
                                          <p:attrName>style.visibility</p:attrName>
                                        </p:attrNameLst>
                                      </p:cBhvr>
                                      <p:to>
                                        <p:strVal val="visible"/>
                                      </p:to>
                                    </p:set>
                                    <p:anim calcmode="lin" valueType="num">
                                      <p:cBhvr>
                                        <p:cTn id="26" dur="1000" fill="hold"/>
                                        <p:tgtEl>
                                          <p:spTgt spid="209924">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209924">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20992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0992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209927"/>
                                        </p:tgtEl>
                                        <p:attrNameLst>
                                          <p:attrName>style.visibility</p:attrName>
                                        </p:attrNameLst>
                                      </p:cBhvr>
                                      <p:to>
                                        <p:strVal val="visible"/>
                                      </p:to>
                                    </p:set>
                                    <p:anim calcmode="lin" valueType="num">
                                      <p:cBhvr>
                                        <p:cTn id="33" dur="1000" fill="hold"/>
                                        <p:tgtEl>
                                          <p:spTgt spid="209927"/>
                                        </p:tgtEl>
                                        <p:attrNameLst>
                                          <p:attrName>ppt_w</p:attrName>
                                        </p:attrNameLst>
                                      </p:cBhvr>
                                      <p:tavLst>
                                        <p:tav tm="0">
                                          <p:val>
                                            <p:fltVal val="0"/>
                                          </p:val>
                                        </p:tav>
                                        <p:tav tm="100000">
                                          <p:val>
                                            <p:strVal val="#ppt_w"/>
                                          </p:val>
                                        </p:tav>
                                      </p:tavLst>
                                    </p:anim>
                                    <p:anim calcmode="lin" valueType="num">
                                      <p:cBhvr>
                                        <p:cTn id="34" dur="1000" fill="hold"/>
                                        <p:tgtEl>
                                          <p:spTgt spid="209927"/>
                                        </p:tgtEl>
                                        <p:attrNameLst>
                                          <p:attrName>ppt_h</p:attrName>
                                        </p:attrNameLst>
                                      </p:cBhvr>
                                      <p:tavLst>
                                        <p:tav tm="0">
                                          <p:val>
                                            <p:fltVal val="0"/>
                                          </p:val>
                                        </p:tav>
                                        <p:tav tm="100000">
                                          <p:val>
                                            <p:strVal val="#ppt_h"/>
                                          </p:val>
                                        </p:tav>
                                      </p:tavLst>
                                    </p:anim>
                                    <p:anim calcmode="lin" valueType="num">
                                      <p:cBhvr>
                                        <p:cTn id="35" dur="1000" fill="hold"/>
                                        <p:tgtEl>
                                          <p:spTgt spid="209927"/>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09927"/>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209933">
                                            <p:bg/>
                                          </p:spTgt>
                                        </p:tgtEl>
                                        <p:attrNameLst>
                                          <p:attrName>style.visibility</p:attrName>
                                        </p:attrNameLst>
                                      </p:cBhvr>
                                      <p:to>
                                        <p:strVal val="visible"/>
                                      </p:to>
                                    </p:set>
                                    <p:anim calcmode="lin" valueType="num">
                                      <p:cBhvr>
                                        <p:cTn id="40" dur="1000" fill="hold"/>
                                        <p:tgtEl>
                                          <p:spTgt spid="209933">
                                            <p:bg/>
                                          </p:spTgt>
                                        </p:tgtEl>
                                        <p:attrNameLst>
                                          <p:attrName>ppt_w</p:attrName>
                                        </p:attrNameLst>
                                      </p:cBhvr>
                                      <p:tavLst>
                                        <p:tav tm="0">
                                          <p:val>
                                            <p:fltVal val="0"/>
                                          </p:val>
                                        </p:tav>
                                        <p:tav tm="100000">
                                          <p:val>
                                            <p:strVal val="#ppt_w"/>
                                          </p:val>
                                        </p:tav>
                                      </p:tavLst>
                                    </p:anim>
                                    <p:anim calcmode="lin" valueType="num">
                                      <p:cBhvr>
                                        <p:cTn id="41" dur="1000" fill="hold"/>
                                        <p:tgtEl>
                                          <p:spTgt spid="209933">
                                            <p:bg/>
                                          </p:spTgt>
                                        </p:tgtEl>
                                        <p:attrNameLst>
                                          <p:attrName>ppt_h</p:attrName>
                                        </p:attrNameLst>
                                      </p:cBhvr>
                                      <p:tavLst>
                                        <p:tav tm="0">
                                          <p:val>
                                            <p:fltVal val="0"/>
                                          </p:val>
                                        </p:tav>
                                        <p:tav tm="100000">
                                          <p:val>
                                            <p:strVal val="#ppt_h"/>
                                          </p:val>
                                        </p:tav>
                                      </p:tavLst>
                                    </p:anim>
                                    <p:anim calcmode="lin" valueType="num">
                                      <p:cBhvr>
                                        <p:cTn id="42" dur="1000" fill="hold"/>
                                        <p:tgtEl>
                                          <p:spTgt spid="209933">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209933">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209933">
                                            <p:txEl>
                                              <p:pRg st="0" end="0"/>
                                            </p:txEl>
                                          </p:spTgt>
                                        </p:tgtEl>
                                        <p:attrNameLst>
                                          <p:attrName>style.visibility</p:attrName>
                                        </p:attrNameLst>
                                      </p:cBhvr>
                                      <p:to>
                                        <p:strVal val="visible"/>
                                      </p:to>
                                    </p:set>
                                    <p:anim calcmode="lin" valueType="num">
                                      <p:cBhvr>
                                        <p:cTn id="46" dur="1000" fill="hold"/>
                                        <p:tgtEl>
                                          <p:spTgt spid="209933">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209933">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20993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20993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209934">
                                            <p:bg/>
                                          </p:spTgt>
                                        </p:tgtEl>
                                        <p:attrNameLst>
                                          <p:attrName>style.visibility</p:attrName>
                                        </p:attrNameLst>
                                      </p:cBhvr>
                                      <p:to>
                                        <p:strVal val="visible"/>
                                      </p:to>
                                    </p:set>
                                    <p:anim calcmode="lin" valueType="num">
                                      <p:cBhvr>
                                        <p:cTn id="53" dur="1000" fill="hold"/>
                                        <p:tgtEl>
                                          <p:spTgt spid="209934">
                                            <p:bg/>
                                          </p:spTgt>
                                        </p:tgtEl>
                                        <p:attrNameLst>
                                          <p:attrName>ppt_w</p:attrName>
                                        </p:attrNameLst>
                                      </p:cBhvr>
                                      <p:tavLst>
                                        <p:tav tm="0">
                                          <p:val>
                                            <p:fltVal val="0"/>
                                          </p:val>
                                        </p:tav>
                                        <p:tav tm="100000">
                                          <p:val>
                                            <p:strVal val="#ppt_w"/>
                                          </p:val>
                                        </p:tav>
                                      </p:tavLst>
                                    </p:anim>
                                    <p:anim calcmode="lin" valueType="num">
                                      <p:cBhvr>
                                        <p:cTn id="54" dur="1000" fill="hold"/>
                                        <p:tgtEl>
                                          <p:spTgt spid="209934">
                                            <p:bg/>
                                          </p:spTgt>
                                        </p:tgtEl>
                                        <p:attrNameLst>
                                          <p:attrName>ppt_h</p:attrName>
                                        </p:attrNameLst>
                                      </p:cBhvr>
                                      <p:tavLst>
                                        <p:tav tm="0">
                                          <p:val>
                                            <p:fltVal val="0"/>
                                          </p:val>
                                        </p:tav>
                                        <p:tav tm="100000">
                                          <p:val>
                                            <p:strVal val="#ppt_h"/>
                                          </p:val>
                                        </p:tav>
                                      </p:tavLst>
                                    </p:anim>
                                    <p:anim calcmode="lin" valueType="num">
                                      <p:cBhvr>
                                        <p:cTn id="55" dur="1000" fill="hold"/>
                                        <p:tgtEl>
                                          <p:spTgt spid="209934">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209934">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209934">
                                            <p:txEl>
                                              <p:pRg st="0" end="0"/>
                                            </p:txEl>
                                          </p:spTgt>
                                        </p:tgtEl>
                                        <p:attrNameLst>
                                          <p:attrName>style.visibility</p:attrName>
                                        </p:attrNameLst>
                                      </p:cBhvr>
                                      <p:to>
                                        <p:strVal val="visible"/>
                                      </p:to>
                                    </p:set>
                                    <p:anim calcmode="lin" valueType="num">
                                      <p:cBhvr>
                                        <p:cTn id="59" dur="1000" fill="hold"/>
                                        <p:tgtEl>
                                          <p:spTgt spid="209934">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209934">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20993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20993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209935">
                                            <p:bg/>
                                          </p:spTgt>
                                        </p:tgtEl>
                                        <p:attrNameLst>
                                          <p:attrName>style.visibility</p:attrName>
                                        </p:attrNameLst>
                                      </p:cBhvr>
                                      <p:to>
                                        <p:strVal val="visible"/>
                                      </p:to>
                                    </p:set>
                                    <p:anim calcmode="lin" valueType="num">
                                      <p:cBhvr>
                                        <p:cTn id="66" dur="1000" fill="hold"/>
                                        <p:tgtEl>
                                          <p:spTgt spid="209935">
                                            <p:bg/>
                                          </p:spTgt>
                                        </p:tgtEl>
                                        <p:attrNameLst>
                                          <p:attrName>ppt_w</p:attrName>
                                        </p:attrNameLst>
                                      </p:cBhvr>
                                      <p:tavLst>
                                        <p:tav tm="0">
                                          <p:val>
                                            <p:fltVal val="0"/>
                                          </p:val>
                                        </p:tav>
                                        <p:tav tm="100000">
                                          <p:val>
                                            <p:strVal val="#ppt_w"/>
                                          </p:val>
                                        </p:tav>
                                      </p:tavLst>
                                    </p:anim>
                                    <p:anim calcmode="lin" valueType="num">
                                      <p:cBhvr>
                                        <p:cTn id="67" dur="1000" fill="hold"/>
                                        <p:tgtEl>
                                          <p:spTgt spid="209935">
                                            <p:bg/>
                                          </p:spTgt>
                                        </p:tgtEl>
                                        <p:attrNameLst>
                                          <p:attrName>ppt_h</p:attrName>
                                        </p:attrNameLst>
                                      </p:cBhvr>
                                      <p:tavLst>
                                        <p:tav tm="0">
                                          <p:val>
                                            <p:fltVal val="0"/>
                                          </p:val>
                                        </p:tav>
                                        <p:tav tm="100000">
                                          <p:val>
                                            <p:strVal val="#ppt_h"/>
                                          </p:val>
                                        </p:tav>
                                      </p:tavLst>
                                    </p:anim>
                                    <p:anim calcmode="lin" valueType="num">
                                      <p:cBhvr>
                                        <p:cTn id="68" dur="1000" fill="hold"/>
                                        <p:tgtEl>
                                          <p:spTgt spid="209935">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209935">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209935">
                                            <p:txEl>
                                              <p:pRg st="0" end="0"/>
                                            </p:txEl>
                                          </p:spTgt>
                                        </p:tgtEl>
                                        <p:attrNameLst>
                                          <p:attrName>style.visibility</p:attrName>
                                        </p:attrNameLst>
                                      </p:cBhvr>
                                      <p:to>
                                        <p:strVal val="visible"/>
                                      </p:to>
                                    </p:set>
                                    <p:anim calcmode="lin" valueType="num">
                                      <p:cBhvr>
                                        <p:cTn id="72" dur="1000" fill="hold"/>
                                        <p:tgtEl>
                                          <p:spTgt spid="209935">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209935">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20993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20993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209938">
                                            <p:bg/>
                                          </p:spTgt>
                                        </p:tgtEl>
                                        <p:attrNameLst>
                                          <p:attrName>style.visibility</p:attrName>
                                        </p:attrNameLst>
                                      </p:cBhvr>
                                      <p:to>
                                        <p:strVal val="visible"/>
                                      </p:to>
                                    </p:set>
                                    <p:anim calcmode="lin" valueType="num">
                                      <p:cBhvr>
                                        <p:cTn id="79" dur="1000" fill="hold"/>
                                        <p:tgtEl>
                                          <p:spTgt spid="209938">
                                            <p:bg/>
                                          </p:spTgt>
                                        </p:tgtEl>
                                        <p:attrNameLst>
                                          <p:attrName>ppt_w</p:attrName>
                                        </p:attrNameLst>
                                      </p:cBhvr>
                                      <p:tavLst>
                                        <p:tav tm="0">
                                          <p:val>
                                            <p:fltVal val="0"/>
                                          </p:val>
                                        </p:tav>
                                        <p:tav tm="100000">
                                          <p:val>
                                            <p:strVal val="#ppt_w"/>
                                          </p:val>
                                        </p:tav>
                                      </p:tavLst>
                                    </p:anim>
                                    <p:anim calcmode="lin" valueType="num">
                                      <p:cBhvr>
                                        <p:cTn id="80" dur="1000" fill="hold"/>
                                        <p:tgtEl>
                                          <p:spTgt spid="209938">
                                            <p:bg/>
                                          </p:spTgt>
                                        </p:tgtEl>
                                        <p:attrNameLst>
                                          <p:attrName>ppt_h</p:attrName>
                                        </p:attrNameLst>
                                      </p:cBhvr>
                                      <p:tavLst>
                                        <p:tav tm="0">
                                          <p:val>
                                            <p:fltVal val="0"/>
                                          </p:val>
                                        </p:tav>
                                        <p:tav tm="100000">
                                          <p:val>
                                            <p:strVal val="#ppt_h"/>
                                          </p:val>
                                        </p:tav>
                                      </p:tavLst>
                                    </p:anim>
                                    <p:anim calcmode="lin" valueType="num">
                                      <p:cBhvr>
                                        <p:cTn id="81" dur="1000" fill="hold"/>
                                        <p:tgtEl>
                                          <p:spTgt spid="209938">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09938">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209938">
                                            <p:txEl>
                                              <p:pRg st="0" end="0"/>
                                            </p:txEl>
                                          </p:spTgt>
                                        </p:tgtEl>
                                        <p:attrNameLst>
                                          <p:attrName>style.visibility</p:attrName>
                                        </p:attrNameLst>
                                      </p:cBhvr>
                                      <p:to>
                                        <p:strVal val="visible"/>
                                      </p:to>
                                    </p:set>
                                    <p:anim calcmode="lin" valueType="num">
                                      <p:cBhvr>
                                        <p:cTn id="85" dur="1000" fill="hold"/>
                                        <p:tgtEl>
                                          <p:spTgt spid="209938">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209938">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20993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20993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209939">
                                            <p:bg/>
                                          </p:spTgt>
                                        </p:tgtEl>
                                        <p:attrNameLst>
                                          <p:attrName>style.visibility</p:attrName>
                                        </p:attrNameLst>
                                      </p:cBhvr>
                                      <p:to>
                                        <p:strVal val="visible"/>
                                      </p:to>
                                    </p:set>
                                    <p:anim calcmode="lin" valueType="num">
                                      <p:cBhvr>
                                        <p:cTn id="92" dur="1000" fill="hold"/>
                                        <p:tgtEl>
                                          <p:spTgt spid="209939">
                                            <p:bg/>
                                          </p:spTgt>
                                        </p:tgtEl>
                                        <p:attrNameLst>
                                          <p:attrName>ppt_w</p:attrName>
                                        </p:attrNameLst>
                                      </p:cBhvr>
                                      <p:tavLst>
                                        <p:tav tm="0">
                                          <p:val>
                                            <p:fltVal val="0"/>
                                          </p:val>
                                        </p:tav>
                                        <p:tav tm="100000">
                                          <p:val>
                                            <p:strVal val="#ppt_w"/>
                                          </p:val>
                                        </p:tav>
                                      </p:tavLst>
                                    </p:anim>
                                    <p:anim calcmode="lin" valueType="num">
                                      <p:cBhvr>
                                        <p:cTn id="93" dur="1000" fill="hold"/>
                                        <p:tgtEl>
                                          <p:spTgt spid="209939">
                                            <p:bg/>
                                          </p:spTgt>
                                        </p:tgtEl>
                                        <p:attrNameLst>
                                          <p:attrName>ppt_h</p:attrName>
                                        </p:attrNameLst>
                                      </p:cBhvr>
                                      <p:tavLst>
                                        <p:tav tm="0">
                                          <p:val>
                                            <p:fltVal val="0"/>
                                          </p:val>
                                        </p:tav>
                                        <p:tav tm="100000">
                                          <p:val>
                                            <p:strVal val="#ppt_h"/>
                                          </p:val>
                                        </p:tav>
                                      </p:tavLst>
                                    </p:anim>
                                    <p:anim calcmode="lin" valueType="num">
                                      <p:cBhvr>
                                        <p:cTn id="94" dur="1000" fill="hold"/>
                                        <p:tgtEl>
                                          <p:spTgt spid="209939">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209939">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209939">
                                            <p:txEl>
                                              <p:pRg st="0" end="0"/>
                                            </p:txEl>
                                          </p:spTgt>
                                        </p:tgtEl>
                                        <p:attrNameLst>
                                          <p:attrName>style.visibility</p:attrName>
                                        </p:attrNameLst>
                                      </p:cBhvr>
                                      <p:to>
                                        <p:strVal val="visible"/>
                                      </p:to>
                                    </p:set>
                                    <p:anim calcmode="lin" valueType="num">
                                      <p:cBhvr>
                                        <p:cTn id="98" dur="1000" fill="hold"/>
                                        <p:tgtEl>
                                          <p:spTgt spid="209939">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209939">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20993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20993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209940">
                                            <p:bg/>
                                          </p:spTgt>
                                        </p:tgtEl>
                                        <p:attrNameLst>
                                          <p:attrName>style.visibility</p:attrName>
                                        </p:attrNameLst>
                                      </p:cBhvr>
                                      <p:to>
                                        <p:strVal val="visible"/>
                                      </p:to>
                                    </p:set>
                                    <p:anim calcmode="lin" valueType="num">
                                      <p:cBhvr>
                                        <p:cTn id="105" dur="1000" fill="hold"/>
                                        <p:tgtEl>
                                          <p:spTgt spid="209940">
                                            <p:bg/>
                                          </p:spTgt>
                                        </p:tgtEl>
                                        <p:attrNameLst>
                                          <p:attrName>ppt_w</p:attrName>
                                        </p:attrNameLst>
                                      </p:cBhvr>
                                      <p:tavLst>
                                        <p:tav tm="0">
                                          <p:val>
                                            <p:fltVal val="0"/>
                                          </p:val>
                                        </p:tav>
                                        <p:tav tm="100000">
                                          <p:val>
                                            <p:strVal val="#ppt_w"/>
                                          </p:val>
                                        </p:tav>
                                      </p:tavLst>
                                    </p:anim>
                                    <p:anim calcmode="lin" valueType="num">
                                      <p:cBhvr>
                                        <p:cTn id="106" dur="1000" fill="hold"/>
                                        <p:tgtEl>
                                          <p:spTgt spid="209940">
                                            <p:bg/>
                                          </p:spTgt>
                                        </p:tgtEl>
                                        <p:attrNameLst>
                                          <p:attrName>ppt_h</p:attrName>
                                        </p:attrNameLst>
                                      </p:cBhvr>
                                      <p:tavLst>
                                        <p:tav tm="0">
                                          <p:val>
                                            <p:fltVal val="0"/>
                                          </p:val>
                                        </p:tav>
                                        <p:tav tm="100000">
                                          <p:val>
                                            <p:strVal val="#ppt_h"/>
                                          </p:val>
                                        </p:tav>
                                      </p:tavLst>
                                    </p:anim>
                                    <p:anim calcmode="lin" valueType="num">
                                      <p:cBhvr>
                                        <p:cTn id="107" dur="1000" fill="hold"/>
                                        <p:tgtEl>
                                          <p:spTgt spid="209940">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09940">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209940">
                                            <p:txEl>
                                              <p:pRg st="0" end="0"/>
                                            </p:txEl>
                                          </p:spTgt>
                                        </p:tgtEl>
                                        <p:attrNameLst>
                                          <p:attrName>style.visibility</p:attrName>
                                        </p:attrNameLst>
                                      </p:cBhvr>
                                      <p:to>
                                        <p:strVal val="visible"/>
                                      </p:to>
                                    </p:set>
                                    <p:anim calcmode="lin" valueType="num">
                                      <p:cBhvr>
                                        <p:cTn id="111" dur="1000" fill="hold"/>
                                        <p:tgtEl>
                                          <p:spTgt spid="209940">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209940">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2099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20994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209932"/>
                                        </p:tgtEl>
                                        <p:attrNameLst>
                                          <p:attrName>style.visibility</p:attrName>
                                        </p:attrNameLst>
                                      </p:cBhvr>
                                      <p:to>
                                        <p:strVal val="visible"/>
                                      </p:to>
                                    </p:set>
                                    <p:anim calcmode="lin" valueType="num">
                                      <p:cBhvr>
                                        <p:cTn id="118" dur="1000" fill="hold"/>
                                        <p:tgtEl>
                                          <p:spTgt spid="209932"/>
                                        </p:tgtEl>
                                        <p:attrNameLst>
                                          <p:attrName>ppt_w</p:attrName>
                                        </p:attrNameLst>
                                      </p:cBhvr>
                                      <p:tavLst>
                                        <p:tav tm="0">
                                          <p:val>
                                            <p:fltVal val="0"/>
                                          </p:val>
                                        </p:tav>
                                        <p:tav tm="100000">
                                          <p:val>
                                            <p:strVal val="#ppt_w"/>
                                          </p:val>
                                        </p:tav>
                                      </p:tavLst>
                                    </p:anim>
                                    <p:anim calcmode="lin" valueType="num">
                                      <p:cBhvr>
                                        <p:cTn id="119" dur="1000" fill="hold"/>
                                        <p:tgtEl>
                                          <p:spTgt spid="209932"/>
                                        </p:tgtEl>
                                        <p:attrNameLst>
                                          <p:attrName>ppt_h</p:attrName>
                                        </p:attrNameLst>
                                      </p:cBhvr>
                                      <p:tavLst>
                                        <p:tav tm="0">
                                          <p:val>
                                            <p:fltVal val="0"/>
                                          </p:val>
                                        </p:tav>
                                        <p:tav tm="100000">
                                          <p:val>
                                            <p:strVal val="#ppt_h"/>
                                          </p:val>
                                        </p:tav>
                                      </p:tavLst>
                                    </p:anim>
                                    <p:anim calcmode="lin" valueType="num">
                                      <p:cBhvr>
                                        <p:cTn id="120" dur="1000" fill="hold"/>
                                        <p:tgtEl>
                                          <p:spTgt spid="209932"/>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2099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allAtOnce" animBg="1"/>
      <p:bldP spid="209926" grpId="0" build="allAtOnce" animBg="1"/>
      <p:bldP spid="209932" grpId="0" animBg="1"/>
      <p:bldP spid="209933" grpId="0" build="allAtOnce" animBg="1"/>
      <p:bldP spid="209934" grpId="0" build="allAtOnce" animBg="1"/>
      <p:bldP spid="209935" grpId="0" build="allAtOnce" animBg="1"/>
      <p:bldP spid="209938" grpId="0" build="allAtOnce" animBg="1"/>
      <p:bldP spid="209939" grpId="0" build="allAtOnce" animBg="1"/>
      <p:bldP spid="209940" grpId="0" build="allAtOnce"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144000" cy="685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أورشليم</a:t>
            </a:r>
            <a:br>
              <a:rPr lang="en-US" sz="3600" b="1" dirty="0">
                <a:solidFill>
                  <a:srgbClr val="FFFFFF"/>
                </a:solidFill>
                <a:latin typeface="Arial" panose="020B0604020202020204" pitchFamily="34" charset="0"/>
                <a:ea typeface="ＭＳ Ｐゴシック" charset="0"/>
                <a:cs typeface="Arial" panose="020B0604020202020204" pitchFamily="34" charset="0"/>
              </a:rPr>
            </a:br>
            <a:r>
              <a:rPr lang="ar-JO" sz="3600" b="1" dirty="0">
                <a:solidFill>
                  <a:srgbClr val="FFFFFF"/>
                </a:solidFill>
                <a:latin typeface="Arial" panose="020B0604020202020204" pitchFamily="34" charset="0"/>
                <a:ea typeface="ＭＳ Ｐゴシック" charset="0"/>
                <a:cs typeface="Arial" panose="020B0604020202020204" pitchFamily="34" charset="0"/>
              </a:rPr>
              <a:t>كانون أول 1995</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45433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800" y="0"/>
            <a:ext cx="9220200" cy="580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422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218613"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ar-JO" sz="3600" b="1" dirty="0">
                <a:solidFill>
                  <a:srgbClr val="FFFFFF"/>
                </a:solidFill>
                <a:latin typeface="Arial" panose="020B0604020202020204" pitchFamily="34" charset="0"/>
                <a:ea typeface="ＭＳ Ｐゴシック" charset="0"/>
                <a:cs typeface="Arial" panose="020B0604020202020204" pitchFamily="34" charset="0"/>
              </a:rPr>
              <a:t>منغوليا</a:t>
            </a:r>
            <a:br>
              <a:rPr lang="ar-JO" sz="3600" b="1" dirty="0">
                <a:solidFill>
                  <a:srgbClr val="FFFFFF"/>
                </a:solidFill>
                <a:latin typeface="Arial" panose="020B0604020202020204" pitchFamily="34" charset="0"/>
                <a:ea typeface="ＭＳ Ｐゴシック" charset="0"/>
                <a:cs typeface="Arial" panose="020B0604020202020204" pitchFamily="34" charset="0"/>
              </a:rPr>
            </a:br>
            <a:r>
              <a:rPr lang="ar-JO" sz="3600" b="1" dirty="0">
                <a:solidFill>
                  <a:srgbClr val="FFFFFF"/>
                </a:solidFill>
                <a:latin typeface="Arial" panose="020B0604020202020204" pitchFamily="34" charset="0"/>
                <a:ea typeface="ＭＳ Ｐゴシック" charset="0"/>
                <a:cs typeface="Arial" panose="020B0604020202020204" pitchFamily="34" charset="0"/>
              </a:rPr>
              <a:t>كانون أول 1995</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088426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God Does Amazing Things">
            <a:extLst>
              <a:ext uri="{FF2B5EF4-FFF2-40B4-BE49-F238E27FC236}">
                <a16:creationId xmlns:a16="http://schemas.microsoft.com/office/drawing/2014/main" id="{7E2847CC-FF4D-9241-87EC-FBCCC7D351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89932" y="1949295"/>
            <a:ext cx="6400800" cy="2033256"/>
          </a:xfrm>
          <a:effectLst/>
        </p:spPr>
        <p:txBody>
          <a:bodyPr anchor="t"/>
          <a:lstStyle/>
          <a:p>
            <a:pPr>
              <a:defRPr/>
            </a:pPr>
            <a:r>
              <a:rPr lang="ar-JO" sz="5400" dirty="0">
                <a:solidFill>
                  <a:schemeClr val="tx1"/>
                </a:solidFill>
                <a:effectLst/>
                <a:ea typeface="ＭＳ Ｐゴシック" charset="0"/>
              </a:rPr>
              <a:t>لماذا يعمل الله</a:t>
            </a:r>
            <a:br>
              <a:rPr lang="ar-JO" sz="5400" dirty="0">
                <a:solidFill>
                  <a:schemeClr val="tx1"/>
                </a:solidFill>
                <a:effectLst/>
                <a:ea typeface="ＭＳ Ｐゴシック" charset="0"/>
              </a:rPr>
            </a:br>
            <a:r>
              <a:rPr lang="ar-JO" sz="5400" dirty="0">
                <a:solidFill>
                  <a:schemeClr val="tx1"/>
                </a:solidFill>
                <a:effectLst/>
                <a:ea typeface="ＭＳ Ｐゴシック" charset="0"/>
              </a:rPr>
              <a:t>أموراً مدهشة؟</a:t>
            </a:r>
            <a:endParaRPr lang="en-US" sz="5400" dirty="0">
              <a:solidFill>
                <a:schemeClr val="tx1"/>
              </a:solidFill>
              <a:effectLst/>
              <a:ea typeface="ＭＳ Ｐゴシック" charset="0"/>
            </a:endParaRPr>
          </a:p>
        </p:txBody>
      </p:sp>
    </p:spTree>
    <p:extLst>
      <p:ext uri="{BB962C8B-B14F-4D97-AF65-F5344CB8AC3E}">
        <p14:creationId xmlns:p14="http://schemas.microsoft.com/office/powerpoint/2010/main" val="40941923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God Does Amazing Things">
            <a:extLst>
              <a:ext uri="{FF2B5EF4-FFF2-40B4-BE49-F238E27FC236}">
                <a16:creationId xmlns:a16="http://schemas.microsoft.com/office/drawing/2014/main" id="{3DA17F52-2EAF-924C-BC08-955A6ED8E76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9099"/>
            <a:ext cx="9144000" cy="569655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الفكرة الرئيسية في أعمال الرسل 3</a:t>
            </a:r>
            <a:endParaRPr lang="en-US" sz="48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352283"/>
            <a:ext cx="9144000" cy="15173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تعطينا رؤية عمل الله </a:t>
            </a:r>
          </a:p>
          <a:p>
            <a:pPr marL="0" marR="0" lvl="0" indent="0" algn="ctr" defTabSz="457177"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أبواباً مفتوحة للشهادة</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A60B9DB6-D31E-6E48-91CD-14C6DE884658}"/>
              </a:ext>
            </a:extLst>
          </p:cNvPr>
          <p:cNvSpPr txBox="1">
            <a:spLocks noChangeArrowheads="1"/>
          </p:cNvSpPr>
          <p:nvPr/>
        </p:nvSpPr>
        <p:spPr bwMode="auto">
          <a:xfrm>
            <a:off x="1270000" y="5248050"/>
            <a:ext cx="6604000" cy="12011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a:t>
            </a: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يف ترى</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عمل الله في حياتك؟</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407767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4" descr="Asia Map"/>
          <p:cNvPicPr>
            <a:picLocks noChangeAspect="1" noChangeArrowheads="1"/>
          </p:cNvPicPr>
          <p:nvPr/>
        </p:nvPicPr>
        <p:blipFill>
          <a:blip r:embed="rId3">
            <a:extLst>
              <a:ext uri="{28A0092B-C50C-407E-A947-70E740481C1C}">
                <a14:useLocalDpi xmlns:a14="http://schemas.microsoft.com/office/drawing/2010/main" val="0"/>
              </a:ext>
            </a:extLst>
          </a:blip>
          <a:srcRect l="4456" t="30824" r="6654" b="2641"/>
          <a:stretch>
            <a:fillRect/>
          </a:stretch>
        </p:blipFill>
        <p:spPr bwMode="auto">
          <a:xfrm>
            <a:off x="-36513" y="4445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ext Box 13"/>
          <p:cNvSpPr txBox="1">
            <a:spLocks noChangeArrowheads="1"/>
          </p:cNvSpPr>
          <p:nvPr/>
        </p:nvSpPr>
        <p:spPr bwMode="auto">
          <a:xfrm>
            <a:off x="755650" y="278130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باكستان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77" name="Rectangle 5"/>
          <p:cNvSpPr>
            <a:spLocks noGrp="1" noChangeArrowheads="1"/>
          </p:cNvSpPr>
          <p:nvPr>
            <p:ph type="title"/>
          </p:nvPr>
        </p:nvSpPr>
        <p:spPr>
          <a:xfrm>
            <a:off x="0" y="5943600"/>
            <a:ext cx="9144000" cy="990600"/>
          </a:xfrm>
          <a:solidFill>
            <a:schemeClr val="bg2"/>
          </a:solidFill>
        </p:spPr>
        <p:txBody>
          <a:bodyPr/>
          <a:lstStyle/>
          <a:p>
            <a:pPr eaLnBrk="1" hangingPunct="1">
              <a:defRPr/>
            </a:pPr>
            <a:r>
              <a:rPr lang="ar-JO" sz="3600" dirty="0">
                <a:cs typeface="Arial" panose="020B0604020202020204" pitchFamily="34" charset="0"/>
              </a:rPr>
              <a:t>صناديق إرساليات الطرق المتقاطعة 2020-2021</a:t>
            </a:r>
            <a:endParaRPr lang="en-US" sz="3600" dirty="0">
              <a:cs typeface="Arial" panose="020B0604020202020204" pitchFamily="34" charset="0"/>
            </a:endParaRPr>
          </a:p>
        </p:txBody>
      </p:sp>
      <p:sp>
        <p:nvSpPr>
          <p:cNvPr id="361480" name="AutoShape 8"/>
          <p:cNvSpPr>
            <a:spLocks noChangeArrowheads="1"/>
          </p:cNvSpPr>
          <p:nvPr/>
        </p:nvSpPr>
        <p:spPr bwMode="auto">
          <a:xfrm rot="-1429550">
            <a:off x="4803775" y="3562350"/>
            <a:ext cx="381000" cy="2133600"/>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rot="613787">
            <a:off x="5500688" y="1633538"/>
            <a:ext cx="450850" cy="4092575"/>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5" name="Text Box 13"/>
          <p:cNvSpPr txBox="1">
            <a:spLocks noChangeArrowheads="1"/>
          </p:cNvSpPr>
          <p:nvPr/>
        </p:nvSpPr>
        <p:spPr bwMode="auto">
          <a:xfrm>
            <a:off x="2268538" y="299720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نيبال</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9" name="Text Box 17"/>
          <p:cNvSpPr txBox="1">
            <a:spLocks noChangeArrowheads="1"/>
          </p:cNvSpPr>
          <p:nvPr/>
        </p:nvSpPr>
        <p:spPr bwMode="auto">
          <a:xfrm>
            <a:off x="4611688" y="12684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ميانمار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4" name="Text Box 22"/>
          <p:cNvSpPr txBox="1">
            <a:spLocks noChangeArrowheads="1"/>
          </p:cNvSpPr>
          <p:nvPr/>
        </p:nvSpPr>
        <p:spPr bwMode="auto">
          <a:xfrm>
            <a:off x="2339975" y="26368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بنغلادش</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3725" name="Text Box 30"/>
          <p:cNvSpPr txBox="1">
            <a:spLocks noChangeArrowheads="1"/>
          </p:cNvSpPr>
          <p:nvPr/>
        </p:nvSpPr>
        <p:spPr bwMode="auto">
          <a:xfrm>
            <a:off x="5148263" y="3500438"/>
            <a:ext cx="3314700" cy="4619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C090B"/>
                </a:solidFill>
                <a:effectLst/>
                <a:uLnTx/>
                <a:uFillTx/>
                <a:latin typeface="Arial" panose="020B0604020202020204" pitchFamily="34" charset="0"/>
                <a:cs typeface="Arial" panose="020B0604020202020204" pitchFamily="34" charset="0"/>
              </a:rPr>
              <a:t>النافذة 10-40</a:t>
            </a:r>
            <a:endParaRPr kumimoji="0" lang="en-US" sz="2400" b="1" u="none" strike="noStrike" kern="1200" cap="none" spc="0" normalizeH="0" baseline="0" noProof="0" dirty="0">
              <a:ln>
                <a:noFill/>
              </a:ln>
              <a:solidFill>
                <a:srgbClr val="CC090B"/>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427538" y="3789363"/>
            <a:ext cx="14478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3727" name="Rectangle 29"/>
          <p:cNvSpPr>
            <a:spLocks noChangeArrowheads="1"/>
          </p:cNvSpPr>
          <p:nvPr/>
        </p:nvSpPr>
        <p:spPr bwMode="auto">
          <a:xfrm>
            <a:off x="20638" y="1125538"/>
            <a:ext cx="8610600" cy="2971800"/>
          </a:xfrm>
          <a:prstGeom prst="rect">
            <a:avLst/>
          </a:prstGeom>
          <a:noFill/>
          <a:ln w="57150">
            <a:solidFill>
              <a:srgbClr val="CC090B"/>
            </a:solidFill>
            <a:miter lim="800000"/>
            <a:headEnd/>
            <a:tailEnd/>
          </a:ln>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3729" name="Rounded Rectangle 1"/>
          <p:cNvSpPr>
            <a:spLocks noChangeArrowheads="1"/>
          </p:cNvSpPr>
          <p:nvPr/>
        </p:nvSpPr>
        <p:spPr bwMode="auto">
          <a:xfrm>
            <a:off x="6588125" y="44450"/>
            <a:ext cx="2520950" cy="2736850"/>
          </a:xfrm>
          <a:prstGeom prst="roundRect">
            <a:avLst>
              <a:gd name="adj" fmla="val 16667"/>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43730" name="Picture 5" descr="Crossroads-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287338"/>
            <a:ext cx="1893888"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500" name="Text Box 28"/>
          <p:cNvSpPr txBox="1">
            <a:spLocks noChangeArrowheads="1"/>
          </p:cNvSpPr>
          <p:nvPr/>
        </p:nvSpPr>
        <p:spPr bwMode="auto">
          <a:xfrm>
            <a:off x="4575175" y="5583238"/>
            <a:ext cx="1676400" cy="366712"/>
          </a:xfrm>
          <a:prstGeom prst="rect">
            <a:avLst/>
          </a:prstGeom>
          <a:solidFill>
            <a:srgbClr val="8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37054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61500"/>
                                        </p:tgtEl>
                                        <p:attrNameLst>
                                          <p:attrName>style.visibility</p:attrName>
                                        </p:attrNameLst>
                                      </p:cBhvr>
                                      <p:to>
                                        <p:strVal val="visible"/>
                                      </p:to>
                                    </p:set>
                                    <p:anim calcmode="lin" valueType="num">
                                      <p:cBhvr>
                                        <p:cTn id="7" dur="1000" fill="hold"/>
                                        <p:tgtEl>
                                          <p:spTgt spid="361500"/>
                                        </p:tgtEl>
                                        <p:attrNameLst>
                                          <p:attrName>ppt_w</p:attrName>
                                        </p:attrNameLst>
                                      </p:cBhvr>
                                      <p:tavLst>
                                        <p:tav tm="0">
                                          <p:val>
                                            <p:fltVal val="0"/>
                                          </p:val>
                                        </p:tav>
                                        <p:tav tm="100000">
                                          <p:val>
                                            <p:strVal val="#ppt_w"/>
                                          </p:val>
                                        </p:tav>
                                      </p:tavLst>
                                    </p:anim>
                                    <p:anim calcmode="lin" valueType="num">
                                      <p:cBhvr>
                                        <p:cTn id="8" dur="1000" fill="hold"/>
                                        <p:tgtEl>
                                          <p:spTgt spid="361500"/>
                                        </p:tgtEl>
                                        <p:attrNameLst>
                                          <p:attrName>ppt_h</p:attrName>
                                        </p:attrNameLst>
                                      </p:cBhvr>
                                      <p:tavLst>
                                        <p:tav tm="0">
                                          <p:val>
                                            <p:fltVal val="0"/>
                                          </p:val>
                                        </p:tav>
                                        <p:tav tm="100000">
                                          <p:val>
                                            <p:strVal val="#ppt_h"/>
                                          </p:val>
                                        </p:tav>
                                      </p:tavLst>
                                    </p:anim>
                                    <p:anim calcmode="lin" valueType="num">
                                      <p:cBhvr>
                                        <p:cTn id="9" dur="1000" fill="hold"/>
                                        <p:tgtEl>
                                          <p:spTgt spid="36150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6150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2" presetClass="entr" presetSubtype="8" fill="hold" nodeType="afterEffect">
                                  <p:stCondLst>
                                    <p:cond delay="0"/>
                                  </p:stCondLst>
                                  <p:childTnLst>
                                    <p:set>
                                      <p:cBhvr>
                                        <p:cTn id="13" dur="1" fill="hold">
                                          <p:stCondLst>
                                            <p:cond delay="0"/>
                                          </p:stCondLst>
                                        </p:cTn>
                                        <p:tgtEl>
                                          <p:spTgt spid="361498"/>
                                        </p:tgtEl>
                                        <p:attrNameLst>
                                          <p:attrName>style.visibility</p:attrName>
                                        </p:attrNameLst>
                                      </p:cBhvr>
                                      <p:to>
                                        <p:strVal val="visible"/>
                                      </p:to>
                                    </p:set>
                                    <p:animEffect transition="in" filter="wipe(left)">
                                      <p:cBhvr>
                                        <p:cTn id="14" dur="500"/>
                                        <p:tgtEl>
                                          <p:spTgt spid="361498"/>
                                        </p:tgtEl>
                                      </p:cBhvr>
                                    </p:animEffect>
                                  </p:childTnLst>
                                </p:cTn>
                              </p:par>
                            </p:childTnLst>
                          </p:cTn>
                        </p:par>
                        <p:par>
                          <p:cTn id="15" fill="hold" nodeType="afterGroup">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361479"/>
                                        </p:tgtEl>
                                        <p:attrNameLst>
                                          <p:attrName>style.visibility</p:attrName>
                                        </p:attrNameLst>
                                      </p:cBhvr>
                                      <p:to>
                                        <p:strVal val="visible"/>
                                      </p:to>
                                    </p:set>
                                    <p:animEffect transition="in" filter="wipe(down)">
                                      <p:cBhvr>
                                        <p:cTn id="18" dur="500"/>
                                        <p:tgtEl>
                                          <p:spTgt spid="361479"/>
                                        </p:tgtEl>
                                      </p:cBhvr>
                                    </p:animEffect>
                                  </p:childTnLst>
                                </p:cTn>
                              </p:par>
                            </p:childTnLst>
                          </p:cTn>
                        </p:par>
                        <p:par>
                          <p:cTn id="19" fill="hold" nodeType="afterGroup">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361481"/>
                                        </p:tgtEl>
                                        <p:attrNameLst>
                                          <p:attrName>style.visibility</p:attrName>
                                        </p:attrNameLst>
                                      </p:cBhvr>
                                      <p:to>
                                        <p:strVal val="visible"/>
                                      </p:to>
                                    </p:set>
                                    <p:animEffect transition="in" filter="wipe(down)">
                                      <p:cBhvr>
                                        <p:cTn id="22" dur="500"/>
                                        <p:tgtEl>
                                          <p:spTgt spid="361481"/>
                                        </p:tgtEl>
                                      </p:cBhvr>
                                    </p:animEffect>
                                  </p:childTnLst>
                                </p:cTn>
                              </p:par>
                            </p:childTnLst>
                          </p:cTn>
                        </p:par>
                        <p:par>
                          <p:cTn id="23" fill="hold" nodeType="afterGroup">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361480"/>
                                        </p:tgtEl>
                                        <p:attrNameLst>
                                          <p:attrName>style.visibility</p:attrName>
                                        </p:attrNameLst>
                                      </p:cBhvr>
                                      <p:to>
                                        <p:strVal val="visible"/>
                                      </p:to>
                                    </p:set>
                                    <p:animEffect transition="in" filter="wipe(down)">
                                      <p:cBhvr>
                                        <p:cTn id="26" dur="500"/>
                                        <p:tgtEl>
                                          <p:spTgt spid="361480"/>
                                        </p:tgtEl>
                                      </p:cBhvr>
                                    </p:animEffect>
                                  </p:childTnLst>
                                </p:cTn>
                              </p:par>
                            </p:childTnLst>
                          </p:cTn>
                        </p:par>
                        <p:par>
                          <p:cTn id="27" fill="hold" nodeType="afterGroup">
                            <p:stCondLst>
                              <p:cond delay="3000"/>
                            </p:stCondLst>
                            <p:childTnLst>
                              <p:par>
                                <p:cTn id="28" presetID="15" presetClass="entr" presetSubtype="0" fill="hold" grpId="0" nodeType="afterEffect">
                                  <p:stCondLst>
                                    <p:cond delay="0"/>
                                  </p:stCondLst>
                                  <p:childTnLst>
                                    <p:set>
                                      <p:cBhvr>
                                        <p:cTn id="29" dur="1" fill="hold">
                                          <p:stCondLst>
                                            <p:cond delay="0"/>
                                          </p:stCondLst>
                                        </p:cTn>
                                        <p:tgtEl>
                                          <p:spTgt spid="361491"/>
                                        </p:tgtEl>
                                        <p:attrNameLst>
                                          <p:attrName>style.visibility</p:attrName>
                                        </p:attrNameLst>
                                      </p:cBhvr>
                                      <p:to>
                                        <p:strVal val="visible"/>
                                      </p:to>
                                    </p:set>
                                    <p:anim calcmode="lin" valueType="num">
                                      <p:cBhvr>
                                        <p:cTn id="30" dur="1000" fill="hold"/>
                                        <p:tgtEl>
                                          <p:spTgt spid="361491"/>
                                        </p:tgtEl>
                                        <p:attrNameLst>
                                          <p:attrName>ppt_w</p:attrName>
                                        </p:attrNameLst>
                                      </p:cBhvr>
                                      <p:tavLst>
                                        <p:tav tm="0">
                                          <p:val>
                                            <p:fltVal val="0"/>
                                          </p:val>
                                        </p:tav>
                                        <p:tav tm="100000">
                                          <p:val>
                                            <p:strVal val="#ppt_w"/>
                                          </p:val>
                                        </p:tav>
                                      </p:tavLst>
                                    </p:anim>
                                    <p:anim calcmode="lin" valueType="num">
                                      <p:cBhvr>
                                        <p:cTn id="31" dur="1000" fill="hold"/>
                                        <p:tgtEl>
                                          <p:spTgt spid="361491"/>
                                        </p:tgtEl>
                                        <p:attrNameLst>
                                          <p:attrName>ppt_h</p:attrName>
                                        </p:attrNameLst>
                                      </p:cBhvr>
                                      <p:tavLst>
                                        <p:tav tm="0">
                                          <p:val>
                                            <p:fltVal val="0"/>
                                          </p:val>
                                        </p:tav>
                                        <p:tav tm="100000">
                                          <p:val>
                                            <p:strVal val="#ppt_h"/>
                                          </p:val>
                                        </p:tav>
                                      </p:tavLst>
                                    </p:anim>
                                    <p:anim calcmode="lin" valueType="num">
                                      <p:cBhvr>
                                        <p:cTn id="32" dur="1000" fill="hold"/>
                                        <p:tgtEl>
                                          <p:spTgt spid="361491"/>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361491"/>
                                        </p:tgtEl>
                                        <p:attrNameLst>
                                          <p:attrName>ppt_y</p:attrName>
                                        </p:attrNameLst>
                                      </p:cBhvr>
                                      <p:tavLst>
                                        <p:tav tm="0" fmla="#ppt_y+(sin(-2*pi*(1-$))*-#ppt_x+cos(-2*pi*(1-$))*(1-#ppt_y))*(1-$)">
                                          <p:val>
                                            <p:fltVal val="0"/>
                                          </p:val>
                                        </p:tav>
                                        <p:tav tm="100000">
                                          <p:val>
                                            <p:fltVal val="1"/>
                                          </p:val>
                                        </p:tav>
                                      </p:tavLst>
                                    </p:anim>
                                  </p:childTnLst>
                                </p:cTn>
                              </p:par>
                            </p:childTnLst>
                          </p:cTn>
                        </p:par>
                        <p:par>
                          <p:cTn id="34" fill="hold" nodeType="afterGroup">
                            <p:stCondLst>
                              <p:cond delay="4000"/>
                            </p:stCondLst>
                            <p:childTnLst>
                              <p:par>
                                <p:cTn id="35" presetID="15" presetClass="entr" presetSubtype="0" fill="hold" grpId="0" nodeType="afterEffect">
                                  <p:stCondLst>
                                    <p:cond delay="0"/>
                                  </p:stCondLst>
                                  <p:childTnLst>
                                    <p:set>
                                      <p:cBhvr>
                                        <p:cTn id="36" dur="1" fill="hold">
                                          <p:stCondLst>
                                            <p:cond delay="0"/>
                                          </p:stCondLst>
                                        </p:cTn>
                                        <p:tgtEl>
                                          <p:spTgt spid="361493"/>
                                        </p:tgtEl>
                                        <p:attrNameLst>
                                          <p:attrName>style.visibility</p:attrName>
                                        </p:attrNameLst>
                                      </p:cBhvr>
                                      <p:to>
                                        <p:strVal val="visible"/>
                                      </p:to>
                                    </p:set>
                                    <p:anim calcmode="lin" valueType="num">
                                      <p:cBhvr>
                                        <p:cTn id="37" dur="1000" fill="hold"/>
                                        <p:tgtEl>
                                          <p:spTgt spid="361493"/>
                                        </p:tgtEl>
                                        <p:attrNameLst>
                                          <p:attrName>ppt_w</p:attrName>
                                        </p:attrNameLst>
                                      </p:cBhvr>
                                      <p:tavLst>
                                        <p:tav tm="0">
                                          <p:val>
                                            <p:fltVal val="0"/>
                                          </p:val>
                                        </p:tav>
                                        <p:tav tm="100000">
                                          <p:val>
                                            <p:strVal val="#ppt_w"/>
                                          </p:val>
                                        </p:tav>
                                      </p:tavLst>
                                    </p:anim>
                                    <p:anim calcmode="lin" valueType="num">
                                      <p:cBhvr>
                                        <p:cTn id="38" dur="1000" fill="hold"/>
                                        <p:tgtEl>
                                          <p:spTgt spid="361493"/>
                                        </p:tgtEl>
                                        <p:attrNameLst>
                                          <p:attrName>ppt_h</p:attrName>
                                        </p:attrNameLst>
                                      </p:cBhvr>
                                      <p:tavLst>
                                        <p:tav tm="0">
                                          <p:val>
                                            <p:fltVal val="0"/>
                                          </p:val>
                                        </p:tav>
                                        <p:tav tm="100000">
                                          <p:val>
                                            <p:strVal val="#ppt_h"/>
                                          </p:val>
                                        </p:tav>
                                      </p:tavLst>
                                    </p:anim>
                                    <p:anim calcmode="lin" valueType="num">
                                      <p:cBhvr>
                                        <p:cTn id="39" dur="1000" fill="hold"/>
                                        <p:tgtEl>
                                          <p:spTgt spid="361493"/>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61493"/>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5000"/>
                            </p:stCondLst>
                            <p:childTnLst>
                              <p:par>
                                <p:cTn id="42" presetID="15" presetClass="entr" presetSubtype="0" fill="hold" grpId="0" nodeType="afterEffect">
                                  <p:stCondLst>
                                    <p:cond delay="0"/>
                                  </p:stCondLst>
                                  <p:childTnLst>
                                    <p:set>
                                      <p:cBhvr>
                                        <p:cTn id="43" dur="1" fill="hold">
                                          <p:stCondLst>
                                            <p:cond delay="0"/>
                                          </p:stCondLst>
                                        </p:cTn>
                                        <p:tgtEl>
                                          <p:spTgt spid="361485"/>
                                        </p:tgtEl>
                                        <p:attrNameLst>
                                          <p:attrName>style.visibility</p:attrName>
                                        </p:attrNameLst>
                                      </p:cBhvr>
                                      <p:to>
                                        <p:strVal val="visible"/>
                                      </p:to>
                                    </p:set>
                                    <p:anim calcmode="lin" valueType="num">
                                      <p:cBhvr>
                                        <p:cTn id="44" dur="1000" fill="hold"/>
                                        <p:tgtEl>
                                          <p:spTgt spid="361485"/>
                                        </p:tgtEl>
                                        <p:attrNameLst>
                                          <p:attrName>ppt_w</p:attrName>
                                        </p:attrNameLst>
                                      </p:cBhvr>
                                      <p:tavLst>
                                        <p:tav tm="0">
                                          <p:val>
                                            <p:fltVal val="0"/>
                                          </p:val>
                                        </p:tav>
                                        <p:tav tm="100000">
                                          <p:val>
                                            <p:strVal val="#ppt_w"/>
                                          </p:val>
                                        </p:tav>
                                      </p:tavLst>
                                    </p:anim>
                                    <p:anim calcmode="lin" valueType="num">
                                      <p:cBhvr>
                                        <p:cTn id="45" dur="1000" fill="hold"/>
                                        <p:tgtEl>
                                          <p:spTgt spid="361485"/>
                                        </p:tgtEl>
                                        <p:attrNameLst>
                                          <p:attrName>ppt_h</p:attrName>
                                        </p:attrNameLst>
                                      </p:cBhvr>
                                      <p:tavLst>
                                        <p:tav tm="0">
                                          <p:val>
                                            <p:fltVal val="0"/>
                                          </p:val>
                                        </p:tav>
                                        <p:tav tm="100000">
                                          <p:val>
                                            <p:strVal val="#ppt_h"/>
                                          </p:val>
                                        </p:tav>
                                      </p:tavLst>
                                    </p:anim>
                                    <p:anim calcmode="lin" valueType="num">
                                      <p:cBhvr>
                                        <p:cTn id="46" dur="1000" fill="hold"/>
                                        <p:tgtEl>
                                          <p:spTgt spid="361485"/>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361485"/>
                                        </p:tgtEl>
                                        <p:attrNameLst>
                                          <p:attrName>ppt_y</p:attrName>
                                        </p:attrNameLst>
                                      </p:cBhvr>
                                      <p:tavLst>
                                        <p:tav tm="0" fmla="#ppt_y+(sin(-2*pi*(1-$))*-#ppt_x+cos(-2*pi*(1-$))*(1-#ppt_y))*(1-$)">
                                          <p:val>
                                            <p:fltVal val="0"/>
                                          </p:val>
                                        </p:tav>
                                        <p:tav tm="100000">
                                          <p:val>
                                            <p:fltVal val="1"/>
                                          </p:val>
                                        </p:tav>
                                      </p:tavLst>
                                    </p:anim>
                                  </p:childTnLst>
                                </p:cTn>
                              </p:par>
                            </p:childTnLst>
                          </p:cTn>
                        </p:par>
                        <p:par>
                          <p:cTn id="48" fill="hold" nodeType="afterGroup">
                            <p:stCondLst>
                              <p:cond delay="6000"/>
                            </p:stCondLst>
                            <p:childTnLst>
                              <p:par>
                                <p:cTn id="49" presetID="15" presetClass="entr" presetSubtype="0" fill="hold" grpId="0" nodeType="afterEffect">
                                  <p:stCondLst>
                                    <p:cond delay="0"/>
                                  </p:stCondLst>
                                  <p:childTnLst>
                                    <p:set>
                                      <p:cBhvr>
                                        <p:cTn id="50" dur="1" fill="hold">
                                          <p:stCondLst>
                                            <p:cond delay="0"/>
                                          </p:stCondLst>
                                        </p:cTn>
                                        <p:tgtEl>
                                          <p:spTgt spid="361489"/>
                                        </p:tgtEl>
                                        <p:attrNameLst>
                                          <p:attrName>style.visibility</p:attrName>
                                        </p:attrNameLst>
                                      </p:cBhvr>
                                      <p:to>
                                        <p:strVal val="visible"/>
                                      </p:to>
                                    </p:set>
                                    <p:anim calcmode="lin" valueType="num">
                                      <p:cBhvr>
                                        <p:cTn id="51" dur="1000" fill="hold"/>
                                        <p:tgtEl>
                                          <p:spTgt spid="361489"/>
                                        </p:tgtEl>
                                        <p:attrNameLst>
                                          <p:attrName>ppt_w</p:attrName>
                                        </p:attrNameLst>
                                      </p:cBhvr>
                                      <p:tavLst>
                                        <p:tav tm="0">
                                          <p:val>
                                            <p:fltVal val="0"/>
                                          </p:val>
                                        </p:tav>
                                        <p:tav tm="100000">
                                          <p:val>
                                            <p:strVal val="#ppt_w"/>
                                          </p:val>
                                        </p:tav>
                                      </p:tavLst>
                                    </p:anim>
                                    <p:anim calcmode="lin" valueType="num">
                                      <p:cBhvr>
                                        <p:cTn id="52" dur="1000" fill="hold"/>
                                        <p:tgtEl>
                                          <p:spTgt spid="361489"/>
                                        </p:tgtEl>
                                        <p:attrNameLst>
                                          <p:attrName>ppt_h</p:attrName>
                                        </p:attrNameLst>
                                      </p:cBhvr>
                                      <p:tavLst>
                                        <p:tav tm="0">
                                          <p:val>
                                            <p:fltVal val="0"/>
                                          </p:val>
                                        </p:tav>
                                        <p:tav tm="100000">
                                          <p:val>
                                            <p:strVal val="#ppt_h"/>
                                          </p:val>
                                        </p:tav>
                                      </p:tavLst>
                                    </p:anim>
                                    <p:anim calcmode="lin" valueType="num">
                                      <p:cBhvr>
                                        <p:cTn id="53" dur="1000" fill="hold"/>
                                        <p:tgtEl>
                                          <p:spTgt spid="361489"/>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361489"/>
                                        </p:tgtEl>
                                        <p:attrNameLst>
                                          <p:attrName>ppt_y</p:attrName>
                                        </p:attrNameLst>
                                      </p:cBhvr>
                                      <p:tavLst>
                                        <p:tav tm="0" fmla="#ppt_y+(sin(-2*pi*(1-$))*-#ppt_x+cos(-2*pi*(1-$))*(1-#ppt_y))*(1-$)">
                                          <p:val>
                                            <p:fltVal val="0"/>
                                          </p:val>
                                        </p:tav>
                                        <p:tav tm="100000">
                                          <p:val>
                                            <p:fltVal val="1"/>
                                          </p:val>
                                        </p:tav>
                                      </p:tavLst>
                                    </p:anim>
                                  </p:childTnLst>
                                </p:cTn>
                              </p:par>
                            </p:childTnLst>
                          </p:cTn>
                        </p:par>
                        <p:par>
                          <p:cTn id="55" fill="hold" nodeType="afterGroup">
                            <p:stCondLst>
                              <p:cond delay="7000"/>
                            </p:stCondLst>
                            <p:childTnLst>
                              <p:par>
                                <p:cTn id="56" presetID="15" presetClass="entr" presetSubtype="0" fill="hold" grpId="0" nodeType="afterEffect">
                                  <p:stCondLst>
                                    <p:cond delay="0"/>
                                  </p:stCondLst>
                                  <p:childTnLst>
                                    <p:set>
                                      <p:cBhvr>
                                        <p:cTn id="57" dur="1" fill="hold">
                                          <p:stCondLst>
                                            <p:cond delay="0"/>
                                          </p:stCondLst>
                                        </p:cTn>
                                        <p:tgtEl>
                                          <p:spTgt spid="361494"/>
                                        </p:tgtEl>
                                        <p:attrNameLst>
                                          <p:attrName>style.visibility</p:attrName>
                                        </p:attrNameLst>
                                      </p:cBhvr>
                                      <p:to>
                                        <p:strVal val="visible"/>
                                      </p:to>
                                    </p:set>
                                    <p:anim calcmode="lin" valueType="num">
                                      <p:cBhvr>
                                        <p:cTn id="58" dur="1000" fill="hold"/>
                                        <p:tgtEl>
                                          <p:spTgt spid="361494"/>
                                        </p:tgtEl>
                                        <p:attrNameLst>
                                          <p:attrName>ppt_w</p:attrName>
                                        </p:attrNameLst>
                                      </p:cBhvr>
                                      <p:tavLst>
                                        <p:tav tm="0">
                                          <p:val>
                                            <p:fltVal val="0"/>
                                          </p:val>
                                        </p:tav>
                                        <p:tav tm="100000">
                                          <p:val>
                                            <p:strVal val="#ppt_w"/>
                                          </p:val>
                                        </p:tav>
                                      </p:tavLst>
                                    </p:anim>
                                    <p:anim calcmode="lin" valueType="num">
                                      <p:cBhvr>
                                        <p:cTn id="59" dur="1000" fill="hold"/>
                                        <p:tgtEl>
                                          <p:spTgt spid="361494"/>
                                        </p:tgtEl>
                                        <p:attrNameLst>
                                          <p:attrName>ppt_h</p:attrName>
                                        </p:attrNameLst>
                                      </p:cBhvr>
                                      <p:tavLst>
                                        <p:tav tm="0">
                                          <p:val>
                                            <p:fltVal val="0"/>
                                          </p:val>
                                        </p:tav>
                                        <p:tav tm="100000">
                                          <p:val>
                                            <p:strVal val="#ppt_h"/>
                                          </p:val>
                                        </p:tav>
                                      </p:tavLst>
                                    </p:anim>
                                    <p:anim calcmode="lin" valueType="num">
                                      <p:cBhvr>
                                        <p:cTn id="60" dur="1000" fill="hold"/>
                                        <p:tgtEl>
                                          <p:spTgt spid="361494"/>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361494"/>
                                        </p:tgtEl>
                                        <p:attrNameLst>
                                          <p:attrName>ppt_y</p:attrName>
                                        </p:attrNameLst>
                                      </p:cBhvr>
                                      <p:tavLst>
                                        <p:tav tm="0" fmla="#ppt_y+(sin(-2*pi*(1-$))*-#ppt_x+cos(-2*pi*(1-$))*(1-#ppt_y))*(1-$)">
                                          <p:val>
                                            <p:fltVal val="0"/>
                                          </p:val>
                                        </p:tav>
                                        <p:tav tm="100000">
                                          <p:val>
                                            <p:fltVal val="1"/>
                                          </p:val>
                                        </p:tav>
                                      </p:tavLst>
                                    </p:anim>
                                  </p:childTnLst>
                                </p:cTn>
                              </p:par>
                            </p:childTnLst>
                          </p:cTn>
                        </p:par>
                        <p:par>
                          <p:cTn id="62" fill="hold" nodeType="afterGroup">
                            <p:stCondLst>
                              <p:cond delay="8000"/>
                            </p:stCondLst>
                            <p:childTnLst>
                              <p:par>
                                <p:cTn id="63" presetID="15" presetClass="entr" presetSubtype="0" fill="hold" grpId="0" nodeType="afterEffect">
                                  <p:stCondLst>
                                    <p:cond delay="0"/>
                                  </p:stCondLst>
                                  <p:childTnLst>
                                    <p:set>
                                      <p:cBhvr>
                                        <p:cTn id="64" dur="1" fill="hold">
                                          <p:stCondLst>
                                            <p:cond delay="0"/>
                                          </p:stCondLst>
                                        </p:cTn>
                                        <p:tgtEl>
                                          <p:spTgt spid="361496"/>
                                        </p:tgtEl>
                                        <p:attrNameLst>
                                          <p:attrName>style.visibility</p:attrName>
                                        </p:attrNameLst>
                                      </p:cBhvr>
                                      <p:to>
                                        <p:strVal val="visible"/>
                                      </p:to>
                                    </p:set>
                                    <p:anim calcmode="lin" valueType="num">
                                      <p:cBhvr>
                                        <p:cTn id="65" dur="1000" fill="hold"/>
                                        <p:tgtEl>
                                          <p:spTgt spid="361496"/>
                                        </p:tgtEl>
                                        <p:attrNameLst>
                                          <p:attrName>ppt_w</p:attrName>
                                        </p:attrNameLst>
                                      </p:cBhvr>
                                      <p:tavLst>
                                        <p:tav tm="0">
                                          <p:val>
                                            <p:fltVal val="0"/>
                                          </p:val>
                                        </p:tav>
                                        <p:tav tm="100000">
                                          <p:val>
                                            <p:strVal val="#ppt_w"/>
                                          </p:val>
                                        </p:tav>
                                      </p:tavLst>
                                    </p:anim>
                                    <p:anim calcmode="lin" valueType="num">
                                      <p:cBhvr>
                                        <p:cTn id="66" dur="1000" fill="hold"/>
                                        <p:tgtEl>
                                          <p:spTgt spid="361496"/>
                                        </p:tgtEl>
                                        <p:attrNameLst>
                                          <p:attrName>ppt_h</p:attrName>
                                        </p:attrNameLst>
                                      </p:cBhvr>
                                      <p:tavLst>
                                        <p:tav tm="0">
                                          <p:val>
                                            <p:fltVal val="0"/>
                                          </p:val>
                                        </p:tav>
                                        <p:tav tm="100000">
                                          <p:val>
                                            <p:strVal val="#ppt_h"/>
                                          </p:val>
                                        </p:tav>
                                      </p:tavLst>
                                    </p:anim>
                                    <p:anim calcmode="lin" valueType="num">
                                      <p:cBhvr>
                                        <p:cTn id="67" dur="1000" fill="hold"/>
                                        <p:tgtEl>
                                          <p:spTgt spid="361496"/>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361496"/>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9000"/>
                            </p:stCondLst>
                            <p:childTnLst>
                              <p:par>
                                <p:cTn id="70" presetID="15" presetClass="entr" presetSubtype="0"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1000" fill="hold"/>
                                        <p:tgtEl>
                                          <p:spTgt spid="22"/>
                                        </p:tgtEl>
                                        <p:attrNameLst>
                                          <p:attrName>ppt_w</p:attrName>
                                        </p:attrNameLst>
                                      </p:cBhvr>
                                      <p:tavLst>
                                        <p:tav tm="0">
                                          <p:val>
                                            <p:fltVal val="0"/>
                                          </p:val>
                                        </p:tav>
                                        <p:tav tm="100000">
                                          <p:val>
                                            <p:strVal val="#ppt_w"/>
                                          </p:val>
                                        </p:tav>
                                      </p:tavLst>
                                    </p:anim>
                                    <p:anim calcmode="lin" valueType="num">
                                      <p:cBhvr>
                                        <p:cTn id="73" dur="1000" fill="hold"/>
                                        <p:tgtEl>
                                          <p:spTgt spid="22"/>
                                        </p:tgtEl>
                                        <p:attrNameLst>
                                          <p:attrName>ppt_h</p:attrName>
                                        </p:attrNameLst>
                                      </p:cBhvr>
                                      <p:tavLst>
                                        <p:tav tm="0">
                                          <p:val>
                                            <p:fltVal val="0"/>
                                          </p:val>
                                        </p:tav>
                                        <p:tav tm="100000">
                                          <p:val>
                                            <p:strVal val="#ppt_h"/>
                                          </p:val>
                                        </p:tav>
                                      </p:tavLst>
                                    </p:anim>
                                    <p:anim calcmode="lin" valueType="num">
                                      <p:cBhvr>
                                        <p:cTn id="74"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61480" grpId="0" animBg="1"/>
      <p:bldP spid="361481" grpId="0" animBg="1"/>
      <p:bldP spid="361485" grpId="0" animBg="1"/>
      <p:bldP spid="361489" grpId="0" animBg="1"/>
      <p:bldP spid="361491" grpId="0" animBg="1"/>
      <p:bldP spid="361493" grpId="0" animBg="1"/>
      <p:bldP spid="361494" grpId="0" animBg="1"/>
      <p:bldP spid="361496" grpId="0" animBg="1"/>
      <p:bldP spid="361479" grpId="0" animBg="1"/>
      <p:bldP spid="36150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mage result for evangelical theological society">
            <a:extLst>
              <a:ext uri="{FF2B5EF4-FFF2-40B4-BE49-F238E27FC236}">
                <a16:creationId xmlns:a16="http://schemas.microsoft.com/office/drawing/2014/main" id="{A1DBE09C-B420-DB4F-A4B8-58BDCABB95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5605" y="1841679"/>
            <a:ext cx="7512789" cy="47581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9144000" cy="1738648"/>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تشرين ثاني 2017</a:t>
            </a:r>
            <a:br>
              <a:rPr lang="en-US" dirty="0">
                <a:effectLst>
                  <a:glow rad="127000">
                    <a:schemeClr val="tx1"/>
                  </a:glow>
                </a:effectLst>
                <a:ea typeface="ＭＳ Ｐゴシック" charset="0"/>
              </a:rPr>
            </a:br>
            <a:r>
              <a:rPr lang="ar-JO" dirty="0">
                <a:effectLst>
                  <a:glow rad="127000">
                    <a:schemeClr val="tx1"/>
                  </a:glow>
                </a:effectLst>
                <a:ea typeface="ＭＳ Ｐゴシック" charset="0"/>
              </a:rPr>
              <a:t>بروفيدنس، آر آي</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26769131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738648"/>
          </a:xfrm>
          <a:effectLst>
            <a:outerShdw blurRad="63500" dist="35921" dir="2700000" algn="ctr" rotWithShape="0">
              <a:schemeClr val="tx2">
                <a:alpha val="74998"/>
              </a:schemeClr>
            </a:outerShdw>
          </a:effectLst>
        </p:spPr>
        <p:txBody>
          <a:bodyPr/>
          <a:lstStyle/>
          <a:p>
            <a:pPr>
              <a:defRPr/>
            </a:pPr>
            <a:r>
              <a:rPr lang="en-US" dirty="0">
                <a:effectLst>
                  <a:glow rad="127000">
                    <a:schemeClr val="tx1"/>
                  </a:glow>
                </a:effectLst>
                <a:ea typeface="ＭＳ Ｐゴシック" charset="0"/>
                <a:cs typeface="ＭＳ Ｐゴシック" charset="0"/>
              </a:rPr>
              <a:t>November 2017</a:t>
            </a:r>
            <a:br>
              <a:rPr lang="en-US" dirty="0">
                <a:effectLst>
                  <a:glow rad="127000">
                    <a:schemeClr val="tx1"/>
                  </a:glow>
                </a:effectLst>
                <a:ea typeface="ＭＳ Ｐゴシック" charset="0"/>
                <a:cs typeface="ＭＳ Ｐゴシック" charset="0"/>
              </a:rPr>
            </a:br>
            <a:r>
              <a:rPr lang="en-US" dirty="0">
                <a:effectLst>
                  <a:glow rad="127000">
                    <a:schemeClr val="tx1"/>
                  </a:glow>
                </a:effectLst>
                <a:ea typeface="ＭＳ Ｐゴシック" charset="0"/>
                <a:cs typeface="ＭＳ Ｐゴシック" charset="0"/>
              </a:rPr>
              <a:t>Providence, RI</a:t>
            </a:r>
          </a:p>
        </p:txBody>
      </p:sp>
      <p:pic>
        <p:nvPicPr>
          <p:cNvPr id="35844" name="Picture 4" descr="Image result for ETS banquet">
            <a:extLst>
              <a:ext uri="{FF2B5EF4-FFF2-40B4-BE49-F238E27FC236}">
                <a16:creationId xmlns:a16="http://schemas.microsoft.com/office/drawing/2014/main" id="{640EC714-C96D-8949-9376-6E8FA9274F7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4000" cy="682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9006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738648"/>
          </a:xfrm>
          <a:effectLst>
            <a:outerShdw blurRad="63500" dist="35921" dir="2700000" algn="ctr" rotWithShape="0">
              <a:schemeClr val="tx2">
                <a:alpha val="74998"/>
              </a:schemeClr>
            </a:outerShdw>
          </a:effectLst>
        </p:spPr>
        <p:txBody>
          <a:bodyPr/>
          <a:lstStyle/>
          <a:p>
            <a:pPr>
              <a:defRPr/>
            </a:pPr>
            <a:r>
              <a:rPr lang="en-US" dirty="0">
                <a:effectLst>
                  <a:glow rad="127000">
                    <a:schemeClr val="tx1"/>
                  </a:glow>
                </a:effectLst>
                <a:ea typeface="ＭＳ Ｐゴシック" charset="0"/>
                <a:cs typeface="ＭＳ Ｐゴシック" charset="0"/>
              </a:rPr>
              <a:t>November 2017</a:t>
            </a:r>
            <a:br>
              <a:rPr lang="en-US" dirty="0">
                <a:effectLst>
                  <a:glow rad="127000">
                    <a:schemeClr val="tx1"/>
                  </a:glow>
                </a:effectLst>
                <a:ea typeface="ＭＳ Ｐゴシック" charset="0"/>
                <a:cs typeface="ＭＳ Ｐゴシック" charset="0"/>
              </a:rPr>
            </a:br>
            <a:r>
              <a:rPr lang="en-US" dirty="0">
                <a:effectLst>
                  <a:glow rad="127000">
                    <a:schemeClr val="tx1"/>
                  </a:glow>
                </a:effectLst>
                <a:ea typeface="ＭＳ Ｐゴシック" charset="0"/>
                <a:cs typeface="ＭＳ Ｐゴシック" charset="0"/>
              </a:rPr>
              <a:t>Providence, RI</a:t>
            </a:r>
          </a:p>
        </p:txBody>
      </p:sp>
      <p:pic>
        <p:nvPicPr>
          <p:cNvPr id="4" name="Picture 3">
            <a:extLst>
              <a:ext uri="{FF2B5EF4-FFF2-40B4-BE49-F238E27FC236}">
                <a16:creationId xmlns:a16="http://schemas.microsoft.com/office/drawing/2014/main" id="{1FAC98D3-178D-DB43-B465-D2607B5624F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812474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73488"/>
            <a:ext cx="9144000" cy="4726546"/>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كيف تنسب الفضل ليسوع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بسبب عمله؟</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707981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4016" y="1602018"/>
            <a:ext cx="8820472"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تم التأكيد على النداء العالمي للخلاص من خلال الإنجيل (1: 8 ؛ 28: 30-31) في أن سفر أعمال الرسل يسجل أكثر من 80 موقعاً جغرافياً - أكثر من أي </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آخر في العهد الجديد.</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3AED17C6-DDFE-8241-9234-5B2C75CA1E4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71405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أعمال الرسل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4 </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896416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obey god not man">
            <a:extLst>
              <a:ext uri="{FF2B5EF4-FFF2-40B4-BE49-F238E27FC236}">
                <a16:creationId xmlns:a16="http://schemas.microsoft.com/office/drawing/2014/main" id="{E5224A89-80B7-EE4C-8172-C17667F11A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4187" y="0"/>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81170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 4: 1- 5: 11</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أطع الله ــــ لا البشر</a:t>
            </a:r>
            <a:endParaRPr lang="en-US" sz="5400" dirty="0">
              <a:effectLst>
                <a:glow rad="127000">
                  <a:schemeClr val="tx1"/>
                </a:glow>
              </a:effectLst>
              <a:ea typeface="ＭＳ Ｐゴシック" charset="0"/>
            </a:endParaRP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1" eaLnBrk="1" fontAlgn="auto"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CICF</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amily.com • BibleStudyDownloads.org</a:t>
            </a:r>
          </a:p>
        </p:txBody>
      </p:sp>
    </p:spTree>
    <p:extLst>
      <p:ext uri="{BB962C8B-B14F-4D97-AF65-F5344CB8AC3E}">
        <p14:creationId xmlns:p14="http://schemas.microsoft.com/office/powerpoint/2010/main" val="368818954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obey god not man">
            <a:extLst>
              <a:ext uri="{FF2B5EF4-FFF2-40B4-BE49-F238E27FC236}">
                <a16:creationId xmlns:a16="http://schemas.microsoft.com/office/drawing/2014/main" id="{7031A482-CB70-554C-BC7D-21570C58EC8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1482" y="199175"/>
            <a:ext cx="8872396" cy="556788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38677" y="3971090"/>
            <a:ext cx="6102036" cy="1171278"/>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لن يكون الأمر أسهل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أن تكون مسيحياً</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3178221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How many sexes?</a:t>
            </a:r>
          </a:p>
        </p:txBody>
      </p:sp>
      <p:pic>
        <p:nvPicPr>
          <p:cNvPr id="1026" name="Picture 2" descr="Image result for either XX or XY chromosomes">
            <a:extLst>
              <a:ext uri="{FF2B5EF4-FFF2-40B4-BE49-F238E27FC236}">
                <a16:creationId xmlns:a16="http://schemas.microsoft.com/office/drawing/2014/main" id="{EDF5C22E-986B-2F4B-9BC9-25C50A45FC5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0375" y="0"/>
            <a:ext cx="82232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7714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empty tomb">
            <a:extLst>
              <a:ext uri="{FF2B5EF4-FFF2-40B4-BE49-F238E27FC236}">
                <a16:creationId xmlns:a16="http://schemas.microsoft.com/office/drawing/2014/main" id="{D86C0418-3FCB-8640-B477-79291D5536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قبر فارغ</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8823175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كيف يجب أن تتجاوب مع التحديات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التي يأتي بها إيمانك بالمسيح؟</a:t>
            </a:r>
            <a:endParaRPr lang="en-US" sz="3600" dirty="0">
              <a:effectLst>
                <a:glow rad="127000">
                  <a:schemeClr val="tx1"/>
                </a:glow>
              </a:effectLst>
              <a:ea typeface="ＭＳ Ｐゴシック" charset="0"/>
            </a:endParaRPr>
          </a:p>
        </p:txBody>
      </p:sp>
      <p:pic>
        <p:nvPicPr>
          <p:cNvPr id="5" name="Picture 2" descr="Image result for church icon">
            <a:extLst>
              <a:ext uri="{FF2B5EF4-FFF2-40B4-BE49-F238E27FC236}">
                <a16:creationId xmlns:a16="http://schemas.microsoft.com/office/drawing/2014/main" id="{58DB7D07-FDF7-E842-ABD2-8B99F4BB685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3690" y="3301199"/>
            <a:ext cx="2676619" cy="2676619"/>
          </a:xfrm>
          <a:prstGeom prst="rect">
            <a:avLst/>
          </a:prstGeom>
          <a:noFill/>
          <a:extLst>
            <a:ext uri="{909E8E84-426E-40DD-AFC4-6F175D3DCCD1}">
              <a14:hiddenFill xmlns:a14="http://schemas.microsoft.com/office/drawing/2010/main">
                <a:solidFill>
                  <a:srgbClr val="FFFFFF"/>
                </a:solidFill>
              </a14:hiddenFill>
            </a:ext>
          </a:extLst>
        </p:spPr>
      </p:pic>
      <p:sp>
        <p:nvSpPr>
          <p:cNvPr id="6" name="Lightning Bolt 5">
            <a:extLst>
              <a:ext uri="{FF2B5EF4-FFF2-40B4-BE49-F238E27FC236}">
                <a16:creationId xmlns:a16="http://schemas.microsoft.com/office/drawing/2014/main" id="{B815DBE5-C459-8E49-881F-1822DACF4A6B}"/>
              </a:ext>
            </a:extLst>
          </p:cNvPr>
          <p:cNvSpPr/>
          <p:nvPr/>
        </p:nvSpPr>
        <p:spPr bwMode="auto">
          <a:xfrm>
            <a:off x="2377958" y="2843999"/>
            <a:ext cx="932507" cy="91440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Lightning Bolt 6">
            <a:extLst>
              <a:ext uri="{FF2B5EF4-FFF2-40B4-BE49-F238E27FC236}">
                <a16:creationId xmlns:a16="http://schemas.microsoft.com/office/drawing/2014/main" id="{5AB4F0CC-6965-A347-8D33-714CC3402D14}"/>
              </a:ext>
            </a:extLst>
          </p:cNvPr>
          <p:cNvSpPr/>
          <p:nvPr/>
        </p:nvSpPr>
        <p:spPr bwMode="auto">
          <a:xfrm rot="17053972">
            <a:off x="4063317" y="4903938"/>
            <a:ext cx="557577" cy="530248"/>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Lightning Bolt 7">
            <a:extLst>
              <a:ext uri="{FF2B5EF4-FFF2-40B4-BE49-F238E27FC236}">
                <a16:creationId xmlns:a16="http://schemas.microsoft.com/office/drawing/2014/main" id="{5186F3EA-F73D-AF45-9E8D-EAF8B2257D65}"/>
              </a:ext>
            </a:extLst>
          </p:cNvPr>
          <p:cNvSpPr/>
          <p:nvPr/>
        </p:nvSpPr>
        <p:spPr bwMode="auto">
          <a:xfrm rot="9217220">
            <a:off x="4606572" y="4601292"/>
            <a:ext cx="504693" cy="58581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9367840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900098"/>
                                        </p:tgtEl>
                                        <p:attrNameLst>
                                          <p:attrName>style.visibility</p:attrName>
                                        </p:attrNameLst>
                                      </p:cBhvr>
                                      <p:to>
                                        <p:strVal val="visible"/>
                                      </p:to>
                                    </p:set>
                                    <p:anim calcmode="lin" valueType="num">
                                      <p:cBhvr additive="base">
                                        <p:cTn id="37" dur="500"/>
                                        <p:tgtEl>
                                          <p:spTgt spid="900098"/>
                                        </p:tgtEl>
                                        <p:attrNameLst>
                                          <p:attrName>ppt_y</p:attrName>
                                        </p:attrNameLst>
                                      </p:cBhvr>
                                      <p:tavLst>
                                        <p:tav tm="0">
                                          <p:val>
                                            <p:strVal val="#ppt_y+#ppt_h*1.125000"/>
                                          </p:val>
                                        </p:tav>
                                        <p:tav tm="100000">
                                          <p:val>
                                            <p:strVal val="#ppt_y"/>
                                          </p:val>
                                        </p:tav>
                                      </p:tavLst>
                                    </p:anim>
                                    <p:animEffect transition="in" filter="wipe(up)">
                                      <p:cBhvr>
                                        <p:cTn id="38"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6" grpId="0" animBg="1"/>
      <p:bldP spid="7" grpId="0" animBg="1"/>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D07F2-BB00-6A59-4709-A132D58F7ADE}"/>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9FEF77BE-3E6D-F803-B205-EAC1A9FD0D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505F46AE-A7C2-2C87-1BD1-A7B387896C40}"/>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7633D883-5B81-37E3-23DB-E77D3E05C28C}"/>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398A8D39-7425-358E-3AD9-FF777FE7C11E}"/>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F8FDDF87-73F2-8C84-AEC6-2F7116605B92}"/>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20C35BEC-8829-2C27-02F9-70BAC52E6180}"/>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3BA510AF-D7B7-829B-3E77-D499B5FEF283}"/>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80AD470F-5450-A35F-B46D-7FFA8A20AFA4}"/>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F430D5AC-3C9A-5B50-BF84-CB1248081157}"/>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7AED8B38-A8F2-F426-0A8E-5074B8A9AA5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E0D5D9E3-4DA9-F30A-9527-A81B091A7BEF}"/>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4143D26F-AE01-EB20-0CC5-D26B45B98FAC}"/>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7594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0C444-8B3F-B0A7-4520-9C5F03D5C3C0}"/>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C6C195EF-4B8B-A362-0927-48198A27EFED}"/>
              </a:ext>
            </a:extLst>
          </p:cNvPr>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هيكل هيرودس</a:t>
            </a:r>
            <a:endParaRPr lang="en-US" sz="4800" dirty="0">
              <a:effectLst>
                <a:glow rad="127000">
                  <a:schemeClr val="tx1"/>
                </a:glow>
              </a:effectLst>
              <a:ea typeface="ＭＳ Ｐゴシック" charset="0"/>
            </a:endParaRPr>
          </a:p>
        </p:txBody>
      </p:sp>
      <p:grpSp>
        <p:nvGrpSpPr>
          <p:cNvPr id="4" name="Group 3">
            <a:extLst>
              <a:ext uri="{FF2B5EF4-FFF2-40B4-BE49-F238E27FC236}">
                <a16:creationId xmlns:a16="http://schemas.microsoft.com/office/drawing/2014/main" id="{CE50B97E-9986-056A-CC1C-F669105424E2}"/>
              </a:ext>
            </a:extLst>
          </p:cNvPr>
          <p:cNvGrpSpPr/>
          <p:nvPr/>
        </p:nvGrpSpPr>
        <p:grpSpPr>
          <a:xfrm>
            <a:off x="0" y="982479"/>
            <a:ext cx="9144000" cy="5143500"/>
            <a:chOff x="0" y="1136384"/>
            <a:chExt cx="9144000" cy="5143500"/>
          </a:xfrm>
        </p:grpSpPr>
        <p:pic>
          <p:nvPicPr>
            <p:cNvPr id="2" name="Picture 1">
              <a:extLst>
                <a:ext uri="{FF2B5EF4-FFF2-40B4-BE49-F238E27FC236}">
                  <a16:creationId xmlns:a16="http://schemas.microsoft.com/office/drawing/2014/main" id="{768CC7D4-A99B-145C-F2C0-0E2CEEFCD9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36384"/>
              <a:ext cx="9144000" cy="5143500"/>
            </a:xfrm>
            <a:prstGeom prst="rect">
              <a:avLst/>
            </a:prstGeom>
          </p:spPr>
        </p:pic>
        <p:sp>
          <p:nvSpPr>
            <p:cNvPr id="3" name="Rectangle 2">
              <a:extLst>
                <a:ext uri="{FF2B5EF4-FFF2-40B4-BE49-F238E27FC236}">
                  <a16:creationId xmlns:a16="http://schemas.microsoft.com/office/drawing/2014/main" id="{5367DDA7-ED21-7590-E6F3-BBBEEE314C5E}"/>
                </a:ext>
              </a:extLst>
            </p:cNvPr>
            <p:cNvSpPr/>
            <p:nvPr/>
          </p:nvSpPr>
          <p:spPr bwMode="auto">
            <a:xfrm>
              <a:off x="115910" y="5190186"/>
              <a:ext cx="3271234"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B9418612-97A4-20A9-7277-31ABF844B183}"/>
                </a:ext>
              </a:extLst>
            </p:cNvPr>
            <p:cNvSpPr/>
            <p:nvPr/>
          </p:nvSpPr>
          <p:spPr bwMode="auto">
            <a:xfrm rot="1342170">
              <a:off x="1345233" y="5052029"/>
              <a:ext cx="3271234"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6" name="TextBox 5">
            <a:extLst>
              <a:ext uri="{FF2B5EF4-FFF2-40B4-BE49-F238E27FC236}">
                <a16:creationId xmlns:a16="http://schemas.microsoft.com/office/drawing/2014/main" id="{038D0900-AC7F-1B0F-32AD-9DDB6CB57903}"/>
              </a:ext>
            </a:extLst>
          </p:cNvPr>
          <p:cNvSpPr txBox="1"/>
          <p:nvPr/>
        </p:nvSpPr>
        <p:spPr>
          <a:xfrm>
            <a:off x="2319947" y="4320402"/>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ساحة</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الأمم</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B40703D7-C1F6-5FAC-9D61-75F770D5EF3F}"/>
              </a:ext>
            </a:extLst>
          </p:cNvPr>
          <p:cNvSpPr txBox="1"/>
          <p:nvPr/>
        </p:nvSpPr>
        <p:spPr>
          <a:xfrm>
            <a:off x="7761080" y="4175546"/>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ساحة</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الأمم</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a:extLst>
              <a:ext uri="{FF2B5EF4-FFF2-40B4-BE49-F238E27FC236}">
                <a16:creationId xmlns:a16="http://schemas.microsoft.com/office/drawing/2014/main" id="{E7936C6B-B8E2-0E9C-D8CC-D41AD5662A83}"/>
              </a:ext>
            </a:extLst>
          </p:cNvPr>
          <p:cNvSpPr txBox="1"/>
          <p:nvPr/>
        </p:nvSpPr>
        <p:spPr>
          <a:xfrm>
            <a:off x="5552034" y="3231063"/>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ساحة</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النساء</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B76FE011-594B-C3F6-C459-E3BBC0AD1100}"/>
              </a:ext>
            </a:extLst>
          </p:cNvPr>
          <p:cNvSpPr txBox="1"/>
          <p:nvPr/>
        </p:nvSpPr>
        <p:spPr>
          <a:xfrm>
            <a:off x="1405547" y="2690778"/>
            <a:ext cx="1321806" cy="646331"/>
          </a:xfrm>
          <a:prstGeom prst="rect">
            <a:avLst/>
          </a:prstGeom>
          <a:solidFill>
            <a:schemeClr val="bg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ساحة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الكهنة</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a:extLst>
              <a:ext uri="{FF2B5EF4-FFF2-40B4-BE49-F238E27FC236}">
                <a16:creationId xmlns:a16="http://schemas.microsoft.com/office/drawing/2014/main" id="{80BDC048-FB1F-D33D-5ABD-1A86B88730FF}"/>
              </a:ext>
            </a:extLst>
          </p:cNvPr>
          <p:cNvSpPr txBox="1"/>
          <p:nvPr/>
        </p:nvSpPr>
        <p:spPr>
          <a:xfrm>
            <a:off x="2621872" y="1385838"/>
            <a:ext cx="717955" cy="369332"/>
          </a:xfrm>
          <a:prstGeom prst="rect">
            <a:avLst/>
          </a:prstGeom>
          <a:solidFill>
            <a:schemeClr val="bg1"/>
          </a:solidFill>
        </p:spPr>
        <p:txBody>
          <a:bodyPr wrap="square" rtlCol="0" anchor="ctr">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القدس</a:t>
            </a:r>
          </a:p>
        </p:txBody>
      </p:sp>
      <p:sp>
        <p:nvSpPr>
          <p:cNvPr id="7" name="Rectangle 2">
            <a:extLst>
              <a:ext uri="{FF2B5EF4-FFF2-40B4-BE49-F238E27FC236}">
                <a16:creationId xmlns:a16="http://schemas.microsoft.com/office/drawing/2014/main" id="{65958F10-1F3B-C12F-CD65-0BB02E44E6A7}"/>
              </a:ext>
            </a:extLst>
          </p:cNvPr>
          <p:cNvSpPr txBox="1">
            <a:spLocks noChangeArrowheads="1"/>
          </p:cNvSpPr>
          <p:nvPr/>
        </p:nvSpPr>
        <p:spPr bwMode="auto">
          <a:xfrm>
            <a:off x="3995936" y="1630540"/>
            <a:ext cx="1321806" cy="64633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طاولات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الذبح</a:t>
            </a:r>
            <a:endParaRPr kumimoji="0" lang="en-US" sz="1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78B9010B-8EE0-1AAF-9833-94013298D485}"/>
              </a:ext>
            </a:extLst>
          </p:cNvPr>
          <p:cNvSpPr txBox="1">
            <a:spLocks noChangeArrowheads="1"/>
          </p:cNvSpPr>
          <p:nvPr/>
        </p:nvSpPr>
        <p:spPr bwMode="auto">
          <a:xfrm>
            <a:off x="6084168" y="3895611"/>
            <a:ext cx="1461325" cy="61350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غرفة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النذير</a:t>
            </a:r>
            <a:endParaRPr kumimoji="0" lang="en-US" sz="1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042F7281-E0E9-69A4-7ED7-4E85036464C8}"/>
              </a:ext>
            </a:extLst>
          </p:cNvPr>
          <p:cNvSpPr txBox="1">
            <a:spLocks noChangeArrowheads="1"/>
          </p:cNvSpPr>
          <p:nvPr/>
        </p:nvSpPr>
        <p:spPr bwMode="auto">
          <a:xfrm>
            <a:off x="7035079" y="3232802"/>
            <a:ext cx="1321806" cy="64633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باب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الجميل</a:t>
            </a:r>
            <a:endParaRPr kumimoji="0" lang="en-US" sz="1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BA910437-2F71-DA08-47E8-B84F2EDD40FF}"/>
              </a:ext>
            </a:extLst>
          </p:cNvPr>
          <p:cNvSpPr txBox="1">
            <a:spLocks noChangeArrowheads="1"/>
          </p:cNvSpPr>
          <p:nvPr/>
        </p:nvSpPr>
        <p:spPr bwMode="auto">
          <a:xfrm>
            <a:off x="4289358" y="3202985"/>
            <a:ext cx="1183716" cy="61350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غرفة  الزيوت</a:t>
            </a:r>
            <a:endParaRPr kumimoji="0" lang="en-US" sz="1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8CA4E839-B396-0313-9E89-14D882EA79AD}"/>
              </a:ext>
            </a:extLst>
          </p:cNvPr>
          <p:cNvSpPr txBox="1">
            <a:spLocks noChangeArrowheads="1"/>
          </p:cNvSpPr>
          <p:nvPr/>
        </p:nvSpPr>
        <p:spPr bwMode="auto">
          <a:xfrm>
            <a:off x="4751960" y="2311435"/>
            <a:ext cx="1044176" cy="54545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بوابة نيكانور</a:t>
            </a:r>
            <a:endParaRPr kumimoji="0" lang="en-US" sz="1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88FC55EB-21EE-50D8-4BC3-EB4B121545B2}"/>
              </a:ext>
            </a:extLst>
          </p:cNvPr>
          <p:cNvSpPr txBox="1">
            <a:spLocks noChangeArrowheads="1"/>
          </p:cNvSpPr>
          <p:nvPr/>
        </p:nvSpPr>
        <p:spPr bwMode="auto">
          <a:xfrm>
            <a:off x="2888592" y="3089006"/>
            <a:ext cx="1026841" cy="248103"/>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المرحضة</a:t>
            </a:r>
            <a:endParaRPr kumimoji="0" lang="en-US" sz="1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CB19ED56-3848-4996-1F4A-EE0E1FDC1E6A}"/>
              </a:ext>
            </a:extLst>
          </p:cNvPr>
          <p:cNvSpPr txBox="1">
            <a:spLocks noChangeArrowheads="1"/>
          </p:cNvSpPr>
          <p:nvPr/>
        </p:nvSpPr>
        <p:spPr bwMode="auto">
          <a:xfrm>
            <a:off x="3874883" y="2882023"/>
            <a:ext cx="722902" cy="310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المذبح</a:t>
            </a:r>
            <a:endParaRPr kumimoji="0" lang="en-US" sz="1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3207321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Acts 3 gate">
            <a:extLst>
              <a:ext uri="{FF2B5EF4-FFF2-40B4-BE49-F238E27FC236}">
                <a16:creationId xmlns:a16="http://schemas.microsoft.com/office/drawing/2014/main" id="{55356E31-A1F2-894A-BB15-C259D5A8DE9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169573"/>
            <a:ext cx="9144000" cy="568022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033787"/>
          </a:xfrm>
          <a:solidFill>
            <a:schemeClr val="tx1"/>
          </a:solid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pPr rtl="1"/>
            <a:r>
              <a:rPr lang="ar-JO" sz="3200" dirty="0"/>
              <a:t>أ</a:t>
            </a:r>
            <a:r>
              <a:rPr lang="ar-SA" sz="3200" dirty="0"/>
              <a:t>عمال ٣ : ٧</a:t>
            </a:r>
            <a:br>
              <a:rPr lang="ar-JO" sz="3200" dirty="0"/>
            </a:br>
            <a:r>
              <a:rPr lang="ar-JO" sz="3200" dirty="0"/>
              <a:t>وأمسكه بيده اليمنى وأقامه ففي الحال تشددت رجلاه وكعباه</a:t>
            </a:r>
            <a:r>
              <a:rPr lang="ar-SA" sz="3200" dirty="0"/>
              <a:t> </a:t>
            </a:r>
          </a:p>
        </p:txBody>
      </p:sp>
    </p:spTree>
    <p:extLst>
      <p:ext uri="{BB962C8B-B14F-4D97-AF65-F5344CB8AC3E}">
        <p14:creationId xmlns:p14="http://schemas.microsoft.com/office/powerpoint/2010/main" val="99446015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Acts 3 gate">
            <a:extLst>
              <a:ext uri="{FF2B5EF4-FFF2-40B4-BE49-F238E27FC236}">
                <a16:creationId xmlns:a16="http://schemas.microsoft.com/office/drawing/2014/main" id="{FA683BEF-6271-0F45-89AC-6A93D681E15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3381"/>
            <a:ext cx="9144000" cy="683123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154582"/>
            <a:ext cx="9144000" cy="2690037"/>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عمال ٣ : ١٢</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فلما رأى بطرس ذلك أجاب الشعب: أيها الرجال الإسرائيليون ما بالكم تتعجبون من هذا؟ ولماذا تشخصون إلينا كأننا بقوتنا أو تقوانا قد جعلنا هذا يمشي؟</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22739590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pPr defTabSz="914400"/>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رب، إله</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6833" y="1380685"/>
            <a:ext cx="9144000"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حقق يسوع نبوءات العهد القديم (2 :30 ؛ 3 :19 ، 24 ؛ 10 :43 ؛ 26: 6-7 ، 22) خاصة في معجزاته (2 :22 ؛ 10 :38) ، والموت وفقاً لمقاصد الله (2 : 23 ؛ 3: 13-15 ، 18 ؛ 4 :11 ؛ 10 :39 ؛ 26 :23) </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القيامة        (2 :24 ، 31-32 ؛ 3 :15 ، 26 ؛ 10: 40-41 ؛ 17 :31 ؛ 26 ، 23) ، والتمجيد إلى عرش الله كرب (2: 25-29 ، 33-36 ؛ 3:13 ؛ 10:36) حتى يعود (3: 20-21 ؛ 10 :42 ؛ 17 :31 ؛ راجع مسح العهد القديم 137</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8EF4DFBC-7BC4-4D42-A787-6BB243C6B9B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92564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God Does Amazing Things">
            <a:extLst>
              <a:ext uri="{FF2B5EF4-FFF2-40B4-BE49-F238E27FC236}">
                <a16:creationId xmlns:a16="http://schemas.microsoft.com/office/drawing/2014/main" id="{3DA17F52-2EAF-924C-BC08-955A6ED8E76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9099"/>
            <a:ext cx="9144000" cy="569655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الفكرة الرئيسية في أعمال الرسل 3</a:t>
            </a:r>
            <a:endParaRPr lang="en-US" sz="48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352283"/>
            <a:ext cx="9144000" cy="15173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تعطينا رؤية عمل الله</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أبواباً مفتوحة للشهادة</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21600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29853"/>
            <a:ext cx="9143999" cy="730638"/>
          </a:xfrm>
          <a:effectLst/>
        </p:spPr>
        <p:txBody>
          <a:bodyPr/>
          <a:lstStyle/>
          <a:p>
            <a:pPr>
              <a:defRPr/>
            </a:pPr>
            <a:r>
              <a:rPr lang="ar-JO" sz="3600" dirty="0">
                <a:effectLst/>
                <a:ea typeface="ＭＳ Ｐゴシック" charset="0"/>
              </a:rPr>
              <a:t>المقاومة والتجاوب</a:t>
            </a:r>
            <a:endParaRPr lang="en-US" sz="3600" dirty="0">
              <a:effectLst/>
              <a:ea typeface="ＭＳ Ｐゴシック" charset="0"/>
            </a:endParaRPr>
          </a:p>
        </p:txBody>
      </p:sp>
      <p:grpSp>
        <p:nvGrpSpPr>
          <p:cNvPr id="10" name="Group 9">
            <a:extLst>
              <a:ext uri="{FF2B5EF4-FFF2-40B4-BE49-F238E27FC236}">
                <a16:creationId xmlns:a16="http://schemas.microsoft.com/office/drawing/2014/main" id="{F933D215-3D92-0E4A-8EE0-F8D2925814FE}"/>
              </a:ext>
            </a:extLst>
          </p:cNvPr>
          <p:cNvGrpSpPr/>
          <p:nvPr/>
        </p:nvGrpSpPr>
        <p:grpSpPr>
          <a:xfrm>
            <a:off x="5340113" y="1470268"/>
            <a:ext cx="2833733" cy="3712554"/>
            <a:chOff x="5340113" y="1470268"/>
            <a:chExt cx="2833733" cy="3712554"/>
          </a:xfrm>
        </p:grpSpPr>
        <p:sp>
          <p:nvSpPr>
            <p:cNvPr id="5" name="Rectangle 2">
              <a:extLst>
                <a:ext uri="{FF2B5EF4-FFF2-40B4-BE49-F238E27FC236}">
                  <a16:creationId xmlns:a16="http://schemas.microsoft.com/office/drawing/2014/main" id="{DB8E767E-3336-5C48-831B-E2EE8ABA1E2B}"/>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داخلية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2" descr="Image result for church icon">
              <a:extLst>
                <a:ext uri="{FF2B5EF4-FFF2-40B4-BE49-F238E27FC236}">
                  <a16:creationId xmlns:a16="http://schemas.microsoft.com/office/drawing/2014/main" id="{B89E9D7A-1DF8-734A-94A3-E5AFE10680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023549C8-4393-564D-A69B-9BEA54FF3CA5}"/>
              </a:ext>
            </a:extLst>
          </p:cNvPr>
          <p:cNvGrpSpPr/>
          <p:nvPr/>
        </p:nvGrpSpPr>
        <p:grpSpPr>
          <a:xfrm>
            <a:off x="1174936" y="1470268"/>
            <a:ext cx="2833733" cy="3712554"/>
            <a:chOff x="912394" y="1470268"/>
            <a:chExt cx="2833733" cy="3712554"/>
          </a:xfrm>
        </p:grpSpPr>
        <p:sp>
          <p:nvSpPr>
            <p:cNvPr id="4" name="Rectangle 2">
              <a:extLst>
                <a:ext uri="{FF2B5EF4-FFF2-40B4-BE49-F238E27FC236}">
                  <a16:creationId xmlns:a16="http://schemas.microsoft.com/office/drawing/2014/main" id="{76159E5E-B782-174E-AF77-502FF78FF3E0}"/>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خارجية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 name="Picture 2" descr="Image result for church icon">
              <a:extLst>
                <a:ext uri="{FF2B5EF4-FFF2-40B4-BE49-F238E27FC236}">
                  <a16:creationId xmlns:a16="http://schemas.microsoft.com/office/drawing/2014/main" id="{4E938A62-2D1B-4E47-967B-EB915CBB81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Lightning Bolt 1">
            <a:extLst>
              <a:ext uri="{FF2B5EF4-FFF2-40B4-BE49-F238E27FC236}">
                <a16:creationId xmlns:a16="http://schemas.microsoft.com/office/drawing/2014/main" id="{84D74B9D-3A82-B14F-93AC-168B08AB7235}"/>
              </a:ext>
            </a:extLst>
          </p:cNvPr>
          <p:cNvSpPr/>
          <p:nvPr/>
        </p:nvSpPr>
        <p:spPr bwMode="auto">
          <a:xfrm>
            <a:off x="534146" y="1946496"/>
            <a:ext cx="932507"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Lightning Bolt 10">
            <a:extLst>
              <a:ext uri="{FF2B5EF4-FFF2-40B4-BE49-F238E27FC236}">
                <a16:creationId xmlns:a16="http://schemas.microsoft.com/office/drawing/2014/main" id="{D2498DCC-8486-BA4B-89D4-203105C82295}"/>
              </a:ext>
            </a:extLst>
          </p:cNvPr>
          <p:cNvSpPr/>
          <p:nvPr/>
        </p:nvSpPr>
        <p:spPr bwMode="auto">
          <a:xfrm rot="17053972">
            <a:off x="6248297" y="3648690"/>
            <a:ext cx="557577"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Lightning Bolt 11">
            <a:extLst>
              <a:ext uri="{FF2B5EF4-FFF2-40B4-BE49-F238E27FC236}">
                <a16:creationId xmlns:a16="http://schemas.microsoft.com/office/drawing/2014/main" id="{64DBA3F5-7181-AA4F-986B-DADF9A68D6EF}"/>
              </a:ext>
            </a:extLst>
          </p:cNvPr>
          <p:cNvSpPr/>
          <p:nvPr/>
        </p:nvSpPr>
        <p:spPr bwMode="auto">
          <a:xfrm rot="9217220">
            <a:off x="6791552" y="3373825"/>
            <a:ext cx="504693"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456129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heckerboard(across)">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 y="1662549"/>
            <a:ext cx="9144000" cy="5167745"/>
          </a:xfrm>
          <a:prstGeom prst="rect">
            <a:avLst/>
          </a:prstGeom>
        </p:spPr>
      </p:pic>
      <p:sp>
        <p:nvSpPr>
          <p:cNvPr id="312322" name="Rectangle 2"/>
          <p:cNvSpPr>
            <a:spLocks noGrp="1" noChangeArrowheads="1"/>
          </p:cNvSpPr>
          <p:nvPr>
            <p:ph type="ctrTitle"/>
          </p:nvPr>
        </p:nvSpPr>
        <p:spPr>
          <a:xfrm>
            <a:off x="2" y="1"/>
            <a:ext cx="9144688" cy="1537853"/>
          </a:xfrm>
          <a:noFill/>
          <a:effectLst/>
        </p:spPr>
        <p:txBody>
          <a:bodyPr/>
          <a:lstStyle/>
          <a:p>
            <a:pPr eaLnBrk="1" hangingPunct="1">
              <a:defRPr/>
            </a:pPr>
            <a:r>
              <a:rPr lang="ar-JO" sz="3600" dirty="0">
                <a:ea typeface="ＭＳ Ｐゴシック" charset="0"/>
              </a:rPr>
              <a:t>عندما يقاومك غير المؤمنين</a:t>
            </a:r>
            <a:br>
              <a:rPr lang="ar-JO" sz="3600" dirty="0">
                <a:ea typeface="ＭＳ Ｐゴシック" charset="0"/>
              </a:rPr>
            </a:br>
            <a:r>
              <a:rPr lang="ar-JO" sz="3600" dirty="0">
                <a:solidFill>
                  <a:srgbClr val="FFFF00"/>
                </a:solidFill>
                <a:ea typeface="ＭＳ Ｐゴシック" charset="0"/>
              </a:rPr>
              <a:t>أطع</a:t>
            </a:r>
            <a:r>
              <a:rPr lang="ar-JO" sz="3600" dirty="0">
                <a:ea typeface="ＭＳ Ｐゴシック" charset="0"/>
              </a:rPr>
              <a:t> الله ــــ لا البشر (أعمال الرسل 4: 1-31)</a:t>
            </a:r>
            <a:endParaRPr lang="en-US" sz="3600" dirty="0">
              <a:ea typeface="ＭＳ Ｐゴシック" charset="0"/>
            </a:endParaRPr>
          </a:p>
        </p:txBody>
      </p:sp>
    </p:spTree>
    <p:extLst>
      <p:ext uri="{BB962C8B-B14F-4D97-AF65-F5344CB8AC3E}">
        <p14:creationId xmlns:p14="http://schemas.microsoft.com/office/powerpoint/2010/main" val="912091828"/>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 y="29853"/>
            <a:ext cx="9143999" cy="730638"/>
          </a:xfrm>
          <a:effectLst/>
        </p:spPr>
        <p:txBody>
          <a:bodyPr/>
          <a:lstStyle/>
          <a:p>
            <a:pPr>
              <a:defRPr/>
            </a:pPr>
            <a:r>
              <a:rPr lang="ar-JO" sz="3600" dirty="0">
                <a:effectLst/>
                <a:ea typeface="ＭＳ Ｐゴシック" charset="0"/>
              </a:rPr>
              <a:t>المقاومة والتجاوب</a:t>
            </a:r>
            <a:endParaRPr lang="en-US" sz="3600" dirty="0">
              <a:effectLst/>
              <a:ea typeface="ＭＳ Ｐゴシック" charset="0"/>
            </a:endParaRPr>
          </a:p>
        </p:txBody>
      </p:sp>
      <p:sp>
        <p:nvSpPr>
          <p:cNvPr id="7" name="Rectangle 2">
            <a:extLst>
              <a:ext uri="{FF2B5EF4-FFF2-40B4-BE49-F238E27FC236}">
                <a16:creationId xmlns:a16="http://schemas.microsoft.com/office/drawing/2014/main" id="{B750C6FE-9D4B-5F45-92A6-F791EC263204}"/>
              </a:ext>
            </a:extLst>
          </p:cNvPr>
          <p:cNvSpPr txBox="1">
            <a:spLocks noChangeArrowheads="1"/>
          </p:cNvSpPr>
          <p:nvPr/>
        </p:nvSpPr>
        <p:spPr bwMode="auto">
          <a:xfrm>
            <a:off x="262542" y="5479066"/>
            <a:ext cx="4716281"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أطع الله</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2">
            <a:extLst>
              <a:ext uri="{FF2B5EF4-FFF2-40B4-BE49-F238E27FC236}">
                <a16:creationId xmlns:a16="http://schemas.microsoft.com/office/drawing/2014/main" id="{023549C8-4393-564D-A69B-9BEA54FF3CA5}"/>
              </a:ext>
            </a:extLst>
          </p:cNvPr>
          <p:cNvGrpSpPr/>
          <p:nvPr/>
        </p:nvGrpSpPr>
        <p:grpSpPr>
          <a:xfrm>
            <a:off x="1174936" y="1470268"/>
            <a:ext cx="2833733" cy="3712554"/>
            <a:chOff x="912394" y="1470268"/>
            <a:chExt cx="2833733" cy="3712554"/>
          </a:xfrm>
        </p:grpSpPr>
        <p:sp>
          <p:nvSpPr>
            <p:cNvPr id="4" name="Rectangle 2">
              <a:extLst>
                <a:ext uri="{FF2B5EF4-FFF2-40B4-BE49-F238E27FC236}">
                  <a16:creationId xmlns:a16="http://schemas.microsoft.com/office/drawing/2014/main" id="{76159E5E-B782-174E-AF77-502FF78FF3E0}"/>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خارجية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 name="Picture 2" descr="Image result for church icon">
              <a:extLst>
                <a:ext uri="{FF2B5EF4-FFF2-40B4-BE49-F238E27FC236}">
                  <a16:creationId xmlns:a16="http://schemas.microsoft.com/office/drawing/2014/main" id="{4E938A62-2D1B-4E47-967B-EB915CBB81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Lightning Bolt 1">
            <a:extLst>
              <a:ext uri="{FF2B5EF4-FFF2-40B4-BE49-F238E27FC236}">
                <a16:creationId xmlns:a16="http://schemas.microsoft.com/office/drawing/2014/main" id="{84D74B9D-3A82-B14F-93AC-168B08AB7235}"/>
              </a:ext>
            </a:extLst>
          </p:cNvPr>
          <p:cNvSpPr/>
          <p:nvPr/>
        </p:nvSpPr>
        <p:spPr bwMode="auto">
          <a:xfrm>
            <a:off x="534146" y="1946496"/>
            <a:ext cx="932507" cy="1450752"/>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453153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FA5E20-8D00-E64E-AD19-029659C104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36618"/>
            <a:ext cx="9144000" cy="4572000"/>
          </a:xfrm>
          <a:prstGeom prst="rect">
            <a:avLst/>
          </a:prstGeom>
        </p:spPr>
      </p:pic>
      <p:sp>
        <p:nvSpPr>
          <p:cNvPr id="900098" name="Rectangle 2"/>
          <p:cNvSpPr>
            <a:spLocks noGrp="1" noChangeArrowheads="1"/>
          </p:cNvSpPr>
          <p:nvPr>
            <p:ph type="ctrTitle"/>
          </p:nvPr>
        </p:nvSpPr>
        <p:spPr>
          <a:xfrm>
            <a:off x="0" y="29469"/>
            <a:ext cx="9144000" cy="2007149"/>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قاوم الصدوقيون بطرس ويوحنا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عندما وعظا بقيامة المسيح بعد أن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نمت الكنيسة إلى 5000 (4: 1-7)</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33264243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3A04B4-D5A7-D245-8676-F4435B94EA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284240"/>
            <a:ext cx="9144000" cy="4544291"/>
          </a:xfrm>
          <a:prstGeom prst="rect">
            <a:avLst/>
          </a:prstGeom>
        </p:spPr>
      </p:pic>
      <p:sp>
        <p:nvSpPr>
          <p:cNvPr id="900098" name="Rectangle 2"/>
          <p:cNvSpPr>
            <a:spLocks noGrp="1" noChangeArrowheads="1"/>
          </p:cNvSpPr>
          <p:nvPr>
            <p:ph type="ctrTitle"/>
          </p:nvPr>
        </p:nvSpPr>
        <p:spPr>
          <a:xfrm>
            <a:off x="0" y="29469"/>
            <a:ext cx="9144000" cy="2254771"/>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عمال ٤ : ٣-٤</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3 فألقوا عليهما الأيادي ووضعوهما في حبس إلى الغد، لأنه كان قد صار المساء</a:t>
            </a:r>
            <a:r>
              <a:rPr lang="ar-JO" sz="3600" dirty="0">
                <a:effectLst>
                  <a:glow rad="127000">
                    <a:schemeClr val="tx1"/>
                  </a:glow>
                </a:effectLst>
                <a:ea typeface="ＭＳ Ｐゴシック" charset="0"/>
              </a:rPr>
              <a:t> 4 </a:t>
            </a:r>
            <a:r>
              <a:rPr lang="ar-SA" sz="3600" dirty="0">
                <a:effectLst>
                  <a:glow rad="127000">
                    <a:schemeClr val="tx1"/>
                  </a:glow>
                </a:effectLst>
                <a:ea typeface="ＭＳ Ｐゴシック" charset="0"/>
              </a:rPr>
              <a:t>وكثيرون من الذين سمعوا الكلمة آمنوا وصار عدد الرجال نحو خمسة آلاف.</a:t>
            </a:r>
          </a:p>
        </p:txBody>
      </p:sp>
    </p:spTree>
    <p:extLst>
      <p:ext uri="{BB962C8B-B14F-4D97-AF65-F5344CB8AC3E}">
        <p14:creationId xmlns:p14="http://schemas.microsoft.com/office/powerpoint/2010/main" val="21838118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obey god not man">
            <a:extLst>
              <a:ext uri="{FF2B5EF4-FFF2-40B4-BE49-F238E27FC236}">
                <a16:creationId xmlns:a16="http://schemas.microsoft.com/office/drawing/2014/main" id="{C6924615-6C03-714D-8B08-8D122EAC8AE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772816"/>
            <a:ext cx="9144000" cy="52352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563804"/>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عمال ٤ : ٥</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وحدث في الغد أن رؤساءهم وشيوخهم وكتبتهم اجتمعوا إلى أورشليم</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19050954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obey god not man">
            <a:extLst>
              <a:ext uri="{FF2B5EF4-FFF2-40B4-BE49-F238E27FC236}">
                <a16:creationId xmlns:a16="http://schemas.microsoft.com/office/drawing/2014/main" id="{9724FE9E-01D2-8C45-B3BE-CF355F62E1D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079" y="1620982"/>
            <a:ext cx="9161079" cy="520754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591513"/>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عمال ٤ : ٧</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ولما أقاموهما في الوسط جعلوا يسألونهما: بأية قوة وبأي اسم صنعتما أنتما هذا؟</a:t>
            </a:r>
          </a:p>
        </p:txBody>
      </p:sp>
    </p:spTree>
    <p:extLst>
      <p:ext uri="{BB962C8B-B14F-4D97-AF65-F5344CB8AC3E}">
        <p14:creationId xmlns:p14="http://schemas.microsoft.com/office/powerpoint/2010/main" val="170010255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obey god not man">
            <a:extLst>
              <a:ext uri="{FF2B5EF4-FFF2-40B4-BE49-F238E27FC236}">
                <a16:creationId xmlns:a16="http://schemas.microsoft.com/office/drawing/2014/main" id="{92CE3383-D25C-A14B-9408-4C458B6C266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003963"/>
            <a:ext cx="9154814" cy="45774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988349"/>
          </a:xfrm>
          <a:noFill/>
          <a:ln>
            <a:noFill/>
          </a:ln>
          <a:effectLst>
            <a:outerShdw blurRad="63500" dist="35921" dir="2700000" algn="ctr" rotWithShape="0">
              <a:schemeClr val="tx2">
                <a:alpha val="74998"/>
              </a:schemeClr>
            </a:outerShdw>
          </a:effectLst>
        </p:spPr>
        <p:txBody>
          <a:bodyPr vert="horz" wrap="square" lIns="91435" tIns="45718" rIns="91435" bIns="45718" numCol="1" anchor="ctr" anchorCtr="0" compatLnSpc="1">
            <a:prstTxWarp prst="textNoShape">
              <a:avLst/>
            </a:prstTxWarp>
          </a:bodyPr>
          <a:lstStyle/>
          <a:p>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عمال ٤ : ٨-١٠</a:t>
            </a: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8 حينئذ امتلأ بطرس من الروح القدس وقال لهم: يا رؤساء الشعب وشيوخ إسرائيل</a:t>
            </a:r>
            <a:r>
              <a:rPr lang="ar-JO" sz="3600" dirty="0">
                <a:effectLst>
                  <a:glow rad="127000">
                    <a:schemeClr val="tx1"/>
                  </a:glow>
                </a:effectLst>
                <a:ea typeface="ＭＳ Ｐゴシック" charset="0"/>
              </a:rPr>
              <a:t> 9 </a:t>
            </a:r>
            <a:r>
              <a:rPr lang="ar-SA" sz="3600" dirty="0">
                <a:effectLst>
                  <a:glow rad="127000">
                    <a:schemeClr val="tx1"/>
                  </a:glow>
                </a:effectLst>
                <a:ea typeface="ＭＳ Ｐゴシック" charset="0"/>
              </a:rPr>
              <a:t>إن كنا نفحص اليوم عن إحسان إلى إنسان سقيم بماذا شفي هذا</a:t>
            </a:r>
            <a:r>
              <a:rPr lang="ar-JO" sz="3600" dirty="0">
                <a:effectLst>
                  <a:glow rad="127000">
                    <a:schemeClr val="tx1"/>
                  </a:glow>
                </a:effectLst>
                <a:ea typeface="ＭＳ Ｐゴシック" charset="0"/>
              </a:rPr>
              <a:t> 10 </a:t>
            </a:r>
            <a:r>
              <a:rPr lang="ar-SA" sz="3600" dirty="0">
                <a:effectLst>
                  <a:glow rad="127000">
                    <a:schemeClr val="tx1"/>
                  </a:glow>
                </a:effectLst>
                <a:ea typeface="ＭＳ Ｐゴシック" charset="0"/>
              </a:rPr>
              <a:t>فليكن معلوما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عند جميعكم وجميع شعب إسرائيل، أنه باسم يسوع المسيح الناصري الذي صلبتموه أنتم، الذي أقامه الله من الأموات بذاك وقف هذا أمامكم صحيحا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a:t>
            </a:r>
          </a:p>
        </p:txBody>
      </p:sp>
    </p:spTree>
    <p:extLst>
      <p:ext uri="{BB962C8B-B14F-4D97-AF65-F5344CB8AC3E}">
        <p14:creationId xmlns:p14="http://schemas.microsoft.com/office/powerpoint/2010/main" val="234964115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14796" y="29469"/>
            <a:ext cx="3929203" cy="2261058"/>
          </a:xfrm>
          <a:effectLst>
            <a:outerShdw blurRad="63500" dist="35921" dir="2700000" algn="ctr" rotWithShape="0">
              <a:schemeClr val="tx2">
                <a:alpha val="74998"/>
              </a:schemeClr>
            </a:outerShdw>
          </a:effectLst>
        </p:spPr>
        <p:txBody>
          <a:bodyPr anchor="ctr"/>
          <a:lstStyle/>
          <a:p>
            <a:pPr algn="r">
              <a:defRPr/>
            </a:pPr>
            <a:r>
              <a:rPr lang="ar-JO" sz="3200" dirty="0">
                <a:effectLst>
                  <a:glow rad="127000">
                    <a:schemeClr val="tx1"/>
                  </a:glow>
                </a:effectLst>
                <a:ea typeface="ＭＳ Ｐゴシック" charset="0"/>
              </a:rPr>
              <a:t>الحجر الذي احتقرتموه أيها البناؤون الذي صار  </a:t>
            </a:r>
            <a:r>
              <a:rPr lang="ar-JO" sz="5400" dirty="0">
                <a:effectLst>
                  <a:glow rad="127000">
                    <a:schemeClr val="tx1"/>
                  </a:glow>
                </a:effectLst>
                <a:ea typeface="ＭＳ Ｐゴシック" charset="0"/>
              </a:rPr>
              <a:t>رأس الزاوية</a:t>
            </a:r>
            <a:r>
              <a:rPr lang="ar-JO" sz="3200" dirty="0">
                <a:effectLst>
                  <a:glow rad="127000">
                    <a:schemeClr val="tx1"/>
                  </a:glow>
                </a:effectLst>
                <a:ea typeface="ＭＳ Ｐゴシック" charset="0"/>
              </a:rPr>
              <a:t>.</a:t>
            </a:r>
            <a:endParaRPr lang="en-US" sz="32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61C445D2-B9CB-8C47-97D9-C6A76FA3582B}"/>
              </a:ext>
            </a:extLst>
          </p:cNvPr>
          <p:cNvSpPr txBox="1">
            <a:spLocks noChangeArrowheads="1"/>
          </p:cNvSpPr>
          <p:nvPr/>
        </p:nvSpPr>
        <p:spPr bwMode="auto">
          <a:xfrm>
            <a:off x="5214796" y="5981256"/>
            <a:ext cx="3340729" cy="62921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 4: 11</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074" name="Picture 2" descr="Image result for Roman capstone">
            <a:extLst>
              <a:ext uri="{FF2B5EF4-FFF2-40B4-BE49-F238E27FC236}">
                <a16:creationId xmlns:a16="http://schemas.microsoft.com/office/drawing/2014/main" id="{7ABB5CC0-EB41-534A-8DE5-D62454C2C77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994037" cy="525087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79D257F9-5923-2742-9708-C24C8F641F44}"/>
              </a:ext>
            </a:extLst>
          </p:cNvPr>
          <p:cNvSpPr txBox="1">
            <a:spLocks noChangeArrowheads="1"/>
          </p:cNvSpPr>
          <p:nvPr/>
        </p:nvSpPr>
        <p:spPr bwMode="auto">
          <a:xfrm>
            <a:off x="5214796" y="2564850"/>
            <a:ext cx="3929203" cy="22610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حرفياً وبكل بساطة: الحجر</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887E688D-D0E6-971E-8AFD-F98E153355ED}"/>
              </a:ext>
            </a:extLst>
          </p:cNvPr>
          <p:cNvSpPr txBox="1"/>
          <p:nvPr/>
        </p:nvSpPr>
        <p:spPr>
          <a:xfrm>
            <a:off x="1626306" y="188640"/>
            <a:ext cx="1474971" cy="369332"/>
          </a:xfrm>
          <a:prstGeom prst="rect">
            <a:avLst/>
          </a:prstGeom>
          <a:solidFill>
            <a:schemeClr val="tx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الحجر الأعلى</a:t>
            </a:r>
            <a:endParaRPr kumimoji="0" lang="en-US" sz="1800" b="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7E55646-5DA1-2F54-B71A-9F8BA5196979}"/>
              </a:ext>
            </a:extLst>
          </p:cNvPr>
          <p:cNvSpPr txBox="1"/>
          <p:nvPr/>
        </p:nvSpPr>
        <p:spPr>
          <a:xfrm>
            <a:off x="1760777" y="2380510"/>
            <a:ext cx="1474971" cy="369332"/>
          </a:xfrm>
          <a:prstGeom prst="rect">
            <a:avLst/>
          </a:prstGeom>
          <a:solidFill>
            <a:schemeClr val="tx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1800" b="1" dirty="0">
                <a:solidFill>
                  <a:schemeClr val="bg1"/>
                </a:solidFill>
                <a:latin typeface="Arial" panose="020B0604020202020204" pitchFamily="34" charset="0"/>
                <a:ea typeface="+mn-ea"/>
                <a:cs typeface="Arial" panose="020B0604020202020204" pitchFamily="34" charset="0"/>
              </a:rPr>
              <a:t>الحجر الرئيسي</a:t>
            </a:r>
            <a:endParaRPr kumimoji="0" lang="en-US" sz="1800" b="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6CA712CA-7295-9ACB-85CB-40086578BA9E}"/>
              </a:ext>
            </a:extLst>
          </p:cNvPr>
          <p:cNvSpPr txBox="1"/>
          <p:nvPr/>
        </p:nvSpPr>
        <p:spPr>
          <a:xfrm>
            <a:off x="1020698" y="3923493"/>
            <a:ext cx="2106685" cy="369332"/>
          </a:xfrm>
          <a:prstGeom prst="rect">
            <a:avLst/>
          </a:prstGeom>
          <a:solidFill>
            <a:schemeClr val="tx1"/>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1800" b="1" dirty="0">
                <a:solidFill>
                  <a:schemeClr val="bg1"/>
                </a:solidFill>
                <a:latin typeface="Arial" panose="020B0604020202020204" pitchFamily="34" charset="0"/>
                <a:ea typeface="+mn-ea"/>
                <a:cs typeface="Arial" panose="020B0604020202020204" pitchFamily="34" charset="0"/>
              </a:rPr>
              <a:t>حجر الزاوية</a:t>
            </a:r>
            <a:endParaRPr kumimoji="0" lang="en-US" sz="1800" b="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8074133"/>
      </p:ext>
    </p:extLst>
  </p:cSld>
  <p:clrMapOvr>
    <a:masterClrMapping/>
  </p:clrMapOvr>
  <p:transition/>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8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0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1.xml><?xml version="1.0" encoding="utf-8"?>
<a:themeOverride xmlns:a="http://schemas.openxmlformats.org/drawingml/2006/main">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2.xml><?xml version="1.0" encoding="utf-8"?>
<a:themeOverride xmlns:a="http://schemas.openxmlformats.org/drawingml/2006/main">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2004:Templates:Presentations:Designs:Blends</Template>
  <TotalTime>25741</TotalTime>
  <Words>15033</Words>
  <Application>Microsoft Macintosh PowerPoint</Application>
  <PresentationFormat>On-screen Show (4:3)</PresentationFormat>
  <Paragraphs>1747</Paragraphs>
  <Slides>284</Slides>
  <Notes>244</Notes>
  <HiddenSlides>0</HiddenSlides>
  <MMClips>0</MMClips>
  <ScaleCrop>false</ScaleCrop>
  <HeadingPairs>
    <vt:vector size="6" baseType="variant">
      <vt:variant>
        <vt:lpstr>Fonts Used</vt:lpstr>
      </vt:variant>
      <vt:variant>
        <vt:i4>17</vt:i4>
      </vt:variant>
      <vt:variant>
        <vt:lpstr>Theme</vt:lpstr>
      </vt:variant>
      <vt:variant>
        <vt:i4>37</vt:i4>
      </vt:variant>
      <vt:variant>
        <vt:lpstr>Slide Titles</vt:lpstr>
      </vt:variant>
      <vt:variant>
        <vt:i4>284</vt:i4>
      </vt:variant>
    </vt:vector>
  </HeadingPairs>
  <TitlesOfParts>
    <vt:vector size="338" baseType="lpstr">
      <vt:lpstr>ＭＳ Ｐゴシック</vt:lpstr>
      <vt:lpstr>Osaka</vt:lpstr>
      <vt:lpstr>Arial</vt:lpstr>
      <vt:lpstr>Arial Narrow</vt:lpstr>
      <vt:lpstr>Calibri</vt:lpstr>
      <vt:lpstr>Candara</vt:lpstr>
      <vt:lpstr>Comic Sans MS</vt:lpstr>
      <vt:lpstr>Garamond</vt:lpstr>
      <vt:lpstr>Gill Sans MT</vt:lpstr>
      <vt:lpstr>Helvetica Neue</vt:lpstr>
      <vt:lpstr>Impact</vt:lpstr>
      <vt:lpstr>Lucida Grande</vt:lpstr>
      <vt:lpstr>Monotype Sorts</vt:lpstr>
      <vt:lpstr>Tahoma</vt:lpstr>
      <vt:lpstr>Times New Roman</vt:lpstr>
      <vt:lpstr>Tw Cen MT</vt:lpstr>
      <vt:lpstr>Wingdings</vt:lpstr>
      <vt:lpstr>Strategic</vt:lpstr>
      <vt:lpstr>1_Full Moon</vt:lpstr>
      <vt:lpstr>4_Default Design</vt:lpstr>
      <vt:lpstr>Default Design</vt:lpstr>
      <vt:lpstr>5_Default Design</vt:lpstr>
      <vt:lpstr>2_Full Moon</vt:lpstr>
      <vt:lpstr>10_Custom Design</vt:lpstr>
      <vt:lpstr>11_Custom Design</vt:lpstr>
      <vt:lpstr>5_Blank Presentation</vt:lpstr>
      <vt:lpstr>6_Blank Presentation</vt:lpstr>
      <vt:lpstr>8_Blank Presentation</vt:lpstr>
      <vt:lpstr>9_Blank Presentation</vt:lpstr>
      <vt:lpstr>10_Blank Presentation</vt:lpstr>
      <vt:lpstr>11_Blank Presentation</vt:lpstr>
      <vt:lpstr>12_Blank Presentation</vt:lpstr>
      <vt:lpstr>49_Blank Presentation</vt:lpstr>
      <vt:lpstr>50_Blank Presentation</vt:lpstr>
      <vt:lpstr>10_Office Theme</vt:lpstr>
      <vt:lpstr>51_Blank Presentation</vt:lpstr>
      <vt:lpstr>4_Stream</vt:lpstr>
      <vt:lpstr>Custom Design</vt:lpstr>
      <vt:lpstr>46_Blank Presentation</vt:lpstr>
      <vt:lpstr>2_Orbit</vt:lpstr>
      <vt:lpstr>5_Beam</vt:lpstr>
      <vt:lpstr>1_Construction</vt:lpstr>
      <vt:lpstr>6_Beam</vt:lpstr>
      <vt:lpstr>23_Default Design</vt:lpstr>
      <vt:lpstr>1_Custom Design</vt:lpstr>
      <vt:lpstr>8_Strategic</vt:lpstr>
      <vt:lpstr>7_Office Theme</vt:lpstr>
      <vt:lpstr>5_Strategic</vt:lpstr>
      <vt:lpstr>9_Strategic</vt:lpstr>
      <vt:lpstr>16_Blank Presentation</vt:lpstr>
      <vt:lpstr>6_Default Design</vt:lpstr>
      <vt:lpstr>Orbit</vt:lpstr>
      <vt:lpstr>29_Office Theme</vt:lpstr>
      <vt:lpstr>52_Blank Presentation</vt:lpstr>
      <vt:lpstr>أعمال الرسل ٣-٨ </vt:lpstr>
      <vt:lpstr>الكلمة المفتاحية</vt:lpstr>
      <vt:lpstr>الموضوع الرئيسي</vt:lpstr>
      <vt:lpstr>الآية المفتاحية</vt:lpstr>
      <vt:lpstr>التلخيص والتطبيق</vt:lpstr>
      <vt:lpstr>بيان الملكوت</vt:lpstr>
      <vt:lpstr>العهد</vt:lpstr>
      <vt:lpstr>الفداء</vt:lpstr>
      <vt:lpstr>النبوة (رب، إله) </vt:lpstr>
      <vt:lpstr>جدول السفر</vt:lpstr>
      <vt:lpstr>أعمال الرسل</vt:lpstr>
      <vt:lpstr>كن شاهداً</vt:lpstr>
      <vt:lpstr>وقفة ( دور )الشاهد</vt:lpstr>
      <vt:lpstr>لماذا يجب أن  نشهد ؟؟</vt:lpstr>
      <vt:lpstr>أولاً: لقد سبقنا الله حتى نبدأ من حيث نحن .. (١:١ – ٦: ٧ )</vt:lpstr>
      <vt:lpstr>ثانياً: يعود المجد لله عندما نشهد خارج منطقة راحتنا (٦: ٨-٨ : ٤٠) </vt:lpstr>
      <vt:lpstr>ثالثاً: سيستخدمنا الله لنشر الملكوت إلى آخر مكان لم يتم الوصول إليه (٩-٢٨).</vt:lpstr>
      <vt:lpstr>الفكرة الرئيسية للسفر</vt:lpstr>
      <vt:lpstr> ما هو دورك في خطة الله التي بدأها في تاريخ الكنيسة المبكر؟</vt:lpstr>
      <vt:lpstr>PowerPoint Presentation</vt:lpstr>
      <vt:lpstr>Slides on  أعمال الرسل  3 </vt:lpstr>
      <vt:lpstr>لماذا يعمل الله أموراً مدهشة؟</vt:lpstr>
      <vt:lpstr>فيديو أعمال الرسل 3: 1-10</vt:lpstr>
      <vt:lpstr>What’s the point of this story?</vt:lpstr>
      <vt:lpstr>PowerPoint Presentation</vt:lpstr>
      <vt:lpstr>ما هي الفكرة في هذه القصة؟</vt:lpstr>
      <vt:lpstr>لماذا يفعل الله أموراً مدهشة؟</vt:lpstr>
      <vt:lpstr>إلى أين نتجه في أعمال الرسل 3…</vt:lpstr>
      <vt:lpstr>The name of Jesus</vt:lpstr>
      <vt:lpstr>هيكل هيرودس</vt:lpstr>
      <vt:lpstr>أعمال ٣ : ٢ وكان رجل أعرج من بطن أمه يُحمل، كانوا يضعونه كل يوم عند باب الهيكل الذي يقال له الجميل ليسأل صدقة من الذين يدخلون الهيكل.</vt:lpstr>
      <vt:lpstr>أعمال ٣ : ٤-٦ 4 فتفرس فيه بطرس مع يوحنا وقال: انظر إلينا 5 فلاحظهما منتظراً أن يأخذ منهما شيئاً. 6 فقال بطرس: ليس لي فضة ولا ذهب ولكن الذي لي فإياه أعطيك: باسم يسوع المسيح الناصري قم وامش!</vt:lpstr>
      <vt:lpstr>أعمال ٣ : ٧ وأمسكه بيده اليمنى وأقامه، ففي الحال تشددت رجلاه وكعباه</vt:lpstr>
      <vt:lpstr>مجمع هيكل هيرودس</vt:lpstr>
      <vt:lpstr>باب الجميل</vt:lpstr>
      <vt:lpstr>باب الجميل</vt:lpstr>
      <vt:lpstr>بوبابات الهيكل</vt:lpstr>
      <vt:lpstr>بوابة نيكانور</vt:lpstr>
      <vt:lpstr>مجمع هيكل هيرودس</vt:lpstr>
      <vt:lpstr>رواق سليمان (أعمال الرسل 3: 11)</vt:lpstr>
      <vt:lpstr>رواق سليمان (أعمال الرسل 3: 11)</vt:lpstr>
      <vt:lpstr>وعرفوه أنه هو الذي كان يجلس لأجل الصدقة على باب الهيكل الجميل، فامتلأوا دهشة وحيرة مما حدث له. (أعمال الرسل 3: 10)</vt:lpstr>
      <vt:lpstr>أعمال ٣ : ١١ وبينما كان الرجل الأعرج الذي شفي متمسكاً ببطرس ويوحنا، تراكض إليهم جميع الشعب إلى الرواق الذي يقال له رواق سليمان وهم مندهشون.</vt:lpstr>
      <vt:lpstr>أعمال ٣ : ١٢ فلما رأى بطرس ذلك أجاب الشعب: أيها الرجال الإسرائيليون ما بالكم تتعجبون من هذا؟ ولماذا تشخصون إلينا كأننا بقوتنا أو تقوانا قد جعلنا هذا يمشي؟</vt:lpstr>
      <vt:lpstr>أعمال ٣ : ١٣ إن إله إبراهيم وإسحاق ويعقوب، إله آبائنا مجد فتاه يسوع، الذي أسلمتموه أنتم وأنكرتموه أمام وجه بيلاطس وهو حاكم بإطلاقه.</vt:lpstr>
      <vt:lpstr>أعمال ٣ : ١٤-١٥ 14 ولكن أنتم أنكرتم القدوس البار وطلبتم أن يوهب لكم رجل قاتل.15 ورئيس الحياة قتلتموه الذي أقامه الله من الأموات، ونحن شهود لذلك.</vt:lpstr>
      <vt:lpstr>أعمال ٣ : ١٦ وبالإيمان باسمه شدد اسمه هذا الذي تنظرونه وتعرفونه، والإيمان الذي بواسطته أعطاه هذه الصحة أمام جميعكم.</vt:lpstr>
      <vt:lpstr>The name of Jesus</vt:lpstr>
      <vt:lpstr>يجب على الناس أن يقبلوا يسوع باعتباره ملك إسرائيل الموعود (المسيح = المسيا) والذي سوف يعود ليسترد الملكوت بعد أن تؤمن الأمم (3: 17-26) </vt:lpstr>
      <vt:lpstr>أعمال ٣ : ١٧-١٨ 17 والآن أيها الإخوة أنا أعلم أنكم بجهالة عملتم، كما رؤساؤكم أيضاً.18 وأما الله فما سبق وأنبأ به بأفواه جميع أنبيائه أن يتألم المسيح قد تممه هكذا.</vt:lpstr>
      <vt:lpstr>أعمال ٣ : ١٩-٢٠ 19 فتوبوا وارجعوا لتمحى خطاياكم لكي تأتي أوقات الفرج من وجه الرب20 ويرسل يسوع المسيح المبشر به لكم قبل.</vt:lpstr>
      <vt:lpstr>أعمال ٣ : ١٩-٢٠ 19 فتوبوا وارجعوا لتمحى خطاياكم لكي تأتي أوقات الفرج من وجه الرب20 ويرسل يسوع المسيح المبشر به لكم قبل.</vt:lpstr>
      <vt:lpstr>هل يقول بطرس أن توبتهم سوف تأتي بالملكوت؟ </vt:lpstr>
      <vt:lpstr>هل يقول بطرس أن توبتهم سوف تأتي بالملكوت؟ </vt:lpstr>
      <vt:lpstr>PowerPoint Presentation</vt:lpstr>
      <vt:lpstr>أشعياء 65: 17-18أ</vt:lpstr>
      <vt:lpstr>أشعياء ٦٦ : ٢٢</vt:lpstr>
      <vt:lpstr>سوف يملك يسوع  على مملكة  حرفية سياسية</vt:lpstr>
      <vt:lpstr>رومية 8: 19- 21</vt:lpstr>
      <vt:lpstr>رومية 8: 19- 21</vt:lpstr>
      <vt:lpstr>أعمال ٣ : ٢٢-٢٦</vt:lpstr>
      <vt:lpstr>الفكرة الرئيسية في أعمال الرسل 3</vt:lpstr>
      <vt:lpstr>انطق باسم يسوع – وبالتالي سلطانه</vt:lpstr>
      <vt:lpstr>تحدث عن يسوع</vt:lpstr>
      <vt:lpstr>ما هي الأشياء المدهشة التي فعلها الله حيث تجلس في الصف الأمامي؟</vt:lpstr>
      <vt:lpstr>الطلاق</vt:lpstr>
      <vt:lpstr>كان الطلاق قاسياً على  أمي ...</vt:lpstr>
      <vt:lpstr>لقد أنقذني من بيت منقسم  واستخدمني لعمله لمدة 41 سنة</vt:lpstr>
      <vt:lpstr>الطرق المتقاطعة (1981-83)</vt:lpstr>
      <vt:lpstr>خدمة الطرق المتقاطعة</vt:lpstr>
      <vt:lpstr>أورشليم كانون أول 1995</vt:lpstr>
      <vt:lpstr>منغوليا كانون أول 1995</vt:lpstr>
      <vt:lpstr>لماذا يعمل الله أموراً مدهشة؟</vt:lpstr>
      <vt:lpstr>الفكرة الرئيسية في أعمال الرسل 3</vt:lpstr>
      <vt:lpstr>صناديق إرساليات الطرق المتقاطعة 2020-2021</vt:lpstr>
      <vt:lpstr>تشرين ثاني 2017 بروفيدنس، آر آي</vt:lpstr>
      <vt:lpstr>November 2017 Providence, RI</vt:lpstr>
      <vt:lpstr>November 2017 Providence, RI</vt:lpstr>
      <vt:lpstr>كيف تنسب الفضل ليسوع  بسبب عمله؟</vt:lpstr>
      <vt:lpstr>Slides on  أعمال الرسل 4  </vt:lpstr>
      <vt:lpstr>أطع الله ــــ لا البشر</vt:lpstr>
      <vt:lpstr>لن يكون الأمر أسهل  أن تكون مسيحياً</vt:lpstr>
      <vt:lpstr>How many sexes?</vt:lpstr>
      <vt:lpstr>قبر فارغ</vt:lpstr>
      <vt:lpstr>كيف يجب أن تتجاوب مع التحديات  التي يأتي بها إيمانك بالمسيح؟</vt:lpstr>
      <vt:lpstr>PowerPoint Presentation</vt:lpstr>
      <vt:lpstr>هيكل هيرودس</vt:lpstr>
      <vt:lpstr>أعمال ٣ : ٧ وأمسكه بيده اليمنى وأقامه ففي الحال تشددت رجلاه وكعباه </vt:lpstr>
      <vt:lpstr>أعمال ٣ : ١٢ فلما رأى بطرس ذلك أجاب الشعب: أيها الرجال الإسرائيليون ما بالكم تتعجبون من هذا؟ ولماذا تشخصون إلينا كأننا بقوتنا أو تقوانا قد جعلنا هذا يمشي؟</vt:lpstr>
      <vt:lpstr>الفكرة الرئيسية في أعمال الرسل 3</vt:lpstr>
      <vt:lpstr>المقاومة والتجاوب</vt:lpstr>
      <vt:lpstr>عندما يقاومك غير المؤمنين أطع الله ــــ لا البشر (أعمال الرسل 4: 1-31)</vt:lpstr>
      <vt:lpstr>المقاومة والتجاوب</vt:lpstr>
      <vt:lpstr>قاوم الصدوقيون بطرس ويوحنا  عندما وعظا بقيامة المسيح بعد أن  نمت الكنيسة إلى 5000 (4: 1-7)</vt:lpstr>
      <vt:lpstr>أعمال ٤ : ٣-٤ 3 فألقوا عليهما الأيادي ووضعوهما في حبس إلى الغد، لأنه كان قد صار المساء 4 وكثيرون من الذين سمعوا الكلمة آمنوا وصار عدد الرجال نحو خمسة آلاف.</vt:lpstr>
      <vt:lpstr>أعمال ٤ : ٥ وحدث في الغد أن رؤساءهم وشيوخهم وكتبتهم اجتمعوا إلى أورشليم</vt:lpstr>
      <vt:lpstr>أعمال ٤ : ٧ ولما أقاموهما في الوسط جعلوا يسألونهما: بأية قوة وبأي اسم صنعتما أنتما هذا؟</vt:lpstr>
      <vt:lpstr>أعمال ٤ : ٨-١٠ 8 حينئذ امتلأ بطرس من الروح القدس وقال لهم: يا رؤساء الشعب وشيوخ إسرائيل 9 إن كنا نفحص اليوم عن إحسان إلى إنسان سقيم بماذا شفي هذا 10 فليكن معلوماً عند جميعكم وجميع شعب إسرائيل، أنه باسم يسوع المسيح الناصري الذي صلبتموه أنتم، الذي أقامه الله من الأموات بذاك وقف هذا أمامكم صحيحاً.</vt:lpstr>
      <vt:lpstr>الحجر الذي احتقرتموه أيها البناؤون الذي صار  رأس الزاوية.</vt:lpstr>
      <vt:lpstr>الحجر الذي احتقرتموه أيها البناؤون الذي صار </vt:lpstr>
      <vt:lpstr>يسوع هو الحجر الذي يستند عليه العهد القديم كاملاً ــــ الناموس، الذبائح، الكهنوت، الهيكل ــــ كل شيء</vt:lpstr>
      <vt:lpstr>أعمال الرسل 4: 10، 12</vt:lpstr>
      <vt:lpstr>من غيرك دفع ثمن خطيتنا؟</vt:lpstr>
      <vt:lpstr>تهديدات غير ناجحة (أعمال الرسل 4: 13-22)</vt:lpstr>
      <vt:lpstr>أعمال ٤ : ١٩ فإن كان حقاً أمام الله أن نسمع لكم أكثر من الله فاحكموا </vt:lpstr>
      <vt:lpstr>حدثت فيما بعد أيضاً</vt:lpstr>
      <vt:lpstr>صلى دانيال بينما كانت  الكوة مفتوحة تجاه أورشليم  (دانيال 6)</vt:lpstr>
      <vt:lpstr>فرح الكنيسة (أعمال الرسل 4: 23-31)</vt:lpstr>
      <vt:lpstr>التزم الآن لطاعة الله  قبل أن تصبح الإغراءات   قبل غير المؤمنين  لطاعة البشر قوية جداً </vt:lpstr>
      <vt:lpstr>Choices</vt:lpstr>
      <vt:lpstr>المقاومة والتجاوب</vt:lpstr>
      <vt:lpstr>يشارك المؤمنون كل ما يمتلكون (أعمال الرسل 4: 32-37)</vt:lpstr>
      <vt:lpstr>يوسف المدعو برنابا (أعمال الرسل 4: 36- 37).</vt:lpstr>
      <vt:lpstr>Slides on  أعمال الرسل 5 </vt:lpstr>
      <vt:lpstr>أعمال ٥ : ١  ورجل اسمه حنانيا وامرأته سفيرة باع ملكاً </vt:lpstr>
      <vt:lpstr>اختيار الطريق المظلم (أعمال الرسل 5: 1-11)</vt:lpstr>
      <vt:lpstr>حنانيا وسفيرة</vt:lpstr>
      <vt:lpstr>مع ذلك لا يزال هناك التأديب الإلهي</vt:lpstr>
      <vt:lpstr>وصار خوف عظيم على  جميع الذين سمعوا ... (5: 5)</vt:lpstr>
      <vt:lpstr>دع مقاومة المؤمنين تقودك إلى خوف الله</vt:lpstr>
      <vt:lpstr>رافي زكراياس 1946-2020</vt:lpstr>
      <vt:lpstr>الذهاب إلى الإرساليات</vt:lpstr>
      <vt:lpstr>كيف يجب أن تتجاوب مع التحديات  التي يأتي بها إيمانك بالمسيح؟</vt:lpstr>
      <vt:lpstr>الفكرة الرئيسية</vt:lpstr>
      <vt:lpstr>المقاومة والتجاوب</vt:lpstr>
      <vt:lpstr>قل بصوت مرتفع سوف أعطي حساباً  في النهاية  ليسوع نفسه عن حياتي ـــ ليس للناس</vt:lpstr>
      <vt:lpstr>20 شباط 1991 : التحرك إلى سنغافورة</vt:lpstr>
      <vt:lpstr>لقد خططنا  أن نستمر  حتى سن 70 سنة في تعليم  الكتاب المقدس واللاهوت</vt:lpstr>
      <vt:lpstr>Jordan Evangelical Theological Seminary (JETS)</vt:lpstr>
      <vt:lpstr>مؤسسة الدراسات اللاهوتية الأردنية  (جيتس)</vt:lpstr>
      <vt:lpstr>د. عماد شحادة مؤسس ورئيس جيتس</vt:lpstr>
      <vt:lpstr>د. عماد شحادة، زوجته جوليا وريك (2001)</vt:lpstr>
      <vt:lpstr>Jordan Evangelical Theological Seminary (JETS)</vt:lpstr>
      <vt:lpstr>حزيران 2008 - ترك سنغافورة حزيران – تموز 2008 في الولايات المتحدة لزيارة العائلة والكنيسة آب - البداية في جيتس</vt:lpstr>
      <vt:lpstr>What about Crossroads?</vt:lpstr>
      <vt:lpstr>Jordan Evangelical Theological Seminary (JETS)</vt:lpstr>
      <vt:lpstr>مؤسسة الدراسات اللاهوتية الأردنية (جيتس)</vt:lpstr>
      <vt:lpstr>أين تحتاج أن تفعل ذلك؟</vt:lpstr>
      <vt:lpstr>Black</vt:lpstr>
      <vt:lpstr>PowerPoint Presentation</vt:lpstr>
      <vt:lpstr>PowerPoint Presentation</vt:lpstr>
      <vt:lpstr>Black</vt:lpstr>
      <vt:lpstr>المقاومة والتجاوب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أعمال الرسل 6</vt:lpstr>
      <vt:lpstr>PowerPoint Presentation</vt:lpstr>
      <vt:lpstr>PowerPoint Presentation</vt:lpstr>
      <vt:lpstr>PowerPoint Presentation</vt:lpstr>
      <vt:lpstr>PowerPoint Presentation</vt:lpstr>
      <vt:lpstr>PowerPoint Presentation</vt:lpstr>
      <vt:lpstr>—تُحَل المشاكل من خلالك</vt:lpstr>
      <vt:lpstr>قد تمنع المسائل الداخلية  نمو الجسد</vt:lpstr>
      <vt:lpstr>هبوط الصمام التاجي</vt:lpstr>
      <vt:lpstr>قد تمنع المسائل الداخلية  نمو الجسد</vt:lpstr>
      <vt:lpstr>نمو الطرق المتقاطعة</vt:lpstr>
      <vt:lpstr>مشاكلنا</vt:lpstr>
      <vt:lpstr>كيف يجب أن  نحل مسائل النمو  التي نواجهها؟</vt:lpstr>
      <vt:lpstr>PowerPoint Presentation</vt:lpstr>
      <vt:lpstr>المقاومة والتجاوب</vt:lpstr>
      <vt:lpstr>المقاومة والتجاوب</vt:lpstr>
      <vt:lpstr>الألم لأجل الإسم</vt:lpstr>
      <vt:lpstr>قد تمنع المسائل الداخلية  نمو الجسد</vt:lpstr>
      <vt:lpstr>أدت بركة الله على كنيسة أورشليم إلى النمو  (أعمال الرسل 6: 1أ) </vt:lpstr>
      <vt:lpstr>إنسى نمو الكنيسة— واسعَ لصحة الكنيسة</vt:lpstr>
      <vt:lpstr>نمو كنيسة أورشليم</vt:lpstr>
      <vt:lpstr>لكن نمو الكنيسة  أدى إلى مشكلة  في توزيع الطعام  (أعمال الرسل 6: 1ب) </vt:lpstr>
      <vt:lpstr>يشارك المؤمنون كل ما يمتلكون (أعمال الرسل 4: 32-37)</vt:lpstr>
      <vt:lpstr>الأرامل</vt:lpstr>
      <vt:lpstr>Languages of the Empire</vt:lpstr>
      <vt:lpstr>فكرة</vt:lpstr>
      <vt:lpstr>هذه الدرجات غير مقبولة،  كيف نعالج هذا؟</vt:lpstr>
      <vt:lpstr>حلَّ الرسل مشكلة النمو  من خلال تعيين قادة علمانيين  (أعمال الرسل 6: 2-7) </vt:lpstr>
      <vt:lpstr>الكلمة</vt:lpstr>
      <vt:lpstr>لماذا الرجال من أجل برنامج طعام؟</vt:lpstr>
      <vt:lpstr>السبعة الذين يخدمون الموائد</vt:lpstr>
      <vt:lpstr>مملوء بالروح (أعمال الرسل 6: 3)</vt:lpstr>
      <vt:lpstr>الكلمة والصلاة</vt:lpstr>
      <vt:lpstr>النتيجة</vt:lpstr>
      <vt:lpstr>نمو كنيسة أورشليم</vt:lpstr>
      <vt:lpstr>تقارير التطور</vt:lpstr>
      <vt:lpstr>أرامل سعيدات</vt:lpstr>
      <vt:lpstr>كيف يجب أن  نحل مسائل النمو  التي نواجهها؟</vt:lpstr>
      <vt:lpstr>الفكرة الرئيسية في أعمال الرسل 6: 1-7</vt:lpstr>
      <vt:lpstr>الحل العالمي هو وضع مزيد من العمل  على عدد أقل من الناس</vt:lpstr>
      <vt:lpstr> إذاً ماذا نفعل  بخصوص  مشاكل نمونا؟</vt:lpstr>
      <vt:lpstr>تطبيق أعمال الرسل 6: 1-7</vt:lpstr>
      <vt:lpstr>أطلب الحق – لا النمو</vt:lpstr>
      <vt:lpstr>نمو الطرق المتقاطعة</vt:lpstr>
      <vt:lpstr>مشاكلنا</vt:lpstr>
      <vt:lpstr>كيف يجب أن  نحل مسائل النمو  التي نواجهها؟</vt:lpstr>
      <vt:lpstr>الفكرة الرئيسية في أعمال الرسل 6: 1-7</vt:lpstr>
      <vt:lpstr>دروس قيادية</vt:lpstr>
      <vt:lpstr>ماذا نفعل؟</vt:lpstr>
      <vt:lpstr>الشيوخ والشمامسة</vt:lpstr>
      <vt:lpstr>نحتاج أن تفيض شهادتنا أولاً  في بيئتنا الخاصّة. </vt:lpstr>
      <vt:lpstr>لماذا يجب أن  نشهد ؟؟</vt:lpstr>
      <vt:lpstr>أولاً: لقد سبقنا الله حتى نبدأ من حيث نحن .. (١:١ – ٦: ٧ )</vt:lpstr>
      <vt:lpstr>ثانياً: يعود المجد لله عندما نشهد خارج منطقة راحتنا (٦: ٨-٨ : ٤٠) </vt:lpstr>
      <vt:lpstr>PowerPoint Presentation</vt:lpstr>
      <vt:lpstr>جيم إليوت</vt:lpstr>
      <vt:lpstr>PowerPoint Presentation</vt:lpstr>
      <vt:lpstr>PowerPoint Presentation</vt:lpstr>
      <vt:lpstr>المقاومة والتجاوب</vt:lpstr>
      <vt:lpstr>PowerPoint Presentation</vt:lpstr>
      <vt:lpstr>PowerPoint Presentation</vt:lpstr>
      <vt:lpstr>PowerPoint Presentation</vt:lpstr>
      <vt:lpstr>PowerPoint Presentation</vt:lpstr>
      <vt:lpstr>Slides on  أعمال الرسل 7</vt:lpstr>
      <vt:lpstr>PowerPoint Presentation</vt:lpstr>
      <vt:lpstr>PowerPoint Presentation</vt:lpstr>
      <vt:lpstr>PowerPoint Presentation</vt:lpstr>
      <vt:lpstr>PowerPoint Presentation</vt:lpstr>
      <vt:lpstr>PowerPoint Presentation</vt:lpstr>
      <vt:lpstr>PowerPoint Presentation</vt:lpstr>
      <vt:lpstr>كان شاول راضياً برجم إستفانونس</vt:lpstr>
      <vt:lpstr>Slides on  أعمال الرسل 8</vt:lpstr>
      <vt:lpstr>خطة الله: لم تتبعها الكنيسة...</vt:lpstr>
      <vt:lpstr>نتائج رجم استفانوس</vt:lpstr>
      <vt:lpstr>وجهة نظر التوسع في أعمال الرسل</vt:lpstr>
      <vt:lpstr>رحلات فيلبس وبطرس التبشيرية</vt:lpstr>
      <vt:lpstr>PowerPoint Presentation</vt:lpstr>
      <vt:lpstr>PowerPoint Presentation</vt:lpstr>
      <vt:lpstr>PowerPoint Presentation</vt:lpstr>
      <vt:lpstr>نمو كنيسة أورشليم</vt:lpstr>
      <vt:lpstr>PowerPoint Presentation</vt:lpstr>
      <vt:lpstr>PowerPoint Presentation</vt:lpstr>
      <vt:lpstr>PowerPoint Presentation</vt:lpstr>
      <vt:lpstr>PowerPoint Presentation</vt:lpstr>
      <vt:lpstr>PowerPoint Presentation</vt:lpstr>
      <vt:lpstr>أعمال ٨:١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الخصي الحبشي   أعمال الرسل    8: 26-40</vt:lpstr>
      <vt:lpstr>فيلبّس والخصي الحبشي</vt:lpstr>
      <vt:lpstr>كيف  عمَّد  فيلبس  الخصي  الحبشي؟</vt:lpstr>
      <vt:lpstr>فيلبس والخصي الحبشي</vt:lpstr>
      <vt:lpstr>هل ترى  كيف وجّهك الله  خلال الصعوبات؟ </vt:lpstr>
      <vt:lpstr>لماذا يجب أن  نشهد ؟؟</vt:lpstr>
      <vt:lpstr>أولاً: لقد سبقنا الله حتى نبدأ من حيث نحن .. (١:١ – ٦: ٧ )</vt:lpstr>
      <vt:lpstr>ثانياً: يعود المجد لله عندما نشهد خارج منطقة راحتنا (٦: ٨-٨ : ٤٠) </vt:lpstr>
      <vt:lpstr>ثالثاً: سيستخدمنا الله لنشر الملكوت إلى آخر مكان لم يتم الوصول إليه (٩-٢٨).</vt:lpstr>
      <vt:lpstr>PowerPoint Presentation</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495</cp:revision>
  <dcterms:created xsi:type="dcterms:W3CDTF">2009-02-04T00:08:16Z</dcterms:created>
  <dcterms:modified xsi:type="dcterms:W3CDTF">2024-02-20T14:14:08Z</dcterms:modified>
</cp:coreProperties>
</file>