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9.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0.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1.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6.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7.xml" ContentType="application/vnd.openxmlformats-officedocument.theme+xml"/>
  <Override PartName="/ppt/slideLayouts/slideLayout130.xml" ContentType="application/vnd.openxmlformats-officedocument.presentationml.slideLayout+xml"/>
  <Override PartName="/ppt/theme/theme18.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9.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20.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21.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22.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3.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24.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5.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6.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7.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8.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9.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30.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31.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32.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33.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34.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35.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6.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7.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8.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9.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40.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41.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42.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43.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44.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45.xml" ContentType="application/vnd.openxmlformats-officedocument.theme+xml"/>
  <Override PartName="/ppt/slideLayouts/slideLayout408.xml" ContentType="application/vnd.openxmlformats-officedocument.presentationml.slideLayout+xml"/>
  <Override PartName="/ppt/theme/theme46.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47.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8.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9.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theme/theme50.xml" ContentType="application/vnd.openxmlformats-officedocument.theme+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theme/theme51.xml" ContentType="application/vnd.openxmlformats-officedocument.theme+xml"/>
  <Override PartName="/ppt/slideLayouts/slideLayout798.xml" ContentType="application/vnd.openxmlformats-officedocument.presentationml.slideLayout+xml"/>
  <Override PartName="/ppt/theme/theme52.xml" ContentType="application/vnd.openxmlformats-officedocument.theme+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theme/theme53.xml" ContentType="application/vnd.openxmlformats-officedocument.theme+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theme/theme54.xml" ContentType="application/vnd.openxmlformats-officedocument.theme+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3.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4.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tags/tag1.xml" ContentType="application/vnd.openxmlformats-officedocument.presentationml.tags+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21" r:id="rId1"/>
    <p:sldMasterId id="2147484462" r:id="rId2"/>
    <p:sldMasterId id="2147484466" r:id="rId3"/>
    <p:sldMasterId id="2147484652" r:id="rId4"/>
    <p:sldMasterId id="2147487731" r:id="rId5"/>
    <p:sldMasterId id="2147487733" r:id="rId6"/>
    <p:sldMasterId id="2147487768" r:id="rId7"/>
    <p:sldMasterId id="2147487834" r:id="rId8"/>
    <p:sldMasterId id="2147487892" r:id="rId9"/>
    <p:sldMasterId id="2147487904" r:id="rId10"/>
    <p:sldMasterId id="2147487916" r:id="rId11"/>
    <p:sldMasterId id="2147487965" r:id="rId12"/>
    <p:sldMasterId id="2147488363" r:id="rId13"/>
    <p:sldMasterId id="2147488442" r:id="rId14"/>
    <p:sldMasterId id="2147488679" r:id="rId15"/>
    <p:sldMasterId id="2147488694" r:id="rId16"/>
    <p:sldMasterId id="2147488775" r:id="rId17"/>
    <p:sldMasterId id="2147488778" r:id="rId18"/>
    <p:sldMasterId id="2147488780" r:id="rId19"/>
    <p:sldMasterId id="2147488794" r:id="rId20"/>
    <p:sldMasterId id="2147488818" r:id="rId21"/>
    <p:sldMasterId id="2147488843" r:id="rId22"/>
    <p:sldMasterId id="2147488856" r:id="rId23"/>
    <p:sldMasterId id="2147488859" r:id="rId24"/>
    <p:sldMasterId id="2147488865" r:id="rId25"/>
    <p:sldMasterId id="2147488877" r:id="rId26"/>
    <p:sldMasterId id="2147488889" r:id="rId27"/>
    <p:sldMasterId id="2147488916" r:id="rId28"/>
    <p:sldMasterId id="2147488928" r:id="rId29"/>
    <p:sldMasterId id="2147488952" r:id="rId30"/>
    <p:sldMasterId id="2147488964" r:id="rId31"/>
    <p:sldMasterId id="2147488976" r:id="rId32"/>
    <p:sldMasterId id="2147488988" r:id="rId33"/>
    <p:sldMasterId id="2147489002" r:id="rId34"/>
    <p:sldMasterId id="2147489030" r:id="rId35"/>
    <p:sldMasterId id="2147489116" r:id="rId36"/>
    <p:sldMasterId id="2147489127" r:id="rId37"/>
    <p:sldMasterId id="2147489140" r:id="rId38"/>
    <p:sldMasterId id="2147489153" r:id="rId39"/>
    <p:sldMasterId id="2147489167" r:id="rId40"/>
    <p:sldMasterId id="2147489179" r:id="rId41"/>
    <p:sldMasterId id="2147489191" r:id="rId42"/>
    <p:sldMasterId id="2147489203" r:id="rId43"/>
    <p:sldMasterId id="2147489215" r:id="rId44"/>
    <p:sldMasterId id="2147489227" r:id="rId45"/>
    <p:sldMasterId id="2147489239" r:id="rId46"/>
    <p:sldMasterId id="2147489241" r:id="rId47"/>
    <p:sldMasterId id="2147489253" r:id="rId48"/>
    <p:sldMasterId id="2147489265" r:id="rId49"/>
    <p:sldMasterId id="2147489277" r:id="rId50"/>
    <p:sldMasterId id="2147489631" r:id="rId51"/>
    <p:sldMasterId id="2147489635" r:id="rId52"/>
    <p:sldMasterId id="2147489637" r:id="rId53"/>
    <p:sldMasterId id="2147489651" r:id="rId54"/>
    <p:sldMasterId id="2147489665" r:id="rId55"/>
  </p:sldMasterIdLst>
  <p:notesMasterIdLst>
    <p:notesMasterId r:id="rId307"/>
  </p:notesMasterIdLst>
  <p:sldIdLst>
    <p:sldId id="396" r:id="rId56"/>
    <p:sldId id="5031" r:id="rId57"/>
    <p:sldId id="5032" r:id="rId58"/>
    <p:sldId id="5033" r:id="rId59"/>
    <p:sldId id="399" r:id="rId60"/>
    <p:sldId id="400" r:id="rId61"/>
    <p:sldId id="401" r:id="rId62"/>
    <p:sldId id="402" r:id="rId63"/>
    <p:sldId id="403" r:id="rId64"/>
    <p:sldId id="404" r:id="rId65"/>
    <p:sldId id="405" r:id="rId66"/>
    <p:sldId id="3671" r:id="rId67"/>
    <p:sldId id="3669" r:id="rId68"/>
    <p:sldId id="4516" r:id="rId69"/>
    <p:sldId id="3657" r:id="rId70"/>
    <p:sldId id="3658" r:id="rId71"/>
    <p:sldId id="430" r:id="rId72"/>
    <p:sldId id="3729" r:id="rId73"/>
    <p:sldId id="3667" r:id="rId74"/>
    <p:sldId id="3650" r:id="rId75"/>
    <p:sldId id="572" r:id="rId76"/>
    <p:sldId id="435" r:id="rId77"/>
    <p:sldId id="1141" r:id="rId78"/>
    <p:sldId id="3827" r:id="rId79"/>
    <p:sldId id="3829" r:id="rId80"/>
    <p:sldId id="4518" r:id="rId81"/>
    <p:sldId id="286" r:id="rId82"/>
    <p:sldId id="768" r:id="rId83"/>
    <p:sldId id="4520" r:id="rId84"/>
    <p:sldId id="432" r:id="rId85"/>
    <p:sldId id="4451" r:id="rId86"/>
    <p:sldId id="419" r:id="rId87"/>
    <p:sldId id="4119" r:id="rId88"/>
    <p:sldId id="5025" r:id="rId89"/>
    <p:sldId id="3832" r:id="rId90"/>
    <p:sldId id="3834" r:id="rId91"/>
    <p:sldId id="1173" r:id="rId92"/>
    <p:sldId id="2282" r:id="rId93"/>
    <p:sldId id="4120" r:id="rId94"/>
    <p:sldId id="4973" r:id="rId95"/>
    <p:sldId id="3849" r:id="rId96"/>
    <p:sldId id="4988" r:id="rId97"/>
    <p:sldId id="4494" r:id="rId98"/>
    <p:sldId id="4495" r:id="rId99"/>
    <p:sldId id="4993" r:id="rId100"/>
    <p:sldId id="4994" r:id="rId101"/>
    <p:sldId id="4995" r:id="rId102"/>
    <p:sldId id="3840" r:id="rId103"/>
    <p:sldId id="3838" r:id="rId104"/>
    <p:sldId id="1149" r:id="rId105"/>
    <p:sldId id="3847" r:id="rId106"/>
    <p:sldId id="4519" r:id="rId107"/>
    <p:sldId id="433" r:id="rId108"/>
    <p:sldId id="4123" r:id="rId109"/>
    <p:sldId id="4122" r:id="rId110"/>
    <p:sldId id="4045" r:id="rId111"/>
    <p:sldId id="338" r:id="rId112"/>
    <p:sldId id="566" r:id="rId113"/>
    <p:sldId id="4765" r:id="rId114"/>
    <p:sldId id="5397" r:id="rId115"/>
    <p:sldId id="4470" r:id="rId116"/>
    <p:sldId id="5027" r:id="rId117"/>
    <p:sldId id="5026" r:id="rId118"/>
    <p:sldId id="1180" r:id="rId119"/>
    <p:sldId id="975" r:id="rId120"/>
    <p:sldId id="3839" r:id="rId121"/>
    <p:sldId id="4967" r:id="rId122"/>
    <p:sldId id="3855" r:id="rId123"/>
    <p:sldId id="3846" r:id="rId124"/>
    <p:sldId id="1176" r:id="rId125"/>
    <p:sldId id="5028" r:id="rId126"/>
    <p:sldId id="5393" r:id="rId127"/>
    <p:sldId id="3836" r:id="rId128"/>
    <p:sldId id="431" r:id="rId129"/>
    <p:sldId id="3857" r:id="rId130"/>
    <p:sldId id="3837" r:id="rId131"/>
    <p:sldId id="3843" r:id="rId132"/>
    <p:sldId id="3844" r:id="rId133"/>
    <p:sldId id="3845" r:id="rId134"/>
    <p:sldId id="1177" r:id="rId135"/>
    <p:sldId id="3858" r:id="rId136"/>
    <p:sldId id="468" r:id="rId137"/>
    <p:sldId id="3860" r:id="rId138"/>
    <p:sldId id="3861" r:id="rId139"/>
    <p:sldId id="3862" r:id="rId140"/>
    <p:sldId id="3863" r:id="rId141"/>
    <p:sldId id="3864" r:id="rId142"/>
    <p:sldId id="3865" r:id="rId143"/>
    <p:sldId id="1181" r:id="rId144"/>
    <p:sldId id="5394" r:id="rId145"/>
    <p:sldId id="1178" r:id="rId146"/>
    <p:sldId id="434" r:id="rId147"/>
    <p:sldId id="3867" r:id="rId148"/>
    <p:sldId id="3631" r:id="rId149"/>
    <p:sldId id="3868" r:id="rId150"/>
    <p:sldId id="1170" r:id="rId151"/>
    <p:sldId id="3869" r:id="rId152"/>
    <p:sldId id="1179" r:id="rId153"/>
    <p:sldId id="5390" r:id="rId154"/>
    <p:sldId id="3870" r:id="rId155"/>
    <p:sldId id="3871" r:id="rId156"/>
    <p:sldId id="443" r:id="rId157"/>
    <p:sldId id="3872" r:id="rId158"/>
    <p:sldId id="3873" r:id="rId159"/>
    <p:sldId id="348" r:id="rId160"/>
    <p:sldId id="3874" r:id="rId161"/>
    <p:sldId id="3875" r:id="rId162"/>
    <p:sldId id="3876" r:id="rId163"/>
    <p:sldId id="3877" r:id="rId164"/>
    <p:sldId id="2420" r:id="rId165"/>
    <p:sldId id="3878" r:id="rId166"/>
    <p:sldId id="3879" r:id="rId167"/>
    <p:sldId id="5389" r:id="rId168"/>
    <p:sldId id="5029" r:id="rId169"/>
    <p:sldId id="3880" r:id="rId170"/>
    <p:sldId id="3626" r:id="rId171"/>
    <p:sldId id="3881" r:id="rId172"/>
    <p:sldId id="3882" r:id="rId173"/>
    <p:sldId id="3883" r:id="rId174"/>
    <p:sldId id="3884" r:id="rId175"/>
    <p:sldId id="805" r:id="rId176"/>
    <p:sldId id="347" r:id="rId177"/>
    <p:sldId id="534" r:id="rId178"/>
    <p:sldId id="288" r:id="rId179"/>
    <p:sldId id="3698" r:id="rId180"/>
    <p:sldId id="3886" r:id="rId181"/>
    <p:sldId id="3887" r:id="rId182"/>
    <p:sldId id="3888" r:id="rId183"/>
    <p:sldId id="4310" r:id="rId184"/>
    <p:sldId id="4308" r:id="rId185"/>
    <p:sldId id="4309" r:id="rId186"/>
    <p:sldId id="4311" r:id="rId187"/>
    <p:sldId id="5395" r:id="rId188"/>
    <p:sldId id="5287" r:id="rId189"/>
    <p:sldId id="4313" r:id="rId190"/>
    <p:sldId id="4270" r:id="rId191"/>
    <p:sldId id="4273" r:id="rId192"/>
    <p:sldId id="4314" r:id="rId193"/>
    <p:sldId id="4272" r:id="rId194"/>
    <p:sldId id="4274" r:id="rId195"/>
    <p:sldId id="256" r:id="rId196"/>
    <p:sldId id="3682" r:id="rId197"/>
    <p:sldId id="5391" r:id="rId198"/>
    <p:sldId id="678" r:id="rId199"/>
    <p:sldId id="3683" r:id="rId200"/>
    <p:sldId id="3684" r:id="rId201"/>
    <p:sldId id="3685" r:id="rId202"/>
    <p:sldId id="4271" r:id="rId203"/>
    <p:sldId id="5392" r:id="rId204"/>
    <p:sldId id="4277" r:id="rId205"/>
    <p:sldId id="3686" r:id="rId206"/>
    <p:sldId id="3687" r:id="rId207"/>
    <p:sldId id="3688" r:id="rId208"/>
    <p:sldId id="3689" r:id="rId209"/>
    <p:sldId id="3690" r:id="rId210"/>
    <p:sldId id="3691" r:id="rId211"/>
    <p:sldId id="3692" r:id="rId212"/>
    <p:sldId id="4281" r:id="rId213"/>
    <p:sldId id="3693" r:id="rId214"/>
    <p:sldId id="4283" r:id="rId215"/>
    <p:sldId id="4293" r:id="rId216"/>
    <p:sldId id="4282" r:id="rId217"/>
    <p:sldId id="4284" r:id="rId218"/>
    <p:sldId id="3694" r:id="rId219"/>
    <p:sldId id="3695" r:id="rId220"/>
    <p:sldId id="3696" r:id="rId221"/>
    <p:sldId id="3697" r:id="rId222"/>
    <p:sldId id="4287" r:id="rId223"/>
    <p:sldId id="3680" r:id="rId224"/>
    <p:sldId id="257" r:id="rId225"/>
    <p:sldId id="258" r:id="rId226"/>
    <p:sldId id="259" r:id="rId227"/>
    <p:sldId id="260" r:id="rId228"/>
    <p:sldId id="261" r:id="rId229"/>
    <p:sldId id="3672" r:id="rId230"/>
    <p:sldId id="3673" r:id="rId231"/>
    <p:sldId id="264" r:id="rId232"/>
    <p:sldId id="3674" r:id="rId233"/>
    <p:sldId id="4019" r:id="rId234"/>
    <p:sldId id="3675" r:id="rId235"/>
    <p:sldId id="4285" r:id="rId236"/>
    <p:sldId id="3676" r:id="rId237"/>
    <p:sldId id="269" r:id="rId238"/>
    <p:sldId id="270" r:id="rId239"/>
    <p:sldId id="271" r:id="rId240"/>
    <p:sldId id="3677" r:id="rId241"/>
    <p:sldId id="3678" r:id="rId242"/>
    <p:sldId id="274" r:id="rId243"/>
    <p:sldId id="3679" r:id="rId244"/>
    <p:sldId id="277" r:id="rId245"/>
    <p:sldId id="278" r:id="rId246"/>
    <p:sldId id="3722" r:id="rId247"/>
    <p:sldId id="4021" r:id="rId248"/>
    <p:sldId id="3700" r:id="rId249"/>
    <p:sldId id="3701" r:id="rId250"/>
    <p:sldId id="3702" r:id="rId251"/>
    <p:sldId id="3703" r:id="rId252"/>
    <p:sldId id="3704" r:id="rId253"/>
    <p:sldId id="3705" r:id="rId254"/>
    <p:sldId id="3706" r:id="rId255"/>
    <p:sldId id="3707" r:id="rId256"/>
    <p:sldId id="3708" r:id="rId257"/>
    <p:sldId id="3709" r:id="rId258"/>
    <p:sldId id="3710" r:id="rId259"/>
    <p:sldId id="3711" r:id="rId260"/>
    <p:sldId id="3712" r:id="rId261"/>
    <p:sldId id="3713" r:id="rId262"/>
    <p:sldId id="3714" r:id="rId263"/>
    <p:sldId id="3715" r:id="rId264"/>
    <p:sldId id="3716" r:id="rId265"/>
    <p:sldId id="3717" r:id="rId266"/>
    <p:sldId id="3718" r:id="rId267"/>
    <p:sldId id="3719" r:id="rId268"/>
    <p:sldId id="3720" r:id="rId269"/>
    <p:sldId id="279" r:id="rId270"/>
    <p:sldId id="280" r:id="rId271"/>
    <p:sldId id="3721" r:id="rId272"/>
    <p:sldId id="282" r:id="rId273"/>
    <p:sldId id="4288" r:id="rId274"/>
    <p:sldId id="4286" r:id="rId275"/>
    <p:sldId id="4315" r:id="rId276"/>
    <p:sldId id="4290" r:id="rId277"/>
    <p:sldId id="4294" r:id="rId278"/>
    <p:sldId id="4291" r:id="rId279"/>
    <p:sldId id="4295" r:id="rId280"/>
    <p:sldId id="4296" r:id="rId281"/>
    <p:sldId id="4289" r:id="rId282"/>
    <p:sldId id="4297" r:id="rId283"/>
    <p:sldId id="5396" r:id="rId284"/>
    <p:sldId id="476" r:id="rId285"/>
    <p:sldId id="464" r:id="rId286"/>
    <p:sldId id="465" r:id="rId287"/>
    <p:sldId id="472" r:id="rId288"/>
    <p:sldId id="532" r:id="rId289"/>
    <p:sldId id="473" r:id="rId290"/>
    <p:sldId id="474" r:id="rId291"/>
    <p:sldId id="475" r:id="rId292"/>
    <p:sldId id="504" r:id="rId293"/>
    <p:sldId id="505" r:id="rId294"/>
    <p:sldId id="506" r:id="rId295"/>
    <p:sldId id="507" r:id="rId296"/>
    <p:sldId id="508" r:id="rId297"/>
    <p:sldId id="428" r:id="rId298"/>
    <p:sldId id="429" r:id="rId299"/>
    <p:sldId id="3610" r:id="rId300"/>
    <p:sldId id="4046" r:id="rId301"/>
    <p:sldId id="533" r:id="rId302"/>
    <p:sldId id="413" r:id="rId303"/>
    <p:sldId id="414" r:id="rId304"/>
    <p:sldId id="478" r:id="rId305"/>
    <p:sldId id="5030" r:id="rId306"/>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686"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37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51"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6739"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3420" algn="l" defTabSz="456686" rtl="0" eaLnBrk="1" latinLnBrk="0" hangingPunct="1">
      <a:defRPr sz="2400" kern="1200">
        <a:solidFill>
          <a:schemeClr val="tx1"/>
        </a:solidFill>
        <a:latin typeface="Times New Roman" charset="0"/>
        <a:ea typeface="ＭＳ Ｐゴシック" charset="0"/>
        <a:cs typeface="ＭＳ Ｐゴシック" charset="0"/>
      </a:defRPr>
    </a:lvl6pPr>
    <a:lvl7pPr marL="2740100" algn="l" defTabSz="456686" rtl="0" eaLnBrk="1" latinLnBrk="0" hangingPunct="1">
      <a:defRPr sz="2400" kern="1200">
        <a:solidFill>
          <a:schemeClr val="tx1"/>
        </a:solidFill>
        <a:latin typeface="Times New Roman" charset="0"/>
        <a:ea typeface="ＭＳ Ｐゴシック" charset="0"/>
        <a:cs typeface="ＭＳ Ｐゴシック" charset="0"/>
      </a:defRPr>
    </a:lvl7pPr>
    <a:lvl8pPr marL="3196784" algn="l" defTabSz="456686" rtl="0" eaLnBrk="1" latinLnBrk="0" hangingPunct="1">
      <a:defRPr sz="2400" kern="1200">
        <a:solidFill>
          <a:schemeClr val="tx1"/>
        </a:solidFill>
        <a:latin typeface="Times New Roman" charset="0"/>
        <a:ea typeface="ＭＳ Ｐゴシック" charset="0"/>
        <a:cs typeface="ＭＳ Ｐゴシック" charset="0"/>
      </a:defRPr>
    </a:lvl8pPr>
    <a:lvl9pPr marL="3653466" algn="l" defTabSz="456686"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93A41485-4B7B-9944-B138-C4C7BED189D5}">
          <p14:sldIdLst>
            <p14:sldId id="396"/>
            <p14:sldId id="5031"/>
            <p14:sldId id="5032"/>
            <p14:sldId id="5033"/>
            <p14:sldId id="399"/>
            <p14:sldId id="400"/>
            <p14:sldId id="401"/>
            <p14:sldId id="402"/>
            <p14:sldId id="403"/>
            <p14:sldId id="404"/>
            <p14:sldId id="405"/>
            <p14:sldId id="3671"/>
            <p14:sldId id="3669"/>
            <p14:sldId id="4516"/>
            <p14:sldId id="3657"/>
            <p14:sldId id="3658"/>
            <p14:sldId id="430"/>
            <p14:sldId id="3729"/>
            <p14:sldId id="3667"/>
            <p14:sldId id="3650"/>
          </p14:sldIdLst>
        </p14:section>
        <p14:section name="Chapters" id="{6C2D4EA3-5DC6-D740-9272-FC075B91E2D7}">
          <p14:sldIdLst>
            <p14:sldId id="572"/>
            <p14:sldId id="435"/>
            <p14:sldId id="1141"/>
            <p14:sldId id="3827"/>
            <p14:sldId id="3829"/>
            <p14:sldId id="4518"/>
            <p14:sldId id="286"/>
            <p14:sldId id="768"/>
            <p14:sldId id="4520"/>
            <p14:sldId id="432"/>
            <p14:sldId id="4451"/>
            <p14:sldId id="419"/>
            <p14:sldId id="4119"/>
            <p14:sldId id="5025"/>
            <p14:sldId id="3832"/>
            <p14:sldId id="3834"/>
            <p14:sldId id="1173"/>
            <p14:sldId id="2282"/>
            <p14:sldId id="4120"/>
            <p14:sldId id="4973"/>
            <p14:sldId id="3849"/>
            <p14:sldId id="4988"/>
            <p14:sldId id="4494"/>
            <p14:sldId id="4495"/>
            <p14:sldId id="4993"/>
            <p14:sldId id="4994"/>
            <p14:sldId id="4995"/>
            <p14:sldId id="3840"/>
            <p14:sldId id="3838"/>
            <p14:sldId id="1149"/>
            <p14:sldId id="3847"/>
            <p14:sldId id="4519"/>
            <p14:sldId id="433"/>
            <p14:sldId id="4123"/>
            <p14:sldId id="4122"/>
            <p14:sldId id="4045"/>
            <p14:sldId id="338"/>
            <p14:sldId id="566"/>
            <p14:sldId id="4765"/>
            <p14:sldId id="5397"/>
            <p14:sldId id="4470"/>
            <p14:sldId id="5027"/>
            <p14:sldId id="5026"/>
            <p14:sldId id="1180"/>
            <p14:sldId id="975"/>
            <p14:sldId id="3839"/>
            <p14:sldId id="4967"/>
            <p14:sldId id="3855"/>
            <p14:sldId id="3846"/>
            <p14:sldId id="1176"/>
            <p14:sldId id="5028"/>
            <p14:sldId id="5393"/>
            <p14:sldId id="3836"/>
            <p14:sldId id="431"/>
            <p14:sldId id="3857"/>
            <p14:sldId id="3837"/>
            <p14:sldId id="3843"/>
            <p14:sldId id="3844"/>
            <p14:sldId id="3845"/>
            <p14:sldId id="1177"/>
            <p14:sldId id="3858"/>
            <p14:sldId id="468"/>
            <p14:sldId id="3860"/>
            <p14:sldId id="3861"/>
            <p14:sldId id="3862"/>
            <p14:sldId id="3863"/>
            <p14:sldId id="3864"/>
            <p14:sldId id="3865"/>
            <p14:sldId id="1181"/>
            <p14:sldId id="5394"/>
            <p14:sldId id="1178"/>
            <p14:sldId id="434"/>
            <p14:sldId id="3867"/>
            <p14:sldId id="3631"/>
            <p14:sldId id="3868"/>
            <p14:sldId id="1170"/>
            <p14:sldId id="3869"/>
            <p14:sldId id="1179"/>
            <p14:sldId id="5390"/>
            <p14:sldId id="3870"/>
            <p14:sldId id="3871"/>
            <p14:sldId id="443"/>
            <p14:sldId id="3872"/>
            <p14:sldId id="3873"/>
            <p14:sldId id="348"/>
            <p14:sldId id="3874"/>
            <p14:sldId id="3875"/>
            <p14:sldId id="3876"/>
            <p14:sldId id="3877"/>
            <p14:sldId id="2420"/>
            <p14:sldId id="3878"/>
            <p14:sldId id="3879"/>
            <p14:sldId id="5389"/>
            <p14:sldId id="5029"/>
            <p14:sldId id="3880"/>
            <p14:sldId id="3626"/>
            <p14:sldId id="3881"/>
            <p14:sldId id="3882"/>
            <p14:sldId id="3883"/>
            <p14:sldId id="3884"/>
            <p14:sldId id="805"/>
            <p14:sldId id="347"/>
            <p14:sldId id="534"/>
            <p14:sldId id="288"/>
            <p14:sldId id="3698"/>
            <p14:sldId id="3886"/>
            <p14:sldId id="3887"/>
            <p14:sldId id="3888"/>
            <p14:sldId id="4310"/>
            <p14:sldId id="4308"/>
            <p14:sldId id="4309"/>
            <p14:sldId id="4311"/>
            <p14:sldId id="5395"/>
            <p14:sldId id="5287"/>
            <p14:sldId id="4313"/>
            <p14:sldId id="4270"/>
            <p14:sldId id="4273"/>
            <p14:sldId id="4314"/>
            <p14:sldId id="4272"/>
            <p14:sldId id="4274"/>
            <p14:sldId id="256"/>
            <p14:sldId id="3682"/>
            <p14:sldId id="5391"/>
            <p14:sldId id="678"/>
            <p14:sldId id="3683"/>
            <p14:sldId id="3684"/>
            <p14:sldId id="3685"/>
            <p14:sldId id="4271"/>
            <p14:sldId id="5392"/>
            <p14:sldId id="4277"/>
            <p14:sldId id="3686"/>
            <p14:sldId id="3687"/>
            <p14:sldId id="3688"/>
            <p14:sldId id="3689"/>
            <p14:sldId id="3690"/>
            <p14:sldId id="3691"/>
            <p14:sldId id="3692"/>
            <p14:sldId id="4281"/>
            <p14:sldId id="3693"/>
            <p14:sldId id="4283"/>
            <p14:sldId id="4293"/>
            <p14:sldId id="4282"/>
            <p14:sldId id="4284"/>
            <p14:sldId id="3694"/>
            <p14:sldId id="3695"/>
            <p14:sldId id="3696"/>
            <p14:sldId id="3697"/>
            <p14:sldId id="4287"/>
            <p14:sldId id="3680"/>
            <p14:sldId id="257"/>
            <p14:sldId id="258"/>
            <p14:sldId id="259"/>
            <p14:sldId id="260"/>
            <p14:sldId id="261"/>
            <p14:sldId id="3672"/>
            <p14:sldId id="3673"/>
            <p14:sldId id="264"/>
            <p14:sldId id="3674"/>
            <p14:sldId id="4019"/>
            <p14:sldId id="3675"/>
            <p14:sldId id="4285"/>
            <p14:sldId id="3676"/>
            <p14:sldId id="269"/>
            <p14:sldId id="270"/>
            <p14:sldId id="271"/>
            <p14:sldId id="3677"/>
            <p14:sldId id="3678"/>
            <p14:sldId id="274"/>
            <p14:sldId id="3679"/>
            <p14:sldId id="277"/>
            <p14:sldId id="278"/>
            <p14:sldId id="3722"/>
            <p14:sldId id="4021"/>
            <p14:sldId id="3700"/>
            <p14:sldId id="3701"/>
            <p14:sldId id="3702"/>
            <p14:sldId id="3703"/>
            <p14:sldId id="3704"/>
            <p14:sldId id="3705"/>
            <p14:sldId id="3706"/>
            <p14:sldId id="3707"/>
            <p14:sldId id="3708"/>
            <p14:sldId id="3709"/>
            <p14:sldId id="3710"/>
            <p14:sldId id="3711"/>
            <p14:sldId id="3712"/>
            <p14:sldId id="3713"/>
            <p14:sldId id="3714"/>
            <p14:sldId id="3715"/>
            <p14:sldId id="3716"/>
            <p14:sldId id="3717"/>
            <p14:sldId id="3718"/>
            <p14:sldId id="3719"/>
            <p14:sldId id="3720"/>
            <p14:sldId id="279"/>
            <p14:sldId id="280"/>
            <p14:sldId id="3721"/>
            <p14:sldId id="282"/>
            <p14:sldId id="4288"/>
            <p14:sldId id="4286"/>
            <p14:sldId id="4315"/>
            <p14:sldId id="4290"/>
            <p14:sldId id="4294"/>
            <p14:sldId id="4291"/>
            <p14:sldId id="4295"/>
            <p14:sldId id="4296"/>
            <p14:sldId id="4289"/>
            <p14:sldId id="4297"/>
            <p14:sldId id="5396"/>
            <p14:sldId id="476"/>
            <p14:sldId id="464"/>
            <p14:sldId id="465"/>
            <p14:sldId id="472"/>
            <p14:sldId id="532"/>
            <p14:sldId id="473"/>
            <p14:sldId id="474"/>
            <p14:sldId id="475"/>
            <p14:sldId id="504"/>
            <p14:sldId id="505"/>
            <p14:sldId id="506"/>
            <p14:sldId id="507"/>
            <p14:sldId id="508"/>
          </p14:sldIdLst>
        </p14:section>
        <p14:section name="Conclusion" id="{4B33317A-9106-3845-9754-470F9DE77A0E}">
          <p14:sldIdLst>
            <p14:sldId id="428"/>
            <p14:sldId id="429"/>
            <p14:sldId id="3610"/>
            <p14:sldId id="4046"/>
          </p14:sldIdLst>
        </p14:section>
        <p14:section name="Supplements" id="{5D25BF95-96B9-1B4A-B42C-7D09C0191F04}">
          <p14:sldIdLst>
            <p14:sldId id="533"/>
            <p14:sldId id="413"/>
            <p14:sldId id="414"/>
            <p14:sldId id="478"/>
            <p14:sldId id="50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020"/>
    <a:srgbClr val="313133"/>
    <a:srgbClr val="000099"/>
    <a:srgbClr val="CDF4FF"/>
    <a:srgbClr val="FF8000"/>
    <a:srgbClr val="FFFFFF"/>
    <a:srgbClr val="990033"/>
    <a:srgbClr val="FFFF00"/>
    <a:srgbClr val="006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83" autoAdjust="0"/>
    <p:restoredTop sz="94249" autoAdjust="0"/>
  </p:normalViewPr>
  <p:slideViewPr>
    <p:cSldViewPr>
      <p:cViewPr varScale="1">
        <p:scale>
          <a:sx n="124" d="100"/>
          <a:sy n="124" d="100"/>
        </p:scale>
        <p:origin x="1256" y="168"/>
      </p:cViewPr>
      <p:guideLst>
        <p:guide orient="horz" pos="2160"/>
        <p:guide pos="2880"/>
      </p:guideLst>
    </p:cSldViewPr>
  </p:slideViewPr>
  <p:outlineViewPr>
    <p:cViewPr>
      <p:scale>
        <a:sx n="33" d="100"/>
        <a:sy n="33" d="100"/>
      </p:scale>
      <p:origin x="0" y="-118544"/>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99" Type="http://schemas.openxmlformats.org/officeDocument/2006/relationships/slide" Target="slides/slide244.xml"/><Relationship Id="rId21" Type="http://schemas.openxmlformats.org/officeDocument/2006/relationships/slideMaster" Target="slideMasters/slideMaster21.xml"/><Relationship Id="rId63" Type="http://schemas.openxmlformats.org/officeDocument/2006/relationships/slide" Target="slides/slide8.xml"/><Relationship Id="rId159" Type="http://schemas.openxmlformats.org/officeDocument/2006/relationships/slide" Target="slides/slide104.xml"/><Relationship Id="rId170" Type="http://schemas.openxmlformats.org/officeDocument/2006/relationships/slide" Target="slides/slide115.xml"/><Relationship Id="rId226" Type="http://schemas.openxmlformats.org/officeDocument/2006/relationships/slide" Target="slides/slide171.xml"/><Relationship Id="rId268" Type="http://schemas.openxmlformats.org/officeDocument/2006/relationships/slide" Target="slides/slide213.xml"/><Relationship Id="rId32" Type="http://schemas.openxmlformats.org/officeDocument/2006/relationships/slideMaster" Target="slideMasters/slideMaster32.xml"/><Relationship Id="rId74" Type="http://schemas.openxmlformats.org/officeDocument/2006/relationships/slide" Target="slides/slide19.xml"/><Relationship Id="rId128" Type="http://schemas.openxmlformats.org/officeDocument/2006/relationships/slide" Target="slides/slide73.xml"/><Relationship Id="rId5" Type="http://schemas.openxmlformats.org/officeDocument/2006/relationships/slideMaster" Target="slideMasters/slideMaster5.xml"/><Relationship Id="rId181" Type="http://schemas.openxmlformats.org/officeDocument/2006/relationships/slide" Target="slides/slide126.xml"/><Relationship Id="rId237" Type="http://schemas.openxmlformats.org/officeDocument/2006/relationships/slide" Target="slides/slide182.xml"/><Relationship Id="rId279" Type="http://schemas.openxmlformats.org/officeDocument/2006/relationships/slide" Target="slides/slide224.xml"/><Relationship Id="rId43" Type="http://schemas.openxmlformats.org/officeDocument/2006/relationships/slideMaster" Target="slideMasters/slideMaster43.xml"/><Relationship Id="rId139" Type="http://schemas.openxmlformats.org/officeDocument/2006/relationships/slide" Target="slides/slide84.xml"/><Relationship Id="rId290" Type="http://schemas.openxmlformats.org/officeDocument/2006/relationships/slide" Target="slides/slide235.xml"/><Relationship Id="rId304" Type="http://schemas.openxmlformats.org/officeDocument/2006/relationships/slide" Target="slides/slide249.xml"/><Relationship Id="rId85" Type="http://schemas.openxmlformats.org/officeDocument/2006/relationships/slide" Target="slides/slide30.xml"/><Relationship Id="rId150" Type="http://schemas.openxmlformats.org/officeDocument/2006/relationships/slide" Target="slides/slide95.xml"/><Relationship Id="rId192" Type="http://schemas.openxmlformats.org/officeDocument/2006/relationships/slide" Target="slides/slide137.xml"/><Relationship Id="rId206" Type="http://schemas.openxmlformats.org/officeDocument/2006/relationships/slide" Target="slides/slide151.xml"/><Relationship Id="rId248" Type="http://schemas.openxmlformats.org/officeDocument/2006/relationships/slide" Target="slides/slide193.xml"/><Relationship Id="rId12" Type="http://schemas.openxmlformats.org/officeDocument/2006/relationships/slideMaster" Target="slideMasters/slideMaster12.xml"/><Relationship Id="rId108" Type="http://schemas.openxmlformats.org/officeDocument/2006/relationships/slide" Target="slides/slide53.xml"/><Relationship Id="rId54" Type="http://schemas.openxmlformats.org/officeDocument/2006/relationships/slideMaster" Target="slideMasters/slideMaster54.xml"/><Relationship Id="rId96" Type="http://schemas.openxmlformats.org/officeDocument/2006/relationships/slide" Target="slides/slide41.xml"/><Relationship Id="rId161" Type="http://schemas.openxmlformats.org/officeDocument/2006/relationships/slide" Target="slides/slide106.xml"/><Relationship Id="rId217" Type="http://schemas.openxmlformats.org/officeDocument/2006/relationships/slide" Target="slides/slide162.xml"/><Relationship Id="rId259" Type="http://schemas.openxmlformats.org/officeDocument/2006/relationships/slide" Target="slides/slide204.xml"/><Relationship Id="rId23" Type="http://schemas.openxmlformats.org/officeDocument/2006/relationships/slideMaster" Target="slideMasters/slideMaster23.xml"/><Relationship Id="rId119" Type="http://schemas.openxmlformats.org/officeDocument/2006/relationships/slide" Target="slides/slide64.xml"/><Relationship Id="rId270" Type="http://schemas.openxmlformats.org/officeDocument/2006/relationships/slide" Target="slides/slide215.xml"/><Relationship Id="rId44" Type="http://schemas.openxmlformats.org/officeDocument/2006/relationships/slideMaster" Target="slideMasters/slideMaster44.xml"/><Relationship Id="rId65" Type="http://schemas.openxmlformats.org/officeDocument/2006/relationships/slide" Target="slides/slide10.xml"/><Relationship Id="rId86" Type="http://schemas.openxmlformats.org/officeDocument/2006/relationships/slide" Target="slides/slide31.xml"/><Relationship Id="rId130" Type="http://schemas.openxmlformats.org/officeDocument/2006/relationships/slide" Target="slides/slide75.xml"/><Relationship Id="rId151" Type="http://schemas.openxmlformats.org/officeDocument/2006/relationships/slide" Target="slides/slide96.xml"/><Relationship Id="rId172" Type="http://schemas.openxmlformats.org/officeDocument/2006/relationships/slide" Target="slides/slide117.xml"/><Relationship Id="rId193" Type="http://schemas.openxmlformats.org/officeDocument/2006/relationships/slide" Target="slides/slide138.xml"/><Relationship Id="rId207" Type="http://schemas.openxmlformats.org/officeDocument/2006/relationships/slide" Target="slides/slide152.xml"/><Relationship Id="rId228" Type="http://schemas.openxmlformats.org/officeDocument/2006/relationships/slide" Target="slides/slide173.xml"/><Relationship Id="rId249" Type="http://schemas.openxmlformats.org/officeDocument/2006/relationships/slide" Target="slides/slide194.xml"/><Relationship Id="rId13" Type="http://schemas.openxmlformats.org/officeDocument/2006/relationships/slideMaster" Target="slideMasters/slideMaster13.xml"/><Relationship Id="rId109" Type="http://schemas.openxmlformats.org/officeDocument/2006/relationships/slide" Target="slides/slide54.xml"/><Relationship Id="rId260" Type="http://schemas.openxmlformats.org/officeDocument/2006/relationships/slide" Target="slides/slide205.xml"/><Relationship Id="rId281" Type="http://schemas.openxmlformats.org/officeDocument/2006/relationships/slide" Target="slides/slide226.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20" Type="http://schemas.openxmlformats.org/officeDocument/2006/relationships/slide" Target="slides/slide65.xml"/><Relationship Id="rId141" Type="http://schemas.openxmlformats.org/officeDocument/2006/relationships/slide" Target="slides/slide86.xml"/><Relationship Id="rId7" Type="http://schemas.openxmlformats.org/officeDocument/2006/relationships/slideMaster" Target="slideMasters/slideMaster7.xml"/><Relationship Id="rId162" Type="http://schemas.openxmlformats.org/officeDocument/2006/relationships/slide" Target="slides/slide107.xml"/><Relationship Id="rId183" Type="http://schemas.openxmlformats.org/officeDocument/2006/relationships/slide" Target="slides/slide128.xml"/><Relationship Id="rId218" Type="http://schemas.openxmlformats.org/officeDocument/2006/relationships/slide" Target="slides/slide163.xml"/><Relationship Id="rId239" Type="http://schemas.openxmlformats.org/officeDocument/2006/relationships/slide" Target="slides/slide184.xml"/><Relationship Id="rId250" Type="http://schemas.openxmlformats.org/officeDocument/2006/relationships/slide" Target="slides/slide195.xml"/><Relationship Id="rId271" Type="http://schemas.openxmlformats.org/officeDocument/2006/relationships/slide" Target="slides/slide216.xml"/><Relationship Id="rId292" Type="http://schemas.openxmlformats.org/officeDocument/2006/relationships/slide" Target="slides/slide237.xml"/><Relationship Id="rId306" Type="http://schemas.openxmlformats.org/officeDocument/2006/relationships/slide" Target="slides/slide25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31" Type="http://schemas.openxmlformats.org/officeDocument/2006/relationships/slide" Target="slides/slide76.xml"/><Relationship Id="rId152" Type="http://schemas.openxmlformats.org/officeDocument/2006/relationships/slide" Target="slides/slide97.xml"/><Relationship Id="rId173" Type="http://schemas.openxmlformats.org/officeDocument/2006/relationships/slide" Target="slides/slide118.xml"/><Relationship Id="rId194" Type="http://schemas.openxmlformats.org/officeDocument/2006/relationships/slide" Target="slides/slide139.xml"/><Relationship Id="rId208" Type="http://schemas.openxmlformats.org/officeDocument/2006/relationships/slide" Target="slides/slide153.xml"/><Relationship Id="rId229" Type="http://schemas.openxmlformats.org/officeDocument/2006/relationships/slide" Target="slides/slide174.xml"/><Relationship Id="rId240" Type="http://schemas.openxmlformats.org/officeDocument/2006/relationships/slide" Target="slides/slide185.xml"/><Relationship Id="rId261" Type="http://schemas.openxmlformats.org/officeDocument/2006/relationships/slide" Target="slides/slide20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282" Type="http://schemas.openxmlformats.org/officeDocument/2006/relationships/slide" Target="slides/slide227.xml"/><Relationship Id="rId8" Type="http://schemas.openxmlformats.org/officeDocument/2006/relationships/slideMaster" Target="slideMasters/slideMaster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219" Type="http://schemas.openxmlformats.org/officeDocument/2006/relationships/slide" Target="slides/slide164.xml"/><Relationship Id="rId230" Type="http://schemas.openxmlformats.org/officeDocument/2006/relationships/slide" Target="slides/slide175.xml"/><Relationship Id="rId251" Type="http://schemas.openxmlformats.org/officeDocument/2006/relationships/slide" Target="slides/slide19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272" Type="http://schemas.openxmlformats.org/officeDocument/2006/relationships/slide" Target="slides/slide217.xml"/><Relationship Id="rId293" Type="http://schemas.openxmlformats.org/officeDocument/2006/relationships/slide" Target="slides/slide238.xml"/><Relationship Id="rId307" Type="http://schemas.openxmlformats.org/officeDocument/2006/relationships/notesMaster" Target="notesMasters/notesMaster1.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95" Type="http://schemas.openxmlformats.org/officeDocument/2006/relationships/slide" Target="slides/slide140.xml"/><Relationship Id="rId209" Type="http://schemas.openxmlformats.org/officeDocument/2006/relationships/slide" Target="slides/slide154.xml"/><Relationship Id="rId220" Type="http://schemas.openxmlformats.org/officeDocument/2006/relationships/slide" Target="slides/slide165.xml"/><Relationship Id="rId241" Type="http://schemas.openxmlformats.org/officeDocument/2006/relationships/slide" Target="slides/slide18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262" Type="http://schemas.openxmlformats.org/officeDocument/2006/relationships/slide" Target="slides/slide207.xml"/><Relationship Id="rId283" Type="http://schemas.openxmlformats.org/officeDocument/2006/relationships/slide" Target="slides/slide228.xml"/><Relationship Id="rId78" Type="http://schemas.openxmlformats.org/officeDocument/2006/relationships/slide" Target="slides/slide23.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64" Type="http://schemas.openxmlformats.org/officeDocument/2006/relationships/slide" Target="slides/slide109.xml"/><Relationship Id="rId185" Type="http://schemas.openxmlformats.org/officeDocument/2006/relationships/slide" Target="slides/slide130.xml"/><Relationship Id="rId9" Type="http://schemas.openxmlformats.org/officeDocument/2006/relationships/slideMaster" Target="slideMasters/slideMaster9.xml"/><Relationship Id="rId210" Type="http://schemas.openxmlformats.org/officeDocument/2006/relationships/slide" Target="slides/slide155.xml"/><Relationship Id="rId26" Type="http://schemas.openxmlformats.org/officeDocument/2006/relationships/slideMaster" Target="slideMasters/slideMaster26.xml"/><Relationship Id="rId231" Type="http://schemas.openxmlformats.org/officeDocument/2006/relationships/slide" Target="slides/slide176.xml"/><Relationship Id="rId252" Type="http://schemas.openxmlformats.org/officeDocument/2006/relationships/slide" Target="slides/slide197.xml"/><Relationship Id="rId273" Type="http://schemas.openxmlformats.org/officeDocument/2006/relationships/slide" Target="slides/slide218.xml"/><Relationship Id="rId294" Type="http://schemas.openxmlformats.org/officeDocument/2006/relationships/slide" Target="slides/slide239.xml"/><Relationship Id="rId308" Type="http://schemas.openxmlformats.org/officeDocument/2006/relationships/presProps" Target="presProps.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 Id="rId196" Type="http://schemas.openxmlformats.org/officeDocument/2006/relationships/slide" Target="slides/slide141.xml"/><Relationship Id="rId200" Type="http://schemas.openxmlformats.org/officeDocument/2006/relationships/slide" Target="slides/slide145.xml"/><Relationship Id="rId16" Type="http://schemas.openxmlformats.org/officeDocument/2006/relationships/slideMaster" Target="slideMasters/slideMaster16.xml"/><Relationship Id="rId221" Type="http://schemas.openxmlformats.org/officeDocument/2006/relationships/slide" Target="slides/slide166.xml"/><Relationship Id="rId242" Type="http://schemas.openxmlformats.org/officeDocument/2006/relationships/slide" Target="slides/slide187.xml"/><Relationship Id="rId263" Type="http://schemas.openxmlformats.org/officeDocument/2006/relationships/slide" Target="slides/slide208.xml"/><Relationship Id="rId284" Type="http://schemas.openxmlformats.org/officeDocument/2006/relationships/slide" Target="slides/slide229.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90" Type="http://schemas.openxmlformats.org/officeDocument/2006/relationships/slide" Target="slides/slide35.xml"/><Relationship Id="rId165" Type="http://schemas.openxmlformats.org/officeDocument/2006/relationships/slide" Target="slides/slide110.xml"/><Relationship Id="rId186" Type="http://schemas.openxmlformats.org/officeDocument/2006/relationships/slide" Target="slides/slide131.xml"/><Relationship Id="rId211" Type="http://schemas.openxmlformats.org/officeDocument/2006/relationships/slide" Target="slides/slide156.xml"/><Relationship Id="rId232" Type="http://schemas.openxmlformats.org/officeDocument/2006/relationships/slide" Target="slides/slide177.xml"/><Relationship Id="rId253" Type="http://schemas.openxmlformats.org/officeDocument/2006/relationships/slide" Target="slides/slide198.xml"/><Relationship Id="rId274" Type="http://schemas.openxmlformats.org/officeDocument/2006/relationships/slide" Target="slides/slide219.xml"/><Relationship Id="rId295" Type="http://schemas.openxmlformats.org/officeDocument/2006/relationships/slide" Target="slides/slide240.xml"/><Relationship Id="rId309"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 Id="rId80" Type="http://schemas.openxmlformats.org/officeDocument/2006/relationships/slide" Target="slides/slide25.xml"/><Relationship Id="rId155" Type="http://schemas.openxmlformats.org/officeDocument/2006/relationships/slide" Target="slides/slide100.xml"/><Relationship Id="rId176" Type="http://schemas.openxmlformats.org/officeDocument/2006/relationships/slide" Target="slides/slide121.xml"/><Relationship Id="rId197" Type="http://schemas.openxmlformats.org/officeDocument/2006/relationships/slide" Target="slides/slide142.xml"/><Relationship Id="rId201" Type="http://schemas.openxmlformats.org/officeDocument/2006/relationships/slide" Target="slides/slide146.xml"/><Relationship Id="rId222" Type="http://schemas.openxmlformats.org/officeDocument/2006/relationships/slide" Target="slides/slide167.xml"/><Relationship Id="rId243" Type="http://schemas.openxmlformats.org/officeDocument/2006/relationships/slide" Target="slides/slide188.xml"/><Relationship Id="rId264" Type="http://schemas.openxmlformats.org/officeDocument/2006/relationships/slide" Target="slides/slide209.xml"/><Relationship Id="rId285" Type="http://schemas.openxmlformats.org/officeDocument/2006/relationships/slide" Target="slides/slide23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24" Type="http://schemas.openxmlformats.org/officeDocument/2006/relationships/slide" Target="slides/slide69.xml"/><Relationship Id="rId310" Type="http://schemas.openxmlformats.org/officeDocument/2006/relationships/theme" Target="theme/theme1.xml"/><Relationship Id="rId70" Type="http://schemas.openxmlformats.org/officeDocument/2006/relationships/slide" Target="slides/slide15.xml"/><Relationship Id="rId91" Type="http://schemas.openxmlformats.org/officeDocument/2006/relationships/slide" Target="slides/slide36.xml"/><Relationship Id="rId145" Type="http://schemas.openxmlformats.org/officeDocument/2006/relationships/slide" Target="slides/slide90.xml"/><Relationship Id="rId166" Type="http://schemas.openxmlformats.org/officeDocument/2006/relationships/slide" Target="slides/slide111.xml"/><Relationship Id="rId187" Type="http://schemas.openxmlformats.org/officeDocument/2006/relationships/slide" Target="slides/slide132.xml"/><Relationship Id="rId1" Type="http://schemas.openxmlformats.org/officeDocument/2006/relationships/slideMaster" Target="slideMasters/slideMaster1.xml"/><Relationship Id="rId212" Type="http://schemas.openxmlformats.org/officeDocument/2006/relationships/slide" Target="slides/slide157.xml"/><Relationship Id="rId233" Type="http://schemas.openxmlformats.org/officeDocument/2006/relationships/slide" Target="slides/slide178.xml"/><Relationship Id="rId254" Type="http://schemas.openxmlformats.org/officeDocument/2006/relationships/slide" Target="slides/slide19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275" Type="http://schemas.openxmlformats.org/officeDocument/2006/relationships/slide" Target="slides/slide220.xml"/><Relationship Id="rId296" Type="http://schemas.openxmlformats.org/officeDocument/2006/relationships/slide" Target="slides/slide241.xml"/><Relationship Id="rId300" Type="http://schemas.openxmlformats.org/officeDocument/2006/relationships/slide" Target="slides/slide245.xml"/><Relationship Id="rId60" Type="http://schemas.openxmlformats.org/officeDocument/2006/relationships/slide" Target="slides/slide5.xml"/><Relationship Id="rId81" Type="http://schemas.openxmlformats.org/officeDocument/2006/relationships/slide" Target="slides/slide26.xml"/><Relationship Id="rId135" Type="http://schemas.openxmlformats.org/officeDocument/2006/relationships/slide" Target="slides/slide80.xml"/><Relationship Id="rId156" Type="http://schemas.openxmlformats.org/officeDocument/2006/relationships/slide" Target="slides/slide101.xml"/><Relationship Id="rId177" Type="http://schemas.openxmlformats.org/officeDocument/2006/relationships/slide" Target="slides/slide122.xml"/><Relationship Id="rId198" Type="http://schemas.openxmlformats.org/officeDocument/2006/relationships/slide" Target="slides/slide143.xml"/><Relationship Id="rId202" Type="http://schemas.openxmlformats.org/officeDocument/2006/relationships/slide" Target="slides/slide147.xml"/><Relationship Id="rId223" Type="http://schemas.openxmlformats.org/officeDocument/2006/relationships/slide" Target="slides/slide168.xml"/><Relationship Id="rId244" Type="http://schemas.openxmlformats.org/officeDocument/2006/relationships/slide" Target="slides/slide18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0.xml"/><Relationship Id="rId286" Type="http://schemas.openxmlformats.org/officeDocument/2006/relationships/slide" Target="slides/slide231.xml"/><Relationship Id="rId50" Type="http://schemas.openxmlformats.org/officeDocument/2006/relationships/slideMaster" Target="slideMasters/slideMaster50.xml"/><Relationship Id="rId104" Type="http://schemas.openxmlformats.org/officeDocument/2006/relationships/slide" Target="slides/slide49.xml"/><Relationship Id="rId125" Type="http://schemas.openxmlformats.org/officeDocument/2006/relationships/slide" Target="slides/slide70.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 Id="rId311" Type="http://schemas.openxmlformats.org/officeDocument/2006/relationships/tableStyles" Target="tableStyles.xml"/><Relationship Id="rId71" Type="http://schemas.openxmlformats.org/officeDocument/2006/relationships/slide" Target="slides/slide16.xml"/><Relationship Id="rId92" Type="http://schemas.openxmlformats.org/officeDocument/2006/relationships/slide" Target="slides/slide37.xml"/><Relationship Id="rId213" Type="http://schemas.openxmlformats.org/officeDocument/2006/relationships/slide" Target="slides/slide158.xml"/><Relationship Id="rId234"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0.xml"/><Relationship Id="rId276" Type="http://schemas.openxmlformats.org/officeDocument/2006/relationships/slide" Target="slides/slide221.xml"/><Relationship Id="rId297" Type="http://schemas.openxmlformats.org/officeDocument/2006/relationships/slide" Target="slides/slide242.xml"/><Relationship Id="rId40" Type="http://schemas.openxmlformats.org/officeDocument/2006/relationships/slideMaster" Target="slideMasters/slideMaster40.xml"/><Relationship Id="rId115" Type="http://schemas.openxmlformats.org/officeDocument/2006/relationships/slide" Target="slides/slide60.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301" Type="http://schemas.openxmlformats.org/officeDocument/2006/relationships/slide" Target="slides/slide246.xml"/><Relationship Id="rId61" Type="http://schemas.openxmlformats.org/officeDocument/2006/relationships/slide" Target="slides/slide6.xml"/><Relationship Id="rId82" Type="http://schemas.openxmlformats.org/officeDocument/2006/relationships/slide" Target="slides/slide27.xml"/><Relationship Id="rId199" Type="http://schemas.openxmlformats.org/officeDocument/2006/relationships/slide" Target="slides/slide144.xml"/><Relationship Id="rId203" Type="http://schemas.openxmlformats.org/officeDocument/2006/relationships/slide" Target="slides/slide148.xml"/><Relationship Id="rId19" Type="http://schemas.openxmlformats.org/officeDocument/2006/relationships/slideMaster" Target="slideMasters/slideMaster19.xml"/><Relationship Id="rId224" Type="http://schemas.openxmlformats.org/officeDocument/2006/relationships/slide" Target="slides/slide169.xml"/><Relationship Id="rId245" Type="http://schemas.openxmlformats.org/officeDocument/2006/relationships/slide" Target="slides/slide190.xml"/><Relationship Id="rId266" Type="http://schemas.openxmlformats.org/officeDocument/2006/relationships/slide" Target="slides/slide211.xml"/><Relationship Id="rId287" Type="http://schemas.openxmlformats.org/officeDocument/2006/relationships/slide" Target="slides/slide232.xml"/><Relationship Id="rId30" Type="http://schemas.openxmlformats.org/officeDocument/2006/relationships/slideMaster" Target="slideMasters/slideMaster30.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189" Type="http://schemas.openxmlformats.org/officeDocument/2006/relationships/slide" Target="slides/slide134.xml"/><Relationship Id="rId3" Type="http://schemas.openxmlformats.org/officeDocument/2006/relationships/slideMaster" Target="slideMasters/slideMaster3.xml"/><Relationship Id="rId214" Type="http://schemas.openxmlformats.org/officeDocument/2006/relationships/slide" Target="slides/slide159.xml"/><Relationship Id="rId235" Type="http://schemas.openxmlformats.org/officeDocument/2006/relationships/slide" Target="slides/slide180.xml"/><Relationship Id="rId256" Type="http://schemas.openxmlformats.org/officeDocument/2006/relationships/slide" Target="slides/slide201.xml"/><Relationship Id="rId277" Type="http://schemas.openxmlformats.org/officeDocument/2006/relationships/slide" Target="slides/slide222.xml"/><Relationship Id="rId298" Type="http://schemas.openxmlformats.org/officeDocument/2006/relationships/slide" Target="slides/slide243.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302" Type="http://schemas.openxmlformats.org/officeDocument/2006/relationships/slide" Target="slides/slide24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179" Type="http://schemas.openxmlformats.org/officeDocument/2006/relationships/slide" Target="slides/slide124.xml"/><Relationship Id="rId190" Type="http://schemas.openxmlformats.org/officeDocument/2006/relationships/slide" Target="slides/slide135.xml"/><Relationship Id="rId204" Type="http://schemas.openxmlformats.org/officeDocument/2006/relationships/slide" Target="slides/slide149.xml"/><Relationship Id="rId225" Type="http://schemas.openxmlformats.org/officeDocument/2006/relationships/slide" Target="slides/slide170.xml"/><Relationship Id="rId246" Type="http://schemas.openxmlformats.org/officeDocument/2006/relationships/slide" Target="slides/slide191.xml"/><Relationship Id="rId267" Type="http://schemas.openxmlformats.org/officeDocument/2006/relationships/slide" Target="slides/slide212.xml"/><Relationship Id="rId288" Type="http://schemas.openxmlformats.org/officeDocument/2006/relationships/slide" Target="slides/slide233.xml"/><Relationship Id="rId106" Type="http://schemas.openxmlformats.org/officeDocument/2006/relationships/slide" Target="slides/slide51.xml"/><Relationship Id="rId127"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94" Type="http://schemas.openxmlformats.org/officeDocument/2006/relationships/slide" Target="slides/slide39.xml"/><Relationship Id="rId148" Type="http://schemas.openxmlformats.org/officeDocument/2006/relationships/slide" Target="slides/slide93.xml"/><Relationship Id="rId169" Type="http://schemas.openxmlformats.org/officeDocument/2006/relationships/slide" Target="slides/slide114.xml"/><Relationship Id="rId4" Type="http://schemas.openxmlformats.org/officeDocument/2006/relationships/slideMaster" Target="slideMasters/slideMaster4.xml"/><Relationship Id="rId180" Type="http://schemas.openxmlformats.org/officeDocument/2006/relationships/slide" Target="slides/slide125.xml"/><Relationship Id="rId215" Type="http://schemas.openxmlformats.org/officeDocument/2006/relationships/slide" Target="slides/slide160.xml"/><Relationship Id="rId236" Type="http://schemas.openxmlformats.org/officeDocument/2006/relationships/slide" Target="slides/slide181.xml"/><Relationship Id="rId257" Type="http://schemas.openxmlformats.org/officeDocument/2006/relationships/slide" Target="slides/slide202.xml"/><Relationship Id="rId278" Type="http://schemas.openxmlformats.org/officeDocument/2006/relationships/slide" Target="slides/slide223.xml"/><Relationship Id="rId303" Type="http://schemas.openxmlformats.org/officeDocument/2006/relationships/slide" Target="slides/slide248.xml"/><Relationship Id="rId42" Type="http://schemas.openxmlformats.org/officeDocument/2006/relationships/slideMaster" Target="slideMasters/slideMaster42.xml"/><Relationship Id="rId84" Type="http://schemas.openxmlformats.org/officeDocument/2006/relationships/slide" Target="slides/slide29.xml"/><Relationship Id="rId138" Type="http://schemas.openxmlformats.org/officeDocument/2006/relationships/slide" Target="slides/slide83.xml"/><Relationship Id="rId191" Type="http://schemas.openxmlformats.org/officeDocument/2006/relationships/slide" Target="slides/slide136.xml"/><Relationship Id="rId205" Type="http://schemas.openxmlformats.org/officeDocument/2006/relationships/slide" Target="slides/slide150.xml"/><Relationship Id="rId247" Type="http://schemas.openxmlformats.org/officeDocument/2006/relationships/slide" Target="slides/slide192.xml"/><Relationship Id="rId107" Type="http://schemas.openxmlformats.org/officeDocument/2006/relationships/slide" Target="slides/slide52.xml"/><Relationship Id="rId289" Type="http://schemas.openxmlformats.org/officeDocument/2006/relationships/slide" Target="slides/slide234.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4.xml"/><Relationship Id="rId95" Type="http://schemas.openxmlformats.org/officeDocument/2006/relationships/slide" Target="slides/slide40.xml"/><Relationship Id="rId160" Type="http://schemas.openxmlformats.org/officeDocument/2006/relationships/slide" Target="slides/slide105.xml"/><Relationship Id="rId216" Type="http://schemas.openxmlformats.org/officeDocument/2006/relationships/slide" Target="slides/slide161.xml"/><Relationship Id="rId258" Type="http://schemas.openxmlformats.org/officeDocument/2006/relationships/slide" Target="slides/slide203.xml"/><Relationship Id="rId22" Type="http://schemas.openxmlformats.org/officeDocument/2006/relationships/slideMaster" Target="slideMasters/slideMaster22.xml"/><Relationship Id="rId64" Type="http://schemas.openxmlformats.org/officeDocument/2006/relationships/slide" Target="slides/slide9.xml"/><Relationship Id="rId118" Type="http://schemas.openxmlformats.org/officeDocument/2006/relationships/slide" Target="slides/slide63.xml"/><Relationship Id="rId171" Type="http://schemas.openxmlformats.org/officeDocument/2006/relationships/slide" Target="slides/slide116.xml"/><Relationship Id="rId227" Type="http://schemas.openxmlformats.org/officeDocument/2006/relationships/slide" Target="slides/slide172.xml"/><Relationship Id="rId269" Type="http://schemas.openxmlformats.org/officeDocument/2006/relationships/slide" Target="slides/slide214.xml"/><Relationship Id="rId33" Type="http://schemas.openxmlformats.org/officeDocument/2006/relationships/slideMaster" Target="slideMasters/slideMaster33.xml"/><Relationship Id="rId129" Type="http://schemas.openxmlformats.org/officeDocument/2006/relationships/slide" Target="slides/slide74.xml"/><Relationship Id="rId280" Type="http://schemas.openxmlformats.org/officeDocument/2006/relationships/slide" Target="slides/slide225.xml"/><Relationship Id="rId75" Type="http://schemas.openxmlformats.org/officeDocument/2006/relationships/slide" Target="slides/slide20.xml"/><Relationship Id="rId140" Type="http://schemas.openxmlformats.org/officeDocument/2006/relationships/slide" Target="slides/slide85.xml"/><Relationship Id="rId182" Type="http://schemas.openxmlformats.org/officeDocument/2006/relationships/slide" Target="slides/slide127.xml"/><Relationship Id="rId6" Type="http://schemas.openxmlformats.org/officeDocument/2006/relationships/slideMaster" Target="slideMasters/slideMaster6.xml"/><Relationship Id="rId238" Type="http://schemas.openxmlformats.org/officeDocument/2006/relationships/slide" Target="slides/slide183.xml"/><Relationship Id="rId291" Type="http://schemas.openxmlformats.org/officeDocument/2006/relationships/slide" Target="slides/slide236.xml"/><Relationship Id="rId305" Type="http://schemas.openxmlformats.org/officeDocument/2006/relationships/slide" Target="slides/slide2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1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09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602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2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E214180-5406-EF4C-AD35-7EED0A3F4350}" type="slidenum">
              <a:rPr lang="en-US"/>
              <a:pPr>
                <a:defRPr/>
              </a:pPr>
              <a:t>‹#›</a:t>
            </a:fld>
            <a:endParaRPr lang="en-US"/>
          </a:p>
        </p:txBody>
      </p:sp>
    </p:spTree>
    <p:extLst>
      <p:ext uri="{BB962C8B-B14F-4D97-AF65-F5344CB8AC3E}">
        <p14:creationId xmlns:p14="http://schemas.microsoft.com/office/powerpoint/2010/main" val="2007393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08" charset="-128"/>
        <a:cs typeface="ＭＳ Ｐゴシック" pitchFamily="-108" charset="-128"/>
      </a:defRPr>
    </a:lvl1pPr>
    <a:lvl2pPr marL="456686"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337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0051"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6739"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3420" algn="l" defTabSz="456686" rtl="0" eaLnBrk="1" latinLnBrk="0" hangingPunct="1">
      <a:defRPr sz="1200" kern="1200">
        <a:solidFill>
          <a:schemeClr val="tx1"/>
        </a:solidFill>
        <a:latin typeface="+mn-lt"/>
        <a:ea typeface="+mn-ea"/>
        <a:cs typeface="+mn-cs"/>
      </a:defRPr>
    </a:lvl6pPr>
    <a:lvl7pPr marL="2740100" algn="l" defTabSz="456686" rtl="0" eaLnBrk="1" latinLnBrk="0" hangingPunct="1">
      <a:defRPr sz="1200" kern="1200">
        <a:solidFill>
          <a:schemeClr val="tx1"/>
        </a:solidFill>
        <a:latin typeface="+mn-lt"/>
        <a:ea typeface="+mn-ea"/>
        <a:cs typeface="+mn-cs"/>
      </a:defRPr>
    </a:lvl7pPr>
    <a:lvl8pPr marL="3196784" algn="l" defTabSz="456686" rtl="0" eaLnBrk="1" latinLnBrk="0" hangingPunct="1">
      <a:defRPr sz="1200" kern="1200">
        <a:solidFill>
          <a:schemeClr val="tx1"/>
        </a:solidFill>
        <a:latin typeface="+mn-lt"/>
        <a:ea typeface="+mn-ea"/>
        <a:cs typeface="+mn-cs"/>
      </a:defRPr>
    </a:lvl8pPr>
    <a:lvl9pPr marL="3653466" algn="l" defTabSz="4566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30DE8C-8068-D944-8CAA-D36624C0C2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Ascension:  Angels said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يساعدنا الله في إخبار الآخرين أولاً عن يسوع حيث يكون هذا طبيعيًا وبدون عبور الثقافات.</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Let’s see what happened in </a:t>
            </a:r>
            <a:r>
              <a:rPr lang="ar-SA"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أعمال الرسل</a:t>
            </a: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 16…</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5360462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Paul tried unsuccessfully to minister in Asia and Bithynia so had to leave Turkey (</a:t>
            </a:r>
            <a:r>
              <a:rPr lang="en-US" u="sng" dirty="0">
                <a:ea typeface="ＭＳ Ｐゴシック" charset="0"/>
                <a:cs typeface="ＭＳ Ｐゴシック" charset="0"/>
              </a:rPr>
              <a:t>16:6-7</a:t>
            </a:r>
            <a:r>
              <a:rPr lang="en-US" dirty="0">
                <a:ea typeface="ＭＳ Ｐゴシック" charset="0"/>
                <a:cs typeface="ＭＳ Ｐゴシック" charset="0"/>
              </a:rPr>
              <a:t>)—but should he go east to the Far East? God said no.</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5697152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79671749-B014-DA4C-9180-08271AB2A6C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E51D6D4F-82ED-564F-AD61-24FEDFCCC83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God called him to Macedonia as the Lord wanted Europe to first hear the gospel (16:8-10).</a:t>
            </a:r>
          </a:p>
          <a:p>
            <a:r>
              <a:rPr lang="en-US" altLang="en-US" dirty="0"/>
              <a:t>What would have happened without a Macedonian call (16:9)?</a:t>
            </a:r>
          </a:p>
          <a:p>
            <a:r>
              <a:rPr lang="en-US" altLang="en-US" dirty="0"/>
              <a:t>God alone knows, but Paul had to either go left toward Europe or right toward the Far East.</a:t>
            </a:r>
          </a:p>
          <a:p>
            <a:r>
              <a:rPr lang="en-US" altLang="en-US" dirty="0"/>
              <a:t>God’s sovereign plan was for Europe to embrace Christ through Paul, as others preached in the East at this same time.</a:t>
            </a:r>
          </a:p>
          <a:p>
            <a:endParaRPr lang="en-US" altLang="en-US" dirty="0"/>
          </a:p>
        </p:txBody>
      </p:sp>
    </p:spTree>
    <p:extLst>
      <p:ext uri="{BB962C8B-B14F-4D97-AF65-F5344CB8AC3E}">
        <p14:creationId xmlns:p14="http://schemas.microsoft.com/office/powerpoint/2010/main" val="367638466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5343A7-8068-5A49-8D72-47306CA169C5}"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297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97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r>
              <a:rPr lang="en-US" dirty="0"/>
              <a:t>(A final way their separation actually furthered the gospel is that…)</a:t>
            </a:r>
          </a:p>
          <a:p>
            <a:r>
              <a:rPr lang="en-US" dirty="0"/>
              <a:t>Paul and Barnabas still remained friends.</a:t>
            </a:r>
          </a:p>
          <a:p>
            <a:r>
              <a:rPr lang="en-US" dirty="0"/>
              <a:t>Six years after their disagreement, Paul spoke positively about Barnabas in 1 Corinthians 9:6.</a:t>
            </a:r>
          </a:p>
          <a:p>
            <a:r>
              <a:rPr lang="en-US" dirty="0"/>
              <a:t>Evidently, their different opinions didn’t sour their friendship.</a:t>
            </a:r>
          </a:p>
          <a:p>
            <a:r>
              <a:rPr lang="en-US" dirty="0"/>
              <a:t>You have to hand it to Paul. He later admitted that Barnabas was right about John Mark after all.</a:t>
            </a:r>
          </a:p>
          <a:p>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gospel is furthered today in some separations between godly believers.</a:t>
            </a:r>
          </a:p>
          <a:p>
            <a:r>
              <a:rPr lang="en-US" dirty="0"/>
              <a:t>After my disagreement with my church over God’s direction in my life, my church experienced God’s blessings.</a:t>
            </a:r>
          </a:p>
          <a:p>
            <a:r>
              <a:rPr lang="en-US" dirty="0"/>
              <a:t>Instead of me being youth leader, a high school friend of mine came.  This man named Doug </a:t>
            </a:r>
            <a:r>
              <a:rPr lang="en-US" dirty="0" err="1"/>
              <a:t>Tegner</a:t>
            </a:r>
            <a:r>
              <a:rPr lang="en-US" dirty="0"/>
              <a:t> eventually became a nationally known youth leader.</a:t>
            </a:r>
          </a:p>
          <a:p>
            <a:r>
              <a:rPr lang="en-US" dirty="0"/>
              <a:t>The church grew from 300 to the nearly 2000 members after I left.</a:t>
            </a:r>
          </a:p>
          <a:p>
            <a:r>
              <a:rPr lang="en-US" dirty="0"/>
              <a:t>And after 14 years of watching my ministry from afar, the church joined our support team in 1994!  Even to this day the church gives monthly to us.</a:t>
            </a:r>
          </a:p>
          <a:p>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E4C3CC-6A2B-3249-9A30-E674776AA6B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77539" name="Rectangle 2"/>
          <p:cNvSpPr>
            <a:spLocks noGrp="1" noRot="1" noChangeAspect="1" noChangeArrowheads="1" noTextEdit="1"/>
          </p:cNvSpPr>
          <p:nvPr>
            <p:ph type="sldImg"/>
          </p:nvPr>
        </p:nvSpPr>
        <p:spPr>
          <a:ln/>
        </p:spPr>
      </p:sp>
      <p:sp>
        <p:nvSpPr>
          <p:cNvPr id="577540" name="Rectangle 3"/>
          <p:cNvSpPr>
            <a:spLocks noGrp="1" noChangeArrowheads="1"/>
          </p:cNvSpPr>
          <p:nvPr>
            <p:ph type="body" idx="1"/>
          </p:nvPr>
        </p:nvSpPr>
        <p:spPr>
          <a:noFill/>
          <a:ln/>
        </p:spPr>
        <p:txBody>
          <a:bodyPr/>
          <a:lstStyle/>
          <a:p>
            <a:pPr algn="r" rtl="1" eaLnBrk="1" hangingPunct="1"/>
            <a:r>
              <a:rPr lang="ar-JO" b="1" dirty="0">
                <a:latin typeface="Arial" panose="020B0604020202020204" pitchFamily="34" charset="0"/>
                <a:ea typeface="ＭＳ Ｐゴシック" charset="0"/>
                <a:cs typeface="ＭＳ Ｐゴシック" charset="0"/>
              </a:rPr>
              <a:t>هذا الفريق –كروس روودز للموسيقا (ما بين 1981-1983م)- أطلق خدمتي الإرساليَّة بوقتٍ كاملٍ في الفلبِّين وقارَّة آسيا كلِّها.</a:t>
            </a:r>
          </a:p>
          <a:p>
            <a:pPr eaLnBrk="1" hangingPunct="1"/>
            <a:r>
              <a:rPr lang="en-US" b="1" dirty="0">
                <a:latin typeface="Arial" panose="020B0604020202020204" pitchFamily="34" charset="0"/>
                <a:ea typeface="ＭＳ Ｐゴシック" charset="0"/>
                <a:cs typeface="ＭＳ Ｐゴシック" charset="0"/>
              </a:rPr>
              <a:t>This Crossroads music team from 1981-1983 launched my full-time mission ministry in the Philippines and throughout Asia.</a:t>
            </a:r>
          </a:p>
          <a:p>
            <a:pPr eaLnBrk="1" hangingPunct="1"/>
            <a:r>
              <a:rPr lang="en-US" b="1" dirty="0">
                <a:latin typeface="Arial" panose="020B0604020202020204" pitchFamily="34" charset="0"/>
                <a:ea typeface="ＭＳ Ｐゴシック" charset="0"/>
                <a:cs typeface="ＭＳ Ｐゴシック" charset="0"/>
              </a:rPr>
              <a:t>_______________</a:t>
            </a:r>
          </a:p>
          <a:p>
            <a:pPr eaLnBrk="1" hangingPunct="1"/>
            <a:r>
              <a:rPr lang="en-US" b="1" dirty="0">
                <a:latin typeface="Arial" panose="020B0604020202020204" pitchFamily="34" charset="0"/>
                <a:ea typeface="ＭＳ Ｐゴシック" charset="0"/>
                <a:cs typeface="ＭＳ Ｐゴシック" charset="0"/>
              </a:rPr>
              <a:t>Common-60</a:t>
            </a:r>
          </a:p>
          <a:p>
            <a:pPr eaLnBrk="1" hangingPunct="1"/>
            <a:r>
              <a:rPr lang="en-US" b="1" dirty="0">
                <a:latin typeface="Arial" panose="020B0604020202020204" pitchFamily="34" charset="0"/>
                <a:ea typeface="ＭＳ Ｐゴシック" charset="0"/>
                <a:cs typeface="ＭＳ Ｐゴシック" charset="0"/>
              </a:rPr>
              <a:t>OB-00-Syllabus-5</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6E730A-285C-7845-BE53-6185A7A844A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And most significantly for me?  I met my wife, Susan!</a:t>
            </a:r>
          </a:p>
          <a:p>
            <a:pPr eaLnBrk="1" hangingPunct="1"/>
            <a:r>
              <a:rPr lang="en-US" b="1" dirty="0">
                <a:latin typeface="Arial" panose="020B0604020202020204" pitchFamily="34" charset="0"/>
                <a:ea typeface="ＭＳ Ｐゴシック" charset="0"/>
                <a:cs typeface="ＭＳ Ｐゴシック" charset="0"/>
              </a:rPr>
              <a:t>God also began to open my eyes to the woman singing next to me!  She initially despised me but after a year or so she saw the light.  That</a:t>
            </a:r>
            <a:r>
              <a:rPr lang="fr-FR" altLang="ja-JP" b="1" dirty="0">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s our engagement picture.  In 1983 we returned to the USA..</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Let's return to our original question before looking into this passage. What's the answer?</a:t>
            </a:r>
          </a:p>
          <a:p>
            <a:endParaRPr lang="en-US" dirty="0">
              <a:cs typeface="ＭＳ Ｐゴシック" charset="0"/>
            </a:endParaRPr>
          </a:p>
        </p:txBody>
      </p:sp>
    </p:spTree>
    <p:extLst>
      <p:ext uri="{BB962C8B-B14F-4D97-AF65-F5344CB8AC3E}">
        <p14:creationId xmlns:p14="http://schemas.microsoft.com/office/powerpoint/2010/main" val="11007983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8422B4D0-942A-2D41-BA32-C71CB25C153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06BE4C8B-4E66-244E-951F-69A773251CA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800" dirty="0">
                <a:effectLst/>
                <a:latin typeface="Arial" panose="020B0604020202020204" pitchFamily="34" charset="0"/>
                <a:ea typeface="Arial Unicode MS" panose="020B0604020202020204" pitchFamily="34" charset="-128"/>
              </a:rPr>
              <a:t>God is always working—even when we can't figure out a way to work together (restatement)!</a:t>
            </a:r>
            <a:r>
              <a:rPr lang="en-US" dirty="0">
                <a:effectLst/>
              </a:rPr>
              <a:t> </a:t>
            </a:r>
            <a:endParaRPr lang="en-US" altLang="en-US" dirty="0"/>
          </a:p>
        </p:txBody>
      </p:sp>
    </p:spTree>
    <p:extLst>
      <p:ext uri="{BB962C8B-B14F-4D97-AF65-F5344CB8AC3E}">
        <p14:creationId xmlns:p14="http://schemas.microsoft.com/office/powerpoint/2010/main" val="122475514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Have you experienced your own painful disagreements with other Christians?</a:t>
            </a:r>
          </a:p>
          <a:p>
            <a:r>
              <a:rPr lang="en-US" dirty="0">
                <a:cs typeface="ＭＳ Ｐゴシック" charset="0"/>
              </a:rPr>
              <a:t>How do you see God’s sovereign and gracious hand in it all?</a:t>
            </a:r>
          </a:p>
          <a:p>
            <a:r>
              <a:rPr lang="en-US" dirty="0">
                <a:cs typeface="ＭＳ Ｐゴシック" charset="0"/>
              </a:rPr>
              <a:t>How has God blessed both sides of the debate?</a:t>
            </a:r>
          </a:p>
          <a:p>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0" kern="1200" dirty="0">
                <a:solidFill>
                  <a:schemeClr val="tx1"/>
                </a:solidFill>
                <a:effectLst/>
                <a:latin typeface="Times New Roman" pitchFamily="-110" charset="0"/>
                <a:ea typeface="ＭＳ Ｐゴシック" pitchFamily="-108" charset="-128"/>
                <a:cs typeface="ＭＳ Ｐゴシック" pitchFamily="-108" charset="-128"/>
              </a:rPr>
              <a:t>يمجد</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الله عندما نشاركه مع من لا يعرفوه</a:t>
            </a:r>
            <a:r>
              <a:rPr lang="ar-SA" sz="1200" kern="1200" baseline="0" dirty="0">
                <a:solidFill>
                  <a:schemeClr val="tx1"/>
                </a:solidFill>
                <a:effectLst/>
                <a:latin typeface="Times New Roman" pitchFamily="-110" charset="0"/>
                <a:ea typeface="ＭＳ Ｐゴシック" pitchFamily="-108" charset="-128"/>
                <a:cs typeface="ＭＳ Ｐゴシック" pitchFamily="-108" charset="-128"/>
              </a:rPr>
              <a:t> </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a:t>
            </a:r>
          </a:p>
        </p:txBody>
      </p:sp>
    </p:spTree>
    <p:extLst>
      <p:ext uri="{BB962C8B-B14F-4D97-AF65-F5344CB8AC3E}">
        <p14:creationId xmlns:p14="http://schemas.microsoft.com/office/powerpoint/2010/main" val="35810822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Scripture never encourages us to look for conflict—we're to seek unity.  </a:t>
            </a:r>
          </a:p>
          <a:p>
            <a:r>
              <a:rPr lang="en-US" dirty="0"/>
              <a:t>But we are to seek unity only to the extent that we do not violate what we believe to be God's will.  </a:t>
            </a:r>
          </a:p>
          <a:p>
            <a:r>
              <a:rPr lang="en-US" dirty="0"/>
              <a:t>If we're fully convinced that we are following God's plan, let's also be fully convinced to humbly follow exactly what we believe God wants us to do—and leave the results to God.  </a:t>
            </a:r>
          </a:p>
          <a:p>
            <a:r>
              <a:rPr lang="en-US" dirty="0"/>
              <a:t>We might see just another example of how God can expand His work even through our weaknesses. </a:t>
            </a:r>
          </a:p>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34660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18199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we can't figure out simple things like a metal puzzle. There is a way to get the two pieces separated and put back together, but for the life of me, I cannot find a way.</a:t>
            </a:r>
          </a:p>
          <a:p>
            <a:r>
              <a:rPr lang="en-US" dirty="0"/>
              <a:t>• So I Google it.</a:t>
            </a:r>
          </a:p>
          <a:p>
            <a:r>
              <a:rPr lang="en-US" dirty="0"/>
              <a:t>• Or I look it up on YouTube!</a:t>
            </a:r>
          </a:p>
          <a:p>
            <a:endParaRPr lang="en-US" dirty="0"/>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130</a:t>
            </a:fld>
            <a:endParaRPr lang="en-US"/>
          </a:p>
        </p:txBody>
      </p:sp>
    </p:spTree>
    <p:extLst>
      <p:ext uri="{BB962C8B-B14F-4D97-AF65-F5344CB8AC3E}">
        <p14:creationId xmlns:p14="http://schemas.microsoft.com/office/powerpoint/2010/main" val="236856992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you cannot use Google or YouTube to figure out what the Lord has in mind. He often won't tell.</a:t>
            </a:r>
          </a:p>
          <a:p>
            <a:endParaRPr lang="en-US" dirty="0"/>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131</a:t>
            </a:fld>
            <a:endParaRPr lang="en-US"/>
          </a:p>
        </p:txBody>
      </p:sp>
    </p:spTree>
    <p:extLst>
      <p:ext uri="{BB962C8B-B14F-4D97-AF65-F5344CB8AC3E}">
        <p14:creationId xmlns:p14="http://schemas.microsoft.com/office/powerpoint/2010/main" val="1222109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35404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51F5D-6106-2D54-D20D-CB6E18F14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A618D-53B9-2A0B-C051-48E63B594A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DB3D2D-0858-EB24-AEE2-E2766AF5AAC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a:extLst>
              <a:ext uri="{FF2B5EF4-FFF2-40B4-BE49-F238E27FC236}">
                <a16:creationId xmlns:a16="http://schemas.microsoft.com/office/drawing/2014/main" id="{E8019103-A7AF-45DA-B065-F7E9C77763B7}"/>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01202975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mn-lt"/>
                <a:ea typeface="ＭＳ Ｐゴシック" charset="0"/>
                <a:cs typeface="ＭＳ Ｐゴシック" charset="0"/>
              </a:rPr>
              <a:t>What is the significance of the threefold regions (8)?</a:t>
            </a:r>
          </a:p>
          <a:p>
            <a:pPr eaLnBrk="1" hangingPunct="1"/>
            <a:r>
              <a:rPr lang="en-US" dirty="0">
                <a:latin typeface="+mn-lt"/>
                <a:ea typeface="ＭＳ Ｐゴシック" charset="0"/>
                <a:cs typeface="ＭＳ Ｐゴシック" charset="0"/>
              </a:rPr>
              <a:t>Geographically, they go from the near to the far.</a:t>
            </a:r>
          </a:p>
          <a:p>
            <a:pPr eaLnBrk="1" hangingPunct="1"/>
            <a:r>
              <a:rPr lang="en-US" dirty="0">
                <a:latin typeface="+mn-lt"/>
                <a:ea typeface="ＭＳ Ｐゴシック" charset="0"/>
                <a:cs typeface="ＭＳ Ｐゴシック" charset="0"/>
              </a:rPr>
              <a:t>By size, it begins with a city, goes to regions and then beyond regions.</a:t>
            </a:r>
          </a:p>
          <a:p>
            <a:pPr eaLnBrk="1" hangingPunct="1"/>
            <a:r>
              <a:rPr lang="en-US" dirty="0">
                <a:latin typeface="+mn-lt"/>
                <a:ea typeface="ＭＳ Ｐゴシック" charset="0"/>
                <a:cs typeface="ＭＳ Ｐゴシック" charset="0"/>
              </a:rPr>
              <a:t>Culturally, they begin with the familiar and stretch to the unfamiliar.</a:t>
            </a:r>
          </a:p>
          <a:p>
            <a:pPr eaLnBrk="1" hangingPunct="1"/>
            <a:r>
              <a:rPr lang="en-US" dirty="0">
                <a:latin typeface="+mn-lt"/>
                <a:ea typeface="ＭＳ Ｐゴシック" charset="0"/>
                <a:cs typeface="ＭＳ Ｐゴシック" charset="0"/>
              </a:rPr>
              <a:t>Chronologically, it begins in AD 33 and finishes in AD 62—as well as to today.</a:t>
            </a:r>
          </a:p>
          <a:p>
            <a:pPr eaLnBrk="1" hangingPunct="1"/>
            <a:r>
              <a:rPr lang="en-US" dirty="0">
                <a:latin typeface="+mn-lt"/>
                <a:ea typeface="ＭＳ Ｐゴシック" charset="0"/>
                <a:cs typeface="ＭＳ Ｐゴシック" charset="0"/>
              </a:rPr>
              <a:t>__________</a:t>
            </a:r>
          </a:p>
          <a:p>
            <a:pPr eaLnBrk="1" hangingPunct="1"/>
            <a:r>
              <a:rPr lang="en-US" dirty="0">
                <a:latin typeface="+mn-lt"/>
                <a:ea typeface="ＭＳ Ｐゴシック" charset="0"/>
                <a:cs typeface="ＭＳ Ｐゴシック" charset="0"/>
              </a:rPr>
              <a:t>NS-05-Acts1-2-slides 63, 204</a:t>
            </a:r>
          </a:p>
        </p:txBody>
      </p:sp>
    </p:spTree>
    <p:extLst>
      <p:ext uri="{BB962C8B-B14F-4D97-AF65-F5344CB8AC3E}">
        <p14:creationId xmlns:p14="http://schemas.microsoft.com/office/powerpoint/2010/main" val="379539438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Sometimes God uses persecution to build his church. Really, Lord?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76400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persecution in Jerusalem led to the believers being scattered. Some went to Antioch and established the church there!</a:t>
            </a:r>
          </a:p>
          <a:p>
            <a:endParaRPr lang="en-US" dirty="0"/>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136</a:t>
            </a:fld>
            <a:endParaRPr lang="en-US"/>
          </a:p>
        </p:txBody>
      </p:sp>
    </p:spTree>
    <p:extLst>
      <p:ext uri="{BB962C8B-B14F-4D97-AF65-F5344CB8AC3E}">
        <p14:creationId xmlns:p14="http://schemas.microsoft.com/office/powerpoint/2010/main" val="380960062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Amazingly, Antioch became the missionary sending center to launch three of Paul's missionary journeys!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249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لقد وعد بأننا سنشهد في النهاية في آخر مكان</a:t>
            </a:r>
            <a:r>
              <a:rPr lang="ar-SA" b="1" baseline="0" dirty="0">
                <a:latin typeface="Arial" panose="020B0604020202020204" pitchFamily="34" charset="0"/>
                <a:cs typeface="Arial" panose="020B0604020202020204" pitchFamily="34" charset="0"/>
              </a:rPr>
              <a:t> لم تصل له بشارة </a:t>
            </a:r>
            <a:r>
              <a:rPr lang="ar-SA" b="1" baseline="0" dirty="0" err="1">
                <a:latin typeface="Arial" panose="020B0604020202020204" pitchFamily="34" charset="0"/>
                <a:cs typeface="Arial" panose="020B0604020202020204" pitchFamily="34" charset="0"/>
              </a:rPr>
              <a:t>الأنجيل</a:t>
            </a:r>
            <a:r>
              <a:rPr lang="ar-SA" b="1" baseline="0"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على الأرض.</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405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started back in Acts 13…</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87601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55C3EADD-2B2E-0D48-919A-67FCDF461AC4}"/>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978FD8E6-98C6-7542-98E3-65A63BEF040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Today we will see how God used closed doors in his missionary enterprise to reach even more people like Lydia.</a:t>
            </a:r>
          </a:p>
          <a:p>
            <a:endParaRPr lang="en-US" altLang="en-US" dirty="0"/>
          </a:p>
        </p:txBody>
      </p:sp>
    </p:spTree>
    <p:extLst>
      <p:ext uri="{BB962C8B-B14F-4D97-AF65-F5344CB8AC3E}">
        <p14:creationId xmlns:p14="http://schemas.microsoft.com/office/powerpoint/2010/main" val="201037017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8422B4D0-942A-2D41-BA32-C71CB25C153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06BE4C8B-4E66-244E-951F-69A773251CA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On the second missionary journey, Paul and his traveling companions left Antioch initially to follow up on the churches started on the first journey.</a:t>
            </a:r>
          </a:p>
          <a:p>
            <a:endParaRPr lang="en-US" altLang="en-US" dirty="0"/>
          </a:p>
        </p:txBody>
      </p:sp>
    </p:spTree>
    <p:extLst>
      <p:ext uri="{BB962C8B-B14F-4D97-AF65-F5344CB8AC3E}">
        <p14:creationId xmlns:p14="http://schemas.microsoft.com/office/powerpoint/2010/main" val="181532510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بعد فريجية وغلاطية، مُنع بولس بالروح عن آسيا وبيثينية، لكنه دُعي إلى مكدونية كما خطط الله ليصل الإنجيل إلى أوروبا (16: 6- 10).</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829157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lstStyle/>
          <a:p>
            <a:r>
              <a:rPr lang="en-US" dirty="0"/>
              <a:t>Ancient Philippi lies in ruins now, but in Paul's day the city was a strategic location in what is now northern Greece.</a:t>
            </a:r>
          </a:p>
        </p:txBody>
      </p:sp>
      <p:sp>
        <p:nvSpPr>
          <p:cNvPr id="4" name="Slide Number Placeholder 3"/>
          <p:cNvSpPr>
            <a:spLocks noGrp="1"/>
          </p:cNvSpPr>
          <p:nvPr>
            <p:ph type="sldNum" sz="quarter" idx="5"/>
          </p:nvPr>
        </p:nvSpPr>
        <p:spPr/>
        <p:txBody>
          <a:bodyPr/>
          <a:lstStyle/>
          <a:p>
            <a:fld id="{3823765F-6D3A-4867-9087-48A7502DC5BA}" type="slidenum">
              <a:rPr lang="en-US" smtClean="0"/>
              <a:t>144</a:t>
            </a:fld>
            <a:endParaRPr lang="en-US" dirty="0"/>
          </a:p>
        </p:txBody>
      </p:sp>
    </p:spTree>
    <p:extLst>
      <p:ext uri="{BB962C8B-B14F-4D97-AF65-F5344CB8AC3E}">
        <p14:creationId xmlns:p14="http://schemas.microsoft.com/office/powerpoint/2010/main" val="25300690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79671749-B014-DA4C-9180-08271AB2A6C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E51D6D4F-82ED-564F-AD61-24FEDFCCC83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Paul crossed the Aegean Sea from Asia (modern-day Turkey) to Europe (modern-day Greece).</a:t>
            </a:r>
          </a:p>
          <a:p>
            <a:endParaRPr lang="en-US" altLang="en-US" dirty="0"/>
          </a:p>
        </p:txBody>
      </p:sp>
    </p:spTree>
    <p:extLst>
      <p:ext uri="{BB962C8B-B14F-4D97-AF65-F5344CB8AC3E}">
        <p14:creationId xmlns:p14="http://schemas.microsoft.com/office/powerpoint/2010/main" val="367638466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AB75F1CC-0CC4-8F43-A3CF-858326CC8DB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A3A2C10B-8902-D446-B6C9-C8E73CEFBAC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r>
              <a:rPr lang="en-US" sz="1200" b="0" dirty="0">
                <a:solidFill>
                  <a:schemeClr val="bg1"/>
                </a:solidFill>
                <a:effectLst>
                  <a:glow rad="139700">
                    <a:schemeClr val="tx1"/>
                  </a:glow>
                </a:effectLst>
                <a:latin typeface="Calibri" panose="020F0502020204030204" pitchFamily="34" charset="0"/>
                <a:cs typeface="Calibri" panose="020F0502020204030204" pitchFamily="34" charset="0"/>
              </a:rPr>
              <a:t>Taking the gospel to a new city…</a:t>
            </a:r>
          </a:p>
          <a:p>
            <a:pPr algn="l"/>
            <a:r>
              <a:rPr lang="en-US" sz="1200" b="0" dirty="0">
                <a:solidFill>
                  <a:schemeClr val="bg1"/>
                </a:solidFill>
                <a:effectLst>
                  <a:glow rad="139700">
                    <a:schemeClr val="tx1"/>
                  </a:glow>
                </a:effectLst>
                <a:latin typeface="Calibri" panose="020F0502020204030204" pitchFamily="34" charset="0"/>
                <a:cs typeface="Calibri" panose="020F0502020204030204" pitchFamily="34" charset="0"/>
              </a:rPr>
              <a:t>Where would you start?</a:t>
            </a:r>
          </a:p>
          <a:p>
            <a:pPr algn="l"/>
            <a:endParaRPr lang="en-US" altLang="en-US" b="0" dirty="0"/>
          </a:p>
        </p:txBody>
      </p:sp>
    </p:spTree>
    <p:extLst>
      <p:ext uri="{BB962C8B-B14F-4D97-AF65-F5344CB8AC3E}">
        <p14:creationId xmlns:p14="http://schemas.microsoft.com/office/powerpoint/2010/main" val="409331770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4B95D05D-D51C-F34A-8B7A-1F517F1BA1B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F12338CC-5E55-3A46-BA01-47452309273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28140591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0901008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4E9D3DC6-8ECC-404E-BF2C-0F6B0F121C8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2B8F55C7-D19F-EF4E-96BA-769AD3076D1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19403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افعل ما قصده الرب لك حتى يمتد حكمه إلى الجميع خلال حياتك!</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9351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153F9B95-73F0-CD42-AA19-E2215482776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4A1AA51B-2B9D-934D-8DF1-A20BA5DC188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995763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3AA1CDF4-8ADD-554A-85DE-52D028C6786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94725438-BD54-7441-A0D9-9FD972B4B8F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5305054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DE5FB3B0-A133-3C49-843A-BB3C45B5024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2404F08E-3D87-0742-98E7-41EA80F5AC3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2327360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57EF38F8-8CA5-E546-95B3-3C58E2AE93D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63B669CD-B80E-A248-BF3D-5788DFCFA11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2210793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C3671052-7C08-A248-9133-B19680881E52}"/>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CAD5C05F-948C-FC4B-85EF-2F6BF131545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4332554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409282E9-22AF-DE4B-A872-98F2DE280FF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86850300-7949-334F-BC53-B134DD15E47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1492827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90F5EAEB-003A-8444-B14B-41B063AA2B4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9383A6F2-1EBC-3A4C-B717-6F6F8131221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0990822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B43613BB-ECCF-0444-AE19-128B63B44F0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67142DA8-296C-7B45-A36B-B17E35F5914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04824144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688AF8B8-6912-684D-93AE-CCC031A23DB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9C2E4796-660A-8F48-8B52-4E5040B28BC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2716661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FAA345FD-1CD2-1045-BC48-F6C94AD768B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091D3789-00B4-054D-BA72-F927113605F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90146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546378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76AAB825-20C6-7545-8014-91F33C96A3D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A9C05EC5-9289-E842-8420-47B23869B68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4484911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937B70CF-445E-8F47-84A8-1EBCA3546E8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C9F4BE2B-1487-814A-961D-FE87A47E608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25623120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CC51D7F7-D508-9C42-A95D-670400DBA3E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8AE77DCB-CC15-6E48-A3C2-29CB9384821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358995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245E1ED4-3749-D341-998F-BE7BC74A7AB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93940358-B6A7-A644-B60F-936F725BEBF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5960082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7C0E5E8F-8A56-6D43-B1BF-A006C66C4D6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96700F13-1BA3-3941-A0A4-6D1B5D499CC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0908679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4171E819-CBCB-B241-BDCE-3B838EC8ADD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3274F3FF-B5AC-1E42-974A-9C0250BBE86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1609075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851E56D0-19B7-744B-A95D-21B7400F2F0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39EF4E33-9DFA-C14B-B793-22C7E87804C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6308630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8349A7C9-FFCE-F040-AE68-D3C6215E919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AC5AFB39-1EAF-B444-8D81-59CEC0E77E6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6000206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5E579F79-5C24-824D-9537-C9C7FEC0875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1AD6D5E7-64C5-9B4B-BD17-2C385AD2079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2983622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68775955-A2EA-B648-8E06-F1B731022C6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2F3297C8-D791-4A45-BA78-EA213DC4EF1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23811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4F51E7B2-EDFD-7140-AD0B-65C26421F04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4D400624-A51D-9146-8BE6-0D1687B867E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r>
              <a:rPr lang="en-US" dirty="0">
                <a:ea typeface="ＭＳ Ｐゴシック" charset="0"/>
                <a:cs typeface="ＭＳ Ｐゴシック" charset="0"/>
              </a:rPr>
              <a:t>Owners of a slave girl in Philippi whom Paul and Silas had released from a demon…</a:t>
            </a:r>
            <a:endParaRPr lang="en-US" altLang="en-US" dirty="0"/>
          </a:p>
        </p:txBody>
      </p:sp>
    </p:spTree>
    <p:extLst>
      <p:ext uri="{BB962C8B-B14F-4D97-AF65-F5344CB8AC3E}">
        <p14:creationId xmlns:p14="http://schemas.microsoft.com/office/powerpoint/2010/main" val="208911758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81841AA6-813A-2845-907B-2728F3EF3A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B52BDF84-031D-104E-A887-50A13E9B5FE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8080805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EDF7F31C-BA95-3F4B-A4B4-D94C63B82DA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6EFD4BE6-EE8F-3D4D-BF3E-31E65A62270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3089808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C1C9ED5B-FF04-6647-AA86-A6193AE3D3D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77AEA9AF-93C5-794C-A16D-604B3CA8D05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2824791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CEBA63C4-D6EA-D244-A63A-01BB4B03DA8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266254CD-17BE-3442-BEEB-D24D3DCB245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38441193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E036D24D-C5A9-3544-BEC8-8C065B1D654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B6B6BC8D-B766-B84F-AC05-9E5A382BE8A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4059295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6B39948C-FEB6-5749-992B-533EEFF658B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8A6C2ACB-E823-3C4A-83D6-024FB4C77DB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7762084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2EB74519-460E-E34B-BD2D-E235A16B30B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2BB8789A-7497-ED46-83A6-F04B6515643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1922014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a:extLst>
              <a:ext uri="{FF2B5EF4-FFF2-40B4-BE49-F238E27FC236}">
                <a16:creationId xmlns:a16="http://schemas.microsoft.com/office/drawing/2014/main" id="{D259DA71-B30D-2949-A68E-44DAD49B485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Text Box 2">
            <a:extLst>
              <a:ext uri="{FF2B5EF4-FFF2-40B4-BE49-F238E27FC236}">
                <a16:creationId xmlns:a16="http://schemas.microsoft.com/office/drawing/2014/main" id="{43B3EDEE-5310-6140-8EDD-3D4BC8B165F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3345242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a:extLst>
              <a:ext uri="{FF2B5EF4-FFF2-40B4-BE49-F238E27FC236}">
                <a16:creationId xmlns:a16="http://schemas.microsoft.com/office/drawing/2014/main" id="{39F59E26-C06D-2348-B84A-3B500167CBD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a:extLst>
              <a:ext uri="{FF2B5EF4-FFF2-40B4-BE49-F238E27FC236}">
                <a16:creationId xmlns:a16="http://schemas.microsoft.com/office/drawing/2014/main" id="{5190AA2B-8BBE-6348-83F5-803BB4328C1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01001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the most important questions that anyone can consider—if not THE most vital issue in life.</a:t>
            </a:r>
          </a:p>
          <a:p>
            <a:r>
              <a:rPr lang="en-US" sz="1200" b="0" kern="1200" dirty="0">
                <a:solidFill>
                  <a:schemeClr val="tx1"/>
                </a:solidFill>
                <a:effectLst/>
                <a:latin typeface="Arial" panose="020B0604020202020204" pitchFamily="34" charset="0"/>
                <a:cs typeface="Arial" panose="020B0604020202020204" pitchFamily="34" charset="0"/>
              </a:rPr>
              <a:t>______________</a:t>
            </a:r>
          </a:p>
          <a:p>
            <a:r>
              <a:rPr lang="en-US" sz="1200" b="0" kern="1200" dirty="0">
                <a:solidFill>
                  <a:schemeClr val="tx1"/>
                </a:solidFill>
                <a:effectLst/>
                <a:latin typeface="Arial" panose="020B0604020202020204" pitchFamily="34" charset="0"/>
                <a:cs typeface="Arial" panose="020B0604020202020204" pitchFamily="34" charset="0"/>
              </a:rPr>
              <a:t>NS-05-Acts15-16—slide 23</a:t>
            </a:r>
          </a:p>
          <a:p>
            <a:r>
              <a:rPr lang="en-US" sz="1200" b="0" kern="1200" dirty="0">
                <a:solidFill>
                  <a:schemeClr val="tx1"/>
                </a:solidFill>
                <a:effectLst/>
                <a:latin typeface="Arial" panose="020B0604020202020204" pitchFamily="34" charset="0"/>
                <a:cs typeface="Arial" panose="020B0604020202020204" pitchFamily="34" charset="0"/>
              </a:rPr>
              <a:t>NS-05-Romans3-4—slide 54</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278108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a:extLst>
              <a:ext uri="{FF2B5EF4-FFF2-40B4-BE49-F238E27FC236}">
                <a16:creationId xmlns:a16="http://schemas.microsoft.com/office/drawing/2014/main" id="{116ADA96-979B-B34C-A042-8CBB58DAEFF2}"/>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Text Box 2">
            <a:extLst>
              <a:ext uri="{FF2B5EF4-FFF2-40B4-BE49-F238E27FC236}">
                <a16:creationId xmlns:a16="http://schemas.microsoft.com/office/drawing/2014/main" id="{4B83C737-5DC8-EB44-9A0B-FDD0D68727D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1796581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Text Box 1">
            <a:extLst>
              <a:ext uri="{FF2B5EF4-FFF2-40B4-BE49-F238E27FC236}">
                <a16:creationId xmlns:a16="http://schemas.microsoft.com/office/drawing/2014/main" id="{C1D51013-7CDD-5A4B-97C3-B573D1564AC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Text Box 2">
            <a:extLst>
              <a:ext uri="{FF2B5EF4-FFF2-40B4-BE49-F238E27FC236}">
                <a16:creationId xmlns:a16="http://schemas.microsoft.com/office/drawing/2014/main" id="{96D521F6-6528-2040-ABF5-B51FDD7A87B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2186846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55C3EADD-2B2E-0D48-919A-67FCDF461AC4}"/>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978FD8E6-98C6-7542-98E3-65A63BEF040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0396985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a:extLst>
              <a:ext uri="{FF2B5EF4-FFF2-40B4-BE49-F238E27FC236}">
                <a16:creationId xmlns:a16="http://schemas.microsoft.com/office/drawing/2014/main" id="{B822B325-06A2-F742-81AD-C92C4D6BF42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CAFDAF40-6481-214D-8E03-776ABF13C7F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altLang="en-US" dirty="0"/>
              <a:t>…</a:t>
            </a:r>
            <a:r>
              <a:rPr lang="en-US" dirty="0">
                <a:ea typeface="ＭＳ Ｐゴシック" charset="0"/>
                <a:cs typeface="ＭＳ Ｐゴシック" charset="0"/>
              </a:rPr>
              <a:t>had them beaten, flogged, and imprisoned—but they prayed and sang in prison, which is not exactly rioting behavior (16:16-25). These men caused no riot—rather, they were the victims of the riot caused by others!</a:t>
            </a:r>
          </a:p>
          <a:p>
            <a:endParaRPr lang="en-US" altLang="en-US" dirty="0"/>
          </a:p>
        </p:txBody>
      </p:sp>
    </p:spTree>
    <p:extLst>
      <p:ext uri="{BB962C8B-B14F-4D97-AF65-F5344CB8AC3E}">
        <p14:creationId xmlns:p14="http://schemas.microsoft.com/office/powerpoint/2010/main" val="93054619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F5F56D50-6EF2-7B4E-BC33-93525EC6634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7CF63E26-A4C9-BF44-B621-B6F56DA900E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6712332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418F80F7-B845-4A40-A829-D525381E7E4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4ADD1564-4AEE-224B-AAA7-0D2C48836DA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25819200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83B49ECD-FD83-B14F-A4AC-AA4E0698C04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61F9CEF4-5C8E-8C4F-BEC7-5B008994944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9513521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251B6F2E-DC93-B245-833F-6ACD99C45AA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AD80AD13-7211-704E-B6D4-B0D131E2650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20200317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3194BA97-E597-FD46-AE59-AD8A516D3E0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ADEE7F23-C430-144D-8F14-678D7BF5931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0560393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264B7B09-9B7C-3E40-9189-F77B6638569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2AFA5209-99C5-5E44-93E0-A5CB7E1B40E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19213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cs typeface="Arial" panose="020B0604020202020204" pitchFamily="34" charset="0"/>
              </a:rPr>
              <a:t>God is holy and we are sinful—so we are separated from God.</a:t>
            </a:r>
          </a:p>
          <a:p>
            <a:r>
              <a:rPr lang="en-US" sz="1200" b="0" kern="1200" dirty="0">
                <a:solidFill>
                  <a:schemeClr val="tx1"/>
                </a:solidFill>
                <a:effectLst/>
                <a:latin typeface="Arial" panose="020B0604020202020204" pitchFamily="34" charset="0"/>
                <a:cs typeface="Arial" panose="020B0604020202020204" pitchFamily="34" charset="0"/>
              </a:rPr>
              <a:t>______________</a:t>
            </a:r>
          </a:p>
          <a:p>
            <a:r>
              <a:rPr lang="en-US" sz="1200" b="0" kern="1200" dirty="0">
                <a:solidFill>
                  <a:schemeClr val="tx1"/>
                </a:solidFill>
                <a:effectLst/>
                <a:latin typeface="Arial" panose="020B0604020202020204" pitchFamily="34" charset="0"/>
                <a:cs typeface="Arial" panose="020B0604020202020204" pitchFamily="34" charset="0"/>
              </a:rPr>
              <a:t>NS-05-Acts15-16—slide 24</a:t>
            </a:r>
          </a:p>
          <a:p>
            <a:r>
              <a:rPr lang="en-US" sz="1200" b="0" kern="1200" dirty="0">
                <a:solidFill>
                  <a:schemeClr val="tx1"/>
                </a:solidFill>
                <a:effectLst/>
                <a:latin typeface="Arial" panose="020B0604020202020204" pitchFamily="34" charset="0"/>
                <a:cs typeface="Arial" panose="020B0604020202020204" pitchFamily="34" charset="0"/>
              </a:rPr>
              <a:t>NS-05-Romans3-4—slide 55</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67728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350AC176-ED94-304E-BCBC-3B2AADBC76B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355F4349-19F2-7445-8282-0E08F12E8C1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4501722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C3D53193-2F52-3C4C-AE6B-C44343CD52F4}"/>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65E9E784-217D-9745-83E7-4DAF550C8A6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8421049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ABBF8998-28FF-FA4E-99E9-7AE4752F5A9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00B8AC8D-81BF-6848-AA34-D6BACD32767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7174115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AAE2973F-2604-1B43-B53F-8198B43CFD8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90BAB08C-5E7C-4548-83FE-D30682D4FAB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764453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9BCAA5FD-E931-C441-AA38-24B403E9122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1C0C7E29-7A6D-524D-BC0C-B8FB63297FE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4438784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BEAF1318-0D23-F54E-A63C-8513F0E721C4}"/>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CC1EA1EC-5FE0-5440-BFA9-28F5C984667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8851233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a:extLst>
              <a:ext uri="{FF2B5EF4-FFF2-40B4-BE49-F238E27FC236}">
                <a16:creationId xmlns:a16="http://schemas.microsoft.com/office/drawing/2014/main" id="{8368CDA5-55D8-3940-879F-F3DB0C2F852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Text Box 2">
            <a:extLst>
              <a:ext uri="{FF2B5EF4-FFF2-40B4-BE49-F238E27FC236}">
                <a16:creationId xmlns:a16="http://schemas.microsoft.com/office/drawing/2014/main" id="{DD3218FB-D6BC-3E40-8DF3-6B6BDCF8D42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0112609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a:extLst>
              <a:ext uri="{FF2B5EF4-FFF2-40B4-BE49-F238E27FC236}">
                <a16:creationId xmlns:a16="http://schemas.microsoft.com/office/drawing/2014/main" id="{3D5A9E65-325F-6446-8AE0-9B849AF38C6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a:extLst>
              <a:ext uri="{FF2B5EF4-FFF2-40B4-BE49-F238E27FC236}">
                <a16:creationId xmlns:a16="http://schemas.microsoft.com/office/drawing/2014/main" id="{4671B91C-59D1-B041-A95C-BCBE5058C4D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8217793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a:extLst>
              <a:ext uri="{FF2B5EF4-FFF2-40B4-BE49-F238E27FC236}">
                <a16:creationId xmlns:a16="http://schemas.microsoft.com/office/drawing/2014/main" id="{8727777A-F3B0-D347-9505-BFAFBBA7665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FAAA1E93-F0C9-E040-A093-1C2F917F4DC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9463287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a:extLst>
              <a:ext uri="{FF2B5EF4-FFF2-40B4-BE49-F238E27FC236}">
                <a16:creationId xmlns:a16="http://schemas.microsoft.com/office/drawing/2014/main" id="{DE5A6BF8-6986-224B-9577-ECAF16CB1234}"/>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Text Box 2">
            <a:extLst>
              <a:ext uri="{FF2B5EF4-FFF2-40B4-BE49-F238E27FC236}">
                <a16:creationId xmlns:a16="http://schemas.microsoft.com/office/drawing/2014/main" id="{3ACD382D-40A4-2C4B-A464-BDF52E34D76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39530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cs typeface="Arial" panose="020B0604020202020204" pitchFamily="34" charset="0"/>
              </a:rPr>
              <a:t>So how do we bridge that gap? Religion won’t do it—nor good works, nor morality, nor the right philosophy.</a:t>
            </a:r>
          </a:p>
          <a:p>
            <a:r>
              <a:rPr lang="en-US" sz="1200" b="0" kern="1200" dirty="0">
                <a:solidFill>
                  <a:schemeClr val="tx1"/>
                </a:solidFill>
                <a:effectLst/>
                <a:latin typeface="Arial" panose="020B0604020202020204" pitchFamily="34" charset="0"/>
                <a:cs typeface="Arial" panose="020B0604020202020204" pitchFamily="34" charset="0"/>
              </a:rPr>
              <a:t>______________</a:t>
            </a:r>
          </a:p>
          <a:p>
            <a:r>
              <a:rPr lang="en-US" sz="1200" b="0" kern="1200" dirty="0">
                <a:solidFill>
                  <a:schemeClr val="tx1"/>
                </a:solidFill>
                <a:effectLst/>
                <a:latin typeface="Arial" panose="020B0604020202020204" pitchFamily="34" charset="0"/>
                <a:cs typeface="Arial" panose="020B0604020202020204" pitchFamily="34" charset="0"/>
              </a:rPr>
              <a:t>NS-05-Acts15-16—slide 25</a:t>
            </a:r>
          </a:p>
          <a:p>
            <a:r>
              <a:rPr lang="en-US" sz="1200" b="0" kern="1200" dirty="0">
                <a:solidFill>
                  <a:schemeClr val="tx1"/>
                </a:solidFill>
                <a:effectLst/>
                <a:latin typeface="Arial" panose="020B0604020202020204" pitchFamily="34" charset="0"/>
                <a:cs typeface="Arial" panose="020B0604020202020204" pitchFamily="34" charset="0"/>
              </a:rPr>
              <a:t>NS-05-Romans3-4—slide 56</a:t>
            </a:r>
          </a:p>
        </p:txBody>
      </p:sp>
    </p:spTree>
    <p:extLst>
      <p:ext uri="{BB962C8B-B14F-4D97-AF65-F5344CB8AC3E}">
        <p14:creationId xmlns:p14="http://schemas.microsoft.com/office/powerpoint/2010/main" val="259020779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Text Box 1">
            <a:extLst>
              <a:ext uri="{FF2B5EF4-FFF2-40B4-BE49-F238E27FC236}">
                <a16:creationId xmlns:a16="http://schemas.microsoft.com/office/drawing/2014/main" id="{41F30A6D-F920-0A45-81C6-E7E88B9B12A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Text Box 2">
            <a:extLst>
              <a:ext uri="{FF2B5EF4-FFF2-40B4-BE49-F238E27FC236}">
                <a16:creationId xmlns:a16="http://schemas.microsoft.com/office/drawing/2014/main" id="{34EB63A3-7040-304B-821A-5943FAA6B97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6202462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Text Box 1">
            <a:extLst>
              <a:ext uri="{FF2B5EF4-FFF2-40B4-BE49-F238E27FC236}">
                <a16:creationId xmlns:a16="http://schemas.microsoft.com/office/drawing/2014/main" id="{89AFB211-7A07-DD49-8B84-DF20A724035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Text Box 2">
            <a:extLst>
              <a:ext uri="{FF2B5EF4-FFF2-40B4-BE49-F238E27FC236}">
                <a16:creationId xmlns:a16="http://schemas.microsoft.com/office/drawing/2014/main" id="{5463EE14-7153-BD48-A11A-40A4A77A140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1581520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a:extLst>
              <a:ext uri="{FF2B5EF4-FFF2-40B4-BE49-F238E27FC236}">
                <a16:creationId xmlns:a16="http://schemas.microsoft.com/office/drawing/2014/main" id="{DD965BAD-205C-1F42-9E34-3A1ED4C3FE7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Text Box 2">
            <a:extLst>
              <a:ext uri="{FF2B5EF4-FFF2-40B4-BE49-F238E27FC236}">
                <a16:creationId xmlns:a16="http://schemas.microsoft.com/office/drawing/2014/main" id="{E2EDBCDB-7493-1348-B0A5-71F74A8667E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7415304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a:extLst>
              <a:ext uri="{FF2B5EF4-FFF2-40B4-BE49-F238E27FC236}">
                <a16:creationId xmlns:a16="http://schemas.microsoft.com/office/drawing/2014/main" id="{A9349E1F-769E-1D4E-8356-93341E5E0E8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Text Box 2">
            <a:extLst>
              <a:ext uri="{FF2B5EF4-FFF2-40B4-BE49-F238E27FC236}">
                <a16:creationId xmlns:a16="http://schemas.microsoft.com/office/drawing/2014/main" id="{D42FEB5B-5CB2-0441-8218-557C1F8E716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2503694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Text Box 1">
            <a:extLst>
              <a:ext uri="{FF2B5EF4-FFF2-40B4-BE49-F238E27FC236}">
                <a16:creationId xmlns:a16="http://schemas.microsoft.com/office/drawing/2014/main" id="{2F161EC5-6CF3-2B47-8E58-CCA9B8985D7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Text Box 2">
            <a:extLst>
              <a:ext uri="{FF2B5EF4-FFF2-40B4-BE49-F238E27FC236}">
                <a16:creationId xmlns:a16="http://schemas.microsoft.com/office/drawing/2014/main" id="{F81C44EE-E22A-374F-A765-F9467B7BFAE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15670037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a:extLst>
              <a:ext uri="{FF2B5EF4-FFF2-40B4-BE49-F238E27FC236}">
                <a16:creationId xmlns:a16="http://schemas.microsoft.com/office/drawing/2014/main" id="{B5DE4C19-2CDF-9A40-A987-AAC8FDC67BD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Text Box 2">
            <a:extLst>
              <a:ext uri="{FF2B5EF4-FFF2-40B4-BE49-F238E27FC236}">
                <a16:creationId xmlns:a16="http://schemas.microsoft.com/office/drawing/2014/main" id="{9A17C7A1-65C1-1B4A-BD19-0C157BD4112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05882243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Text Box 1">
            <a:extLst>
              <a:ext uri="{FF2B5EF4-FFF2-40B4-BE49-F238E27FC236}">
                <a16:creationId xmlns:a16="http://schemas.microsoft.com/office/drawing/2014/main" id="{8D455E8F-8F27-D647-AF1E-B4385C65A49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Text Box 2">
            <a:extLst>
              <a:ext uri="{FF2B5EF4-FFF2-40B4-BE49-F238E27FC236}">
                <a16:creationId xmlns:a16="http://schemas.microsoft.com/office/drawing/2014/main" id="{4EC33626-596D-C349-BAB9-9E7AF01D82D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5015201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1" name="Text Box 1">
            <a:extLst>
              <a:ext uri="{FF2B5EF4-FFF2-40B4-BE49-F238E27FC236}">
                <a16:creationId xmlns:a16="http://schemas.microsoft.com/office/drawing/2014/main" id="{F989F830-D526-6F41-AE5C-BA86EEB9359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Text Box 2">
            <a:extLst>
              <a:ext uri="{FF2B5EF4-FFF2-40B4-BE49-F238E27FC236}">
                <a16:creationId xmlns:a16="http://schemas.microsoft.com/office/drawing/2014/main" id="{9F2B1E41-EF2E-704D-B56A-2C09B2AF2FE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11324014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5" name="Text Box 1">
            <a:extLst>
              <a:ext uri="{FF2B5EF4-FFF2-40B4-BE49-F238E27FC236}">
                <a16:creationId xmlns:a16="http://schemas.microsoft.com/office/drawing/2014/main" id="{C314C158-365F-BF49-BD5D-6681490F30C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Text Box 2">
            <a:extLst>
              <a:ext uri="{FF2B5EF4-FFF2-40B4-BE49-F238E27FC236}">
                <a16:creationId xmlns:a16="http://schemas.microsoft.com/office/drawing/2014/main" id="{0573A073-200C-7046-BBDB-D72D49615BC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3444381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Jerusalem Sanhedrin arrested Peter and John and locked them up overnight (Acts 4).</a:t>
            </a:r>
          </a:p>
          <a:p>
            <a:r>
              <a:rPr lang="en-US" dirty="0"/>
              <a:t>• They did the same thing again, but an angel let them out—in the morning, they preached in the temple (Acts 5)!</a:t>
            </a:r>
          </a:p>
          <a:p>
            <a:r>
              <a:rPr lang="en-US" dirty="0"/>
              <a:t>• Peter was again freed from jail in Acts 12.</a:t>
            </a:r>
          </a:p>
          <a:p>
            <a:r>
              <a:rPr lang="en-US" dirty="0"/>
              <a:t>• Then a similar thing happened to Paul in Philippi—thrown in jail and an earthquake let him out (Acts 16)!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154702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1"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1"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1"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BE-03-Lev-27</a:t>
            </a:r>
          </a:p>
          <a:p>
            <a:pPr eaLnBrk="1" hangingPunct="1"/>
            <a:r>
              <a:rPr lang="en-US" b="1"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1" dirty="0">
                <a:latin typeface="Arial" panose="020B0604020202020204" pitchFamily="34" charset="0"/>
                <a:ea typeface="ＭＳ Ｐゴシック" charset="0"/>
                <a:cs typeface="Arial" panose="020B0604020202020204" pitchFamily="34" charset="0"/>
              </a:rPr>
              <a:t>OB-39-Salvation-2</a:t>
            </a:r>
          </a:p>
          <a:p>
            <a:pPr eaLnBrk="1" hangingPunct="1"/>
            <a:r>
              <a:rPr lang="en-US" b="1" dirty="0">
                <a:latin typeface="Arial" panose="020B0604020202020204" pitchFamily="34" charset="0"/>
                <a:ea typeface="ＭＳ Ｐゴシック" charset="0"/>
                <a:cs typeface="Arial" panose="020B0604020202020204" pitchFamily="34" charset="0"/>
              </a:rPr>
              <a:t>OS-03-Leviticus-13</a:t>
            </a:r>
          </a:p>
          <a:p>
            <a:pPr eaLnBrk="1" hangingPunct="1"/>
            <a:r>
              <a:rPr lang="en-US" b="1" dirty="0">
                <a:latin typeface="Arial" panose="020B0604020202020204" pitchFamily="34" charset="0"/>
                <a:ea typeface="ＭＳ Ｐゴシック" charset="0"/>
                <a:cs typeface="Arial" panose="020B0604020202020204" pitchFamily="34" charset="0"/>
              </a:rPr>
              <a:t>OP-03-Lev-27</a:t>
            </a:r>
          </a:p>
          <a:p>
            <a:pPr eaLnBrk="1" hangingPunct="1"/>
            <a:r>
              <a:rPr lang="en-US" b="1"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NP-Acts_15v1-35_Dont_Be_Law_Abiding_(Rick_Griffith)-61_eng_pr_v4—slide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NS-Rom3-4-slide 77</a:t>
            </a:r>
          </a:p>
          <a:p>
            <a:pPr eaLnBrk="1" hangingPunct="1"/>
            <a:r>
              <a:rPr lang="en-US" b="1" dirty="0">
                <a:latin typeface="Arial" panose="020B0604020202020204" pitchFamily="34" charset="0"/>
                <a:ea typeface="ＭＳ Ｐゴシック" charset="0"/>
                <a:cs typeface="Arial" panose="020B0604020202020204" pitchFamily="34" charset="0"/>
              </a:rPr>
              <a:t>NS-09-Galatians-48</a:t>
            </a:r>
          </a:p>
          <a:p>
            <a:pPr eaLnBrk="1" hangingPunct="1"/>
            <a:r>
              <a:rPr lang="en-US" b="1"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SA-15-Inheritance-26</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Maybe they sang a gospel song like this one!</a:t>
            </a:r>
          </a:p>
          <a:p>
            <a:endParaRPr lang="en-US" dirty="0"/>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223</a:t>
            </a:fld>
            <a:endParaRPr lang="en-US"/>
          </a:p>
        </p:txBody>
      </p:sp>
    </p:spTree>
    <p:extLst>
      <p:ext uri="{BB962C8B-B14F-4D97-AF65-F5344CB8AC3E}">
        <p14:creationId xmlns:p14="http://schemas.microsoft.com/office/powerpoint/2010/main" val="235655138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68A97-8C07-4C0A-BECE-C71348A3D7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EBAD04-3B3D-C53E-B6A0-01D626D7A6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584C70-8CD9-0B51-247B-29CCA7EC96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E28877-2ABE-DAA8-41D8-D80BF9357E6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3702237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874BA58-38E6-4341-BAA3-445107195CB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The jailor was sitting quietly one evening...</a:t>
            </a: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E403F3-6EB3-7244-AAE5-E2DB4C96BF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9922" name="Rectangle 2"/>
          <p:cNvSpPr>
            <a:spLocks noGrp="1" noRot="1" noChangeAspect="1" noChangeArrowheads="1" noTextEdit="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Until suddenly there was an earthquake!  Fear seized him…</a:t>
            </a: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2BCCC9E-BAB1-FB4F-8CB3-C7E1D477AB23}" type="slidenum">
              <a:rPr lang="en-US" sz="1200" b="1">
                <a:solidFill>
                  <a:srgbClr val="000000"/>
                </a:solidFill>
                <a:latin typeface="Arial" panose="020B0604020202020204" pitchFamily="34" charset="0"/>
              </a:rPr>
              <a:pPr/>
              <a:t>233</a:t>
            </a:fld>
            <a:endParaRPr lang="en-US" sz="1200" b="1" dirty="0">
              <a:solidFill>
                <a:srgbClr val="000000"/>
              </a:solidFill>
              <a:latin typeface="Arial" panose="020B0604020202020204" pitchFamily="34" charset="0"/>
            </a:endParaRPr>
          </a:p>
        </p:txBody>
      </p:sp>
      <p:sp>
        <p:nvSpPr>
          <p:cNvPr id="21197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He thought that Paul and Silas had escaped, so he sought to kill himself</a:t>
            </a: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AE403F3-6EB3-7244-AAE5-E2DB4C96BFBC}" type="slidenum">
              <a:rPr lang="en-US" sz="1200" b="1">
                <a:solidFill>
                  <a:srgbClr val="000000"/>
                </a:solidFill>
                <a:latin typeface="Arial" panose="020B0604020202020204" pitchFamily="34" charset="0"/>
              </a:rPr>
              <a:pPr/>
              <a:t>234</a:t>
            </a:fld>
            <a:endParaRPr lang="en-US" sz="1200" b="1" dirty="0">
              <a:solidFill>
                <a:srgbClr val="000000"/>
              </a:solidFill>
              <a:latin typeface="Arial" panose="020B0604020202020204" pitchFamily="34" charset="0"/>
            </a:endParaRPr>
          </a:p>
        </p:txBody>
      </p:sp>
      <p:sp>
        <p:nvSpPr>
          <p:cNvPr id="20992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Until suddenly there was an earthquake!  Fear seized him…</a:t>
            </a: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286CF64-7D0B-C44E-A668-7E617F97142A}" type="slidenum">
              <a:rPr lang="en-US" sz="1200" b="1">
                <a:solidFill>
                  <a:srgbClr val="000000"/>
                </a:solidFill>
                <a:latin typeface="Arial" panose="020B0604020202020204" pitchFamily="34" charset="0"/>
              </a:rPr>
              <a:pPr/>
              <a:t>235</a:t>
            </a:fld>
            <a:endParaRPr lang="en-US" sz="1200" b="1" dirty="0">
              <a:solidFill>
                <a:srgbClr val="000000"/>
              </a:solidFill>
              <a:latin typeface="Arial" panose="020B0604020202020204" pitchFamily="34" charset="0"/>
            </a:endParaRPr>
          </a:p>
        </p:txBody>
      </p:sp>
      <p:sp>
        <p:nvSpPr>
          <p:cNvPr id="21401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But Paul told him, </a:t>
            </a:r>
            <a:r>
              <a:rPr lang="ru-RU"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Believe in the Lord Jesus Christ and you will be saved—you and your entire household!</a:t>
            </a:r>
            <a:r>
              <a:rPr lang="ru-RU"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 (</a:t>
            </a:r>
            <a:r>
              <a:rPr lang="ar-SA" b="1" dirty="0">
                <a:latin typeface="Arial" panose="020B0604020202020204" pitchFamily="34" charset="0"/>
                <a:ea typeface="ＭＳ Ｐゴシック" charset="0"/>
                <a:cs typeface="ＭＳ Ｐゴシック" charset="0"/>
              </a:rPr>
              <a:t>أعمال الرسل</a:t>
            </a:r>
            <a:r>
              <a:rPr lang="en-US" b="1" dirty="0">
                <a:latin typeface="Arial" panose="020B0604020202020204" pitchFamily="34" charset="0"/>
                <a:ea typeface="ＭＳ Ｐゴシック" charset="0"/>
                <a:cs typeface="ＭＳ Ｐゴシック" charset="0"/>
              </a:rPr>
              <a:t> 16:31).  So he trusted Christ and was filled with joy.</a:t>
            </a: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869FA36-AA4E-CA4E-B26E-519D1E2B3541}" type="slidenum">
              <a:rPr lang="en-US" sz="1200" b="1">
                <a:solidFill>
                  <a:srgbClr val="000000"/>
                </a:solidFill>
                <a:latin typeface="Arial" panose="020B0604020202020204" pitchFamily="34" charset="0"/>
              </a:rPr>
              <a:pPr/>
              <a:t>236</a:t>
            </a:fld>
            <a:endParaRPr lang="en-US" sz="1200" b="1" dirty="0">
              <a:solidFill>
                <a:srgbClr val="000000"/>
              </a:solidFill>
              <a:latin typeface="Arial" panose="020B0604020202020204" pitchFamily="34" charset="0"/>
            </a:endParaRPr>
          </a:p>
        </p:txBody>
      </p:sp>
      <p:sp>
        <p:nvSpPr>
          <p:cNvPr id="21606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Then he was baptized.  The artist wanted to please all, so he has him being baptized by pouring</a:t>
            </a: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296DB42-7F6F-1C47-84FD-C1EB46296866}" type="slidenum">
              <a:rPr lang="en-US" sz="1200" b="1">
                <a:solidFill>
                  <a:srgbClr val="000000"/>
                </a:solidFill>
                <a:latin typeface="Arial" panose="020B0604020202020204" pitchFamily="34" charset="0"/>
              </a:rPr>
              <a:pPr/>
              <a:t>237</a:t>
            </a:fld>
            <a:endParaRPr lang="en-US" sz="1200" b="1" dirty="0">
              <a:solidFill>
                <a:srgbClr val="000000"/>
              </a:solidFill>
              <a:latin typeface="Arial" panose="020B0604020202020204" pitchFamily="34" charset="0"/>
            </a:endParaRPr>
          </a:p>
        </p:txBody>
      </p:sp>
      <p:sp>
        <p:nvSpPr>
          <p:cNvPr id="21811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Or immersion!</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4F65A2-1857-1149-9039-6A61B3428C45}" type="slidenum">
              <a:rPr lang="en-GB" sz="1200">
                <a:solidFill>
                  <a:srgbClr val="000000"/>
                </a:solidFill>
              </a:rPr>
              <a:pPr eaLnBrk="1" hangingPunct="1"/>
              <a:t>243</a:t>
            </a:fld>
            <a:endParaRPr lang="en-GB" sz="1200">
              <a:solidFill>
                <a:srgbClr val="000000"/>
              </a:solidFill>
            </a:endParaRPr>
          </a:p>
        </p:txBody>
      </p:sp>
      <p:sp>
        <p:nvSpPr>
          <p:cNvPr id="40141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01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0132F1B-3DFB-FB4B-BA2D-67976D50C44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altLang="zh-CN" b="1" dirty="0">
                <a:latin typeface="Arial" panose="020B0604020202020204" pitchFamily="34" charset="0"/>
                <a:cs typeface="Arial" panose="020B0604020202020204" pitchFamily="34" charset="0"/>
              </a:rPr>
              <a:t>What is the Christian’s relationship to the Law? Should we be law abiding?</a:t>
            </a:r>
          </a:p>
          <a:p>
            <a:r>
              <a:rPr lang="en-US" altLang="zh-CN" b="1" dirty="0">
                <a:latin typeface="Arial" panose="020B0604020202020204" pitchFamily="34" charset="0"/>
                <a:cs typeface="Arial" panose="020B0604020202020204" pitchFamily="34" charset="0"/>
              </a:rPr>
              <a:t>Do you know how to relate the OT and NT for Christians?</a:t>
            </a:r>
          </a:p>
          <a:p>
            <a:r>
              <a:rPr lang="en-US" altLang="zh-CN" b="1" dirty="0">
                <a:latin typeface="Arial" panose="020B0604020202020204" pitchFamily="34" charset="0"/>
                <a:cs typeface="Arial" panose="020B0604020202020204" pitchFamily="34" charset="0"/>
              </a:rPr>
              <a:t>I was confused how the law of Moses applied to me even after my ThM degree. So I wrote a 424-page PhD dissertation on the Sabbath!</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6583990-D1BC-B542-9AA2-977D3A2B660A}" type="slidenum">
              <a:rPr lang="en-GB" sz="1200">
                <a:solidFill>
                  <a:srgbClr val="000000"/>
                </a:solidFill>
              </a:rPr>
              <a:pPr eaLnBrk="1" hangingPunct="1"/>
              <a:t>244</a:t>
            </a:fld>
            <a:endParaRPr lang="en-GB" sz="1200">
              <a:solidFill>
                <a:srgbClr val="000000"/>
              </a:solidFill>
            </a:endParaRPr>
          </a:p>
        </p:txBody>
      </p:sp>
      <p:sp>
        <p:nvSpPr>
          <p:cNvPr id="40345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246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870FD4-34A3-2A43-AEDD-B4D25AA888B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0" dirty="0">
              <a:ea typeface="ＭＳ Ｐゴシック" charset="0"/>
              <a:cs typeface="ＭＳ Ｐゴシック" charset="0"/>
            </a:endParaRPr>
          </a:p>
          <a:p>
            <a:pPr eaLnBrk="1" hangingPunct="1"/>
            <a:r>
              <a:rPr lang="en-US" b="0" dirty="0">
                <a:ea typeface="ＭＳ Ｐゴシック" charset="0"/>
                <a:cs typeface="ＭＳ Ｐゴシック" charset="0"/>
              </a:rPr>
              <a:t>________</a:t>
            </a:r>
          </a:p>
          <a:p>
            <a:pPr eaLnBrk="1" hangingPunct="1"/>
            <a:r>
              <a:rPr lang="en-US" b="0" dirty="0">
                <a:ea typeface="ＭＳ Ｐゴシック" charset="0"/>
                <a:cs typeface="ＭＳ Ｐゴシック" charset="0"/>
              </a:rPr>
              <a:t>NS-03-Luke1-12—slide 53</a:t>
            </a:r>
          </a:p>
          <a:p>
            <a:pPr eaLnBrk="1" hangingPunct="1"/>
            <a:r>
              <a:rPr lang="en-US" b="0" dirty="0">
                <a:ea typeface="ＭＳ Ｐゴシック" charset="0"/>
                <a:cs typeface="ＭＳ Ｐゴシック" charset="0"/>
              </a:rPr>
              <a:t>NS-05-Acts15-16—slide 244</a:t>
            </a:r>
          </a:p>
          <a:p>
            <a:pPr eaLnBrk="1" hangingPunct="1"/>
            <a:endParaRPr lang="en-US" b="0" dirty="0">
              <a:ea typeface="ＭＳ Ｐゴシック" charset="0"/>
              <a:cs typeface="ＭＳ Ｐゴシック"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8DC06C-308D-B248-8D58-16909F31C01C}" type="slidenum">
              <a:rPr lang="en-US" sz="1200">
                <a:solidFill>
                  <a:srgbClr val="000000"/>
                </a:solidFill>
              </a:rPr>
              <a:pPr eaLnBrk="1" hangingPunct="1"/>
              <a:t>248</a:t>
            </a:fld>
            <a:endParaRPr lang="en-US" sz="1200">
              <a:solidFill>
                <a:srgbClr val="000000"/>
              </a:solidFill>
            </a:endParaRPr>
          </a:p>
        </p:txBody>
      </p:sp>
      <p:sp>
        <p:nvSpPr>
          <p:cNvPr id="407554" name="Rectangle 2"/>
          <p:cNvSpPr>
            <a:spLocks noGrp="1" noRot="1" noChangeAspect="1" noChangeArrowheads="1" noTextEdit="1"/>
          </p:cNvSpPr>
          <p:nvPr>
            <p:ph type="sldImg"/>
          </p:nvPr>
        </p:nvSpPr>
        <p:spPr>
          <a:xfrm>
            <a:off x="1143000" y="685800"/>
            <a:ext cx="4572000" cy="3429000"/>
          </a:xfrm>
          <a:ln/>
        </p:spPr>
      </p:sp>
      <p:sp>
        <p:nvSpPr>
          <p:cNvPr id="4075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45DA90-92C9-DA49-B474-559811E0DE1B}" type="slidenum">
              <a:rPr lang="en-US" sz="1200">
                <a:solidFill>
                  <a:srgbClr val="000000"/>
                </a:solidFill>
              </a:rPr>
              <a:pPr eaLnBrk="1" hangingPunct="1"/>
              <a:t>249</a:t>
            </a:fld>
            <a:endParaRPr lang="en-US" sz="1200">
              <a:solidFill>
                <a:srgbClr val="000000"/>
              </a:solidFill>
            </a:endParaRPr>
          </a:p>
        </p:txBody>
      </p:sp>
      <p:sp>
        <p:nvSpPr>
          <p:cNvPr id="409602" name="Rectangle 2"/>
          <p:cNvSpPr>
            <a:spLocks noGrp="1" noRot="1" noChangeAspect="1" noChangeArrowheads="1" noTextEdit="1"/>
          </p:cNvSpPr>
          <p:nvPr>
            <p:ph type="sldImg"/>
          </p:nvPr>
        </p:nvSpPr>
        <p:spPr>
          <a:xfrm>
            <a:off x="1143000" y="685800"/>
            <a:ext cx="4572000" cy="3429000"/>
          </a:xfrm>
          <a:ln/>
        </p:spPr>
      </p:sp>
      <p:sp>
        <p:nvSpPr>
          <p:cNvPr id="4096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251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1851659-6C28-F04F-B9E8-A84FF0E8C53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Arial" panose="020B0604020202020204" pitchFamily="34" charset="0"/>
              </a:rPr>
              <a:t>It helped me see the centrality of the cross—how people before Jesus believed by looking toward the cross while those of us after Jesus look back at the cross. In other words… </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 English-78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OS-03-Leviticus-73</a:t>
            </a:r>
          </a:p>
          <a:p>
            <a:pPr eaLnBrk="1" hangingPunct="1"/>
            <a:r>
              <a:rPr lang="en-US" b="0" dirty="0">
                <a:latin typeface="Times New Roman" charset="0"/>
                <a:ea typeface="ＭＳ Ｐゴシック" charset="0"/>
                <a:cs typeface="ＭＳ Ｐゴシック" charset="0"/>
              </a:rPr>
              <a:t>NS-09-Galatians-16, 50</a:t>
            </a:r>
          </a:p>
          <a:p>
            <a:pPr eaLnBrk="1" hangingPunct="1"/>
            <a:r>
              <a:rPr lang="en-US" b="0" dirty="0">
                <a:latin typeface="Times New Roman" charset="0"/>
                <a:ea typeface="ＭＳ Ｐゴシック" charset="0"/>
                <a:cs typeface="ＭＳ Ｐゴシック" charset="0"/>
              </a:rPr>
              <a:t>NS-20-James-32</a:t>
            </a:r>
          </a:p>
          <a:p>
            <a:pPr eaLnBrk="1" hangingPunct="1"/>
            <a:r>
              <a:rPr lang="en-US" b="1"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SA-15-Inheritance-26</a:t>
            </a:r>
            <a:endParaRPr lang="en-US" b="0" dirty="0">
              <a:latin typeface="Times New Roman" charset="0"/>
              <a:ea typeface="ＭＳ Ｐゴシック" charset="0"/>
              <a:cs typeface="ＭＳ Ｐゴシック" charset="0"/>
            </a:endParaRPr>
          </a:p>
          <a:p>
            <a:endParaRPr lang="en-US" b="1"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1" dirty="0">
                <a:latin typeface="Arial" panose="020B0604020202020204" pitchFamily="34" charset="0"/>
                <a:cs typeface="Arial" panose="020B0604020202020204" pitchFamily="34" charset="0"/>
              </a:rPr>
              <a:t>So I think the blue depiction in the previous slide is right. </a:t>
            </a:r>
          </a:p>
          <a:p>
            <a:pPr eaLnBrk="1" hangingPunct="1"/>
            <a:r>
              <a:rPr lang="en-US" dirty="0">
                <a:latin typeface="Times New Roman" charset="0"/>
                <a:ea typeface="ＭＳ Ｐゴシック" charset="0"/>
                <a:cs typeface="ＭＳ Ｐゴシック" charset="0"/>
              </a:rPr>
              <a:t>———————————</a:t>
            </a:r>
          </a:p>
          <a:p>
            <a:pPr eaLnBrk="1" hangingPunct="1"/>
            <a:r>
              <a:rPr lang="en-US" dirty="0">
                <a:latin typeface="Times New Roman" charset="0"/>
                <a:ea typeface="ＭＳ Ｐゴシック" charset="0"/>
                <a:cs typeface="ＭＳ Ｐゴシック" charset="0"/>
              </a:rPr>
              <a:t>Common Slides Arabic-148</a:t>
            </a:r>
          </a:p>
          <a:p>
            <a:pPr eaLnBrk="1" hangingPunct="1"/>
            <a:r>
              <a:rPr lang="en-US" dirty="0">
                <a:latin typeface="Times New Roman" charset="0"/>
                <a:ea typeface="ＭＳ Ｐゴシック" charset="0"/>
                <a:cs typeface="ＭＳ Ｐゴシック" charset="0"/>
              </a:rPr>
              <a:t>OS-03-Leviticus-202</a:t>
            </a:r>
          </a:p>
          <a:p>
            <a:pPr eaLnBrk="1" hangingPunct="1"/>
            <a:r>
              <a:rPr lang="en-US" dirty="0">
                <a:latin typeface="Times New Roman" charset="0"/>
                <a:ea typeface="ＭＳ Ｐゴシック" charset="0"/>
                <a:cs typeface="ＭＳ Ｐゴシック" charset="0"/>
              </a:rPr>
              <a:t>NS-05-Acts15-16-slide 29</a:t>
            </a:r>
          </a:p>
          <a:p>
            <a:pPr eaLnBrk="1" hangingPunct="1"/>
            <a:r>
              <a:rPr lang="en-US" dirty="0">
                <a:latin typeface="Times New Roman" charset="0"/>
                <a:ea typeface="ＭＳ Ｐゴシック" charset="0"/>
                <a:cs typeface="ＭＳ Ｐゴシック" charset="0"/>
              </a:rPr>
              <a:t>NS-09-Galatians-53</a:t>
            </a:r>
          </a:p>
          <a:p>
            <a:pPr eaLnBrk="1" hangingPunct="1"/>
            <a:r>
              <a:rPr lang="en-US" dirty="0">
                <a:latin typeface="Times New Roman" charset="0"/>
                <a:ea typeface="ＭＳ Ｐゴシック" charset="0"/>
                <a:cs typeface="ＭＳ Ｐゴシック" charset="0"/>
              </a:rPr>
              <a:t>NS-20-James-38</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39E1E6-299E-3145-8F85-69D324BC6F54}"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371753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In what ways can we support salvation by faith?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30687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216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With these ideas in mind…and with Study Help #24…let</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go with Paul on his JOURNEYS AT A GLANCE.  First…the main locations of the dramatic action facing Paul and his little party…</a:t>
            </a:r>
          </a:p>
          <a:p>
            <a:pPr>
              <a:spcBef>
                <a:spcPct val="0"/>
              </a:spcBef>
            </a:pPr>
            <a:r>
              <a:rPr lang="en-US" b="0" dirty="0">
                <a:latin typeface="Times" charset="0"/>
                <a:ea typeface="ＭＳ Ｐゴシック" charset="0"/>
                <a:cs typeface="ＭＳ Ｐゴシック" charset="0"/>
              </a:rPr>
              <a:t>////	Here is Jerusalem…</a:t>
            </a:r>
          </a:p>
          <a:p>
            <a:pPr>
              <a:spcBef>
                <a:spcPct val="0"/>
              </a:spcBef>
            </a:pPr>
            <a:r>
              <a:rPr lang="en-US" b="0" dirty="0">
                <a:latin typeface="Times" charset="0"/>
                <a:ea typeface="ＭＳ Ｐゴシック" charset="0"/>
                <a:cs typeface="ＭＳ Ｐゴシック" charset="0"/>
              </a:rPr>
              <a:t>////	SYRIAN Antioch…</a:t>
            </a:r>
          </a:p>
          <a:p>
            <a:pPr>
              <a:spcBef>
                <a:spcPct val="0"/>
              </a:spcBef>
            </a:pPr>
            <a:r>
              <a:rPr lang="en-US" b="0" dirty="0">
                <a:latin typeface="Times" charset="0"/>
                <a:ea typeface="ＭＳ Ｐゴシック" charset="0"/>
                <a:cs typeface="ＭＳ Ｐゴシック" charset="0"/>
              </a:rPr>
              <a:t>////	PISIDIAN Antioch…(there were many ancient </a:t>
            </a:r>
            <a:r>
              <a:rPr lang="en-US" b="0" dirty="0" err="1">
                <a:latin typeface="Times" charset="0"/>
                <a:ea typeface="ＭＳ Ｐゴシック" charset="0"/>
                <a:cs typeface="ＭＳ Ｐゴシック" charset="0"/>
              </a:rPr>
              <a:t>Antiochs</a:t>
            </a:r>
            <a:r>
              <a:rPr lang="en-US" b="0" dirty="0">
                <a:latin typeface="Times" charset="0"/>
                <a:ea typeface="ＭＳ Ｐゴシック" charset="0"/>
                <a:cs typeface="ＭＳ Ｐゴシック" charset="0"/>
              </a:rPr>
              <a:t>!)…</a:t>
            </a:r>
          </a:p>
          <a:p>
            <a:pPr>
              <a:spcBef>
                <a:spcPct val="0"/>
              </a:spcBef>
            </a:pPr>
            <a:r>
              <a:rPr lang="en-US" b="0" dirty="0">
                <a:latin typeface="Times" charset="0"/>
                <a:ea typeface="ＭＳ Ｐゴシック" charset="0"/>
                <a:cs typeface="ＭＳ Ｐゴシック" charset="0"/>
              </a:rPr>
              <a:t>////	Ephesus…</a:t>
            </a:r>
          </a:p>
          <a:p>
            <a:pPr>
              <a:spcBef>
                <a:spcPct val="0"/>
              </a:spcBef>
            </a:pPr>
            <a:r>
              <a:rPr lang="en-US" b="0" dirty="0">
                <a:latin typeface="Times" charset="0"/>
                <a:ea typeface="ＭＳ Ｐゴシック" charset="0"/>
                <a:cs typeface="ＭＳ Ｐゴシック" charset="0"/>
              </a:rPr>
              <a:t>////	Macedonia…(Remember Alexander</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birthplace?)…</a:t>
            </a:r>
          </a:p>
          <a:p>
            <a:pPr>
              <a:spcBef>
                <a:spcPct val="0"/>
              </a:spcBef>
            </a:pPr>
            <a:r>
              <a:rPr lang="en-US" b="0" dirty="0">
                <a:latin typeface="Times" charset="0"/>
                <a:ea typeface="ＭＳ Ｐゴシック" charset="0"/>
                <a:cs typeface="ＭＳ Ｐゴシック" charset="0"/>
              </a:rPr>
              <a:t>////	Athens…</a:t>
            </a:r>
          </a:p>
          <a:p>
            <a:pPr>
              <a:spcBef>
                <a:spcPct val="0"/>
              </a:spcBef>
            </a:pPr>
            <a:r>
              <a:rPr lang="en-US" b="0" dirty="0">
                <a:latin typeface="Times" charset="0"/>
                <a:ea typeface="ＭＳ Ｐゴシック" charset="0"/>
                <a:cs typeface="ＭＳ Ｐゴシック" charset="0"/>
              </a:rPr>
              <a:t>////	and the capital city of the world of his day…ROME, at the center of Empire.</a:t>
            </a:r>
          </a:p>
          <a:p>
            <a:pPr>
              <a:spcBef>
                <a:spcPct val="0"/>
              </a:spcBef>
            </a:pPr>
            <a:r>
              <a:rPr lang="en-US" b="0" dirty="0">
                <a:latin typeface="Times" charset="0"/>
                <a:ea typeface="ＭＳ Ｐゴシック" charset="0"/>
                <a:cs typeface="ＭＳ Ｐゴシック" charset="0"/>
              </a:rPr>
              <a:t>////	So…Trip #1: Call it the HOOK…or A LABORATORY on Study Help #24…</a:t>
            </a:r>
          </a:p>
          <a:p>
            <a:pPr>
              <a:spcBef>
                <a:spcPct val="0"/>
              </a:spcBef>
            </a:pPr>
            <a:r>
              <a:rPr lang="en-US" b="0" dirty="0">
                <a:latin typeface="Times" charset="0"/>
                <a:ea typeface="ＭＳ Ｐゴシック" charset="0"/>
                <a:cs typeface="ＭＳ Ｐゴシック" charset="0"/>
              </a:rPr>
              <a:t>////	Recounted in some detail in Acts 13 and 14. </a:t>
            </a:r>
          </a:p>
          <a:p>
            <a:pPr>
              <a:spcBef>
                <a:spcPct val="0"/>
              </a:spcBef>
            </a:pPr>
            <a:r>
              <a:rPr lang="en-US" b="0" dirty="0">
                <a:latin typeface="Times" charset="0"/>
                <a:ea typeface="ＭＳ Ｐゴシック" charset="0"/>
                <a:cs typeface="ＭＳ Ｐゴシック" charset="0"/>
              </a:rPr>
              <a:t>////	Here</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a Cyprian beach typical of those Paul and his party would have moved across. </a:t>
            </a:r>
          </a:p>
          <a:p>
            <a:pPr>
              <a:spcBef>
                <a:spcPct val="0"/>
              </a:spcBef>
            </a:pPr>
            <a:r>
              <a:rPr lang="en-US" b="0" dirty="0">
                <a:latin typeface="Times" charset="0"/>
                <a:ea typeface="ＭＳ Ｐゴシック" charset="0"/>
                <a:cs typeface="ＭＳ Ｐゴシック" charset="0"/>
              </a:rPr>
              <a:t>////	On your map trace out his route similar to A HOOK SHAPE that moves from SYRIAN ANTIOCH through the island of Cyprus and on into central Turkey.</a:t>
            </a:r>
          </a:p>
          <a:p>
            <a:pPr>
              <a:spcBef>
                <a:spcPct val="0"/>
              </a:spcBef>
            </a:pPr>
            <a:r>
              <a:rPr lang="en-US" b="0" dirty="0">
                <a:latin typeface="Times" charset="0"/>
                <a:ea typeface="ＭＳ Ｐゴシック" charset="0"/>
                <a:cs typeface="ＭＳ Ｐゴシック" charset="0"/>
              </a:rPr>
              <a:t>////	Significance of this trip:  IT WAS A LEARNING LABORATORY!  No one had done this before.  Along the way they were worshipped as </a:t>
            </a:r>
            <a:r>
              <a:rPr lang="en-US" b="0" u="sng" dirty="0">
                <a:latin typeface="Times" charset="0"/>
                <a:ea typeface="ＭＳ Ｐゴシック" charset="0"/>
                <a:cs typeface="ＭＳ Ｐゴシック" charset="0"/>
              </a:rPr>
              <a:t>GODS</a:t>
            </a:r>
            <a:r>
              <a:rPr lang="en-US" b="0" dirty="0">
                <a:latin typeface="Times" charset="0"/>
                <a:ea typeface="ＭＳ Ｐゴシック" charset="0"/>
                <a:cs typeface="ＭＳ Ｐゴシック" charset="0"/>
              </a:rPr>
              <a:t>…because the people had never seen anything like this…these strangers were going about working miracles.  But in spite of those good works, Paul was </a:t>
            </a:r>
            <a:r>
              <a:rPr lang="en-US" b="0" u="sng" dirty="0">
                <a:latin typeface="Times" charset="0"/>
                <a:ea typeface="ＭＳ Ｐゴシック" charset="0"/>
                <a:cs typeface="ＭＳ Ｐゴシック" charset="0"/>
              </a:rPr>
              <a:t>STONED</a:t>
            </a:r>
            <a:r>
              <a:rPr lang="en-US" b="0" dirty="0">
                <a:latin typeface="Times" charset="0"/>
                <a:ea typeface="ＭＳ Ｐゴシック" charset="0"/>
                <a:cs typeface="ＭＳ Ｐゴシック" charset="0"/>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central Turkey…</a:t>
            </a:r>
          </a:p>
          <a:p>
            <a:pPr>
              <a:spcBef>
                <a:spcPct val="0"/>
              </a:spcBef>
            </a:pPr>
            <a:r>
              <a:rPr lang="en-US" b="0" dirty="0">
                <a:latin typeface="Times" charset="0"/>
                <a:ea typeface="ＭＳ Ｐゴシック" charset="0"/>
                <a:cs typeface="ＭＳ Ｐゴシック" charset="0"/>
              </a:rPr>
              <a:t>////	…then they turned around and returned to Syrian Antioch by the same route, there to report the results of their journey to the church.</a:t>
            </a:r>
          </a:p>
          <a:p>
            <a:pPr>
              <a:spcBef>
                <a:spcPct val="0"/>
              </a:spcBef>
            </a:pPr>
            <a:r>
              <a:rPr lang="en-US" b="0" dirty="0">
                <a:latin typeface="Times" charset="0"/>
                <a:ea typeface="ＭＳ Ｐゴシック" charset="0"/>
                <a:cs typeface="ＭＳ Ｐゴシック" charset="0"/>
              </a:rPr>
              <a:t>////	LENGTH OF THIS TRIP: PROBABLY ABOUT 1.5 YEARS</a:t>
            </a:r>
          </a:p>
          <a:p>
            <a:pPr>
              <a:spcBef>
                <a:spcPct val="0"/>
              </a:spcBef>
            </a:pPr>
            <a:r>
              <a:rPr lang="en-US" b="0" dirty="0">
                <a:latin typeface="Times" charset="0"/>
                <a:ea typeface="ＭＳ Ｐゴシック" charset="0"/>
                <a:cs typeface="ＭＳ Ｐゴシック" charset="0"/>
              </a:rPr>
              <a:t>IN THE LAST HALF OF THE A.D. 40s.</a:t>
            </a:r>
          </a:p>
        </p:txBody>
      </p:sp>
    </p:spTree>
    <p:extLst>
      <p:ext uri="{BB962C8B-B14F-4D97-AF65-F5344CB8AC3E}">
        <p14:creationId xmlns:p14="http://schemas.microsoft.com/office/powerpoint/2010/main" val="66322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NS-05-Acts15-16-slide 34</a:t>
            </a:r>
          </a:p>
          <a:p>
            <a:r>
              <a:rPr lang="en-US" dirty="0"/>
              <a:t>NS-09-Galatians-79</a:t>
            </a:r>
            <a:r>
              <a:rPr lang="en-US"/>
              <a:t>, 172</a:t>
            </a:r>
            <a:endParaRPr lang="en-US" dirty="0"/>
          </a:p>
        </p:txBody>
      </p:sp>
    </p:spTree>
    <p:extLst>
      <p:ext uri="{BB962C8B-B14F-4D97-AF65-F5344CB8AC3E}">
        <p14:creationId xmlns:p14="http://schemas.microsoft.com/office/powerpoint/2010/main" val="3233391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lvl="2"/>
            <a:r>
              <a:rPr lang="en-US" dirty="0">
                <a:cs typeface="ＭＳ Ｐゴシック" charset="0"/>
              </a:rPr>
              <a:t>Here we’ll see three ways to affirm grace.</a:t>
            </a:r>
          </a:p>
          <a:p>
            <a:pPr marL="0" lvl="2"/>
            <a:r>
              <a:rPr lang="ar-SA" dirty="0">
                <a:cs typeface="ＭＳ Ｐゴシック" charset="0"/>
              </a:rPr>
              <a:t>أعمال الرسل</a:t>
            </a:r>
            <a:r>
              <a:rPr lang="en-US" dirty="0">
                <a:cs typeface="ＭＳ Ｐゴシック" charset="0"/>
              </a:rPr>
              <a:t> 15:1-35 records how God used conflict over grace to turn division into unity.</a:t>
            </a:r>
          </a:p>
        </p:txBody>
      </p:sp>
    </p:spTree>
    <p:extLst>
      <p:ext uri="{BB962C8B-B14F-4D97-AF65-F5344CB8AC3E}">
        <p14:creationId xmlns:p14="http://schemas.microsoft.com/office/powerpoint/2010/main" val="1599097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(What is the first way to affirm grace?)</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 Expect attacks against grace!</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Many oppose the truth of simple trust giving us a right relationship with God.</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0452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latin typeface="Arial" panose="020B0604020202020204" pitchFamily="34" charset="0"/>
                <a:cs typeface="Arial" panose="020B0604020202020204" pitchFamily="34" charset="0"/>
              </a:rPr>
              <a:t>Many oppose the truth of simple trust giving us a right relationship with God.</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4007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latin typeface="Arial" panose="020B0604020202020204" pitchFamily="34" charset="0"/>
                <a:cs typeface="Arial" panose="020B0604020202020204" pitchFamily="34" charset="0"/>
              </a:rPr>
              <a:t>Let’s read verses 1-5…</a:t>
            </a:r>
          </a:p>
        </p:txBody>
      </p:sp>
    </p:spTree>
    <p:extLst>
      <p:ext uri="{BB962C8B-B14F-4D97-AF65-F5344CB8AC3E}">
        <p14:creationId xmlns:p14="http://schemas.microsoft.com/office/powerpoint/2010/main" val="3049019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421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Paul apparently had little time to rest up.  </a:t>
            </a:r>
          </a:p>
          <a:p>
            <a:pPr>
              <a:spcBef>
                <a:spcPct val="0"/>
              </a:spcBef>
            </a:pPr>
            <a:r>
              <a:rPr lang="en-US" b="0" dirty="0">
                <a:latin typeface="Times" charset="0"/>
                <a:ea typeface="ＭＳ Ｐゴシック" charset="0"/>
                <a:cs typeface="ＭＳ Ｐゴシック" charset="0"/>
              </a:rPr>
              <a:t>////	In Fall A.D. 49 he made that special SHORT trip between the BIG TRIPS #1 and #2…for the famous JERUSALEM COUNCIL.</a:t>
            </a:r>
          </a:p>
          <a:p>
            <a:pPr>
              <a:spcBef>
                <a:spcPct val="0"/>
              </a:spcBef>
            </a:pPr>
            <a:r>
              <a:rPr lang="en-US" b="0" dirty="0">
                <a:latin typeface="Times" charset="0"/>
                <a:ea typeface="ＭＳ Ｐゴシック" charset="0"/>
                <a:cs typeface="ＭＳ Ｐゴシック" charset="0"/>
              </a:rPr>
              <a:t>This was a 500-mile journey from Syrian Antioch, south to the city of the mother church…to Jerusalem.  </a:t>
            </a:r>
          </a:p>
          <a:p>
            <a:pPr>
              <a:spcBef>
                <a:spcPct val="0"/>
              </a:spcBef>
            </a:pPr>
            <a:r>
              <a:rPr lang="en-US" b="0" dirty="0">
                <a:latin typeface="Times" charset="0"/>
                <a:ea typeface="ＭＳ Ｐゴシック" charset="0"/>
                <a:cs typeface="ＭＳ Ｐゴシック" charset="0"/>
              </a:rPr>
              <a:t>////	The issue here –– told to us in Acts 15 –– was the simple question: </a:t>
            </a:r>
          </a:p>
          <a:p>
            <a:pPr>
              <a:spcBef>
                <a:spcPct val="0"/>
              </a:spcBef>
            </a:pP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Must a Gentile become a Jew, and accept his laws and ceremonies, before he can become a Christian?</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 It must have been a heated argument!</a:t>
            </a:r>
          </a:p>
        </p:txBody>
      </p:sp>
    </p:spTree>
    <p:extLst>
      <p:ext uri="{BB962C8B-B14F-4D97-AF65-F5344CB8AC3E}">
        <p14:creationId xmlns:p14="http://schemas.microsoft.com/office/powerpoint/2010/main" val="13301466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51965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NS-05-Acts15016-slide 43</a:t>
            </a:r>
          </a:p>
          <a:p>
            <a:r>
              <a:rPr lang="en-US" dirty="0"/>
              <a:t>NS-12-Colossians-108</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65228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NS-05-Acts15016-slide 44</a:t>
            </a:r>
          </a:p>
          <a:p>
            <a:r>
              <a:rPr lang="en-US"/>
              <a:t>NS-12-Colossians-109</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10371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Slide Image Placeholder 1"/>
          <p:cNvSpPr>
            <a:spLocks noGrp="1" noRot="1" noChangeAspect="1"/>
          </p:cNvSpPr>
          <p:nvPr>
            <p:ph type="sldImg"/>
          </p:nvPr>
        </p:nvSpPr>
        <p:spPr>
          <a:ln/>
        </p:spPr>
      </p:sp>
      <p:sp>
        <p:nvSpPr>
          <p:cNvPr id="6492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become the focal point in legalism—what I do, what I accomplish, what I can take glory for, what I should be rewarded for.</a:t>
            </a:r>
          </a:p>
        </p:txBody>
      </p:sp>
      <p:sp>
        <p:nvSpPr>
          <p:cNvPr id="6492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5A3BC6-24DB-9341-BDC2-FAECA7887B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91757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latin typeface="Arial" panose="020B0604020202020204" pitchFamily="34" charset="0"/>
                <a:cs typeface="Arial" panose="020B0604020202020204" pitchFamily="34" charset="0"/>
              </a:rPr>
              <a:t>Many oppose the truth of simple trust giving us a right relationship with God.</a:t>
            </a:r>
          </a:p>
          <a:p>
            <a:r>
              <a:rPr lang="en-US" b="0" dirty="0">
                <a:latin typeface="Arial" panose="020B0604020202020204" pitchFamily="34" charset="0"/>
                <a:cs typeface="Arial" panose="020B0604020202020204" pitchFamily="34" charset="0"/>
              </a:rPr>
              <a:t>(So expect attacks against grace, OK? </a:t>
            </a:r>
          </a:p>
          <a:p>
            <a:r>
              <a:rPr lang="en-US" b="0" dirty="0">
                <a:latin typeface="Arial" panose="020B0604020202020204" pitchFamily="34" charset="0"/>
                <a:cs typeface="Arial" panose="020B0604020202020204" pitchFamily="34" charset="0"/>
              </a:rPr>
              <a:t>But what is the second way to affirm grace?)</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42207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Jews and Gentiles have identical way to be saved—belief in Jesus.</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15819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cs typeface="Arial" panose="020B0604020202020204" pitchFamily="34" charset="0"/>
              </a:rPr>
              <a:t>Jews and Gentiles have the identical way to be saved—belief in Jesus.</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0103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latin typeface="Arial" panose="020B0604020202020204" pitchFamily="34" charset="0"/>
                <a:cs typeface="Arial" panose="020B0604020202020204" pitchFamily="34" charset="0"/>
              </a:rPr>
              <a:t>Peter asserted that Jews and Gentiles are saved by grace through faith (15:6-11).</a:t>
            </a:r>
          </a:p>
          <a:p>
            <a:r>
              <a:rPr lang="en-US" b="0" dirty="0">
                <a:latin typeface="Arial" panose="020B0604020202020204" pitchFamily="34" charset="0"/>
                <a:cs typeface="Arial" panose="020B0604020202020204" pitchFamily="34" charset="0"/>
              </a:rPr>
              <a:t>Paul and Barnabas shared how God miraculously confirmed Gentile salvation (15:12).</a:t>
            </a:r>
          </a:p>
          <a:p>
            <a:r>
              <a:rPr lang="en-US" b="0" dirty="0">
                <a:latin typeface="Arial" panose="020B0604020202020204" pitchFamily="34" charset="0"/>
                <a:cs typeface="Arial" panose="020B0604020202020204" pitchFamily="34" charset="0"/>
              </a:rPr>
              <a:t>James taught Gentile salvation now by their future millennial salvation (15:13-18). </a:t>
            </a:r>
          </a:p>
        </p:txBody>
      </p:sp>
    </p:spTree>
    <p:extLst>
      <p:ext uri="{BB962C8B-B14F-4D97-AF65-F5344CB8AC3E}">
        <p14:creationId xmlns:p14="http://schemas.microsoft.com/office/powerpoint/2010/main" val="628943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0BF3C6-4404-714A-BAE4-6E25335B26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B5651F-77AB-D64C-BC2F-E022B470FFB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4024965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067BF0-DB0F-BE43-B2F6-FF42BDD7198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89793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2256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Can Christians today have tattoos even though they are prohibited by the OT Law?</a:t>
            </a:r>
          </a:p>
          <a:p>
            <a:r>
              <a:rPr lang="en-US">
                <a:latin typeface="Times New Roman" charset="0"/>
                <a:ea typeface="ＭＳ Ｐゴシック" charset="0"/>
                <a:cs typeface="ＭＳ Ｐゴシック" charset="0"/>
              </a:rPr>
              <a:t>What if they are tattoos about Jesus?!</a:t>
            </a:r>
          </a:p>
        </p:txBody>
      </p:sp>
      <p:sp>
        <p:nvSpPr>
          <p:cNvPr id="32256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E3AFC4-2AC4-B242-9267-07AF8D4EFF2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600099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87CCE8-040C-864C-94EA-94AECCE1E3C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20966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Arial" panose="020B0604020202020204" pitchFamily="34" charset="0"/>
                <a:ea typeface="ＭＳ Ｐゴシック" charset="0"/>
                <a:cs typeface="Arial" panose="020B0604020202020204" pitchFamily="34" charset="0"/>
              </a:rPr>
              <a:t>In the CEREMONIAL part of the Law God instructs His people how to go about worshiping him in the new desert Tabernacle and later in the great Temple to be built in Jerusalem. The complex rituals required in the new form of worship also prefigure future relationships between men and the coming Messiah.  We</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err="1">
                <a:latin typeface="Arial" panose="020B0604020202020204" pitchFamily="34" charset="0"/>
                <a:ea typeface="ＭＳ Ｐゴシック" charset="0"/>
                <a:cs typeface="Arial" panose="020B0604020202020204" pitchFamily="34" charset="0"/>
              </a:rPr>
              <a:t>ll</a:t>
            </a:r>
            <a:r>
              <a:rPr lang="en-US" altLang="ja-JP" b="1" dirty="0">
                <a:latin typeface="Arial" panose="020B0604020202020204" pitchFamily="34" charset="0"/>
                <a:ea typeface="ＭＳ Ｐゴシック" charset="0"/>
                <a:cs typeface="Arial" panose="020B0604020202020204" pitchFamily="34" charset="0"/>
              </a:rPr>
              <a:t> find out much more about The Law as this study moves forward.</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lvl="0">
              <a:defRPr/>
            </a:pPr>
            <a:r>
              <a:rPr lang="en-US" dirty="0">
                <a:latin typeface="Arial" panose="020B0604020202020204" pitchFamily="34" charset="0"/>
                <a:cs typeface="Arial" panose="020B0604020202020204" pitchFamily="34" charset="0"/>
              </a:rPr>
              <a:t>Nine of the ten commandments are repeated in the NT—all but the Sabbath.</a:t>
            </a:r>
          </a:p>
          <a:p>
            <a:pPr lvl="0">
              <a:defRPr/>
            </a:pPr>
            <a:r>
              <a:rPr lang="en-US" b="1" dirty="0">
                <a:latin typeface="Arial" panose="020B0604020202020204" pitchFamily="34" charset="0"/>
                <a:cs typeface="Arial" panose="020B0604020202020204" pitchFamily="34" charset="0"/>
                <a:hlinkClick r:id="" action="ppaction://noaction"/>
              </a:rPr>
              <a:t>____________</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hlinkClick r:id="" action="ppaction://noaction"/>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hlinkClick r:id="" action="ppaction://noaction"/>
              </a:rPr>
              <a:t>Do we have to keep the Ten Commandments given in the Old Testament?</a:t>
            </a:r>
            <a:endParaRPr lang="en-US" b="1"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NeverThirsty.com</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www.neverthirsty.org</a:t>
            </a:r>
            <a:r>
              <a:rPr lang="en-US" dirty="0">
                <a:latin typeface="Arial" panose="020B0604020202020204" pitchFamily="34" charset="0"/>
                <a:cs typeface="Arial" panose="020B0604020202020204" pitchFamily="34" charset="0"/>
              </a:rPr>
              <a:t>/bible-</a:t>
            </a:r>
            <a:r>
              <a:rPr lang="en-US" dirty="0" err="1">
                <a:latin typeface="Arial" panose="020B0604020202020204" pitchFamily="34" charset="0"/>
                <a:cs typeface="Arial" panose="020B0604020202020204" pitchFamily="34" charset="0"/>
              </a:rPr>
              <a:t>qa</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qa</a:t>
            </a:r>
            <a:r>
              <a:rPr lang="en-US" dirty="0">
                <a:latin typeface="Arial" panose="020B0604020202020204" pitchFamily="34" charset="0"/>
                <a:cs typeface="Arial" panose="020B0604020202020204" pitchFamily="34" charset="0"/>
              </a:rPr>
              <a:t>-archives/question/do-we-have-to-keep-the-commandments-and-laws-given-in-the-old-testament/</a:t>
            </a:r>
          </a:p>
          <a:p>
            <a:r>
              <a:rPr lang="en-US" dirty="0">
                <a:latin typeface="Arial" panose="020B0604020202020204" pitchFamily="34" charset="0"/>
                <a:cs typeface="Arial" panose="020B0604020202020204" pitchFamily="34" charset="0"/>
              </a:rPr>
              <a:t>Accessed 28 April 2021</a:t>
            </a:r>
          </a:p>
        </p:txBody>
      </p:sp>
    </p:spTree>
    <p:extLst>
      <p:ext uri="{BB962C8B-B14F-4D97-AF65-F5344CB8AC3E}">
        <p14:creationId xmlns:p14="http://schemas.microsoft.com/office/powerpoint/2010/main" val="29740433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We don’t need to abide by the law of Moses.</a:t>
            </a:r>
          </a:p>
          <a:p>
            <a:r>
              <a:rPr lang="en-US" b="1" dirty="0">
                <a:latin typeface="Arial" panose="020B0604020202020204" pitchFamily="34" charset="0"/>
                <a:cs typeface="Arial" panose="020B0604020202020204" pitchFamily="34" charset="0"/>
              </a:rPr>
              <a:t>Jesus was the end of the law (Rom 10:4).</a:t>
            </a:r>
          </a:p>
          <a:p>
            <a:r>
              <a:rPr lang="en-US" b="1" dirty="0">
                <a:latin typeface="Arial" panose="020B0604020202020204" pitchFamily="34" charset="0"/>
                <a:cs typeface="Arial" panose="020B0604020202020204" pitchFamily="34" charset="0"/>
              </a:rPr>
              <a:t>Jesus nailed the law to the cross (Col 2:14). </a:t>
            </a:r>
          </a:p>
          <a:p>
            <a:r>
              <a:rPr lang="en-US" b="1" dirty="0">
                <a:latin typeface="Arial" panose="020B0604020202020204" pitchFamily="34" charset="0"/>
                <a:cs typeface="Arial" panose="020B0604020202020204" pitchFamily="34" charset="0"/>
              </a:rPr>
              <a:t>Jesus abolished “in his flesh the law with its commandments and regulations” (Eph 2:15 NIV).</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04807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666F7C-F14C-7243-820D-3A715C1F288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157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4131"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b="1" dirty="0">
                <a:latin typeface="Arial" panose="020B0604020202020204" pitchFamily="34" charset="0"/>
                <a:cs typeface="Arial" panose="020B0604020202020204" pitchFamily="34" charset="0"/>
              </a:rPr>
              <a:t>Paul said he was not subject to the law (1 Cor 9:20).</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31875-CB46-624B-9875-276F50069C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(What is the third and final way to affirm grace?)</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97135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408139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latin typeface="Arial" panose="020B0604020202020204" pitchFamily="34" charset="0"/>
                <a:cs typeface="Arial" panose="020B0604020202020204" pitchFamily="34" charset="0"/>
              </a:rPr>
              <a:t>Believing in Christ should lead us to ethical living that brings harmony.</a:t>
            </a:r>
            <a:r>
              <a:rPr lang="en-US" b="0" dirty="0">
                <a:effectLst/>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latin typeface="Arial" panose="020B0604020202020204" pitchFamily="34" charset="0"/>
                <a:cs typeface="Arial" panose="020B0604020202020204" pitchFamily="34" charset="0"/>
              </a:rPr>
              <a:t>James proposed to prohibit Gentiles from idolatry, eating blood, and immorality (15:19-21).</a:t>
            </a:r>
          </a:p>
          <a:p>
            <a:r>
              <a:rPr lang="en-US" b="0" dirty="0">
                <a:latin typeface="Arial" panose="020B0604020202020204" pitchFamily="34" charset="0"/>
                <a:cs typeface="Arial" panose="020B0604020202020204" pitchFamily="34" charset="0"/>
              </a:rPr>
              <a:t>The Council wrote the Gentile believers to obey these three moral obligations (15:22-29).</a:t>
            </a:r>
          </a:p>
          <a:p>
            <a:r>
              <a:rPr lang="en-US" b="0" dirty="0">
                <a:latin typeface="Arial" panose="020B0604020202020204" pitchFamily="34" charset="0"/>
                <a:cs typeface="Arial" panose="020B0604020202020204" pitchFamily="34" charset="0"/>
              </a:rPr>
              <a:t>The result was a unified and encouraged church of both Jews and Gentiles (15:30-35).</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83970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b="0" dirty="0">
                <a:latin typeface="Arial" panose="020B0604020202020204" pitchFamily="34" charset="0"/>
                <a:cs typeface="Arial" panose="020B0604020202020204" pitchFamily="34" charset="0"/>
              </a:rPr>
              <a:t>These practices show our salvation with moral living that unifies.</a:t>
            </a:r>
          </a:p>
          <a:p>
            <a:r>
              <a:rPr lang="en-US" b="0" dirty="0">
                <a:latin typeface="Arial" panose="020B0604020202020204" pitchFamily="34" charset="0"/>
                <a:cs typeface="Arial" panose="020B0604020202020204" pitchFamily="34" charset="0"/>
              </a:rPr>
              <a:t>Doing more than this would make it difficult for Gentiles who trust Christ (15:19).</a:t>
            </a:r>
          </a:p>
          <a:p>
            <a:r>
              <a:rPr lang="en-US" b="0" dirty="0">
                <a:latin typeface="Arial" panose="020B0604020202020204" pitchFamily="34" charset="0"/>
                <a:cs typeface="Arial" panose="020B0604020202020204" pitchFamily="34" charset="0"/>
              </a:rPr>
              <a:t>Doing less than this would make it difficult for Jewish believers to accept the new Gentile believers (15:21).</a:t>
            </a:r>
          </a:p>
          <a:p>
            <a:r>
              <a:rPr lang="en-US" b="0" dirty="0">
                <a:latin typeface="Arial" panose="020B0604020202020204" pitchFamily="34" charset="0"/>
                <a:cs typeface="Arial" panose="020B0604020202020204" pitchFamily="34" charset="0"/>
              </a:rPr>
              <a:t>These three requirements are moral commands applicable to all people in all ages—universal prohibitions.  </a:t>
            </a:r>
          </a:p>
          <a:p>
            <a:r>
              <a:rPr lang="en-US" b="0" dirty="0">
                <a:latin typeface="Arial" panose="020B0604020202020204" pitchFamily="34" charset="0"/>
                <a:cs typeface="Arial" panose="020B0604020202020204" pitchFamily="34" charset="0"/>
              </a:rPr>
              <a:t>Idolatry is wrong as we must worship the one, true God.</a:t>
            </a:r>
          </a:p>
          <a:p>
            <a:r>
              <a:rPr lang="en-US" b="0" dirty="0">
                <a:latin typeface="Arial" panose="020B0604020202020204" pitchFamily="34" charset="0"/>
                <a:cs typeface="Arial" panose="020B0604020202020204" pitchFamily="34" charset="0"/>
              </a:rPr>
              <a:t>Blood is our life (Lev 17)—so we don’t eat blood.</a:t>
            </a:r>
          </a:p>
          <a:p>
            <a:r>
              <a:rPr lang="en-US" b="0" dirty="0">
                <a:latin typeface="Arial" panose="020B0604020202020204" pitchFamily="34" charset="0"/>
                <a:cs typeface="Arial" panose="020B0604020202020204" pitchFamily="34" charset="0"/>
              </a:rPr>
              <a:t>Sex since Eden has been reserved for marriage.</a:t>
            </a:r>
          </a:p>
        </p:txBody>
      </p:sp>
    </p:spTree>
    <p:extLst>
      <p:ext uri="{BB962C8B-B14F-4D97-AF65-F5344CB8AC3E}">
        <p14:creationId xmlns:p14="http://schemas.microsoft.com/office/powerpoint/2010/main" val="9334530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421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Paul apparently had little time to rest up.  </a:t>
            </a:r>
          </a:p>
          <a:p>
            <a:pPr>
              <a:spcBef>
                <a:spcPct val="0"/>
              </a:spcBef>
            </a:pPr>
            <a:r>
              <a:rPr lang="en-US" b="0" dirty="0">
                <a:latin typeface="Times" charset="0"/>
                <a:ea typeface="ＭＳ Ｐゴシック" charset="0"/>
                <a:cs typeface="ＭＳ Ｐゴシック" charset="0"/>
              </a:rPr>
              <a:t>////	In Fall A.D. 49 he made that special SHORT trip between the BIG TRIPS #1 and #2…for the famous JERUSALEM COUNCIL.</a:t>
            </a:r>
          </a:p>
          <a:p>
            <a:pPr>
              <a:spcBef>
                <a:spcPct val="0"/>
              </a:spcBef>
            </a:pPr>
            <a:r>
              <a:rPr lang="en-US" b="0" dirty="0">
                <a:latin typeface="Times" charset="0"/>
                <a:ea typeface="ＭＳ Ｐゴシック" charset="0"/>
                <a:cs typeface="ＭＳ Ｐゴシック" charset="0"/>
              </a:rPr>
              <a:t>This was a 500-mile journey from Syrian Antioch, south to the city of the mother church…to Jerusalem.  </a:t>
            </a:r>
          </a:p>
          <a:p>
            <a:pPr>
              <a:spcBef>
                <a:spcPct val="0"/>
              </a:spcBef>
            </a:pPr>
            <a:r>
              <a:rPr lang="en-US" b="0" dirty="0">
                <a:latin typeface="Times" charset="0"/>
                <a:ea typeface="ＭＳ Ｐゴシック" charset="0"/>
                <a:cs typeface="ＭＳ Ｐゴシック" charset="0"/>
              </a:rPr>
              <a:t>////	The issue here –– told to us in Acts 15 –– was the simple question: </a:t>
            </a:r>
          </a:p>
          <a:p>
            <a:pPr>
              <a:spcBef>
                <a:spcPct val="0"/>
              </a:spcBef>
            </a:pP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Must a Gentile become a Jew, and accept his laws and ceremonies, before he can become a Christian?</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 It must have been a heated argument!</a:t>
            </a:r>
          </a:p>
          <a:p>
            <a:pPr>
              <a:spcBef>
                <a:spcPct val="0"/>
              </a:spcBef>
            </a:pPr>
            <a:r>
              <a:rPr lang="en-US" b="0" dirty="0">
                <a:latin typeface="Times" charset="0"/>
                <a:ea typeface="ＭＳ Ｐゴシック" charset="0"/>
                <a:cs typeface="ＭＳ Ｐゴシック" charset="0"/>
              </a:rPr>
              <a:t>////	Finally the issue was permanently settled: one becomes a Christian through </a:t>
            </a:r>
            <a:r>
              <a:rPr lang="en-US" b="0" u="sng" dirty="0">
                <a:latin typeface="Times" charset="0"/>
                <a:ea typeface="ＭＳ Ｐゴシック" charset="0"/>
                <a:cs typeface="ＭＳ Ｐゴシック" charset="0"/>
              </a:rPr>
              <a:t>GRACE</a:t>
            </a:r>
            <a:r>
              <a:rPr lang="en-US" b="0" dirty="0">
                <a:latin typeface="Times" charset="0"/>
                <a:ea typeface="ＭＳ Ｐゴシック" charset="0"/>
                <a:cs typeface="ＭＳ Ｐゴシック" charset="0"/>
              </a:rPr>
              <a:t>…not </a:t>
            </a:r>
            <a:r>
              <a:rPr lang="en-US" b="0" u="sng" dirty="0">
                <a:latin typeface="Times" charset="0"/>
                <a:ea typeface="ＭＳ Ｐゴシック" charset="0"/>
                <a:cs typeface="ＭＳ Ｐゴシック" charset="0"/>
              </a:rPr>
              <a:t>LAW</a:t>
            </a:r>
            <a:r>
              <a:rPr lang="en-US" b="0" dirty="0">
                <a:latin typeface="Times" charset="0"/>
                <a:ea typeface="ＭＳ Ｐゴシック" charset="0"/>
                <a:cs typeface="ＭＳ Ｐゴシック" charset="0"/>
              </a:rPr>
              <a:t>.  However, if following the law makes one comfortable, fine.  Accepting Christ as Lord and Savior is a matter of belief and relinquishment –– that is the only requirement!   GRACE AND GRACE ONLY!</a:t>
            </a:r>
          </a:p>
          <a:p>
            <a:pPr>
              <a:spcBef>
                <a:spcPct val="0"/>
              </a:spcBef>
            </a:pPr>
            <a:r>
              <a:rPr lang="en-US" b="0" dirty="0">
                <a:latin typeface="Times" charset="0"/>
                <a:ea typeface="ＭＳ Ｐゴシック" charset="0"/>
                <a:cs typeface="ＭＳ Ｐゴシック" charset="0"/>
              </a:rPr>
              <a:t>////	Then Paul and his party returned north to Syrian Antioch.  Our BASIC BELIEFS of today date firmly from that Jerusalem meeting of Acts 15.  Later reformers of the church also anchored their Christian tenets right there – dating from the Jerusalem Council.</a:t>
            </a:r>
          </a:p>
        </p:txBody>
      </p:sp>
    </p:spTree>
    <p:extLst>
      <p:ext uri="{BB962C8B-B14F-4D97-AF65-F5344CB8AC3E}">
        <p14:creationId xmlns:p14="http://schemas.microsoft.com/office/powerpoint/2010/main" val="13301466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FB62C-B0E5-7270-1D5C-9C1590C1D38B}"/>
            </a:ext>
          </a:extLst>
        </p:cNvPr>
        <p:cNvGrpSpPr/>
        <p:nvPr/>
      </p:nvGrpSpPr>
      <p:grpSpPr>
        <a:xfrm>
          <a:off x="0" y="0"/>
          <a:ext cx="0" cy="0"/>
          <a:chOff x="0" y="0"/>
          <a:chExt cx="0" cy="0"/>
        </a:xfrm>
      </p:grpSpPr>
      <p:sp>
        <p:nvSpPr>
          <p:cNvPr id="190465" name="Rectangle 7">
            <a:extLst>
              <a:ext uri="{FF2B5EF4-FFF2-40B4-BE49-F238E27FC236}">
                <a16:creationId xmlns:a16="http://schemas.microsoft.com/office/drawing/2014/main" id="{D50C8D6E-E94F-8D7C-EF54-1CCEF07496E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a:extLst>
              <a:ext uri="{FF2B5EF4-FFF2-40B4-BE49-F238E27FC236}">
                <a16:creationId xmlns:a16="http://schemas.microsoft.com/office/drawing/2014/main" id="{51B71C9C-65D9-C47A-E3D0-48C5F1A50BE7}"/>
              </a:ext>
            </a:extLst>
          </p:cNvPr>
          <p:cNvSpPr>
            <a:spLocks noGrp="1" noRot="1" noChangeAspect="1" noChangeArrowheads="1"/>
          </p:cNvSpPr>
          <p:nvPr>
            <p:ph type="sldImg"/>
          </p:nvPr>
        </p:nvSpPr>
        <p:spPr>
          <a:solidFill>
            <a:srgbClr val="FFFFFF"/>
          </a:solidFill>
          <a:ln/>
        </p:spPr>
      </p:sp>
      <p:sp>
        <p:nvSpPr>
          <p:cNvPr id="190467" name="Rectangle 1027">
            <a:extLst>
              <a:ext uri="{FF2B5EF4-FFF2-40B4-BE49-F238E27FC236}">
                <a16:creationId xmlns:a16="http://schemas.microsoft.com/office/drawing/2014/main" id="{FC676051-4948-C9BD-2E0E-2D21FD7A5F2D}"/>
              </a:ext>
            </a:extLst>
          </p:cNvPr>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These practices show our salvation with moral living that unifies.</a:t>
            </a:r>
          </a:p>
          <a:p>
            <a:r>
              <a:rPr lang="en-US" b="1" dirty="0">
                <a:latin typeface="Arial" panose="020B0604020202020204" pitchFamily="34" charset="0"/>
                <a:cs typeface="Arial" panose="020B0604020202020204" pitchFamily="34" charset="0"/>
              </a:rPr>
              <a:t>Doing more than this would make it difficult for Gentiles who trust Christ (15:19).</a:t>
            </a:r>
          </a:p>
          <a:p>
            <a:r>
              <a:rPr lang="en-US" b="1" dirty="0">
                <a:latin typeface="Arial" panose="020B0604020202020204" pitchFamily="34" charset="0"/>
                <a:cs typeface="Arial" panose="020B0604020202020204" pitchFamily="34" charset="0"/>
              </a:rPr>
              <a:t>Doing less than this would make it difficult for Jewish believers to accept the new Gentile believers (15:21).</a:t>
            </a:r>
          </a:p>
          <a:p>
            <a:r>
              <a:rPr lang="en-US" b="1" dirty="0">
                <a:latin typeface="Arial" panose="020B0604020202020204" pitchFamily="34" charset="0"/>
                <a:cs typeface="Arial" panose="020B0604020202020204" pitchFamily="34" charset="0"/>
              </a:rPr>
              <a:t>These three requirements are moral commands applicable to all people in all ages—universal prohibitions.  </a:t>
            </a:r>
          </a:p>
          <a:p>
            <a:r>
              <a:rPr lang="en-US" b="1" dirty="0">
                <a:latin typeface="Arial" panose="020B0604020202020204" pitchFamily="34" charset="0"/>
                <a:cs typeface="Arial" panose="020B0604020202020204" pitchFamily="34" charset="0"/>
              </a:rPr>
              <a:t>Idolatry is wrong as we must worship the one, true God.</a:t>
            </a:r>
          </a:p>
          <a:p>
            <a:r>
              <a:rPr lang="en-US" b="1" dirty="0">
                <a:latin typeface="Arial" panose="020B0604020202020204" pitchFamily="34" charset="0"/>
                <a:cs typeface="Arial" panose="020B0604020202020204" pitchFamily="34" charset="0"/>
              </a:rPr>
              <a:t>Blood is our life (Lev 17)—so we don’t eat blood.</a:t>
            </a:r>
          </a:p>
          <a:p>
            <a:r>
              <a:rPr lang="en-US" b="1" dirty="0">
                <a:latin typeface="Arial" panose="020B0604020202020204" pitchFamily="34" charset="0"/>
                <a:cs typeface="Arial" panose="020B0604020202020204" pitchFamily="34" charset="0"/>
              </a:rPr>
              <a:t>Sex since Eden has been reserved for marriage.</a:t>
            </a:r>
          </a:p>
        </p:txBody>
      </p:sp>
    </p:spTree>
    <p:extLst>
      <p:ext uri="{BB962C8B-B14F-4D97-AF65-F5344CB8AC3E}">
        <p14:creationId xmlns:p14="http://schemas.microsoft.com/office/powerpoint/2010/main" val="585220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(So what have we learned about grace? The issue was permanently settled: GRACE, not LAW! How can we affirm grace instead of obeying the law of Moses?)</a:t>
            </a:r>
          </a:p>
        </p:txBody>
      </p:sp>
    </p:spTree>
    <p:extLst>
      <p:ext uri="{BB962C8B-B14F-4D97-AF65-F5344CB8AC3E}">
        <p14:creationId xmlns:p14="http://schemas.microsoft.com/office/powerpoint/2010/main" val="23424616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Make sure you don’t feel obligated to follow any OT law not repeated in the NT.</a:t>
            </a:r>
          </a:p>
          <a:p>
            <a:r>
              <a:rPr lang="en-US" b="1" dirty="0">
                <a:latin typeface="Arial" panose="020B0604020202020204" pitchFamily="34" charset="0"/>
                <a:cs typeface="Arial" panose="020B0604020202020204" pitchFamily="34" charset="0"/>
              </a:rPr>
              <a:t>Instead, believe in Jesus as the one who accepts you apart from any good work.</a:t>
            </a:r>
          </a:p>
          <a:p>
            <a:r>
              <a:rPr lang="en-US" b="1" dirty="0">
                <a:latin typeface="Arial" panose="020B0604020202020204" pitchFamily="34" charset="0"/>
                <a:cs typeface="Arial" panose="020B0604020202020204" pitchFamily="34" charset="0"/>
              </a:rPr>
              <a:t>This will put all believers on the same page in theology and practice.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You are like a turtle on a fencepost—it didn’t get there by itself, and you didn’t get grace by your own efforts.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2F027D-B642-824E-9215-9D6F02805C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Where does this show up in your own life?</a:t>
            </a:r>
          </a:p>
        </p:txBody>
      </p:sp>
    </p:spTree>
    <p:extLst>
      <p:ext uri="{BB962C8B-B14F-4D97-AF65-F5344CB8AC3E}">
        <p14:creationId xmlns:p14="http://schemas.microsoft.com/office/powerpoint/2010/main" val="529580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cs typeface="Arial" panose="020B0604020202020204" pitchFamily="34" charset="0"/>
              </a:rPr>
              <a:t>Many oppose the truth of simple trust giving us a right relationship with God—don’t be one of them!</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79390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cs typeface="Arial" panose="020B0604020202020204" pitchFamily="34" charset="0"/>
              </a:rPr>
              <a:t>Jews and Gentiles have identical way to be saved—belief in Jesus.</a:t>
            </a:r>
            <a:r>
              <a:rPr lang="en-US" b="1" dirty="0">
                <a:effectLst/>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Do you think anyone is too far from God to ever turn around?</a:t>
            </a:r>
          </a:p>
        </p:txBody>
      </p:sp>
    </p:spTree>
    <p:extLst>
      <p:ext uri="{BB962C8B-B14F-4D97-AF65-F5344CB8AC3E}">
        <p14:creationId xmlns:p14="http://schemas.microsoft.com/office/powerpoint/2010/main" val="39272780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cs typeface="Arial" panose="020B0604020202020204" pitchFamily="34" charset="0"/>
              </a:rPr>
              <a:t>Believing in Christ should lead us to ethical living that brings harmony.</a:t>
            </a:r>
          </a:p>
          <a:p>
            <a:r>
              <a:rPr lang="en-US" b="1" dirty="0">
                <a:latin typeface="Arial" panose="020B0604020202020204" pitchFamily="34" charset="0"/>
                <a:cs typeface="Arial" panose="020B0604020202020204" pitchFamily="34" charset="0"/>
              </a:rPr>
              <a:t>Idolatry is wrong as we must worship the one, true God.</a:t>
            </a:r>
          </a:p>
          <a:p>
            <a:r>
              <a:rPr lang="en-US" b="1" dirty="0">
                <a:latin typeface="Arial" panose="020B0604020202020204" pitchFamily="34" charset="0"/>
                <a:cs typeface="Arial" panose="020B0604020202020204" pitchFamily="34" charset="0"/>
              </a:rPr>
              <a:t>Blood is our life (Lev 17)—so we don’t eat blood.</a:t>
            </a:r>
          </a:p>
          <a:p>
            <a:r>
              <a:rPr lang="en-US" b="1" dirty="0">
                <a:latin typeface="Arial" panose="020B0604020202020204" pitchFamily="34" charset="0"/>
                <a:cs typeface="Arial" panose="020B0604020202020204" pitchFamily="34" charset="0"/>
              </a:rPr>
              <a:t>Sex since Eden has been reserved for marriage.</a:t>
            </a:r>
          </a:p>
          <a:p>
            <a:r>
              <a:rPr lang="en-US"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67472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Let’s remember this when we approach the Lord’s table.</a:t>
            </a:r>
          </a:p>
        </p:txBody>
      </p:sp>
    </p:spTree>
    <p:extLst>
      <p:ext uri="{BB962C8B-B14F-4D97-AF65-F5344CB8AC3E}">
        <p14:creationId xmlns:p14="http://schemas.microsoft.com/office/powerpoint/2010/main" val="21123340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009E031A-DFA4-3748-A7C7-E7FD08F9B705}" type="slidenum">
              <a:rPr lang="en-GB" sz="1200" b="1">
                <a:solidFill>
                  <a:prstClr val="black"/>
                </a:solidFill>
                <a:latin typeface="Arial" panose="020B0604020202020204" pitchFamily="34" charset="0"/>
              </a:rPr>
              <a:pPr eaLnBrk="1" hangingPunct="1"/>
              <a:t>82</a:t>
            </a:fld>
            <a:endParaRPr lang="en-GB" sz="1200" b="1" dirty="0">
              <a:solidFill>
                <a:prstClr val="black"/>
              </a:solidFill>
              <a:latin typeface="Arial" panose="020B0604020202020204" pitchFamily="34" charset="0"/>
            </a:endParaRPr>
          </a:p>
        </p:txBody>
      </p:sp>
      <p:sp>
        <p:nvSpPr>
          <p:cNvPr id="424963" name="Rectangle 2"/>
          <p:cNvSpPr>
            <a:spLocks noGrp="1" noRot="1" noChangeAspect="1" noChangeArrowheads="1" noTextEdit="1"/>
          </p:cNvSpPr>
          <p:nvPr>
            <p:ph type="sldImg"/>
          </p:nvPr>
        </p:nvSpPr>
        <p:spPr>
          <a:xfrm>
            <a:off x="1143000" y="685800"/>
            <a:ext cx="4572000" cy="3429000"/>
          </a:xfrm>
          <a:ln/>
        </p:spPr>
      </p:sp>
      <p:sp>
        <p:nvSpPr>
          <p:cNvPr id="424964"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While I was in college in California, I had the privilege of attending a great church.  Looking back, warm memories flood my mind—especially the opportunities I had to be involved in the music ministry of the church.</a:t>
            </a:r>
          </a:p>
          <a:p>
            <a:endParaRPr lang="en-US" dirty="0">
              <a:cs typeface="ＭＳ Ｐゴシック" charset="0"/>
            </a:endParaRPr>
          </a:p>
        </p:txBody>
      </p:sp>
    </p:spTree>
    <p:extLst>
      <p:ext uri="{BB962C8B-B14F-4D97-AF65-F5344CB8AC3E}">
        <p14:creationId xmlns:p14="http://schemas.microsoft.com/office/powerpoint/2010/main" val="12766886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A94380-925C-894B-9DE4-810D0051D4F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But at my graduation from the business school, the opportunity of a lifetime came up.  I was accepted to sing and play trombone for two and a half years with Campus Crusade’s music team in Asia called the Crossroads.  The group was to live in the Philippines but have an international ministry of sharing the gospel in 12 Asian nations to hundreds of thousands of people.</a:t>
            </a:r>
          </a:p>
          <a:p>
            <a:pPr eaLnBrk="1" hangingPunct="1"/>
            <a:r>
              <a:rPr lang="en-US" b="1" dirty="0">
                <a:latin typeface="Arial" panose="020B0604020202020204" pitchFamily="34" charset="0"/>
                <a:ea typeface="ＭＳ Ｐゴシック" charset="0"/>
                <a:cs typeface="ＭＳ Ｐゴシック" charset="0"/>
              </a:rPr>
              <a:t>______</a:t>
            </a:r>
          </a:p>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The Crossroads team shared the gospel in 11 Asian nations and saw over 10,000 people indicate decisions to trust Christ!  Again I was amazed at God</a:t>
            </a:r>
            <a:r>
              <a:rPr lang="fr-FR" altLang="ja-JP" b="1" dirty="0">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s grace!</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ABB362-833A-1142-ADC9-50AEBE7E2F5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You can imagine how excited I was to present this proposal to the elders of my church one Wednesday night after the service.  We all sat around the conference table; every eye turned upon me as I excitedly shared this ministry.  They had fully supported me with another Campus Crusade music team in another state the previous summer, so I didn’t anticipate any problems…</a:t>
            </a:r>
          </a:p>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___________</a:t>
            </a:r>
          </a:p>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Our first tour to China we were celebrities as the first Christian musical team to visit the New China.  We sang in music conservatories, parks, and even from the bus!  God began to open my eyes to the needs of East Asia…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813551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But then the elders began to systematically tear down my vision before my eyes.</a:t>
            </a:r>
          </a:p>
          <a:p>
            <a:r>
              <a:rPr lang="en-US" dirty="0">
                <a:cs typeface="ＭＳ Ｐゴシック" charset="0"/>
              </a:rPr>
              <a:t>“Rick, we would rather see you as a pastoral intern here at the church…</a:t>
            </a:r>
          </a:p>
          <a:p>
            <a:r>
              <a:rPr lang="en-US" dirty="0">
                <a:cs typeface="ＭＳ Ｐゴシック" charset="0"/>
              </a:rPr>
              <a:t>“Rick, we have our doubts on the effectiveness of traveling music groups…</a:t>
            </a:r>
          </a:p>
          <a:p>
            <a:r>
              <a:rPr lang="en-US" dirty="0">
                <a:cs typeface="ＭＳ Ｐゴシック" charset="0"/>
              </a:rPr>
              <a:t>“Rick, we know you are still living at home, which means that you should become a businessman like your parents suggest…”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I was crushed.  I didn’t realize I would be on trial.  I stepped out into the cold night, crawled into my car, and the tears began to flow as I cried to the Lord.</a:t>
            </a:r>
          </a:p>
          <a:p>
            <a:r>
              <a:rPr lang="en-US" dirty="0">
                <a:cs typeface="ＭＳ Ｐゴシック" charset="0"/>
              </a:rPr>
              <a:t>“Lord, can’t they see that my heart is right?</a:t>
            </a:r>
          </a:p>
          <a:p>
            <a:r>
              <a:rPr lang="en-US" dirty="0">
                <a:cs typeface="ＭＳ Ｐゴシック" charset="0"/>
              </a:rPr>
              <a:t>“These leaders have prepared me for music ministry, and now they are trying to discourage me from using that talent where I’m needed far more!</a:t>
            </a:r>
          </a:p>
          <a:p>
            <a:r>
              <a:rPr lang="en-US" dirty="0">
                <a:cs typeface="ＭＳ Ｐゴシック" charset="0"/>
              </a:rPr>
              <a:t>“Lord, who is missing your will here?  Surely if we are both walking with you then we can’t disagree like this—can we?”</a:t>
            </a:r>
          </a:p>
          <a:p>
            <a:endParaRPr lang="en-US" dirty="0">
              <a:cs typeface="ＭＳ Ｐゴシック" charset="0"/>
            </a:endParaRPr>
          </a:p>
        </p:txBody>
      </p:sp>
    </p:spTree>
    <p:extLst>
      <p:ext uri="{BB962C8B-B14F-4D97-AF65-F5344CB8AC3E}">
        <p14:creationId xmlns:p14="http://schemas.microsoft.com/office/powerpoint/2010/main" val="13033625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Have you ever disagreed with another Christian?  </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Of course you have.  Perhaps that person was very ungodly in his or her dealings with you.  </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But haven’t you ever had a time when you felt that you were walking with the Lord and so was the other person, but you still just couldn’t come to a meeting of the minds?  You had different ideas on how to do a ministry, who should be involved, how money should be spent, or whatever. </a:t>
            </a:r>
          </a:p>
        </p:txBody>
      </p:sp>
    </p:spTree>
    <p:extLst>
      <p:ext uri="{BB962C8B-B14F-4D97-AF65-F5344CB8AC3E}">
        <p14:creationId xmlns:p14="http://schemas.microsoft.com/office/powerpoint/2010/main" val="19681177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DB69C-088B-2631-F6D8-9D825640F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F9AAF-1B31-7D97-F5A8-32B108D995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651B4-2915-F616-0B39-D658A4DAB78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a:extLst>
              <a:ext uri="{FF2B5EF4-FFF2-40B4-BE49-F238E27FC236}">
                <a16:creationId xmlns:a16="http://schemas.microsoft.com/office/drawing/2014/main" id="{4C9A207F-C92C-C03D-6582-568DE0D1B432}"/>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228150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What’s the reason for differences in discerning God’s will even among spiritual Christians?</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12355437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As much as I thought my experience that cold winter night in California was unique…</a:t>
            </a:r>
            <a:endParaRPr lang="en-US" dirty="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t>
            </a:r>
            <a:r>
              <a:rPr lang="en-US" sz="1200" kern="1200" dirty="0">
                <a:solidFill>
                  <a:schemeClr val="tx1"/>
                </a:solidFill>
                <a:effectLst/>
                <a:latin typeface="+mn-lt"/>
                <a:ea typeface="+mn-ea"/>
                <a:cs typeface="+mn-cs"/>
              </a:rPr>
              <a:t>incompatible goals emerged in the early church as well.  So today we're going to look at two godly men in Scripture who remained united through many difficulties and yet divided over a seemingly trivial matter.</a:t>
            </a:r>
            <a:r>
              <a:rPr lang="en-US" dirty="0">
                <a:effectLst/>
              </a:rPr>
              <a:t> </a:t>
            </a:r>
            <a:endParaRPr lang="en-US" dirty="0"/>
          </a:p>
        </p:txBody>
      </p:sp>
    </p:spTree>
    <p:extLst>
      <p:ext uri="{BB962C8B-B14F-4D97-AF65-F5344CB8AC3E}">
        <p14:creationId xmlns:p14="http://schemas.microsoft.com/office/powerpoint/2010/main" val="19488339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The men, as you could tell from our Scripture reading, are Paul and Barnabas.</a:t>
            </a:r>
          </a:p>
          <a:p>
            <a:pPr eaLnBrk="1" hangingPunct="1"/>
            <a:r>
              <a:rPr lang="en-US" dirty="0">
                <a:ea typeface="ＭＳ Ｐゴシック" charset="0"/>
                <a:cs typeface="ＭＳ Ｐゴシック" charset="0"/>
              </a:rPr>
              <a:t>These two men both walked with God and with one another very closely.  </a:t>
            </a:r>
          </a:p>
          <a:p>
            <a:pPr eaLnBrk="1" hangingPunct="1"/>
            <a:r>
              <a:rPr lang="en-US" dirty="0">
                <a:ea typeface="ＭＳ Ｐゴシック" charset="0"/>
                <a:cs typeface="ＭＳ Ｐゴシック" charset="0"/>
              </a:rPr>
              <a:t>• Barnabas had reached out to Paul when Paul came to Jerusalem as a new Christian.  The church shunned Paul, not believing that he had really converted from his previous life of persecuting Christians—but Barnabas stuck with him.</a:t>
            </a:r>
          </a:p>
          <a:p>
            <a:pPr eaLnBrk="1" hangingPunct="1"/>
            <a:r>
              <a:rPr lang="en-US" dirty="0">
                <a:ea typeface="ＭＳ Ｐゴシック" charset="0"/>
                <a:cs typeface="ＭＳ Ｐゴシック" charset="0"/>
              </a:rPr>
              <a:t>• When the church at Antioch in the north needed assistance, Barnabas traveled back to Paul’s hometown to bring him to Antioch as a teacher.</a:t>
            </a:r>
          </a:p>
          <a:p>
            <a:pPr eaLnBrk="1" hangingPunct="1"/>
            <a:r>
              <a:rPr lang="en-US" dirty="0">
                <a:ea typeface="ＭＳ Ｐゴシック" charset="0"/>
                <a:cs typeface="ＭＳ Ｐゴシック" charset="0"/>
              </a:rPr>
              <a:t>• Then they traveled for two years as missionaries to plant at least ten churches. In fact, they had remained united through tremendous obstacles and brutal persecutions.</a:t>
            </a:r>
          </a:p>
          <a:p>
            <a:pPr eaLnBrk="1" hangingPunct="1"/>
            <a:r>
              <a:rPr lang="en-US" dirty="0">
                <a:ea typeface="ＭＳ Ｐゴシック" charset="0"/>
                <a:cs typeface="ＭＳ Ｐゴシック" charset="0"/>
              </a:rPr>
              <a:t>• In </a:t>
            </a:r>
            <a:r>
              <a:rPr lang="ar-SA" dirty="0">
                <a:ea typeface="ＭＳ Ｐゴシック" charset="0"/>
                <a:cs typeface="ＭＳ Ｐゴシック" charset="0"/>
              </a:rPr>
              <a:t>أعمال الرسل</a:t>
            </a:r>
            <a:r>
              <a:rPr lang="en-US" dirty="0">
                <a:ea typeface="ＭＳ Ｐゴシック" charset="0"/>
                <a:cs typeface="ＭＳ Ｐゴシック" charset="0"/>
              </a:rPr>
              <a:t> 15:1-35, Paul and Barnabas were united against the false teaching on grace by the believing Pharisees in Jerusalem. </a:t>
            </a:r>
          </a:p>
          <a:p>
            <a:pPr eaLnBrk="1" hangingPunct="1"/>
            <a:r>
              <a:rPr lang="en-US" dirty="0">
                <a:ea typeface="ＭＳ Ｐゴシック" charset="0"/>
                <a:cs typeface="ＭＳ Ｐゴシック" charset="0"/>
              </a:rPr>
              <a:t>But in </a:t>
            </a:r>
            <a:r>
              <a:rPr lang="ar-SA" dirty="0">
                <a:ea typeface="ＭＳ Ｐゴシック" charset="0"/>
                <a:cs typeface="ＭＳ Ｐゴシック" charset="0"/>
              </a:rPr>
              <a:t>أعمال الرسل</a:t>
            </a:r>
            <a:r>
              <a:rPr lang="en-US" dirty="0">
                <a:ea typeface="ＭＳ Ｐゴシック" charset="0"/>
                <a:cs typeface="ＭＳ Ｐゴシック" charset="0"/>
              </a:rPr>
              <a:t> 15:36-41 we see their own unity fractured. In fact, they disagreed on a relatively minor matter.</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2642893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We'll see three things in this account: </a:t>
            </a:r>
            <a:r>
              <a:rPr lang="en-US" sz="1200" b="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they disagreed (the issue), </a:t>
            </a:r>
            <a:r>
              <a:rPr lang="en-US" sz="1200" b="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they resolved it (the solution), and </a:t>
            </a:r>
            <a:r>
              <a:rPr lang="en-US" sz="1200" b="1" kern="1200" dirty="0">
                <a:solidFill>
                  <a:schemeClr val="tx1"/>
                </a:solidFill>
                <a:effectLst/>
                <a:latin typeface="+mn-lt"/>
                <a:ea typeface="+mn-ea"/>
                <a:cs typeface="+mn-cs"/>
              </a:rPr>
              <a:t>what</a:t>
            </a:r>
            <a:r>
              <a:rPr lang="en-US" sz="1200" kern="1200" dirty="0">
                <a:solidFill>
                  <a:schemeClr val="tx1"/>
                </a:solidFill>
                <a:effectLst/>
                <a:latin typeface="+mn-lt"/>
                <a:ea typeface="+mn-ea"/>
                <a:cs typeface="+mn-cs"/>
              </a:rPr>
              <a:t> resulted (the outcome).</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9334530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t>Even these godly apostles disagreed on ministry issues—this one concerning personnel.</a:t>
            </a:r>
          </a:p>
          <a:p>
            <a:pPr marL="0" marR="0" indent="0" algn="l" defTabSz="457177" rtl="0" eaLnBrk="1" fontAlgn="auto" latinLnBrk="0" hangingPunct="1">
              <a:lnSpc>
                <a:spcPct val="100000"/>
              </a:lnSpc>
              <a:spcBef>
                <a:spcPts val="0"/>
              </a:spcBef>
              <a:spcAft>
                <a:spcPts val="0"/>
              </a:spcAft>
              <a:buClrTx/>
              <a:buSzTx/>
              <a:buFontTx/>
              <a:buNone/>
              <a:tabLst/>
              <a:defRPr/>
            </a:pPr>
            <a:r>
              <a:rPr lang="en-US" dirty="0"/>
              <a:t>[</a:t>
            </a:r>
            <a:r>
              <a:rPr lang="en-US" u="sng" dirty="0"/>
              <a:t>Read 15:36-38</a:t>
            </a:r>
            <a:r>
              <a:rPr lang="en-US" dirty="0"/>
              <a:t>.]</a:t>
            </a:r>
          </a:p>
          <a:p>
            <a:pPr marL="0" marR="0" indent="0" algn="l" defTabSz="457177" rtl="0" eaLnBrk="1" fontAlgn="auto" latinLnBrk="0" hangingPunct="1">
              <a:lnSpc>
                <a:spcPct val="100000"/>
              </a:lnSpc>
              <a:spcBef>
                <a:spcPts val="0"/>
              </a:spcBef>
              <a:spcAft>
                <a:spcPts val="0"/>
              </a:spcAft>
              <a:buClrTx/>
              <a:buSzTx/>
              <a:buFontTx/>
              <a:buNone/>
              <a:tabLst/>
              <a:defRPr/>
            </a:pPr>
            <a:r>
              <a:rPr lang="en-US" dirty="0"/>
              <a:t>This disagreement came about because they agreed to revisit the newly established churches in Asia Minor.  These churches were only two years old and needed additional follow-up, especially since false teachers had infiltrated them since Paul and Barnabas were there.</a:t>
            </a:r>
          </a:p>
        </p:txBody>
      </p:sp>
    </p:spTree>
    <p:extLst>
      <p:ext uri="{BB962C8B-B14F-4D97-AF65-F5344CB8AC3E}">
        <p14:creationId xmlns:p14="http://schemas.microsoft.com/office/powerpoint/2010/main" val="2862421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pitchFamily="-110" charset="0"/>
                <a:ea typeface="ＭＳ Ｐゴシック" pitchFamily="-108" charset="-128"/>
                <a:cs typeface="ＭＳ Ｐゴシック" pitchFamily="-108" charset="-128"/>
              </a:rPr>
              <a:t>ليس من الصعب أن تشهد على ما رأيته - </a:t>
            </a:r>
          </a:p>
        </p:txBody>
      </p:sp>
    </p:spTree>
    <p:extLst>
      <p:ext uri="{BB962C8B-B14F-4D97-AF65-F5344CB8AC3E}">
        <p14:creationId xmlns:p14="http://schemas.microsoft.com/office/powerpoint/2010/main" val="17275143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But the problem came as to whether they should take along John Mark.</a:t>
            </a:r>
          </a:p>
          <a:p>
            <a:r>
              <a:rPr lang="en-US" dirty="0">
                <a:cs typeface="ＭＳ Ｐゴシック" charset="0"/>
              </a:rPr>
              <a:t>John Mark was a young, Jewish Christian from an important family in Jerusalem.  In fact, he was Barnabas’ cousin.  </a:t>
            </a:r>
            <a:r>
              <a:rPr lang="ar-SA" dirty="0">
                <a:cs typeface="ＭＳ Ｐゴシック" charset="0"/>
              </a:rPr>
              <a:t>أعمال الرسل</a:t>
            </a:r>
            <a:r>
              <a:rPr lang="en-US" dirty="0">
                <a:cs typeface="ＭＳ Ｐゴシック" charset="0"/>
              </a:rPr>
              <a:t> 12 says that the Jerusalem church met in his home.</a:t>
            </a:r>
          </a:p>
          <a:p>
            <a:r>
              <a:rPr lang="en-US" dirty="0">
                <a:cs typeface="ＭＳ Ｐゴシック" charset="0"/>
              </a:rPr>
              <a:t>But John Mark had one blot on his record—he flunked out on his first short-term mission trip!</a:t>
            </a:r>
          </a:p>
          <a:p>
            <a:r>
              <a:rPr lang="en-US" sz="1200" kern="1200" dirty="0">
                <a:solidFill>
                  <a:schemeClr val="tx1"/>
                </a:solidFill>
                <a:effectLst/>
                <a:latin typeface="+mn-lt"/>
                <a:ea typeface="+mn-ea"/>
                <a:cs typeface="+mn-cs"/>
              </a:rPr>
              <a:t>While accompanying Paul and Barnabas on their first missionary journey,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13:13 says he left them and went home to Jerusalem.  Why?  The text doesn’t say, but if you overheard the private conversation between Paul and Barnabas before that journey, it might have gone something like this</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14675693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“Come on, Paul, I really do not see what the big deal is.  Sure John Mark left us before, but now he is a new man.  He has matured. He is different.  I have no doubt he is ready this time.”</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“Look, Barnabas, he had his chance before, but he could not handle it.  You know how tough it is out there.  You know the costs.  We cannot afford the risk of taking someone with his track record.”</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“But Paul, he’s not a failure, he just needs encouragement—the kind of support I gave you when you were a new Christian to the Jerusalem church—the kind of support you and I can provide.  John Mark needs a second chance.”</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“Second chance, my eye, Barney!    He needs the discipline of the Lord.  Maybe staying home this time will help him see that he cannot be both a quitter and a bondservant of Christ at the same time.  Besides, if we accept him, how will that look to the other qualified young men?  The work has got to go on.”</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dirty="0">
              <a:cs typeface="ＭＳ Ｐゴシック" charset="0"/>
            </a:endParaRPr>
          </a:p>
        </p:txBody>
      </p:sp>
    </p:spTree>
    <p:extLst>
      <p:ext uri="{BB962C8B-B14F-4D97-AF65-F5344CB8AC3E}">
        <p14:creationId xmlns:p14="http://schemas.microsoft.com/office/powerpoint/2010/main" val="19561017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لذلك لم يتفقوا. لم يكن هذا موضوعًا سهلاً ليتوصلوا إليه – حتى بعد تلك الوحدة في مجمع أورشليم.</a:t>
            </a:r>
          </a:p>
          <a:p>
            <a:pPr algn="r" rtl="1"/>
            <a:r>
              <a:rPr lang="ar-SA" dirty="0"/>
              <a:t>كان برنابا ملتزمًا بأخذهِ.</a:t>
            </a:r>
          </a:p>
          <a:p>
            <a:pPr algn="r" rtl="1"/>
            <a:r>
              <a:rPr lang="ar-SA" dirty="0"/>
              <a:t>لكن بولس لم يرد أن يأتي معه بسبب مفارقته السابقة. </a:t>
            </a:r>
          </a:p>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626718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Who was right? Both men had good points…</a:t>
            </a:r>
          </a:p>
          <a:p>
            <a:r>
              <a:rPr lang="en-US" dirty="0">
                <a:cs typeface="ＭＳ Ｐゴシック" charset="0"/>
              </a:rPr>
              <a:t>Luke is careful not to tag the blame on either one.</a:t>
            </a:r>
          </a:p>
          <a:p>
            <a:r>
              <a:rPr lang="en-US" dirty="0">
                <a:cs typeface="ＭＳ Ｐゴシック" charset="0"/>
              </a:rPr>
              <a:t>Both of them felt that to do otherwise would dishonor God—so they held their ground.</a:t>
            </a:r>
          </a:p>
          <a:p>
            <a:r>
              <a:rPr lang="en-US" dirty="0">
                <a:cs typeface="ＭＳ Ｐゴシック" charset="0"/>
              </a:rPr>
              <a:t>Both of them felt that compromise or resolution was not possible—so they each did what they felt would honor God the most.</a:t>
            </a:r>
          </a:p>
          <a:p>
            <a:r>
              <a:rPr lang="en-US" dirty="0">
                <a:cs typeface="ＭＳ Ｐゴシック" charset="0"/>
              </a:rPr>
              <a:t>It’s just that while Paul saw the task, Barnabas saw the man.</a:t>
            </a:r>
          </a:p>
          <a:p>
            <a:endParaRPr lang="en-US" dirty="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brings up the question: What do you do in these kinds of disagreements between believers?  What did </a:t>
            </a:r>
            <a:r>
              <a:rPr lang="en-US" sz="1200" i="1" kern="1200" dirty="0">
                <a:solidFill>
                  <a:schemeClr val="tx1"/>
                </a:solidFill>
                <a:effectLst/>
                <a:latin typeface="+mn-lt"/>
                <a:ea typeface="+mn-ea"/>
                <a:cs typeface="+mn-cs"/>
              </a:rPr>
              <a:t>they</a:t>
            </a:r>
            <a:r>
              <a:rPr lang="en-US" sz="1200" kern="1200" dirty="0">
                <a:solidFill>
                  <a:schemeClr val="tx1"/>
                </a:solidFill>
                <a:effectLst/>
                <a:latin typeface="+mn-lt"/>
                <a:ea typeface="+mn-ea"/>
                <a:cs typeface="+mn-cs"/>
              </a:rPr>
              <a:t> do?  The next verse shows how they solved their disagreement.  Here we see that…)</a:t>
            </a:r>
          </a:p>
          <a:p>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honorable, right way to solve a stalemate where you would have to violate your own convictions is to go our own separate ways.]</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Paul and Barnabas agreed to go their own separate ways.</a:t>
            </a:r>
          </a:p>
          <a:p>
            <a:pPr eaLnBrk="1" hangingPunct="1"/>
            <a:r>
              <a:rPr lang="en-US" dirty="0">
                <a:ea typeface="ＭＳ Ｐゴシック" charset="0"/>
                <a:cs typeface="ＭＳ Ｐゴシック" charset="0"/>
              </a:rPr>
              <a:t>• Barnabas and Mark traveled to Cyprus.</a:t>
            </a:r>
          </a:p>
          <a:p>
            <a:pPr eaLnBrk="1" hangingPunct="1"/>
            <a:r>
              <a:rPr lang="en-US" dirty="0">
                <a:ea typeface="ＭＳ Ｐゴシック" charset="0"/>
                <a:cs typeface="ＭＳ Ｐゴシック" charset="0"/>
              </a:rPr>
              <a:t>• Paul and Silas went to Modern-Day Turkey.</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559493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author, Luke, doesn’t sugar coat this conflict.  He says the two men had a “sharp disagreement” (NIV).  This is a strong word.  </a:t>
            </a:r>
          </a:p>
          <a:p>
            <a:r>
              <a:rPr lang="en-US" dirty="0"/>
              <a:t>We can hardly imagine how difficult this separation would have been for these men who had traveled hundreds of kilometers together and endured much persecution for the cause of Christ.  </a:t>
            </a:r>
          </a:p>
          <a:p>
            <a:r>
              <a:rPr lang="en-US" dirty="0"/>
              <a:t>Frankly, in an age when it seems that too few leaders have strong convictions, it tells me a lot about both of these men—obeying God is more important than obeying men.</a:t>
            </a:r>
          </a:p>
          <a:p>
            <a:r>
              <a:rPr lang="en-US" dirty="0"/>
              <a:t>Obviously, the ideal in any conflict is reconciliation.  But when you feel that following another’s conviction violates your own standards, which you have received from God, you can’t go on.</a:t>
            </a:r>
          </a:p>
          <a:p>
            <a:r>
              <a:rPr lang="en-US" dirty="0"/>
              <a:t>Barnabas felt that in good conscience he couldn’t abandon John Mark.</a:t>
            </a:r>
          </a:p>
          <a:p>
            <a:r>
              <a:rPr lang="en-US" dirty="0"/>
              <a:t>Paul felt he couldn’t honor God by taking him.</a:t>
            </a:r>
          </a:p>
          <a:p>
            <a:r>
              <a:rPr lang="en-US" dirty="0"/>
              <a:t>So what other option was left?  They had to separate.</a:t>
            </a:r>
          </a:p>
          <a:p>
            <a:endParaRPr lang="en-US" dirty="0"/>
          </a:p>
        </p:txBody>
      </p:sp>
    </p:spTree>
    <p:extLst>
      <p:ext uri="{BB962C8B-B14F-4D97-AF65-F5344CB8AC3E}">
        <p14:creationId xmlns:p14="http://schemas.microsoft.com/office/powerpoint/2010/main" val="29323462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When I disagreed with the elders at my church, we explained our viewpoints so that no stone was left unturned.  I had so many discussions with these men over the next four months that I can’t think of any questions that I wish I had asked.</a:t>
            </a:r>
          </a:p>
          <a:p>
            <a:r>
              <a:rPr lang="en-US" dirty="0"/>
              <a:t>Yet our goals continued parallel—they wanted me to take a pastoral intern position but I was convinced that to change directions would be to dishonor God.  So did they.</a:t>
            </a:r>
          </a:p>
          <a:p>
            <a:r>
              <a:rPr lang="en-US" dirty="0"/>
              <a:t>Disobedience to authority is clearly wrong.  I had always obeyed them.  But when convictions differ to the extent that you believe you will sin if you do not do what you believe God has placed in your heart, then you must remove yourself from that authority—not go against that authority but remove yourself out from under it.</a:t>
            </a:r>
          </a:p>
          <a:p>
            <a:r>
              <a:rPr lang="en-US" dirty="0"/>
              <a:t>I had to make a choice—that choice was to separate from my church and obey God’s voice to come to Asia.</a:t>
            </a:r>
          </a:p>
          <a:p>
            <a:r>
              <a:rPr lang="en-US" dirty="0"/>
              <a:t>To this day, this was the most difficult thing I have ever done.  </a:t>
            </a:r>
          </a:p>
          <a:p>
            <a:r>
              <a:rPr lang="en-US" dirty="0"/>
              <a:t>I agonized over this for months.  I filled my journals trying to sort out whether others could make these decisions for me.</a:t>
            </a:r>
          </a:p>
          <a:p>
            <a:r>
              <a:rPr lang="en-US" dirty="0"/>
              <a:t>Finally, I went through the book of </a:t>
            </a:r>
            <a:r>
              <a:rPr lang="ar-SA" dirty="0"/>
              <a:t>أعمال الرسل</a:t>
            </a:r>
            <a:r>
              <a:rPr lang="en-US" dirty="0"/>
              <a:t> in a single day and studied every time someone was led of the Lord to do something.  To my surprise, the general rule was that people responded without the approval of authorities.</a:t>
            </a:r>
          </a:p>
          <a:p>
            <a:r>
              <a:rPr lang="en-US" dirty="0"/>
              <a:t>Many other things happened, but soon I had taken a plane to the Philippines where I began my ministry.</a:t>
            </a:r>
          </a:p>
          <a:p>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what about you?</a:t>
            </a:r>
          </a:p>
          <a:p>
            <a:r>
              <a:rPr lang="en-US" dirty="0"/>
              <a:t>Inevitably in your walk with God an issue will come up that you cannot support.</a:t>
            </a:r>
          </a:p>
          <a:p>
            <a:r>
              <a:rPr lang="en-US" dirty="0"/>
              <a:t>When this happens, we need to ask God whether this is really a big deal.  Sometimes people leave churches or ministries or employment for the silliest of reasons—the colour of the carpet, the pastor’s accent, or whatever.</a:t>
            </a:r>
          </a:p>
          <a:p>
            <a:r>
              <a:rPr lang="en-US" dirty="0"/>
              <a:t>But some issues matter so much to us that we must either support our leaders or leave.</a:t>
            </a:r>
          </a:p>
          <a:p>
            <a:r>
              <a:rPr lang="en-US" dirty="0"/>
              <a:t>Some of us feel strong enough about women’s roles in the church that we have left another church to come here.</a:t>
            </a:r>
          </a:p>
          <a:p>
            <a:r>
              <a:rPr lang="en-US" dirty="0"/>
              <a:t>Others of you have disagreed over gifts of the Spirit so you came to this church.</a:t>
            </a:r>
          </a:p>
          <a:p>
            <a:r>
              <a:rPr lang="en-US" dirty="0"/>
              <a:t>Maybe you felt the ministry direction of another Christian community or organization was not compatible with your convictions.</a:t>
            </a:r>
          </a:p>
          <a:p>
            <a:r>
              <a:rPr lang="en-US" dirty="0"/>
              <a:t>If it’s not a minor issue but major—significant enough that to support it would be going against God—then you cannot support it.  What to do?</a:t>
            </a:r>
          </a:p>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4915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سنرى اليوم ثلاثة أسباب يجب أن نشهد</a:t>
            </a:r>
            <a:r>
              <a:rPr lang="ar-SA" b="1" baseline="0" dirty="0">
                <a:latin typeface="Arial" panose="020B0604020202020204" pitchFamily="34" charset="0"/>
                <a:cs typeface="Arial" panose="020B0604020202020204" pitchFamily="34" charset="0"/>
              </a:rPr>
              <a:t> بها عن</a:t>
            </a:r>
            <a:r>
              <a:rPr lang="ar-SA" b="1" dirty="0">
                <a:latin typeface="Arial" panose="020B0604020202020204" pitchFamily="34" charset="0"/>
                <a:cs typeface="Arial" panose="020B0604020202020204" pitchFamily="34" charset="0"/>
              </a:rPr>
              <a:t> يسوع.</a:t>
            </a:r>
          </a:p>
          <a:p>
            <a:pPr algn="r" rtl="1"/>
            <a:r>
              <a:rPr lang="ar-SA" b="1" dirty="0">
                <a:latin typeface="Arial" panose="020B0604020202020204" pitchFamily="34" charset="0"/>
                <a:cs typeface="Arial" panose="020B0604020202020204" pitchFamily="34" charset="0"/>
              </a:rPr>
              <a:t> كل منها هو في الواقع مرحلة من النمو</a:t>
            </a:r>
          </a:p>
          <a:p>
            <a:pPr algn="r" rtl="1"/>
            <a:r>
              <a:rPr lang="ar-SA" b="1" dirty="0">
                <a:latin typeface="Arial" panose="020B0604020202020204" pitchFamily="34" charset="0"/>
                <a:cs typeface="Arial" panose="020B0604020202020204" pitchFamily="34" charset="0"/>
              </a:rPr>
              <a:t>.سنقوم بمسح كتاب أعمال الرسل بالكامل.</a:t>
            </a:r>
          </a:p>
          <a:p>
            <a:pPr algn="r" rtl="1"/>
            <a:r>
              <a:rPr lang="ar-SA" b="1" dirty="0">
                <a:latin typeface="Arial" panose="020B0604020202020204" pitchFamily="34" charset="0"/>
                <a:cs typeface="Arial" panose="020B0604020202020204" pitchFamily="34" charset="0"/>
              </a:rPr>
              <a:t>(نعود إلى سؤالنا: لماذا نشهد؟)</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0965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By all means, work towards reconciliation!  Talk, listen, pray together, seek counsel, study the Word together… work toward unity.</a:t>
            </a:r>
          </a:p>
          <a:p>
            <a:r>
              <a:rPr lang="en-US" b="0" dirty="0">
                <a:latin typeface="Arial" panose="020B0604020202020204" pitchFamily="34" charset="0"/>
                <a:cs typeface="Arial" panose="020B0604020202020204" pitchFamily="34" charset="0"/>
              </a:rPr>
              <a:t>But if, after a sufficient time of prayer and discussion, there is no meeting of the minds, you have to act.  Even to do nothing is to act.</a:t>
            </a:r>
          </a:p>
          <a:p>
            <a:r>
              <a:rPr lang="en-US" b="0" dirty="0">
                <a:latin typeface="Arial" panose="020B0604020202020204" pitchFamily="34" charset="0"/>
                <a:cs typeface="Arial" panose="020B0604020202020204" pitchFamily="34" charset="0"/>
              </a:rPr>
              <a:t>Don’t act by disobeying authority—separate yourself from it.  </a:t>
            </a:r>
          </a:p>
          <a:p>
            <a:r>
              <a:rPr lang="en-US" b="0" dirty="0">
                <a:latin typeface="Arial" panose="020B0604020202020204" pitchFamily="34" charset="0"/>
                <a:cs typeface="Arial" panose="020B0604020202020204" pitchFamily="34" charset="0"/>
              </a:rPr>
              <a:t>I knew full well that my decision to go against the counsel of my elders would remove myself from the membership of the church, so I changed authorities by becoming a member of another church in the Philippines where I ministered.</a:t>
            </a:r>
          </a:p>
          <a:p>
            <a:r>
              <a:rPr lang="en-US" b="0" dirty="0">
                <a:latin typeface="Arial" panose="020B0604020202020204" pitchFamily="34" charset="0"/>
                <a:cs typeface="Arial" panose="020B0604020202020204" pitchFamily="34" charset="0"/>
              </a:rPr>
              <a:t>In another incident I was in the leadership of an organization when a few members tried to steer us from our Christian stance.  I committed myself to leave the organization if this minority group was successful.</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(So what happened to Paul and Barnabas?  The end of verse 39 and following reveals the results of their separation—and a surprising principle…)</a:t>
            </a:r>
          </a:p>
          <a:p>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262365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8422B4D0-942A-2D41-BA32-C71CB25C153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06BE4C8B-4E66-244E-951F-69A773251CA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[God is big!  He sometimes uses our “going different ways” to lead more people to Christ.] </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what happened?  Division?  No, multiplication!)</a:t>
            </a:r>
          </a:p>
        </p:txBody>
      </p:sp>
    </p:spTree>
    <p:extLst>
      <p:ext uri="{BB962C8B-B14F-4D97-AF65-F5344CB8AC3E}">
        <p14:creationId xmlns:p14="http://schemas.microsoft.com/office/powerpoint/2010/main" val="18153251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Did you know that Paul and Barnabas' separation furthered the gospel instead of hindering it?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 Barnabas had his own missionary journey to Cyprus—an area that also needed follow-up from the first journey.</a:t>
            </a:r>
          </a:p>
          <a:p>
            <a:pPr eaLnBrk="1" hangingPunct="1"/>
            <a:r>
              <a:rPr lang="en-US" dirty="0">
                <a:ea typeface="ＭＳ Ｐゴシック" charset="0"/>
                <a:cs typeface="ＭＳ Ｐゴシック" charset="0"/>
              </a:rPr>
              <a:t>• Paul went north to his homeland area of Tarsus and Galatia to follow-up on the new churches that brought Timothy into ministry (</a:t>
            </a:r>
            <a:r>
              <a:rPr lang="en-US" u="sng" dirty="0">
                <a:ea typeface="ＭＳ Ｐゴシック" charset="0"/>
                <a:cs typeface="ＭＳ Ｐゴシック" charset="0"/>
              </a:rPr>
              <a:t>15:39b–16:5</a:t>
            </a:r>
            <a:r>
              <a:rPr lang="en-US" dirty="0">
                <a:ea typeface="ＭＳ Ｐゴシック" charset="0"/>
                <a:cs typeface="ＭＳ Ｐゴシック" charset="0"/>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 This means that two missionary journeys resulted from the separation.</a:t>
            </a:r>
          </a:p>
          <a:p>
            <a:pPr eaLnBrk="1" hangingPunct="1"/>
            <a:r>
              <a:rPr lang="en-US" dirty="0">
                <a:ea typeface="ＭＳ Ｐゴシック" charset="0"/>
                <a:cs typeface="ＭＳ Ｐゴシック" charset="0"/>
              </a:rPr>
              <a:t>• Two new apprentices also received training for Christian service.</a:t>
            </a:r>
          </a:p>
          <a:p>
            <a:pPr eaLnBrk="1" hangingPunct="1"/>
            <a:r>
              <a:rPr lang="en-US" dirty="0">
                <a:ea typeface="ＭＳ Ｐゴシック" charset="0"/>
                <a:cs typeface="ＭＳ Ｐゴシック" charset="0"/>
              </a:rPr>
              <a:t>Paul chose Silas to accompany him.  I doubt Paul would have taken Silas if he had Barnabas as his right-hand man.</a:t>
            </a:r>
          </a:p>
          <a:p>
            <a:pPr eaLnBrk="1" hangingPunct="1"/>
            <a:r>
              <a:rPr lang="en-US" dirty="0">
                <a:ea typeface="ＭＳ Ｐゴシック" charset="0"/>
                <a:cs typeface="ＭＳ Ｐゴシック" charset="0"/>
              </a:rPr>
              <a:t>Silas ended up going on—not one, but—two more missionary journeys with Paul.  As a Roman citizen like Paul (16:37), he undoubtedly was an asset in the evangelization of the Roman Empire.</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4308652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Silas even co-authored three NT letters.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40133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Silas even co-authored three NT letters.</a:t>
            </a:r>
            <a:endParaRPr lang="en-US" b="1" dirty="0">
              <a:latin typeface="Arial" panose="020B0604020202020204" pitchFamily="34" charset="0"/>
              <a:cs typeface="Arial" panose="020B0604020202020204" pitchFamily="34" charset="0"/>
            </a:endParaRPr>
          </a:p>
          <a:p>
            <a:endParaRPr lang="en-US" dirty="0"/>
          </a:p>
          <a:p>
            <a:r>
              <a:rPr lang="en-US" dirty="0"/>
              <a:t>______________</a:t>
            </a:r>
          </a:p>
          <a:p>
            <a:endParaRPr lang="en-US" dirty="0"/>
          </a:p>
          <a:p>
            <a:r>
              <a:rPr lang="en-US" dirty="0"/>
              <a:t>You may be wondering why I say that these verses teach us to help afflicted people see God's perspective.  Aren't they just the preliminaries to the letter that follows?</a:t>
            </a:r>
          </a:p>
          <a:p>
            <a:r>
              <a:rPr lang="en-US" dirty="0"/>
              <a:t>Yes, but notice how many times Paul mentions God in this one sentence—four times!  </a:t>
            </a:r>
          </a:p>
          <a:p>
            <a:r>
              <a:rPr lang="en-US" dirty="0"/>
              <a:t>Twice he refers to the Father and twice to Christ, who is placed on equal level with the Father since He, too, is God.</a:t>
            </a:r>
          </a:p>
          <a:p>
            <a:endParaRPr lang="en-US" dirty="0"/>
          </a:p>
        </p:txBody>
      </p:sp>
    </p:spTree>
    <p:extLst>
      <p:ext uri="{BB962C8B-B14F-4D97-AF65-F5344CB8AC3E}">
        <p14:creationId xmlns:p14="http://schemas.microsoft.com/office/powerpoint/2010/main" val="8888162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Silas even wrote Peter's first letter with him. </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61770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ar-JO" dirty="0"/>
              <a:t>كان مرقس الشخص المناسب للكتابة عن التلمذة بسبب الفشل المتكرر في جوانب عدَّة من حياته، وهي جوانب احتاج أن يتعامل معها ويتغلَّب عليها.</a:t>
            </a:r>
            <a:endParaRPr lang="en-US" dirty="0"/>
          </a:p>
        </p:txBody>
      </p:sp>
    </p:spTree>
    <p:extLst>
      <p:ext uri="{BB962C8B-B14F-4D97-AF65-F5344CB8AC3E}">
        <p14:creationId xmlns:p14="http://schemas.microsoft.com/office/powerpoint/2010/main" val="146443703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Wow, Alexandria was the key city in Egypt that boasted the largest library in all the Roman Empire—a strategic center to reach intellectuals for Christ—and Mark was our man of the hour there!</a:t>
            </a:r>
            <a:r>
              <a:rPr lang="en-US" dirty="0">
                <a:effectLst/>
              </a:rPr>
              <a:t> </a:t>
            </a:r>
          </a:p>
          <a:p>
            <a:pPr eaLnBrk="1" hangingPunct="1"/>
            <a:r>
              <a:rPr lang="en-US" dirty="0">
                <a:ea typeface="ＭＳ Ｐゴシック" charset="0"/>
                <a:cs typeface="ＭＳ Ｐゴシック" charset="0"/>
              </a:rPr>
              <a:t>What if Barnabas had dumped him in </a:t>
            </a:r>
            <a:r>
              <a:rPr lang="ar-SA" dirty="0">
                <a:ea typeface="ＭＳ Ｐゴシック" charset="0"/>
                <a:cs typeface="ＭＳ Ｐゴシック" charset="0"/>
              </a:rPr>
              <a:t>أعمال الرسل</a:t>
            </a:r>
            <a:r>
              <a:rPr lang="en-US" dirty="0">
                <a:ea typeface="ＭＳ Ｐゴシック" charset="0"/>
                <a:cs typeface="ＭＳ Ｐゴシック" charset="0"/>
              </a:rPr>
              <a:t> 15 like Paul wanted?  I can’t say for sure, but possibly Mark would have never developed as he did.</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28456045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4827864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(A third way their separation actually furthered the gospel is that…)</a:t>
            </a:r>
          </a:p>
          <a:p>
            <a:pPr eaLnBrk="1" hangingPunct="1"/>
            <a:r>
              <a:rPr lang="en-US" dirty="0">
                <a:ea typeface="ＭＳ Ｐゴシック" charset="0"/>
                <a:cs typeface="ＭＳ Ｐゴシック" charset="0"/>
              </a:rPr>
              <a:t>Paul got confirmation of the gospel going to Europe.</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82654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7.jpeg"/><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6.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6.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6.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0.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0.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0.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0.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0.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0.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0.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0.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0.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0.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0.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Master" Target="../slideMasters/slideMaster50.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0.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dirty="0"/>
              <a:t>Click to edit Master subtitle style</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AAE2E2F-9BC9-3447-9B86-D84BAB9FDB47}" type="slidenum">
              <a:rPr lang="en-US" smtClean="0"/>
              <a:pPr>
                <a:defRPr/>
              </a:pPr>
              <a:t>‹#›</a:t>
            </a:fld>
            <a:endParaRPr lang="en-US" dirty="0"/>
          </a:p>
        </p:txBody>
      </p:sp>
    </p:spTree>
    <p:extLst>
      <p:ext uri="{BB962C8B-B14F-4D97-AF65-F5344CB8AC3E}">
        <p14:creationId xmlns:p14="http://schemas.microsoft.com/office/powerpoint/2010/main" val="412258923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32D78CC-E50B-3B46-99D0-71739832EA7C}" type="slidenum">
              <a:rPr lang="en-US" smtClean="0"/>
              <a:pPr>
                <a:defRPr/>
              </a:pPr>
              <a:t>‹#›</a:t>
            </a:fld>
            <a:endParaRPr lang="en-US" dirty="0"/>
          </a:p>
        </p:txBody>
      </p:sp>
    </p:spTree>
    <p:extLst>
      <p:ext uri="{BB962C8B-B14F-4D97-AF65-F5344CB8AC3E}">
        <p14:creationId xmlns:p14="http://schemas.microsoft.com/office/powerpoint/2010/main" val="555778177"/>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71B05-0F84-C347-BB73-AB2A22892449}"/>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ECB482A-D2AA-6041-9260-A88198319B92}"/>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AA6BFE-8A02-A544-B92B-BB80761707F2}"/>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57F68E7-AB19-8C40-950C-74A39789EAA3}"/>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35D1CF-8858-9642-B9E7-E055BB13537B}"/>
              </a:ext>
            </a:extLst>
          </p:cNvPr>
          <p:cNvSpPr>
            <a:spLocks noGrp="1"/>
          </p:cNvSpPr>
          <p:nvPr>
            <p:ph type="sldNum" idx="12"/>
          </p:nvPr>
        </p:nvSpPr>
        <p:spPr/>
        <p:txBody>
          <a:bodyPr/>
          <a:lstStyle>
            <a:lvl1pPr>
              <a:defRPr/>
            </a:lvl1pPr>
          </a:lstStyle>
          <a:p>
            <a:fld id="{328E5632-794B-D24F-83B4-43ECB5FE63AD}" type="slidenum">
              <a:rPr lang="en-US" altLang="en-US"/>
              <a:pPr/>
              <a:t>‹#›</a:t>
            </a:fld>
            <a:endParaRPr lang="en-US" altLang="en-US"/>
          </a:p>
        </p:txBody>
      </p:sp>
    </p:spTree>
    <p:extLst>
      <p:ext uri="{BB962C8B-B14F-4D97-AF65-F5344CB8AC3E}">
        <p14:creationId xmlns:p14="http://schemas.microsoft.com/office/powerpoint/2010/main" val="37312069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2BB2-A0C9-2041-8AF9-9B4C21C76F82}"/>
              </a:ext>
            </a:extLst>
          </p:cNvPr>
          <p:cNvSpPr>
            <a:spLocks noGrp="1"/>
          </p:cNvSpPr>
          <p:nvPr>
            <p:ph type="title"/>
          </p:nvPr>
        </p:nvSpPr>
        <p:spPr>
          <a:xfrm>
            <a:off x="624039" y="1709198"/>
            <a:ext cx="7886992" cy="2853499"/>
          </a:xfrm>
        </p:spPr>
        <p:txBody>
          <a:bodyPr anchor="b"/>
          <a:lstStyle>
            <a:lvl1pPr>
              <a:defRPr sz="4219"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8B2643AD-E8D3-D54B-A276-844BDDCC0C4D}"/>
              </a:ext>
            </a:extLst>
          </p:cNvPr>
          <p:cNvSpPr>
            <a:spLocks noGrp="1"/>
          </p:cNvSpPr>
          <p:nvPr>
            <p:ph type="body" idx="1"/>
          </p:nvPr>
        </p:nvSpPr>
        <p:spPr>
          <a:xfrm>
            <a:off x="624039" y="4589490"/>
            <a:ext cx="7886992" cy="1500432"/>
          </a:xfrm>
        </p:spPr>
        <p:txBody>
          <a:bodyPr/>
          <a:lstStyle>
            <a:lvl1pPr marL="0" indent="0">
              <a:buNone/>
              <a:defRPr sz="1688" b="1" i="0">
                <a:latin typeface="Arial" panose="020B0604020202020204" pitchFamily="34" charset="0"/>
              </a:defRPr>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dirty="0"/>
              <a:t>Click to edit Master text styles</a:t>
            </a:r>
          </a:p>
        </p:txBody>
      </p:sp>
      <p:sp>
        <p:nvSpPr>
          <p:cNvPr id="4" name="Date Placeholder 3">
            <a:extLst>
              <a:ext uri="{FF2B5EF4-FFF2-40B4-BE49-F238E27FC236}">
                <a16:creationId xmlns:a16="http://schemas.microsoft.com/office/drawing/2014/main" id="{A447A06E-B60F-4848-82A2-56B379FDD5FF}"/>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01013FF-E5BC-1A4D-8232-C02DF849447B}"/>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6836BB7-A29D-DD4B-B703-2E7688A7C20B}"/>
              </a:ext>
            </a:extLst>
          </p:cNvPr>
          <p:cNvSpPr>
            <a:spLocks noGrp="1"/>
          </p:cNvSpPr>
          <p:nvPr>
            <p:ph type="sldNum" idx="12"/>
          </p:nvPr>
        </p:nvSpPr>
        <p:spPr/>
        <p:txBody>
          <a:bodyPr/>
          <a:lstStyle>
            <a:lvl1pPr>
              <a:defRPr/>
            </a:lvl1pPr>
          </a:lstStyle>
          <a:p>
            <a:fld id="{6AD4F4E4-72AC-F649-9213-A69251E1AB7F}" type="slidenum">
              <a:rPr lang="en-US" altLang="en-US"/>
              <a:pPr/>
              <a:t>‹#›</a:t>
            </a:fld>
            <a:endParaRPr lang="en-US" altLang="en-US"/>
          </a:p>
        </p:txBody>
      </p:sp>
    </p:spTree>
    <p:extLst>
      <p:ext uri="{BB962C8B-B14F-4D97-AF65-F5344CB8AC3E}">
        <p14:creationId xmlns:p14="http://schemas.microsoft.com/office/powerpoint/2010/main" val="40026832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85E3C-83C5-F344-8B2F-8665C388CEC0}"/>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5E9533B-12CE-AD42-B31F-F5D653331D8A}"/>
              </a:ext>
            </a:extLst>
          </p:cNvPr>
          <p:cNvSpPr>
            <a:spLocks noGrp="1"/>
          </p:cNvSpPr>
          <p:nvPr>
            <p:ph sz="half" idx="1"/>
          </p:nvPr>
        </p:nvSpPr>
        <p:spPr>
          <a:xfrm>
            <a:off x="321508" y="1125324"/>
            <a:ext cx="2838871"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1F68B3D-FF4B-F042-9A7D-928D50055538}"/>
              </a:ext>
            </a:extLst>
          </p:cNvPr>
          <p:cNvSpPr>
            <a:spLocks noGrp="1"/>
          </p:cNvSpPr>
          <p:nvPr>
            <p:ph sz="half" idx="2"/>
          </p:nvPr>
        </p:nvSpPr>
        <p:spPr>
          <a:xfrm>
            <a:off x="3267549" y="1125324"/>
            <a:ext cx="2839987"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6B98D409-074A-6744-885B-9FCD1381F10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51FDCB-12CF-C747-87F3-9F1A0B87CE46}"/>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7A25F20-39F8-754A-88F6-FBBB8DF248DF}"/>
              </a:ext>
            </a:extLst>
          </p:cNvPr>
          <p:cNvSpPr>
            <a:spLocks noGrp="1"/>
          </p:cNvSpPr>
          <p:nvPr>
            <p:ph type="sldNum" idx="12"/>
          </p:nvPr>
        </p:nvSpPr>
        <p:spPr/>
        <p:txBody>
          <a:bodyPr/>
          <a:lstStyle>
            <a:lvl1pPr>
              <a:defRPr/>
            </a:lvl1pPr>
          </a:lstStyle>
          <a:p>
            <a:fld id="{8CE5A525-1FFF-E34F-916B-324ABB6195A7}" type="slidenum">
              <a:rPr lang="en-US" altLang="en-US"/>
              <a:pPr/>
              <a:t>‹#›</a:t>
            </a:fld>
            <a:endParaRPr lang="en-US" altLang="en-US"/>
          </a:p>
        </p:txBody>
      </p:sp>
    </p:spTree>
    <p:extLst>
      <p:ext uri="{BB962C8B-B14F-4D97-AF65-F5344CB8AC3E}">
        <p14:creationId xmlns:p14="http://schemas.microsoft.com/office/powerpoint/2010/main" val="10553923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B9C1-FF64-074F-B2DC-B0B8637E79A1}"/>
              </a:ext>
            </a:extLst>
          </p:cNvPr>
          <p:cNvSpPr>
            <a:spLocks noGrp="1"/>
          </p:cNvSpPr>
          <p:nvPr>
            <p:ph type="title"/>
          </p:nvPr>
        </p:nvSpPr>
        <p:spPr>
          <a:xfrm>
            <a:off x="629620" y="365061"/>
            <a:ext cx="7886993" cy="1325158"/>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45F9944-1F5B-C740-97E6-AC7E36B1EC00}"/>
              </a:ext>
            </a:extLst>
          </p:cNvPr>
          <p:cNvSpPr>
            <a:spLocks noGrp="1"/>
          </p:cNvSpPr>
          <p:nvPr>
            <p:ph type="body" idx="1"/>
          </p:nvPr>
        </p:nvSpPr>
        <p:spPr>
          <a:xfrm>
            <a:off x="629620" y="1681287"/>
            <a:ext cx="3868143"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2F23A2C-7DFB-2B45-B315-EEEF8E659FFF}"/>
              </a:ext>
            </a:extLst>
          </p:cNvPr>
          <p:cNvSpPr>
            <a:spLocks noGrp="1"/>
          </p:cNvSpPr>
          <p:nvPr>
            <p:ph sz="half" idx="2"/>
          </p:nvPr>
        </p:nvSpPr>
        <p:spPr>
          <a:xfrm>
            <a:off x="629620" y="2505185"/>
            <a:ext cx="3868143"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21EF79A-E883-F343-9AA0-02DEDE978F3A}"/>
              </a:ext>
            </a:extLst>
          </p:cNvPr>
          <p:cNvSpPr>
            <a:spLocks noGrp="1"/>
          </p:cNvSpPr>
          <p:nvPr>
            <p:ph type="body" sz="quarter" idx="3"/>
          </p:nvPr>
        </p:nvSpPr>
        <p:spPr>
          <a:xfrm>
            <a:off x="4629492" y="1681287"/>
            <a:ext cx="3887121"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CC1506E-B709-214B-B58B-14E06D83443E}"/>
              </a:ext>
            </a:extLst>
          </p:cNvPr>
          <p:cNvSpPr>
            <a:spLocks noGrp="1"/>
          </p:cNvSpPr>
          <p:nvPr>
            <p:ph sz="quarter" idx="4"/>
          </p:nvPr>
        </p:nvSpPr>
        <p:spPr>
          <a:xfrm>
            <a:off x="4629492" y="2505185"/>
            <a:ext cx="3887121"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17B4D46-E2B5-3F44-A2C8-B0D837DB6456}"/>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CF67378-5C53-D344-9159-8B587980A830}"/>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99941F7-92BB-7F4D-98F5-626145A0B4AD}"/>
              </a:ext>
            </a:extLst>
          </p:cNvPr>
          <p:cNvSpPr>
            <a:spLocks noGrp="1"/>
          </p:cNvSpPr>
          <p:nvPr>
            <p:ph type="sldNum" idx="12"/>
          </p:nvPr>
        </p:nvSpPr>
        <p:spPr/>
        <p:txBody>
          <a:bodyPr/>
          <a:lstStyle>
            <a:lvl1pPr>
              <a:defRPr/>
            </a:lvl1pPr>
          </a:lstStyle>
          <a:p>
            <a:fld id="{2FEAACFC-5CF6-DA41-84FB-F2101AD23528}" type="slidenum">
              <a:rPr lang="en-US" altLang="en-US"/>
              <a:pPr/>
              <a:t>‹#›</a:t>
            </a:fld>
            <a:endParaRPr lang="en-US" altLang="en-US"/>
          </a:p>
        </p:txBody>
      </p:sp>
    </p:spTree>
    <p:extLst>
      <p:ext uri="{BB962C8B-B14F-4D97-AF65-F5344CB8AC3E}">
        <p14:creationId xmlns:p14="http://schemas.microsoft.com/office/powerpoint/2010/main" val="20482393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EAC22-1AF0-6044-8F7D-A2F0E83DA10B}"/>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0E466942-757A-5647-8381-EA3A68C3E0E2}"/>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47E22D06-FBC3-A542-89C5-9E84D9681AFD}"/>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C067744-7567-1544-8672-CAA47692EAEB}"/>
              </a:ext>
            </a:extLst>
          </p:cNvPr>
          <p:cNvSpPr>
            <a:spLocks noGrp="1"/>
          </p:cNvSpPr>
          <p:nvPr>
            <p:ph type="sldNum" idx="12"/>
          </p:nvPr>
        </p:nvSpPr>
        <p:spPr/>
        <p:txBody>
          <a:bodyPr/>
          <a:lstStyle>
            <a:lvl1pPr>
              <a:defRPr/>
            </a:lvl1pPr>
          </a:lstStyle>
          <a:p>
            <a:fld id="{0700B1E8-01FE-0D41-9168-DFAECE781959}" type="slidenum">
              <a:rPr lang="en-US" altLang="en-US"/>
              <a:pPr/>
              <a:t>‹#›</a:t>
            </a:fld>
            <a:endParaRPr lang="en-US" altLang="en-US"/>
          </a:p>
        </p:txBody>
      </p:sp>
    </p:spTree>
    <p:extLst>
      <p:ext uri="{BB962C8B-B14F-4D97-AF65-F5344CB8AC3E}">
        <p14:creationId xmlns:p14="http://schemas.microsoft.com/office/powerpoint/2010/main" val="14352133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ED82B3-73AD-F54D-815E-8B20789998ED}"/>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78B0D9E-9045-594E-8E91-93C1704A9F33}"/>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F473BBA-95C7-3647-AD3D-CC4028650BD6}"/>
              </a:ext>
            </a:extLst>
          </p:cNvPr>
          <p:cNvSpPr>
            <a:spLocks noGrp="1"/>
          </p:cNvSpPr>
          <p:nvPr>
            <p:ph type="sldNum" idx="12"/>
          </p:nvPr>
        </p:nvSpPr>
        <p:spPr/>
        <p:txBody>
          <a:bodyPr/>
          <a:lstStyle>
            <a:lvl1pPr>
              <a:defRPr/>
            </a:lvl1pPr>
          </a:lstStyle>
          <a:p>
            <a:fld id="{65C0D553-DFF0-0942-BDAA-1FE403C47D1E}" type="slidenum">
              <a:rPr lang="en-US" altLang="en-US"/>
              <a:pPr/>
              <a:t>‹#›</a:t>
            </a:fld>
            <a:endParaRPr lang="en-US" altLang="en-US"/>
          </a:p>
        </p:txBody>
      </p:sp>
    </p:spTree>
    <p:extLst>
      <p:ext uri="{BB962C8B-B14F-4D97-AF65-F5344CB8AC3E}">
        <p14:creationId xmlns:p14="http://schemas.microsoft.com/office/powerpoint/2010/main" val="31013474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29F9-3585-CE4E-B301-2216BB9B3BC6}"/>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4CA3D9A-6A78-324E-9394-B86BE6C6E7C5}"/>
              </a:ext>
            </a:extLst>
          </p:cNvPr>
          <p:cNvSpPr>
            <a:spLocks noGrp="1"/>
          </p:cNvSpPr>
          <p:nvPr>
            <p:ph idx="1"/>
          </p:nvPr>
        </p:nvSpPr>
        <p:spPr>
          <a:xfrm>
            <a:off x="3887121" y="986891"/>
            <a:ext cx="4629492" cy="4874170"/>
          </a:xfrm>
        </p:spPr>
        <p:txBody>
          <a:bodyPr/>
          <a:lstStyle>
            <a:lvl1pPr>
              <a:defRPr sz="2250" b="1" i="0">
                <a:latin typeface="Arial" panose="020B0604020202020204" pitchFamily="34" charset="0"/>
              </a:defRPr>
            </a:lvl1pPr>
            <a:lvl2pPr>
              <a:defRPr sz="1969" b="1" i="0">
                <a:latin typeface="Arial" panose="020B0604020202020204" pitchFamily="34" charset="0"/>
              </a:defRPr>
            </a:lvl2pPr>
            <a:lvl3pPr>
              <a:defRPr sz="1688" b="1" i="0">
                <a:latin typeface="Arial" panose="020B0604020202020204" pitchFamily="34" charset="0"/>
              </a:defRPr>
            </a:lvl3pPr>
            <a:lvl4pPr>
              <a:defRPr sz="1406" b="1" i="0">
                <a:latin typeface="Arial" panose="020B0604020202020204" pitchFamily="34" charset="0"/>
              </a:defRPr>
            </a:lvl4pPr>
            <a:lvl5pPr>
              <a:defRPr sz="1406" b="1" i="0">
                <a:latin typeface="Arial" panose="020B0604020202020204" pitchFamily="34" charset="0"/>
              </a:defRPr>
            </a:lvl5pPr>
            <a:lvl6pPr>
              <a:defRPr sz="1406"/>
            </a:lvl6pPr>
            <a:lvl7pPr>
              <a:defRPr sz="1406"/>
            </a:lvl7pPr>
            <a:lvl8pPr>
              <a:defRPr sz="1406"/>
            </a:lvl8pPr>
            <a:lvl9pPr>
              <a:defRPr sz="140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E3CEEE0-0E1B-7B4C-BA69-E11D7BF54677}"/>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Click to edit Master text styles</a:t>
            </a:r>
          </a:p>
        </p:txBody>
      </p:sp>
      <p:sp>
        <p:nvSpPr>
          <p:cNvPr id="5" name="Date Placeholder 4">
            <a:extLst>
              <a:ext uri="{FF2B5EF4-FFF2-40B4-BE49-F238E27FC236}">
                <a16:creationId xmlns:a16="http://schemas.microsoft.com/office/drawing/2014/main" id="{22DCEEDA-2036-3B43-A5A3-1CCCB3A3B829}"/>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94D2E2A-6E5C-2B43-BEAF-C48F5EB9ECE2}"/>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D83C933-5CC6-E444-A59D-73E079590082}"/>
              </a:ext>
            </a:extLst>
          </p:cNvPr>
          <p:cNvSpPr>
            <a:spLocks noGrp="1"/>
          </p:cNvSpPr>
          <p:nvPr>
            <p:ph type="sldNum" idx="12"/>
          </p:nvPr>
        </p:nvSpPr>
        <p:spPr/>
        <p:txBody>
          <a:bodyPr/>
          <a:lstStyle>
            <a:lvl1pPr>
              <a:defRPr/>
            </a:lvl1pPr>
          </a:lstStyle>
          <a:p>
            <a:fld id="{DE456B74-6017-2E42-958D-FA87AFE6BC5F}" type="slidenum">
              <a:rPr lang="en-US" altLang="en-US"/>
              <a:pPr/>
              <a:t>‹#›</a:t>
            </a:fld>
            <a:endParaRPr lang="en-US" altLang="en-US"/>
          </a:p>
        </p:txBody>
      </p:sp>
    </p:spTree>
    <p:extLst>
      <p:ext uri="{BB962C8B-B14F-4D97-AF65-F5344CB8AC3E}">
        <p14:creationId xmlns:p14="http://schemas.microsoft.com/office/powerpoint/2010/main" val="31475011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1EB8A-00C5-5D48-A3E0-901261F9EFFE}"/>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9446B27D-B629-EF4D-BE0D-61E51F350733}"/>
              </a:ext>
            </a:extLst>
          </p:cNvPr>
          <p:cNvSpPr>
            <a:spLocks noGrp="1"/>
          </p:cNvSpPr>
          <p:nvPr>
            <p:ph type="pic" idx="1"/>
          </p:nvPr>
        </p:nvSpPr>
        <p:spPr>
          <a:xfrm>
            <a:off x="3887121" y="986891"/>
            <a:ext cx="4629492" cy="4874170"/>
          </a:xfrm>
        </p:spPr>
        <p:txBody>
          <a:bodyPr/>
          <a:lstStyle>
            <a:lvl1pPr marL="0" indent="0">
              <a:buNone/>
              <a:defRPr sz="2250" b="1" i="0">
                <a:latin typeface="Arial" panose="020B0604020202020204" pitchFamily="34" charset="0"/>
              </a:defRPr>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dirty="0"/>
          </a:p>
        </p:txBody>
      </p:sp>
      <p:sp>
        <p:nvSpPr>
          <p:cNvPr id="4" name="Text Placeholder 3">
            <a:extLst>
              <a:ext uri="{FF2B5EF4-FFF2-40B4-BE49-F238E27FC236}">
                <a16:creationId xmlns:a16="http://schemas.microsoft.com/office/drawing/2014/main" id="{4F090BD6-40AD-DD40-AE39-4B6119C65F85}"/>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Click to edit Master text styles</a:t>
            </a:r>
          </a:p>
        </p:txBody>
      </p:sp>
      <p:sp>
        <p:nvSpPr>
          <p:cNvPr id="5" name="Date Placeholder 4">
            <a:extLst>
              <a:ext uri="{FF2B5EF4-FFF2-40B4-BE49-F238E27FC236}">
                <a16:creationId xmlns:a16="http://schemas.microsoft.com/office/drawing/2014/main" id="{FC75BDB2-1F9F-2941-BE5D-EDA159961131}"/>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12EC8EE-7367-3546-B293-5DE4EE8A4F62}"/>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0E48185-7A00-AA47-B39D-59FB779B002C}"/>
              </a:ext>
            </a:extLst>
          </p:cNvPr>
          <p:cNvSpPr>
            <a:spLocks noGrp="1"/>
          </p:cNvSpPr>
          <p:nvPr>
            <p:ph type="sldNum" idx="12"/>
          </p:nvPr>
        </p:nvSpPr>
        <p:spPr/>
        <p:txBody>
          <a:bodyPr/>
          <a:lstStyle>
            <a:lvl1pPr>
              <a:defRPr/>
            </a:lvl1pPr>
          </a:lstStyle>
          <a:p>
            <a:fld id="{95650C42-A6DC-834A-8398-3E17CD996F7F}" type="slidenum">
              <a:rPr lang="en-US" altLang="en-US"/>
              <a:pPr/>
              <a:t>‹#›</a:t>
            </a:fld>
            <a:endParaRPr lang="en-US" altLang="en-US"/>
          </a:p>
        </p:txBody>
      </p:sp>
    </p:spTree>
    <p:extLst>
      <p:ext uri="{BB962C8B-B14F-4D97-AF65-F5344CB8AC3E}">
        <p14:creationId xmlns:p14="http://schemas.microsoft.com/office/powerpoint/2010/main" val="14753287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4CD71-4E14-ED44-9487-D39869F6C168}"/>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AF0BBA67-D1AE-334F-97F2-19581A0C4F0E}"/>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EB47EE5-52E4-6D42-84C4-B6AC71C6EC8A}"/>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ED8EBAD-987A-4B4D-8142-DDF683CFC10E}"/>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E6AE03F-1F72-8541-88F1-5F89829AC6B5}"/>
              </a:ext>
            </a:extLst>
          </p:cNvPr>
          <p:cNvSpPr>
            <a:spLocks noGrp="1"/>
          </p:cNvSpPr>
          <p:nvPr>
            <p:ph type="sldNum" idx="12"/>
          </p:nvPr>
        </p:nvSpPr>
        <p:spPr/>
        <p:txBody>
          <a:bodyPr/>
          <a:lstStyle>
            <a:lvl1pPr>
              <a:defRPr/>
            </a:lvl1pPr>
          </a:lstStyle>
          <a:p>
            <a:fld id="{5A9A263F-1532-A942-A338-00364BB198B7}" type="slidenum">
              <a:rPr lang="en-US" altLang="en-US"/>
              <a:pPr/>
              <a:t>‹#›</a:t>
            </a:fld>
            <a:endParaRPr lang="en-US" altLang="en-US"/>
          </a:p>
        </p:txBody>
      </p:sp>
    </p:spTree>
    <p:extLst>
      <p:ext uri="{BB962C8B-B14F-4D97-AF65-F5344CB8AC3E}">
        <p14:creationId xmlns:p14="http://schemas.microsoft.com/office/powerpoint/2010/main" val="22793673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6E2C18-4510-624B-B406-C0802696D7D9}"/>
              </a:ext>
            </a:extLst>
          </p:cNvPr>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353B25CF-F653-3247-B152-9707E69EEDE0}"/>
              </a:ext>
            </a:extLst>
          </p:cNvPr>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E44E46-7663-2547-A116-E4B3C43E176E}"/>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3A81BDD-F8FB-D542-A512-0BAD012FE9F3}"/>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F8D249-4EC7-704A-BBEF-AC42311FA57C}"/>
              </a:ext>
            </a:extLst>
          </p:cNvPr>
          <p:cNvSpPr>
            <a:spLocks noGrp="1"/>
          </p:cNvSpPr>
          <p:nvPr>
            <p:ph type="sldNum" idx="12"/>
          </p:nvPr>
        </p:nvSpPr>
        <p:spPr/>
        <p:txBody>
          <a:bodyPr/>
          <a:lstStyle>
            <a:lvl1pPr>
              <a:defRPr/>
            </a:lvl1pPr>
          </a:lstStyle>
          <a:p>
            <a:fld id="{11FDF8FE-FB54-4B45-A2BD-C5DAEF5A2DE0}" type="slidenum">
              <a:rPr lang="en-US" altLang="en-US"/>
              <a:pPr/>
              <a:t>‹#›</a:t>
            </a:fld>
            <a:endParaRPr lang="en-US" altLang="en-US"/>
          </a:p>
        </p:txBody>
      </p:sp>
    </p:spTree>
    <p:extLst>
      <p:ext uri="{BB962C8B-B14F-4D97-AF65-F5344CB8AC3E}">
        <p14:creationId xmlns:p14="http://schemas.microsoft.com/office/powerpoint/2010/main" val="2629439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6"/>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6"/>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2F69E31-99C3-4E49-A6A2-7999D5358948}" type="slidenum">
              <a:rPr lang="en-US" smtClean="0"/>
              <a:pPr>
                <a:defRPr/>
              </a:pPr>
              <a:t>‹#›</a:t>
            </a:fld>
            <a:endParaRPr lang="en-US" dirty="0"/>
          </a:p>
        </p:txBody>
      </p:sp>
    </p:spTree>
    <p:extLst>
      <p:ext uri="{BB962C8B-B14F-4D97-AF65-F5344CB8AC3E}">
        <p14:creationId xmlns:p14="http://schemas.microsoft.com/office/powerpoint/2010/main" val="1116537612"/>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E31D27F2-FA07-4037-AB52-2036B4D21D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7404619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28" y="0"/>
            <a:ext cx="9139943" cy="5486400"/>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473005"/>
            <a:ext cx="9144000" cy="1384995"/>
          </a:xfrm>
          <a:prstGeom prst="rect">
            <a:avLst/>
          </a:prstGeom>
          <a:solidFill>
            <a:srgbClr val="3B27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1241168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9562133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AA71A73-9EAD-43C2-92B2-4A97DAECFF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9754561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2F670BC4-2DA6-436F-89E5-627D0405A3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0144406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8665049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26836184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15685997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8704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7BF9312B-C0CC-4031-A6E9-4CE3449FD3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630015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b="1" i="0">
                <a:latin typeface="Arial" panose="020B0604020202020204" pitchFamily="34" charset="0"/>
              </a:defRPr>
            </a:lvl1pPr>
          </a:lstStyle>
          <a:p>
            <a:pPr>
              <a:defRPr/>
            </a:pPr>
            <a:fld id="{37574E59-CF2C-FA45-B219-E99FBD5E507F}" type="slidenum">
              <a:rPr lang="en-US" smtClean="0"/>
              <a:pPr>
                <a:defRPr/>
              </a:pPr>
              <a:t>‹#›</a:t>
            </a:fld>
            <a:endParaRPr lang="en-US" dirty="0"/>
          </a:p>
        </p:txBody>
      </p:sp>
    </p:spTree>
    <p:extLst>
      <p:ext uri="{BB962C8B-B14F-4D97-AF65-F5344CB8AC3E}">
        <p14:creationId xmlns:p14="http://schemas.microsoft.com/office/powerpoint/2010/main" val="30012493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D8B024-3D0A-4E9B-9007-B3DFC9EA43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8658852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D633CF-10DF-4933-8B23-3BF7E28BDF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288340"/>
            <a:ext cx="9144000" cy="1569660"/>
          </a:xfrm>
          <a:prstGeom prst="rect">
            <a:avLst/>
          </a:prstGeom>
          <a:solidFill>
            <a:srgbClr val="2F0C0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6160275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92D97499-355E-4BEF-B1AF-343D78CB9C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43" cy="6858000"/>
          </a:xfrm>
          <a:prstGeom prst="rect">
            <a:avLst/>
          </a:prstGeom>
        </p:spPr>
      </p:pic>
    </p:spTree>
    <p:extLst>
      <p:ext uri="{BB962C8B-B14F-4D97-AF65-F5344CB8AC3E}">
        <p14:creationId xmlns:p14="http://schemas.microsoft.com/office/powerpoint/2010/main" val="42783609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334B3FC7-84D9-4C1C-9406-DBD92B319565}"/>
              </a:ext>
            </a:extLst>
          </p:cNvPr>
          <p:cNvPicPr>
            <a:picLocks noChangeAspect="1"/>
          </p:cNvPicPr>
          <p:nvPr userDrawn="1"/>
        </p:nvPicPr>
        <p:blipFill>
          <a:blip r:embed="rId2"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2470521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19030-90BE-42F2-99B4-57702D9289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33911954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12859358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6843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571BD11-0D89-4721-A6EE-33DD586DBD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7154057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A84606E7-9E32-4F54-ADD9-53CA8DB6AA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098209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82214874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728CA08-8CF5-DF46-8B19-CE610F8DF771}" type="slidenum">
              <a:rPr lang="en-US"/>
              <a:pPr>
                <a:defRPr/>
              </a:pPr>
              <a:t>‹#›</a:t>
            </a:fld>
            <a:endParaRPr lang="en-US"/>
          </a:p>
        </p:txBody>
      </p:sp>
    </p:spTree>
    <p:extLst>
      <p:ext uri="{BB962C8B-B14F-4D97-AF65-F5344CB8AC3E}">
        <p14:creationId xmlns:p14="http://schemas.microsoft.com/office/powerpoint/2010/main" val="38956000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gradFill>
          <a:gsLst>
            <a:gs pos="0">
              <a:srgbClr val="D28601"/>
            </a:gs>
            <a:gs pos="100000">
              <a:srgbClr val="ECBF1B"/>
            </a:gs>
          </a:gsLst>
          <a:lin ang="0" scaled="0"/>
        </a:gra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892EE013-B5C8-4FEB-950E-F420386F72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6201357"/>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878826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109941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176702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774447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448909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9694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661710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348232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17126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02A76370-71BD-FC4A-8CF5-F36D2739450E}" type="slidenum">
              <a:rPr lang="en-GB"/>
              <a:pPr>
                <a:defRPr/>
              </a:pPr>
              <a:t>‹#›</a:t>
            </a:fld>
            <a:endParaRPr lang="en-GB"/>
          </a:p>
        </p:txBody>
      </p:sp>
    </p:spTree>
    <p:extLst>
      <p:ext uri="{BB962C8B-B14F-4D97-AF65-F5344CB8AC3E}">
        <p14:creationId xmlns:p14="http://schemas.microsoft.com/office/powerpoint/2010/main" val="29014236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50044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484349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699244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1816173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3518677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4" name="Picture 3">
            <a:extLst>
              <a:ext uri="{FF2B5EF4-FFF2-40B4-BE49-F238E27FC236}">
                <a16:creationId xmlns:a16="http://schemas.microsoft.com/office/drawing/2014/main" id="{E0F290B6-8ADF-4BD9-85D3-627FA759C0D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17061126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10" name="Picture 9">
            <a:extLst>
              <a:ext uri="{FF2B5EF4-FFF2-40B4-BE49-F238E27FC236}">
                <a16:creationId xmlns:a16="http://schemas.microsoft.com/office/drawing/2014/main" id="{16C6F230-C409-459C-9F6D-1BAFADE545D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3571032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4" name="Picture 3">
            <a:extLst>
              <a:ext uri="{FF2B5EF4-FFF2-40B4-BE49-F238E27FC236}">
                <a16:creationId xmlns:a16="http://schemas.microsoft.com/office/drawing/2014/main" id="{3331568A-256F-4FEE-94F4-B8EE55BFD1C7}"/>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5054" y="206260"/>
            <a:ext cx="3176653" cy="1780482"/>
          </a:xfrm>
          <a:prstGeom prst="rect">
            <a:avLst/>
          </a:prstGeom>
        </p:spPr>
      </p:pic>
    </p:spTree>
    <p:extLst>
      <p:ext uri="{BB962C8B-B14F-4D97-AF65-F5344CB8AC3E}">
        <p14:creationId xmlns:p14="http://schemas.microsoft.com/office/powerpoint/2010/main" val="318889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4689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C6DCF30E-E4AC-48FD-9738-DEB04830E79F}"/>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2091956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34" tIns="45667" rIns="91334" bIns="45667"/>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lgn="l">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34" tIns="45667" rIns="91334" bIns="45667"/>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lgn="l">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334" tIns="45667" rIns="91334" bIns="45667" numCol="1" anchor="t" anchorCtr="0" compatLnSpc="1">
            <a:prstTxWarp prst="textNoShape">
              <a:avLst/>
            </a:prstTxWarp>
          </a:bodyPr>
          <a:lstStyle>
            <a:lvl1pPr eaLnBrk="0" hangingPunct="0">
              <a:defRPr sz="2400" b="1" i="0">
                <a:solidFill>
                  <a:srgbClr val="000000"/>
                </a:solidFill>
                <a:latin typeface="Arial" panose="020B0604020202020204" pitchFamily="34" charset="0"/>
              </a:defRPr>
            </a:lvl1pPr>
          </a:lstStyle>
          <a:p>
            <a:pPr algn="l"/>
            <a:fld id="{89259E99-F706-9743-9EF0-84719C9D01C5}" type="slidenum">
              <a:rPr lang="en-US" smtClean="0"/>
              <a:pPr algn="l"/>
              <a:t>‹#›</a:t>
            </a:fld>
            <a:endParaRPr lang="en-US" dirty="0"/>
          </a:p>
        </p:txBody>
      </p:sp>
    </p:spTree>
    <p:extLst>
      <p:ext uri="{BB962C8B-B14F-4D97-AF65-F5344CB8AC3E}">
        <p14:creationId xmlns:p14="http://schemas.microsoft.com/office/powerpoint/2010/main" val="38211563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8B21CD-BD50-45DC-943F-6A626E083C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6672398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7986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8_Title Only">
    <p:bg>
      <p:bgPr>
        <a:solidFill>
          <a:schemeClr val="tx1"/>
        </a:solidFill>
        <a:effectLst/>
      </p:bgPr>
    </p:bg>
    <p:spTree>
      <p:nvGrpSpPr>
        <p:cNvPr id="1" name=""/>
        <p:cNvGrpSpPr/>
        <p:nvPr/>
      </p:nvGrpSpPr>
      <p:grpSpPr>
        <a:xfrm>
          <a:off x="0" y="0"/>
          <a:ext cx="0" cy="0"/>
          <a:chOff x="0" y="0"/>
          <a:chExt cx="0" cy="0"/>
        </a:xfrm>
      </p:grpSpPr>
      <p:pic>
        <p:nvPicPr>
          <p:cNvPr id="2" name="Picture 2" descr="lakers | What does it mean that Jesus is the first born from the dead?">
            <a:extLst>
              <a:ext uri="{FF2B5EF4-FFF2-40B4-BE49-F238E27FC236}">
                <a16:creationId xmlns:a16="http://schemas.microsoft.com/office/drawing/2014/main" id="{73EED69E-84E9-4679-AB59-689B0BEA38E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899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7_Title Only">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249083A-A690-4EDC-BA99-B2064D3AB7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 y="0"/>
            <a:ext cx="911290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495527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3B207B9-B3A2-0A40-B723-ED6A11A55548}" type="slidenum">
              <a:rPr lang="zh-CN" altLang="en-US" smtClean="0"/>
              <a:pPr>
                <a:defRPr/>
              </a:pPr>
              <a:t>‹#›</a:t>
            </a:fld>
            <a:endParaRPr lang="en-US" altLang="zh-CN" dirty="0"/>
          </a:p>
        </p:txBody>
      </p:sp>
    </p:spTree>
    <p:extLst>
      <p:ext uri="{BB962C8B-B14F-4D97-AF65-F5344CB8AC3E}">
        <p14:creationId xmlns:p14="http://schemas.microsoft.com/office/powerpoint/2010/main" val="1732055877"/>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D28D8F4-39A3-8843-8973-54800E133AAE}" type="slidenum">
              <a:rPr lang="zh-CN" altLang="en-US" smtClean="0"/>
              <a:pPr>
                <a:defRPr/>
              </a:pPr>
              <a:t>‹#›</a:t>
            </a:fld>
            <a:endParaRPr lang="en-US" altLang="zh-CN" dirty="0"/>
          </a:p>
        </p:txBody>
      </p:sp>
    </p:spTree>
    <p:extLst>
      <p:ext uri="{BB962C8B-B14F-4D97-AF65-F5344CB8AC3E}">
        <p14:creationId xmlns:p14="http://schemas.microsoft.com/office/powerpoint/2010/main" val="2885891827"/>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442EA30C-0CFC-5347-B222-9E8E2736BE7D}" type="slidenum">
              <a:rPr lang="zh-CN" altLang="en-US" smtClean="0"/>
              <a:pPr>
                <a:defRPr/>
              </a:pPr>
              <a:t>‹#›</a:t>
            </a:fld>
            <a:endParaRPr lang="en-US" altLang="zh-CN" dirty="0"/>
          </a:p>
        </p:txBody>
      </p:sp>
    </p:spTree>
    <p:extLst>
      <p:ext uri="{BB962C8B-B14F-4D97-AF65-F5344CB8AC3E}">
        <p14:creationId xmlns:p14="http://schemas.microsoft.com/office/powerpoint/2010/main" val="487339190"/>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F4462CC-9389-8C44-87FB-83D5789303C1}" type="slidenum">
              <a:rPr lang="zh-CN" altLang="en-US" smtClean="0"/>
              <a:pPr>
                <a:defRPr/>
              </a:pPr>
              <a:t>‹#›</a:t>
            </a:fld>
            <a:endParaRPr lang="en-US" altLang="zh-CN" dirty="0"/>
          </a:p>
        </p:txBody>
      </p:sp>
    </p:spTree>
    <p:extLst>
      <p:ext uri="{BB962C8B-B14F-4D97-AF65-F5344CB8AC3E}">
        <p14:creationId xmlns:p14="http://schemas.microsoft.com/office/powerpoint/2010/main" val="2221507906"/>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B50915A3-AEA5-A74F-A03C-FEAA5760EFCB}" type="slidenum">
              <a:rPr lang="zh-CN" altLang="en-US" smtClean="0"/>
              <a:pPr>
                <a:defRPr/>
              </a:pPr>
              <a:t>‹#›</a:t>
            </a:fld>
            <a:endParaRPr lang="en-US" altLang="zh-CN" dirty="0"/>
          </a:p>
        </p:txBody>
      </p:sp>
    </p:spTree>
    <p:extLst>
      <p:ext uri="{BB962C8B-B14F-4D97-AF65-F5344CB8AC3E}">
        <p14:creationId xmlns:p14="http://schemas.microsoft.com/office/powerpoint/2010/main" val="1856396797"/>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8607E244-3FAA-AF49-A160-886FD71F6B06}" type="slidenum">
              <a:rPr lang="zh-CN" altLang="en-US" smtClean="0"/>
              <a:pPr>
                <a:defRPr/>
              </a:pPr>
              <a:t>‹#›</a:t>
            </a:fld>
            <a:endParaRPr lang="en-US" altLang="zh-CN" dirty="0"/>
          </a:p>
        </p:txBody>
      </p:sp>
    </p:spTree>
    <p:extLst>
      <p:ext uri="{BB962C8B-B14F-4D97-AF65-F5344CB8AC3E}">
        <p14:creationId xmlns:p14="http://schemas.microsoft.com/office/powerpoint/2010/main" val="1206674757"/>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126800421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B604C3FE-1107-1943-A9DE-DE1801E2CBEA}" type="slidenum">
              <a:rPr lang="zh-CN" altLang="en-US" smtClean="0"/>
              <a:pPr>
                <a:defRPr/>
              </a:pPr>
              <a:t>‹#›</a:t>
            </a:fld>
            <a:endParaRPr lang="en-US" altLang="zh-CN" dirty="0"/>
          </a:p>
        </p:txBody>
      </p:sp>
    </p:spTree>
    <p:extLst>
      <p:ext uri="{BB962C8B-B14F-4D97-AF65-F5344CB8AC3E}">
        <p14:creationId xmlns:p14="http://schemas.microsoft.com/office/powerpoint/2010/main" val="4186415223"/>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33C18AB-F2CA-474C-967E-5CCA8686E83D}" type="slidenum">
              <a:rPr lang="zh-CN" altLang="en-US" smtClean="0"/>
              <a:pPr>
                <a:defRPr/>
              </a:pPr>
              <a:t>‹#›</a:t>
            </a:fld>
            <a:endParaRPr lang="en-US" altLang="zh-CN" dirty="0"/>
          </a:p>
        </p:txBody>
      </p:sp>
    </p:spTree>
    <p:extLst>
      <p:ext uri="{BB962C8B-B14F-4D97-AF65-F5344CB8AC3E}">
        <p14:creationId xmlns:p14="http://schemas.microsoft.com/office/powerpoint/2010/main" val="985906435"/>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5CEBF84C-05F6-D045-99F8-BAE9755175EA}" type="slidenum">
              <a:rPr lang="zh-CN" altLang="en-US" smtClean="0"/>
              <a:pPr>
                <a:defRPr/>
              </a:pPr>
              <a:t>‹#›</a:t>
            </a:fld>
            <a:endParaRPr lang="en-US" altLang="zh-CN" dirty="0"/>
          </a:p>
        </p:txBody>
      </p:sp>
    </p:spTree>
    <p:extLst>
      <p:ext uri="{BB962C8B-B14F-4D97-AF65-F5344CB8AC3E}">
        <p14:creationId xmlns:p14="http://schemas.microsoft.com/office/powerpoint/2010/main" val="2144876304"/>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CF44292-E501-A043-9532-98EBA7C96CB5}" type="slidenum">
              <a:rPr lang="zh-CN" altLang="en-US" smtClean="0"/>
              <a:pPr>
                <a:defRPr/>
              </a:pPr>
              <a:t>‹#›</a:t>
            </a:fld>
            <a:endParaRPr lang="en-US" altLang="zh-CN" dirty="0"/>
          </a:p>
        </p:txBody>
      </p:sp>
    </p:spTree>
    <p:extLst>
      <p:ext uri="{BB962C8B-B14F-4D97-AF65-F5344CB8AC3E}">
        <p14:creationId xmlns:p14="http://schemas.microsoft.com/office/powerpoint/2010/main" val="1078633213"/>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9945D6E3-286B-BE49-92F7-F8F352045582}" type="slidenum">
              <a:rPr lang="zh-CN" altLang="en-US" smtClean="0"/>
              <a:pPr>
                <a:defRPr/>
              </a:pPr>
              <a:t>‹#›</a:t>
            </a:fld>
            <a:endParaRPr lang="en-US" altLang="zh-CN" dirty="0"/>
          </a:p>
        </p:txBody>
      </p:sp>
    </p:spTree>
    <p:extLst>
      <p:ext uri="{BB962C8B-B14F-4D97-AF65-F5344CB8AC3E}">
        <p14:creationId xmlns:p14="http://schemas.microsoft.com/office/powerpoint/2010/main" val="159166138"/>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59D652C-B084-034E-8047-79444F608A5C}" type="slidenum">
              <a:rPr lang="zh-CN" altLang="en-US" smtClean="0"/>
              <a:pPr>
                <a:defRPr/>
              </a:pPr>
              <a:t>‹#›</a:t>
            </a:fld>
            <a:endParaRPr lang="en-US" altLang="zh-CN" dirty="0"/>
          </a:p>
        </p:txBody>
      </p:sp>
    </p:spTree>
    <p:extLst>
      <p:ext uri="{BB962C8B-B14F-4D97-AF65-F5344CB8AC3E}">
        <p14:creationId xmlns:p14="http://schemas.microsoft.com/office/powerpoint/2010/main" val="842980038"/>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380F50F-9D18-8D4A-9CB2-47BFE18B2336}" type="slidenum">
              <a:rPr lang="en-US" smtClean="0"/>
              <a:pPr>
                <a:defRPr/>
              </a:pPr>
              <a:t>‹#›</a:t>
            </a:fld>
            <a:endParaRPr lang="en-US" dirty="0"/>
          </a:p>
        </p:txBody>
      </p:sp>
    </p:spTree>
    <p:extLst>
      <p:ext uri="{BB962C8B-B14F-4D97-AF65-F5344CB8AC3E}">
        <p14:creationId xmlns:p14="http://schemas.microsoft.com/office/powerpoint/2010/main" val="275587257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74E0C26-D128-CF4D-9220-A125209E9448}" type="slidenum">
              <a:rPr lang="en-US" smtClean="0"/>
              <a:pPr>
                <a:defRPr/>
              </a:pPr>
              <a:t>‹#›</a:t>
            </a:fld>
            <a:endParaRPr lang="en-US" dirty="0"/>
          </a:p>
        </p:txBody>
      </p:sp>
    </p:spTree>
    <p:extLst>
      <p:ext uri="{BB962C8B-B14F-4D97-AF65-F5344CB8AC3E}">
        <p14:creationId xmlns:p14="http://schemas.microsoft.com/office/powerpoint/2010/main" val="2693894447"/>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FDE1118-6D45-FD4C-A019-43EDA5074919}" type="slidenum">
              <a:rPr lang="en-US" smtClean="0"/>
              <a:pPr>
                <a:defRPr/>
              </a:pPr>
              <a:t>‹#›</a:t>
            </a:fld>
            <a:endParaRPr lang="en-US" dirty="0"/>
          </a:p>
        </p:txBody>
      </p:sp>
    </p:spTree>
    <p:extLst>
      <p:ext uri="{BB962C8B-B14F-4D97-AF65-F5344CB8AC3E}">
        <p14:creationId xmlns:p14="http://schemas.microsoft.com/office/powerpoint/2010/main" val="1000658076"/>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15A3E11-45E2-604C-AF1B-ED110E996BC7}" type="slidenum">
              <a:rPr lang="en-US" smtClean="0"/>
              <a:pPr>
                <a:defRPr/>
              </a:pPr>
              <a:t>‹#›</a:t>
            </a:fld>
            <a:endParaRPr lang="en-US" dirty="0"/>
          </a:p>
        </p:txBody>
      </p:sp>
    </p:spTree>
    <p:extLst>
      <p:ext uri="{BB962C8B-B14F-4D97-AF65-F5344CB8AC3E}">
        <p14:creationId xmlns:p14="http://schemas.microsoft.com/office/powerpoint/2010/main" val="322094809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39005451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3A2A29E-06CC-134F-83E7-F8ECA93843A0}" type="slidenum">
              <a:rPr lang="en-US" smtClean="0"/>
              <a:pPr>
                <a:defRPr/>
              </a:pPr>
              <a:t>‹#›</a:t>
            </a:fld>
            <a:endParaRPr lang="en-US" dirty="0"/>
          </a:p>
        </p:txBody>
      </p:sp>
    </p:spTree>
    <p:extLst>
      <p:ext uri="{BB962C8B-B14F-4D97-AF65-F5344CB8AC3E}">
        <p14:creationId xmlns:p14="http://schemas.microsoft.com/office/powerpoint/2010/main" val="314982584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C94C089-6E19-0046-BDAF-C23F538F95A4}" type="slidenum">
              <a:rPr lang="en-US" smtClean="0"/>
              <a:pPr>
                <a:defRPr/>
              </a:pPr>
              <a:t>‹#›</a:t>
            </a:fld>
            <a:endParaRPr lang="en-US" dirty="0"/>
          </a:p>
        </p:txBody>
      </p:sp>
    </p:spTree>
    <p:extLst>
      <p:ext uri="{BB962C8B-B14F-4D97-AF65-F5344CB8AC3E}">
        <p14:creationId xmlns:p14="http://schemas.microsoft.com/office/powerpoint/2010/main" val="284028201"/>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C0353D7B-FC9D-DC42-B985-BB7D923B829D}" type="slidenum">
              <a:rPr lang="en-US" smtClean="0"/>
              <a:pPr>
                <a:defRPr/>
              </a:pPr>
              <a:t>‹#›</a:t>
            </a:fld>
            <a:endParaRPr lang="en-US" dirty="0"/>
          </a:p>
        </p:txBody>
      </p:sp>
    </p:spTree>
    <p:extLst>
      <p:ext uri="{BB962C8B-B14F-4D97-AF65-F5344CB8AC3E}">
        <p14:creationId xmlns:p14="http://schemas.microsoft.com/office/powerpoint/2010/main" val="39702010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6F14BDA-AAD3-354A-8CF5-C14505B79551}" type="slidenum">
              <a:rPr lang="en-US" smtClean="0"/>
              <a:pPr>
                <a:defRPr/>
              </a:pPr>
              <a:t>‹#›</a:t>
            </a:fld>
            <a:endParaRPr lang="en-US" dirty="0"/>
          </a:p>
        </p:txBody>
      </p:sp>
    </p:spTree>
    <p:extLst>
      <p:ext uri="{BB962C8B-B14F-4D97-AF65-F5344CB8AC3E}">
        <p14:creationId xmlns:p14="http://schemas.microsoft.com/office/powerpoint/2010/main" val="24504348"/>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A07D20B-45BC-5241-A1DD-37A2B8032F3E}" type="slidenum">
              <a:rPr lang="en-US" smtClean="0"/>
              <a:pPr>
                <a:defRPr/>
              </a:pPr>
              <a:t>‹#›</a:t>
            </a:fld>
            <a:endParaRPr lang="en-US" dirty="0"/>
          </a:p>
        </p:txBody>
      </p:sp>
    </p:spTree>
    <p:extLst>
      <p:ext uri="{BB962C8B-B14F-4D97-AF65-F5344CB8AC3E}">
        <p14:creationId xmlns:p14="http://schemas.microsoft.com/office/powerpoint/2010/main" val="291012985"/>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9A20BAF-5B46-084A-8D6C-A21ED5057614}" type="slidenum">
              <a:rPr lang="en-US" smtClean="0"/>
              <a:pPr>
                <a:defRPr/>
              </a:pPr>
              <a:t>‹#›</a:t>
            </a:fld>
            <a:endParaRPr lang="en-US" dirty="0"/>
          </a:p>
        </p:txBody>
      </p:sp>
    </p:spTree>
    <p:extLst>
      <p:ext uri="{BB962C8B-B14F-4D97-AF65-F5344CB8AC3E}">
        <p14:creationId xmlns:p14="http://schemas.microsoft.com/office/powerpoint/2010/main" val="165313638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i="0">
                <a:cs typeface="Arial" panose="020B0604020202020204" pitchFamily="34" charset="0"/>
              </a:defRPr>
            </a:lvl1pPr>
          </a:lstStyle>
          <a:p>
            <a:pPr>
              <a:defRPr/>
            </a:pPr>
            <a:fld id="{64F39A18-0A4C-0A40-8CFA-388B135A6118}" type="slidenum">
              <a:rPr lang="en-US" smtClean="0"/>
              <a:pPr>
                <a:defRPr/>
              </a:pPr>
              <a:t>‹#›</a:t>
            </a:fld>
            <a:endParaRPr lang="en-US" dirty="0"/>
          </a:p>
        </p:txBody>
      </p:sp>
    </p:spTree>
    <p:extLst>
      <p:ext uri="{BB962C8B-B14F-4D97-AF65-F5344CB8AC3E}">
        <p14:creationId xmlns:p14="http://schemas.microsoft.com/office/powerpoint/2010/main" val="342761173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i="0">
                <a:cs typeface="Arial" panose="020B0604020202020204" pitchFamily="34" charset="0"/>
              </a:defRPr>
            </a:lvl1pPr>
          </a:lstStyle>
          <a:p>
            <a:pPr>
              <a:defRPr/>
            </a:pPr>
            <a:fld id="{0D2BDA02-9AF8-4246-BEA8-A2C580B7B4C8}" type="slidenum">
              <a:rPr lang="en-US" smtClean="0"/>
              <a:pPr>
                <a:defRPr/>
              </a:pPr>
              <a:t>‹#›</a:t>
            </a:fld>
            <a:endParaRPr lang="en-US" dirty="0"/>
          </a:p>
        </p:txBody>
      </p:sp>
    </p:spTree>
    <p:extLst>
      <p:ext uri="{BB962C8B-B14F-4D97-AF65-F5344CB8AC3E}">
        <p14:creationId xmlns:p14="http://schemas.microsoft.com/office/powerpoint/2010/main" val="400711321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811F9D-26F1-BC4F-926B-822698B91D62}" type="slidenum">
              <a:rPr lang="en-US" smtClean="0"/>
              <a:pPr>
                <a:defRPr/>
              </a:pPr>
              <a:t>‹#›</a:t>
            </a:fld>
            <a:endParaRPr lang="en-US" dirty="0"/>
          </a:p>
        </p:txBody>
      </p:sp>
    </p:spTree>
    <p:extLst>
      <p:ext uri="{BB962C8B-B14F-4D97-AF65-F5344CB8AC3E}">
        <p14:creationId xmlns:p14="http://schemas.microsoft.com/office/powerpoint/2010/main" val="2300168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D5A39C-21B2-F04C-9A55-5D6C0EDDA4D8}" type="slidenum">
              <a:rPr lang="en-US" smtClean="0"/>
              <a:pPr>
                <a:defRPr/>
              </a:pPr>
              <a:t>‹#›</a:t>
            </a:fld>
            <a:endParaRPr lang="en-US" dirty="0"/>
          </a:p>
        </p:txBody>
      </p:sp>
    </p:spTree>
    <p:extLst>
      <p:ext uri="{BB962C8B-B14F-4D97-AF65-F5344CB8AC3E}">
        <p14:creationId xmlns:p14="http://schemas.microsoft.com/office/powerpoint/2010/main" val="3178045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8"/>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1"/>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7451" name="Rectangle 43"/>
          <p:cNvSpPr>
            <a:spLocks noGrp="1" noChangeArrowheads="1"/>
          </p:cNvSpPr>
          <p:nvPr>
            <p:ph type="subTitle" sz="quarter" idx="1"/>
          </p:nvPr>
        </p:nvSpPr>
        <p:spPr>
          <a:xfrm>
            <a:off x="1371600" y="3886201"/>
            <a:ext cx="6400800" cy="1752600"/>
          </a:xfrm>
        </p:spPr>
        <p:txBody>
          <a:bodyPr/>
          <a:lstStyle>
            <a:lvl1pPr marL="0" indent="0" algn="ctr">
              <a:buFont typeface="Wingdings" pitchFamily="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28057835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24741179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65435178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359999900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17740801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211119788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263766736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87415544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269041021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25229185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666499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C45FE3-F8F7-F144-BD8F-EE2DA3F917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171991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26213524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A86636B-67B0-F04E-A5AB-A82B20EAC1D3}" type="slidenum">
              <a:rPr lang="en-US"/>
              <a:pPr>
                <a:defRPr/>
              </a:pPr>
              <a:t>‹#›</a:t>
            </a:fld>
            <a:endParaRPr lang="en-US"/>
          </a:p>
        </p:txBody>
      </p:sp>
    </p:spTree>
    <p:extLst>
      <p:ext uri="{BB962C8B-B14F-4D97-AF65-F5344CB8AC3E}">
        <p14:creationId xmlns:p14="http://schemas.microsoft.com/office/powerpoint/2010/main" val="266456659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EEFE9A0-B463-C14D-8C47-36DA9327C5E2}" type="slidenum">
              <a:rPr lang="en-US"/>
              <a:pPr>
                <a:defRPr/>
              </a:pPr>
              <a:t>‹#›</a:t>
            </a:fld>
            <a:endParaRPr lang="en-US"/>
          </a:p>
        </p:txBody>
      </p:sp>
    </p:spTree>
    <p:extLst>
      <p:ext uri="{BB962C8B-B14F-4D97-AF65-F5344CB8AC3E}">
        <p14:creationId xmlns:p14="http://schemas.microsoft.com/office/powerpoint/2010/main" val="26382976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5BCAB77-8A23-1C48-8127-0E271E6BA902}" type="slidenum">
              <a:rPr lang="en-US"/>
              <a:pPr>
                <a:defRPr/>
              </a:pPr>
              <a:t>‹#›</a:t>
            </a:fld>
            <a:endParaRPr lang="en-US"/>
          </a:p>
        </p:txBody>
      </p:sp>
    </p:spTree>
    <p:extLst>
      <p:ext uri="{BB962C8B-B14F-4D97-AF65-F5344CB8AC3E}">
        <p14:creationId xmlns:p14="http://schemas.microsoft.com/office/powerpoint/2010/main" val="1207821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AED8B6C-A12F-E241-B4A9-A4D4A0139E54}" type="slidenum">
              <a:rPr lang="en-US"/>
              <a:pPr>
                <a:defRPr/>
              </a:pPr>
              <a:t>‹#›</a:t>
            </a:fld>
            <a:endParaRPr lang="en-US"/>
          </a:p>
        </p:txBody>
      </p:sp>
    </p:spTree>
    <p:extLst>
      <p:ext uri="{BB962C8B-B14F-4D97-AF65-F5344CB8AC3E}">
        <p14:creationId xmlns:p14="http://schemas.microsoft.com/office/powerpoint/2010/main" val="383771209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1E7718D-938D-B848-8236-FF139FAE3C87}" type="slidenum">
              <a:rPr lang="en-US"/>
              <a:pPr>
                <a:defRPr/>
              </a:pPr>
              <a:t>‹#›</a:t>
            </a:fld>
            <a:endParaRPr lang="en-US"/>
          </a:p>
        </p:txBody>
      </p:sp>
    </p:spTree>
    <p:extLst>
      <p:ext uri="{BB962C8B-B14F-4D97-AF65-F5344CB8AC3E}">
        <p14:creationId xmlns:p14="http://schemas.microsoft.com/office/powerpoint/2010/main" val="281738401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F561E8B3-CE9C-2A46-8308-BFE036E48E68}" type="slidenum">
              <a:rPr lang="en-US"/>
              <a:pPr>
                <a:defRPr/>
              </a:pPr>
              <a:t>‹#›</a:t>
            </a:fld>
            <a:endParaRPr lang="en-US"/>
          </a:p>
        </p:txBody>
      </p:sp>
    </p:spTree>
    <p:extLst>
      <p:ext uri="{BB962C8B-B14F-4D97-AF65-F5344CB8AC3E}">
        <p14:creationId xmlns:p14="http://schemas.microsoft.com/office/powerpoint/2010/main" val="135562865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67B9FAF-7A29-7F4F-8982-01610AE30423}" type="slidenum">
              <a:rPr lang="en-US"/>
              <a:pPr>
                <a:defRPr/>
              </a:pPr>
              <a:t>‹#›</a:t>
            </a:fld>
            <a:endParaRPr lang="en-US"/>
          </a:p>
        </p:txBody>
      </p:sp>
    </p:spTree>
    <p:extLst>
      <p:ext uri="{BB962C8B-B14F-4D97-AF65-F5344CB8AC3E}">
        <p14:creationId xmlns:p14="http://schemas.microsoft.com/office/powerpoint/2010/main" val="17505941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5449478-6073-5248-816C-56913C46E863}" type="slidenum">
              <a:rPr lang="en-US"/>
              <a:pPr>
                <a:defRPr/>
              </a:pPr>
              <a:t>‹#›</a:t>
            </a:fld>
            <a:endParaRPr lang="en-US"/>
          </a:p>
        </p:txBody>
      </p:sp>
    </p:spTree>
    <p:extLst>
      <p:ext uri="{BB962C8B-B14F-4D97-AF65-F5344CB8AC3E}">
        <p14:creationId xmlns:p14="http://schemas.microsoft.com/office/powerpoint/2010/main" val="17601317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B30DCD6-D8A4-E94C-B48E-BE19AC98DC30}" type="slidenum">
              <a:rPr lang="en-US"/>
              <a:pPr>
                <a:defRPr/>
              </a:pPr>
              <a:t>‹#›</a:t>
            </a:fld>
            <a:endParaRPr lang="en-US"/>
          </a:p>
        </p:txBody>
      </p:sp>
    </p:spTree>
    <p:extLst>
      <p:ext uri="{BB962C8B-B14F-4D97-AF65-F5344CB8AC3E}">
        <p14:creationId xmlns:p14="http://schemas.microsoft.com/office/powerpoint/2010/main" val="4077771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B86527B-3656-794D-8DAE-0D8055D70328}" type="slidenum">
              <a:rPr lang="en-US" smtClean="0"/>
              <a:pPr>
                <a:defRPr/>
              </a:pPr>
              <a:t>‹#›</a:t>
            </a:fld>
            <a:endParaRPr lang="en-US" dirty="0"/>
          </a:p>
        </p:txBody>
      </p:sp>
    </p:spTree>
    <p:extLst>
      <p:ext uri="{BB962C8B-B14F-4D97-AF65-F5344CB8AC3E}">
        <p14:creationId xmlns:p14="http://schemas.microsoft.com/office/powerpoint/2010/main" val="74006530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3893D4-3DFA-2646-83A9-5D2E064AAF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04645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B8EC49F-E567-0242-B1F7-E7DCDCEB7886}" type="slidenum">
              <a:rPr lang="en-US"/>
              <a:pPr>
                <a:defRPr/>
              </a:pPr>
              <a:t>‹#›</a:t>
            </a:fld>
            <a:endParaRPr lang="en-US"/>
          </a:p>
        </p:txBody>
      </p:sp>
    </p:spTree>
    <p:extLst>
      <p:ext uri="{BB962C8B-B14F-4D97-AF65-F5344CB8AC3E}">
        <p14:creationId xmlns:p14="http://schemas.microsoft.com/office/powerpoint/2010/main" val="27673830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4270CB7-5A67-AE42-8A97-7DCE0F61024C}" type="slidenum">
              <a:rPr lang="en-US"/>
              <a:pPr>
                <a:defRPr/>
              </a:pPr>
              <a:t>‹#›</a:t>
            </a:fld>
            <a:endParaRPr lang="en-US"/>
          </a:p>
        </p:txBody>
      </p:sp>
    </p:spTree>
    <p:extLst>
      <p:ext uri="{BB962C8B-B14F-4D97-AF65-F5344CB8AC3E}">
        <p14:creationId xmlns:p14="http://schemas.microsoft.com/office/powerpoint/2010/main" val="160294606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sz="2400"/>
            </a:lvl1pPr>
          </a:lstStyle>
          <a:p>
            <a:pPr>
              <a:defRPr/>
            </a:pPr>
            <a:endParaRPr lang="en-US"/>
          </a:p>
        </p:txBody>
      </p:sp>
      <p:sp>
        <p:nvSpPr>
          <p:cNvPr id="4" name="Rectangle 5"/>
          <p:cNvSpPr>
            <a:spLocks noGrp="1" noChangeArrowheads="1"/>
          </p:cNvSpPr>
          <p:nvPr>
            <p:ph type="ftr" sz="quarter" idx="11"/>
          </p:nvPr>
        </p:nvSpPr>
        <p:spPr/>
        <p:txBody>
          <a:bodyPr/>
          <a:lstStyle>
            <a:lvl1pPr>
              <a:defRPr sz="2400"/>
            </a:lvl1pPr>
          </a:lstStyle>
          <a:p>
            <a:pPr>
              <a:defRPr/>
            </a:pPr>
            <a:endParaRPr lang="en-US"/>
          </a:p>
        </p:txBody>
      </p:sp>
      <p:sp>
        <p:nvSpPr>
          <p:cNvPr id="5" name="Rectangle 6"/>
          <p:cNvSpPr>
            <a:spLocks noGrp="1" noChangeArrowheads="1"/>
          </p:cNvSpPr>
          <p:nvPr>
            <p:ph type="sldNum" sz="quarter" idx="12"/>
          </p:nvPr>
        </p:nvSpPr>
        <p:spPr/>
        <p:txBody>
          <a:bodyPr/>
          <a:lstStyle>
            <a:lvl1pPr algn="l">
              <a:defRPr sz="2400">
                <a:solidFill>
                  <a:schemeClr val="tx1"/>
                </a:solidFill>
              </a:defRPr>
            </a:lvl1pPr>
          </a:lstStyle>
          <a:p>
            <a:pPr>
              <a:defRPr/>
            </a:pPr>
            <a:fld id="{933C4C33-2A28-A046-98BE-6C27F2F3AD50}" type="slidenum">
              <a:rPr lang="en-US"/>
              <a:pPr>
                <a:defRPr/>
              </a:pPr>
              <a:t>‹#›</a:t>
            </a:fld>
            <a:endParaRPr lang="en-US"/>
          </a:p>
        </p:txBody>
      </p:sp>
    </p:spTree>
    <p:extLst>
      <p:ext uri="{BB962C8B-B14F-4D97-AF65-F5344CB8AC3E}">
        <p14:creationId xmlns:p14="http://schemas.microsoft.com/office/powerpoint/2010/main" val="3090328004"/>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2400"/>
            </a:lvl1pPr>
          </a:lstStyle>
          <a:p>
            <a:pPr>
              <a:defRPr/>
            </a:pPr>
            <a:endParaRPr lang="en-US"/>
          </a:p>
        </p:txBody>
      </p:sp>
      <p:sp>
        <p:nvSpPr>
          <p:cNvPr id="3" name="Rectangle 5"/>
          <p:cNvSpPr>
            <a:spLocks noGrp="1" noChangeArrowheads="1"/>
          </p:cNvSpPr>
          <p:nvPr>
            <p:ph type="ftr" sz="quarter" idx="11"/>
          </p:nvPr>
        </p:nvSpPr>
        <p:spPr/>
        <p:txBody>
          <a:bodyPr/>
          <a:lstStyle>
            <a:lvl1pPr>
              <a:defRPr sz="2400"/>
            </a:lvl1pPr>
          </a:lstStyle>
          <a:p>
            <a:pPr>
              <a:defRPr/>
            </a:pPr>
            <a:endParaRPr lang="en-US"/>
          </a:p>
        </p:txBody>
      </p:sp>
      <p:sp>
        <p:nvSpPr>
          <p:cNvPr id="4" name="Rectangle 6"/>
          <p:cNvSpPr>
            <a:spLocks noGrp="1" noChangeArrowheads="1"/>
          </p:cNvSpPr>
          <p:nvPr>
            <p:ph type="sldNum" sz="quarter" idx="12"/>
          </p:nvPr>
        </p:nvSpPr>
        <p:spPr/>
        <p:txBody>
          <a:bodyPr/>
          <a:lstStyle>
            <a:lvl1pPr algn="l">
              <a:defRPr sz="2400">
                <a:solidFill>
                  <a:schemeClr val="tx1"/>
                </a:solidFill>
              </a:defRPr>
            </a:lvl1pPr>
          </a:lstStyle>
          <a:p>
            <a:pPr>
              <a:defRPr/>
            </a:pPr>
            <a:fld id="{1E2275B6-A8FA-D44D-B00F-3633FAA92E88}" type="slidenum">
              <a:rPr lang="en-US"/>
              <a:pPr>
                <a:defRPr/>
              </a:pPr>
              <a:t>‹#›</a:t>
            </a:fld>
            <a:endParaRPr lang="en-US"/>
          </a:p>
        </p:txBody>
      </p:sp>
    </p:spTree>
    <p:extLst>
      <p:ext uri="{BB962C8B-B14F-4D97-AF65-F5344CB8AC3E}">
        <p14:creationId xmlns:p14="http://schemas.microsoft.com/office/powerpoint/2010/main" val="1085388788"/>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61E837-39D7-D84D-A429-B9EEB14D597B}" type="slidenum">
              <a:rPr lang="en-US" smtClean="0"/>
              <a:pPr>
                <a:defRPr/>
              </a:pPr>
              <a:t>‹#›</a:t>
            </a:fld>
            <a:endParaRPr lang="en-US" dirty="0"/>
          </a:p>
        </p:txBody>
      </p:sp>
    </p:spTree>
    <p:extLst>
      <p:ext uri="{BB962C8B-B14F-4D97-AF65-F5344CB8AC3E}">
        <p14:creationId xmlns:p14="http://schemas.microsoft.com/office/powerpoint/2010/main" val="17665228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5CFDE1-6E7D-5B42-A483-18D685D2CE77}" type="slidenum">
              <a:rPr lang="en-US" smtClean="0"/>
              <a:pPr>
                <a:defRPr/>
              </a:pPr>
              <a:t>‹#›</a:t>
            </a:fld>
            <a:endParaRPr lang="en-US" dirty="0"/>
          </a:p>
        </p:txBody>
      </p:sp>
    </p:spTree>
    <p:extLst>
      <p:ext uri="{BB962C8B-B14F-4D97-AF65-F5344CB8AC3E}">
        <p14:creationId xmlns:p14="http://schemas.microsoft.com/office/powerpoint/2010/main" val="27803018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B24439-244B-3F42-B1E4-8BCBB1D1E1B9}" type="slidenum">
              <a:rPr lang="en-US" smtClean="0"/>
              <a:pPr>
                <a:defRPr/>
              </a:pPr>
              <a:t>‹#›</a:t>
            </a:fld>
            <a:endParaRPr lang="en-US" dirty="0"/>
          </a:p>
        </p:txBody>
      </p:sp>
    </p:spTree>
    <p:extLst>
      <p:ext uri="{BB962C8B-B14F-4D97-AF65-F5344CB8AC3E}">
        <p14:creationId xmlns:p14="http://schemas.microsoft.com/office/powerpoint/2010/main" val="251075807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C7E442-8ED8-8446-A45B-4CC1E7BBF708}" type="slidenum">
              <a:rPr lang="en-US" smtClean="0"/>
              <a:pPr>
                <a:defRPr/>
              </a:pPr>
              <a:t>‹#›</a:t>
            </a:fld>
            <a:endParaRPr lang="en-US" dirty="0"/>
          </a:p>
        </p:txBody>
      </p:sp>
    </p:spTree>
    <p:extLst>
      <p:ext uri="{BB962C8B-B14F-4D97-AF65-F5344CB8AC3E}">
        <p14:creationId xmlns:p14="http://schemas.microsoft.com/office/powerpoint/2010/main" val="331375392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2F8D06-1428-6F4D-9D9C-EB22AD9463A4}" type="slidenum">
              <a:rPr lang="en-US" smtClean="0"/>
              <a:pPr>
                <a:defRPr/>
              </a:pPr>
              <a:t>‹#›</a:t>
            </a:fld>
            <a:endParaRPr lang="en-US" dirty="0"/>
          </a:p>
        </p:txBody>
      </p:sp>
    </p:spTree>
    <p:extLst>
      <p:ext uri="{BB962C8B-B14F-4D97-AF65-F5344CB8AC3E}">
        <p14:creationId xmlns:p14="http://schemas.microsoft.com/office/powerpoint/2010/main" val="19482074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EE6349-42F6-2949-860C-F439FBEE9B73}" type="slidenum">
              <a:rPr lang="en-US" smtClean="0"/>
              <a:pPr>
                <a:defRPr/>
              </a:pPr>
              <a:t>‹#›</a:t>
            </a:fld>
            <a:endParaRPr lang="en-US" dirty="0"/>
          </a:p>
        </p:txBody>
      </p:sp>
    </p:spTree>
    <p:extLst>
      <p:ext uri="{BB962C8B-B14F-4D97-AF65-F5344CB8AC3E}">
        <p14:creationId xmlns:p14="http://schemas.microsoft.com/office/powerpoint/2010/main" val="4246867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36B774-57AD-F347-B875-7B81EE6C2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435931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0D3C09-EDAB-8146-A9D0-2E801B68D1C0}" type="slidenum">
              <a:rPr lang="en-US" smtClean="0"/>
              <a:pPr>
                <a:defRPr/>
              </a:pPr>
              <a:t>‹#›</a:t>
            </a:fld>
            <a:endParaRPr lang="en-US" dirty="0"/>
          </a:p>
        </p:txBody>
      </p:sp>
    </p:spTree>
    <p:extLst>
      <p:ext uri="{BB962C8B-B14F-4D97-AF65-F5344CB8AC3E}">
        <p14:creationId xmlns:p14="http://schemas.microsoft.com/office/powerpoint/2010/main" val="8938394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ACD153-B6A3-BA4B-984B-B2C8A27E8541}" type="slidenum">
              <a:rPr lang="en-US" smtClean="0"/>
              <a:pPr>
                <a:defRPr/>
              </a:pPr>
              <a:t>‹#›</a:t>
            </a:fld>
            <a:endParaRPr lang="en-US" dirty="0"/>
          </a:p>
        </p:txBody>
      </p:sp>
    </p:spTree>
    <p:extLst>
      <p:ext uri="{BB962C8B-B14F-4D97-AF65-F5344CB8AC3E}">
        <p14:creationId xmlns:p14="http://schemas.microsoft.com/office/powerpoint/2010/main" val="33003896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6C6F531-84C0-C84C-A5A5-C9D4B95958AD}" type="slidenum">
              <a:rPr lang="en-US" smtClean="0"/>
              <a:pPr>
                <a:defRPr/>
              </a:pPr>
              <a:t>‹#›</a:t>
            </a:fld>
            <a:endParaRPr lang="en-US" dirty="0"/>
          </a:p>
        </p:txBody>
      </p:sp>
    </p:spTree>
    <p:extLst>
      <p:ext uri="{BB962C8B-B14F-4D97-AF65-F5344CB8AC3E}">
        <p14:creationId xmlns:p14="http://schemas.microsoft.com/office/powerpoint/2010/main" val="23939265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7A68E23-E90A-004F-B7A2-5B9D560D9196}" type="slidenum">
              <a:rPr lang="en-US" smtClean="0"/>
              <a:pPr>
                <a:defRPr/>
              </a:pPr>
              <a:t>‹#›</a:t>
            </a:fld>
            <a:endParaRPr lang="en-US" dirty="0"/>
          </a:p>
        </p:txBody>
      </p:sp>
    </p:spTree>
    <p:extLst>
      <p:ext uri="{BB962C8B-B14F-4D97-AF65-F5344CB8AC3E}">
        <p14:creationId xmlns:p14="http://schemas.microsoft.com/office/powerpoint/2010/main" val="29567097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1AD9E4-54D3-7747-9D3B-39E5F258C529}" type="slidenum">
              <a:rPr lang="en-US" smtClean="0"/>
              <a:pPr>
                <a:defRPr/>
              </a:pPr>
              <a:t>‹#›</a:t>
            </a:fld>
            <a:endParaRPr lang="en-US" dirty="0"/>
          </a:p>
        </p:txBody>
      </p:sp>
    </p:spTree>
    <p:extLst>
      <p:ext uri="{BB962C8B-B14F-4D97-AF65-F5344CB8AC3E}">
        <p14:creationId xmlns:p14="http://schemas.microsoft.com/office/powerpoint/2010/main" val="78326317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1A57CF1-F170-3E4A-BD81-8677A420099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956625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455411-ED0E-9348-8AD4-03082398ED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056087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A751C7-9EF2-E54F-BF5B-687F4AA7B9D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240211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FA302E3-6DEE-4A4A-8E45-FB171DB6754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785449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90BF830-A05A-044D-9533-1D6CCEB74D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80342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7"/>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706702-93C4-014A-9417-A986FC8F9F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12233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6273D1-FEEE-1444-8313-70F809931A6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1153738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1A5F25-FE39-8E4E-B712-8AB353A17A7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827074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4C80F1-EA9F-2340-B321-3798368910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4483539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A012F2-4B47-CF4F-878E-07FAFBF6F28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447798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802798-0286-2F45-999B-4A59A23F6B9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4766671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E84B8F-839B-6547-A7D1-0483C33A245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4694268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8" name="Freeform 6"/>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ea typeface="+mn-ea"/>
                <a:cs typeface="+mn-cs"/>
              </a:endParaRPr>
            </a:p>
          </p:txBody>
        </p:sp>
        <p:sp>
          <p:nvSpPr>
            <p:cNvPr id="10" name="Freeform 8"/>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13" name="Freeform 11"/>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ea typeface="+mn-ea"/>
                <a:cs typeface="+mn-cs"/>
              </a:endParaRPr>
            </a:p>
          </p:txBody>
        </p:sp>
        <p:sp>
          <p:nvSpPr>
            <p:cNvPr id="15" name="Freeform 13"/>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7" name="Freeform 15"/>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ea typeface="+mn-ea"/>
                  <a:cs typeface="+mn-cs"/>
                </a:endParaRPr>
              </a:p>
            </p:txBody>
          </p:sp>
        </p:grpSp>
      </p:grpSp>
      <p:sp>
        <p:nvSpPr>
          <p:cNvPr id="95274"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9527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B2ECB252-D001-3C4E-9768-CEB57DB1538A}" type="slidenum">
              <a:rPr lang="en-US"/>
              <a:pPr>
                <a:defRPr/>
              </a:pPr>
              <a:t>‹#›</a:t>
            </a:fld>
            <a:endParaRPr lang="en-US"/>
          </a:p>
        </p:txBody>
      </p:sp>
    </p:spTree>
    <p:extLst>
      <p:ext uri="{BB962C8B-B14F-4D97-AF65-F5344CB8AC3E}">
        <p14:creationId xmlns:p14="http://schemas.microsoft.com/office/powerpoint/2010/main" val="2216468799"/>
      </p:ext>
    </p:extLst>
  </p:cSld>
  <p:clrMapOvr>
    <a:masterClrMapping/>
  </p:clrMapOvr>
  <p:transition advClick="0" advTm="5000"/>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9491E23-C7D0-D946-BBF3-BDBD001895FA}" type="slidenum">
              <a:rPr lang="en-US"/>
              <a:pPr>
                <a:defRPr/>
              </a:pPr>
              <a:t>‹#›</a:t>
            </a:fld>
            <a:endParaRPr lang="en-US"/>
          </a:p>
        </p:txBody>
      </p:sp>
    </p:spTree>
    <p:extLst>
      <p:ext uri="{BB962C8B-B14F-4D97-AF65-F5344CB8AC3E}">
        <p14:creationId xmlns:p14="http://schemas.microsoft.com/office/powerpoint/2010/main" val="1441707164"/>
      </p:ext>
    </p:extLst>
  </p:cSld>
  <p:clrMapOvr>
    <a:masterClrMapping/>
  </p:clrMapOvr>
  <p:transition advClick="0" advTm="5000"/>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9E6F6AB-1473-854C-A186-059E1499B4A8}" type="slidenum">
              <a:rPr lang="en-US"/>
              <a:pPr>
                <a:defRPr/>
              </a:pPr>
              <a:t>‹#›</a:t>
            </a:fld>
            <a:endParaRPr lang="en-US"/>
          </a:p>
        </p:txBody>
      </p:sp>
    </p:spTree>
    <p:extLst>
      <p:ext uri="{BB962C8B-B14F-4D97-AF65-F5344CB8AC3E}">
        <p14:creationId xmlns:p14="http://schemas.microsoft.com/office/powerpoint/2010/main" val="3342578356"/>
      </p:ext>
    </p:extLst>
  </p:cSld>
  <p:clrMapOvr>
    <a:masterClrMapping/>
  </p:clrMapOvr>
  <p:transition advClick="0" advTm="5000"/>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D8679C2-819A-AD4A-87B6-A5FE12E08CD8}" type="slidenum">
              <a:rPr lang="en-US"/>
              <a:pPr>
                <a:defRPr/>
              </a:pPr>
              <a:t>‹#›</a:t>
            </a:fld>
            <a:endParaRPr lang="en-US"/>
          </a:p>
        </p:txBody>
      </p:sp>
    </p:spTree>
    <p:extLst>
      <p:ext uri="{BB962C8B-B14F-4D97-AF65-F5344CB8AC3E}">
        <p14:creationId xmlns:p14="http://schemas.microsoft.com/office/powerpoint/2010/main" val="416584221"/>
      </p:ext>
    </p:extLst>
  </p:cSld>
  <p:clrMapOvr>
    <a:masterClrMapping/>
  </p:clrMapOvr>
  <p:transition advClick="0" advTm="500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A10EE8-2487-1747-970F-C1DCC6D51D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428556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052D6041-03FB-DA46-830A-02F638BC4B2D}" type="slidenum">
              <a:rPr lang="en-US"/>
              <a:pPr>
                <a:defRPr/>
              </a:pPr>
              <a:t>‹#›</a:t>
            </a:fld>
            <a:endParaRPr lang="en-US"/>
          </a:p>
        </p:txBody>
      </p:sp>
    </p:spTree>
    <p:extLst>
      <p:ext uri="{BB962C8B-B14F-4D97-AF65-F5344CB8AC3E}">
        <p14:creationId xmlns:p14="http://schemas.microsoft.com/office/powerpoint/2010/main" val="3397146956"/>
      </p:ext>
    </p:extLst>
  </p:cSld>
  <p:clrMapOvr>
    <a:masterClrMapping/>
  </p:clrMapOvr>
  <p:transition advClick="0" advTm="5000"/>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B6A768EF-D84B-4E42-8B1B-43EF5A2151CE}" type="slidenum">
              <a:rPr lang="en-US"/>
              <a:pPr>
                <a:defRPr/>
              </a:pPr>
              <a:t>‹#›</a:t>
            </a:fld>
            <a:endParaRPr lang="en-US"/>
          </a:p>
        </p:txBody>
      </p:sp>
    </p:spTree>
    <p:extLst>
      <p:ext uri="{BB962C8B-B14F-4D97-AF65-F5344CB8AC3E}">
        <p14:creationId xmlns:p14="http://schemas.microsoft.com/office/powerpoint/2010/main" val="382874710"/>
      </p:ext>
    </p:extLst>
  </p:cSld>
  <p:clrMapOvr>
    <a:masterClrMapping/>
  </p:clrMapOvr>
  <p:transition advClick="0" advTm="5000"/>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B084B045-2FEC-F14A-B3C1-7D2B471BF458}" type="slidenum">
              <a:rPr lang="en-US"/>
              <a:pPr>
                <a:defRPr/>
              </a:pPr>
              <a:t>‹#›</a:t>
            </a:fld>
            <a:endParaRPr lang="en-US"/>
          </a:p>
        </p:txBody>
      </p:sp>
    </p:spTree>
    <p:extLst>
      <p:ext uri="{BB962C8B-B14F-4D97-AF65-F5344CB8AC3E}">
        <p14:creationId xmlns:p14="http://schemas.microsoft.com/office/powerpoint/2010/main" val="2119099518"/>
      </p:ext>
    </p:extLst>
  </p:cSld>
  <p:clrMapOvr>
    <a:masterClrMapping/>
  </p:clrMapOvr>
  <p:transition advClick="0" advTm="5000"/>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00D83A8-8E91-0442-A097-A273BC494F3A}" type="slidenum">
              <a:rPr lang="en-US"/>
              <a:pPr>
                <a:defRPr/>
              </a:pPr>
              <a:t>‹#›</a:t>
            </a:fld>
            <a:endParaRPr lang="en-US"/>
          </a:p>
        </p:txBody>
      </p:sp>
    </p:spTree>
    <p:extLst>
      <p:ext uri="{BB962C8B-B14F-4D97-AF65-F5344CB8AC3E}">
        <p14:creationId xmlns:p14="http://schemas.microsoft.com/office/powerpoint/2010/main" val="3167563751"/>
      </p:ext>
    </p:extLst>
  </p:cSld>
  <p:clrMapOvr>
    <a:masterClrMapping/>
  </p:clrMapOvr>
  <p:transition advClick="0" advTm="5000"/>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50529185-1FE4-2849-A2DC-0D2B300ACD24}" type="slidenum">
              <a:rPr lang="en-US"/>
              <a:pPr>
                <a:defRPr/>
              </a:pPr>
              <a:t>‹#›</a:t>
            </a:fld>
            <a:endParaRPr lang="en-US"/>
          </a:p>
        </p:txBody>
      </p:sp>
    </p:spTree>
    <p:extLst>
      <p:ext uri="{BB962C8B-B14F-4D97-AF65-F5344CB8AC3E}">
        <p14:creationId xmlns:p14="http://schemas.microsoft.com/office/powerpoint/2010/main" val="3077779638"/>
      </p:ext>
    </p:extLst>
  </p:cSld>
  <p:clrMapOvr>
    <a:masterClrMapping/>
  </p:clrMapOvr>
  <p:transition advClick="0" advTm="5000"/>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186C47F-C6D6-704C-B80E-D9E99617E225}" type="slidenum">
              <a:rPr lang="en-US"/>
              <a:pPr>
                <a:defRPr/>
              </a:pPr>
              <a:t>‹#›</a:t>
            </a:fld>
            <a:endParaRPr lang="en-US"/>
          </a:p>
        </p:txBody>
      </p:sp>
    </p:spTree>
    <p:extLst>
      <p:ext uri="{BB962C8B-B14F-4D97-AF65-F5344CB8AC3E}">
        <p14:creationId xmlns:p14="http://schemas.microsoft.com/office/powerpoint/2010/main" val="549141507"/>
      </p:ext>
    </p:extLst>
  </p:cSld>
  <p:clrMapOvr>
    <a:masterClrMapping/>
  </p:clrMapOvr>
  <p:transition advClick="0" advTm="5000"/>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0B8DA89-EF04-7947-9F1F-FAD8C72C8921}" type="slidenum">
              <a:rPr lang="en-US"/>
              <a:pPr>
                <a:defRPr/>
              </a:pPr>
              <a:t>‹#›</a:t>
            </a:fld>
            <a:endParaRPr lang="en-US"/>
          </a:p>
        </p:txBody>
      </p:sp>
    </p:spTree>
    <p:extLst>
      <p:ext uri="{BB962C8B-B14F-4D97-AF65-F5344CB8AC3E}">
        <p14:creationId xmlns:p14="http://schemas.microsoft.com/office/powerpoint/2010/main" val="399388958"/>
      </p:ext>
    </p:extLst>
  </p:cSld>
  <p:clrMapOvr>
    <a:masterClrMapping/>
  </p:clrMapOvr>
  <p:transition advClick="0" advTm="5000"/>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grpSp>
      <p:sp>
        <p:nvSpPr>
          <p:cNvPr id="17418"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1741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EC3CED65-E66F-5B48-A6E8-9690E005AD00}" type="slidenum">
              <a:rPr lang="en-US"/>
              <a:pPr>
                <a:defRPr/>
              </a:pPr>
              <a:t>‹#›</a:t>
            </a:fld>
            <a:endParaRPr lang="en-US"/>
          </a:p>
        </p:txBody>
      </p:sp>
    </p:spTree>
    <p:extLst>
      <p:ext uri="{BB962C8B-B14F-4D97-AF65-F5344CB8AC3E}">
        <p14:creationId xmlns:p14="http://schemas.microsoft.com/office/powerpoint/2010/main" val="878684301"/>
      </p:ext>
    </p:extLst>
  </p:cSld>
  <p:clrMapOvr>
    <a:masterClrMapping/>
  </p:clrMapOvr>
  <p:transition advClick="0" advTm="5000"/>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D6D15A7-702D-AE4E-9DC1-C04C2B948131}" type="slidenum">
              <a:rPr lang="en-US"/>
              <a:pPr>
                <a:defRPr/>
              </a:pPr>
              <a:t>‹#›</a:t>
            </a:fld>
            <a:endParaRPr lang="en-US"/>
          </a:p>
        </p:txBody>
      </p:sp>
    </p:spTree>
    <p:extLst>
      <p:ext uri="{BB962C8B-B14F-4D97-AF65-F5344CB8AC3E}">
        <p14:creationId xmlns:p14="http://schemas.microsoft.com/office/powerpoint/2010/main" val="1340378762"/>
      </p:ext>
    </p:extLst>
  </p:cSld>
  <p:clrMapOvr>
    <a:masterClrMapping/>
  </p:clrMapOvr>
  <p:transition advClick="0" advTm="5000"/>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78B8B3E-DBF8-5D44-A835-0727D81C1692}" type="slidenum">
              <a:rPr lang="en-US"/>
              <a:pPr>
                <a:defRPr/>
              </a:pPr>
              <a:t>‹#›</a:t>
            </a:fld>
            <a:endParaRPr lang="en-US"/>
          </a:p>
        </p:txBody>
      </p:sp>
    </p:spTree>
    <p:extLst>
      <p:ext uri="{BB962C8B-B14F-4D97-AF65-F5344CB8AC3E}">
        <p14:creationId xmlns:p14="http://schemas.microsoft.com/office/powerpoint/2010/main" val="1639793111"/>
      </p:ext>
    </p:extLst>
  </p:cSld>
  <p:clrMapOvr>
    <a:masterClrMapping/>
  </p:clrMapOvr>
  <p:transition advClick="0" advTm="500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D5D5E3-CEB1-AA47-B06C-4BE03B0426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631877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E8CD89D-867F-4246-B00D-3412393C5DDE}" type="slidenum">
              <a:rPr lang="en-US"/>
              <a:pPr>
                <a:defRPr/>
              </a:pPr>
              <a:t>‹#›</a:t>
            </a:fld>
            <a:endParaRPr lang="en-US"/>
          </a:p>
        </p:txBody>
      </p:sp>
    </p:spTree>
    <p:extLst>
      <p:ext uri="{BB962C8B-B14F-4D97-AF65-F5344CB8AC3E}">
        <p14:creationId xmlns:p14="http://schemas.microsoft.com/office/powerpoint/2010/main" val="996363936"/>
      </p:ext>
    </p:extLst>
  </p:cSld>
  <p:clrMapOvr>
    <a:masterClrMapping/>
  </p:clrMapOvr>
  <p:transition advClick="0" advTm="5000"/>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EF004659-712C-4240-B14A-80D530979845}" type="slidenum">
              <a:rPr lang="en-US"/>
              <a:pPr>
                <a:defRPr/>
              </a:pPr>
              <a:t>‹#›</a:t>
            </a:fld>
            <a:endParaRPr lang="en-US"/>
          </a:p>
        </p:txBody>
      </p:sp>
    </p:spTree>
    <p:extLst>
      <p:ext uri="{BB962C8B-B14F-4D97-AF65-F5344CB8AC3E}">
        <p14:creationId xmlns:p14="http://schemas.microsoft.com/office/powerpoint/2010/main" val="1803626803"/>
      </p:ext>
    </p:extLst>
  </p:cSld>
  <p:clrMapOvr>
    <a:masterClrMapping/>
  </p:clrMapOvr>
  <p:transition advClick="0" advTm="5000"/>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4FBC868A-CCC8-304E-B6BF-298BA51A3F02}" type="slidenum">
              <a:rPr lang="en-US"/>
              <a:pPr>
                <a:defRPr/>
              </a:pPr>
              <a:t>‹#›</a:t>
            </a:fld>
            <a:endParaRPr lang="en-US"/>
          </a:p>
        </p:txBody>
      </p:sp>
    </p:spTree>
    <p:extLst>
      <p:ext uri="{BB962C8B-B14F-4D97-AF65-F5344CB8AC3E}">
        <p14:creationId xmlns:p14="http://schemas.microsoft.com/office/powerpoint/2010/main" val="2618880111"/>
      </p:ext>
    </p:extLst>
  </p:cSld>
  <p:clrMapOvr>
    <a:masterClrMapping/>
  </p:clrMapOvr>
  <p:transition advClick="0" advTm="5000"/>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12FD3AA5-E459-4348-A7BD-E443D46C2C24}" type="slidenum">
              <a:rPr lang="en-US"/>
              <a:pPr>
                <a:defRPr/>
              </a:pPr>
              <a:t>‹#›</a:t>
            </a:fld>
            <a:endParaRPr lang="en-US"/>
          </a:p>
        </p:txBody>
      </p:sp>
    </p:spTree>
    <p:extLst>
      <p:ext uri="{BB962C8B-B14F-4D97-AF65-F5344CB8AC3E}">
        <p14:creationId xmlns:p14="http://schemas.microsoft.com/office/powerpoint/2010/main" val="1725500359"/>
      </p:ext>
    </p:extLst>
  </p:cSld>
  <p:clrMapOvr>
    <a:masterClrMapping/>
  </p:clrMapOvr>
  <p:transition advClick="0" advTm="5000"/>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D047CEC-C8A2-EF43-9CE3-B80F4F3976DD}" type="slidenum">
              <a:rPr lang="en-US"/>
              <a:pPr>
                <a:defRPr/>
              </a:pPr>
              <a:t>‹#›</a:t>
            </a:fld>
            <a:endParaRPr lang="en-US"/>
          </a:p>
        </p:txBody>
      </p:sp>
    </p:spTree>
    <p:extLst>
      <p:ext uri="{BB962C8B-B14F-4D97-AF65-F5344CB8AC3E}">
        <p14:creationId xmlns:p14="http://schemas.microsoft.com/office/powerpoint/2010/main" val="2720421374"/>
      </p:ext>
    </p:extLst>
  </p:cSld>
  <p:clrMapOvr>
    <a:masterClrMapping/>
  </p:clrMapOvr>
  <p:transition advClick="0" advTm="5000"/>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E2E63BD-0410-7E4C-8E0E-E4E260393410}" type="slidenum">
              <a:rPr lang="en-US"/>
              <a:pPr>
                <a:defRPr/>
              </a:pPr>
              <a:t>‹#›</a:t>
            </a:fld>
            <a:endParaRPr lang="en-US"/>
          </a:p>
        </p:txBody>
      </p:sp>
    </p:spTree>
    <p:extLst>
      <p:ext uri="{BB962C8B-B14F-4D97-AF65-F5344CB8AC3E}">
        <p14:creationId xmlns:p14="http://schemas.microsoft.com/office/powerpoint/2010/main" val="3319233316"/>
      </p:ext>
    </p:extLst>
  </p:cSld>
  <p:clrMapOvr>
    <a:masterClrMapping/>
  </p:clrMapOvr>
  <p:transition advClick="0" advTm="5000"/>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03EBB1D-143F-9C46-8CB1-1B6E1F41DCC3}" type="slidenum">
              <a:rPr lang="en-US"/>
              <a:pPr>
                <a:defRPr/>
              </a:pPr>
              <a:t>‹#›</a:t>
            </a:fld>
            <a:endParaRPr lang="en-US"/>
          </a:p>
        </p:txBody>
      </p:sp>
    </p:spTree>
    <p:extLst>
      <p:ext uri="{BB962C8B-B14F-4D97-AF65-F5344CB8AC3E}">
        <p14:creationId xmlns:p14="http://schemas.microsoft.com/office/powerpoint/2010/main" val="684126358"/>
      </p:ext>
    </p:extLst>
  </p:cSld>
  <p:clrMapOvr>
    <a:masterClrMapping/>
  </p:clrMapOvr>
  <p:transition advClick="0" advTm="5000"/>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6F4AB12-6669-CB4C-ACA3-74F651B7840A}" type="slidenum">
              <a:rPr lang="en-US"/>
              <a:pPr>
                <a:defRPr/>
              </a:pPr>
              <a:t>‹#›</a:t>
            </a:fld>
            <a:endParaRPr lang="en-US"/>
          </a:p>
        </p:txBody>
      </p:sp>
    </p:spTree>
    <p:extLst>
      <p:ext uri="{BB962C8B-B14F-4D97-AF65-F5344CB8AC3E}">
        <p14:creationId xmlns:p14="http://schemas.microsoft.com/office/powerpoint/2010/main" val="2128587505"/>
      </p:ext>
    </p:extLst>
  </p:cSld>
  <p:clrMapOvr>
    <a:masterClrMapping/>
  </p:clrMapOvr>
  <p:transition advClick="0" advTm="5000"/>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8362220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7948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8EF6E9-7889-3B48-81DB-2CD4716B75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6974280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0485850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738043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1090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76180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47350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8989779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3275944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60094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39136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33725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769-22B6-E440-8B37-F0AD5E3CC7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010483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818717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7756434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958044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2252522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699183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3344347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9842406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6415569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2256832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56063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CB5D9F-7C00-C64C-89FE-5F42C42C02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245789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3070595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514779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E874DE0-73C6-425F-AF53-5AAB30614C2A}"/>
              </a:ext>
            </a:extLst>
          </p:cNvPr>
          <p:cNvSpPr>
            <a:spLocks noGrp="1"/>
          </p:cNvSpPr>
          <p:nvPr>
            <p:ph type="dt" sz="half" idx="10"/>
          </p:nvPr>
        </p:nvSpPr>
        <p:spPr/>
        <p:txBody>
          <a:bodyPr/>
          <a:lstStyle>
            <a:lvl1pPr>
              <a:defRPr/>
            </a:lvl1pPr>
          </a:lstStyle>
          <a:p>
            <a:pPr>
              <a:defRPr/>
            </a:pPr>
            <a:fld id="{E556589B-BA68-4782-9C73-CD7192EBF4E3}" type="datetimeFigureOut">
              <a:rPr lang="en-US"/>
              <a:pPr>
                <a:defRPr/>
              </a:pPr>
              <a:t>2/21/24</a:t>
            </a:fld>
            <a:endParaRPr lang="en-US"/>
          </a:p>
        </p:txBody>
      </p:sp>
      <p:sp>
        <p:nvSpPr>
          <p:cNvPr id="5" name="Footer Placeholder 4">
            <a:extLst>
              <a:ext uri="{FF2B5EF4-FFF2-40B4-BE49-F238E27FC236}">
                <a16:creationId xmlns:a16="http://schemas.microsoft.com/office/drawing/2014/main" id="{B7CE0B32-3D62-4FAB-830C-49CA2B02EB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50544F-CA6A-46E8-A3D9-D6DDF974B613}"/>
              </a:ext>
            </a:extLst>
          </p:cNvPr>
          <p:cNvSpPr>
            <a:spLocks noGrp="1"/>
          </p:cNvSpPr>
          <p:nvPr>
            <p:ph type="sldNum" sz="quarter" idx="12"/>
          </p:nvPr>
        </p:nvSpPr>
        <p:spPr/>
        <p:txBody>
          <a:bodyPr/>
          <a:lstStyle>
            <a:lvl1pPr>
              <a:defRPr/>
            </a:lvl1pPr>
          </a:lstStyle>
          <a:p>
            <a:fld id="{45FA0625-4FB7-49CD-809E-0CC16E874CED}" type="slidenum">
              <a:rPr lang="en-US" altLang="en-US"/>
              <a:pPr/>
              <a:t>‹#›</a:t>
            </a:fld>
            <a:endParaRPr lang="en-US" altLang="en-US"/>
          </a:p>
        </p:txBody>
      </p:sp>
    </p:spTree>
    <p:extLst>
      <p:ext uri="{BB962C8B-B14F-4D97-AF65-F5344CB8AC3E}">
        <p14:creationId xmlns:p14="http://schemas.microsoft.com/office/powerpoint/2010/main" val="243029743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A690E-4444-4549-9E17-7D94D8E967E6}"/>
              </a:ext>
            </a:extLst>
          </p:cNvPr>
          <p:cNvSpPr>
            <a:spLocks noGrp="1"/>
          </p:cNvSpPr>
          <p:nvPr>
            <p:ph type="dt" sz="half" idx="10"/>
          </p:nvPr>
        </p:nvSpPr>
        <p:spPr/>
        <p:txBody>
          <a:bodyPr/>
          <a:lstStyle>
            <a:lvl1pPr>
              <a:defRPr/>
            </a:lvl1pPr>
          </a:lstStyle>
          <a:p>
            <a:pPr>
              <a:defRPr/>
            </a:pPr>
            <a:fld id="{01A1F851-78CC-4A85-BD83-58DFBD49AB92}" type="datetimeFigureOut">
              <a:rPr lang="en-US"/>
              <a:pPr>
                <a:defRPr/>
              </a:pPr>
              <a:t>2/21/24</a:t>
            </a:fld>
            <a:endParaRPr lang="en-US"/>
          </a:p>
        </p:txBody>
      </p:sp>
      <p:sp>
        <p:nvSpPr>
          <p:cNvPr id="5" name="Footer Placeholder 4">
            <a:extLst>
              <a:ext uri="{FF2B5EF4-FFF2-40B4-BE49-F238E27FC236}">
                <a16:creationId xmlns:a16="http://schemas.microsoft.com/office/drawing/2014/main" id="{246F8516-74ED-43CF-87BC-ABF7154EA8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7D3CCA-10E0-4ADF-B1E5-CB58448B9CB2}"/>
              </a:ext>
            </a:extLst>
          </p:cNvPr>
          <p:cNvSpPr>
            <a:spLocks noGrp="1"/>
          </p:cNvSpPr>
          <p:nvPr>
            <p:ph type="sldNum" sz="quarter" idx="12"/>
          </p:nvPr>
        </p:nvSpPr>
        <p:spPr/>
        <p:txBody>
          <a:bodyPr/>
          <a:lstStyle>
            <a:lvl1pPr>
              <a:defRPr/>
            </a:lvl1pPr>
          </a:lstStyle>
          <a:p>
            <a:fld id="{884A639D-BBBE-4010-87A2-80035287D78A}" type="slidenum">
              <a:rPr lang="en-US" altLang="en-US"/>
              <a:pPr/>
              <a:t>‹#›</a:t>
            </a:fld>
            <a:endParaRPr lang="en-US" altLang="en-US"/>
          </a:p>
        </p:txBody>
      </p:sp>
    </p:spTree>
    <p:extLst>
      <p:ext uri="{BB962C8B-B14F-4D97-AF65-F5344CB8AC3E}">
        <p14:creationId xmlns:p14="http://schemas.microsoft.com/office/powerpoint/2010/main" val="227921944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5250CA-CD63-4858-9951-A7B559FAFD30}"/>
              </a:ext>
            </a:extLst>
          </p:cNvPr>
          <p:cNvSpPr>
            <a:spLocks noGrp="1"/>
          </p:cNvSpPr>
          <p:nvPr>
            <p:ph type="dt" sz="half" idx="10"/>
          </p:nvPr>
        </p:nvSpPr>
        <p:spPr/>
        <p:txBody>
          <a:bodyPr/>
          <a:lstStyle>
            <a:lvl1pPr>
              <a:defRPr/>
            </a:lvl1pPr>
          </a:lstStyle>
          <a:p>
            <a:pPr>
              <a:defRPr/>
            </a:pPr>
            <a:fld id="{B2BA85E1-40F2-4652-8BC1-E2DE051B8D09}" type="datetimeFigureOut">
              <a:rPr lang="en-US"/>
              <a:pPr>
                <a:defRPr/>
              </a:pPr>
              <a:t>2/21/24</a:t>
            </a:fld>
            <a:endParaRPr lang="en-US"/>
          </a:p>
        </p:txBody>
      </p:sp>
      <p:sp>
        <p:nvSpPr>
          <p:cNvPr id="5" name="Footer Placeholder 4">
            <a:extLst>
              <a:ext uri="{FF2B5EF4-FFF2-40B4-BE49-F238E27FC236}">
                <a16:creationId xmlns:a16="http://schemas.microsoft.com/office/drawing/2014/main" id="{5C942723-3BD9-4DDD-A768-F885A2CEDC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75F254-E761-4D99-A06B-A8A04C91D48F}"/>
              </a:ext>
            </a:extLst>
          </p:cNvPr>
          <p:cNvSpPr>
            <a:spLocks noGrp="1"/>
          </p:cNvSpPr>
          <p:nvPr>
            <p:ph type="sldNum" sz="quarter" idx="12"/>
          </p:nvPr>
        </p:nvSpPr>
        <p:spPr/>
        <p:txBody>
          <a:bodyPr/>
          <a:lstStyle>
            <a:lvl1pPr>
              <a:defRPr/>
            </a:lvl1pPr>
          </a:lstStyle>
          <a:p>
            <a:fld id="{F55F3C33-5D7A-4E14-8249-5456568F8A4A}" type="slidenum">
              <a:rPr lang="en-US" altLang="en-US"/>
              <a:pPr/>
              <a:t>‹#›</a:t>
            </a:fld>
            <a:endParaRPr lang="en-US" altLang="en-US"/>
          </a:p>
        </p:txBody>
      </p:sp>
    </p:spTree>
    <p:extLst>
      <p:ext uri="{BB962C8B-B14F-4D97-AF65-F5344CB8AC3E}">
        <p14:creationId xmlns:p14="http://schemas.microsoft.com/office/powerpoint/2010/main" val="208841122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6516ABC-37D0-4FD0-B32E-B8C4A48C95C2}"/>
              </a:ext>
            </a:extLst>
          </p:cNvPr>
          <p:cNvSpPr>
            <a:spLocks noGrp="1"/>
          </p:cNvSpPr>
          <p:nvPr>
            <p:ph type="dt" sz="half" idx="10"/>
          </p:nvPr>
        </p:nvSpPr>
        <p:spPr/>
        <p:txBody>
          <a:bodyPr/>
          <a:lstStyle>
            <a:lvl1pPr>
              <a:defRPr/>
            </a:lvl1pPr>
          </a:lstStyle>
          <a:p>
            <a:pPr>
              <a:defRPr/>
            </a:pPr>
            <a:fld id="{E59133E6-FB6C-4CBF-9563-D3C19F982010}" type="datetimeFigureOut">
              <a:rPr lang="en-US"/>
              <a:pPr>
                <a:defRPr/>
              </a:pPr>
              <a:t>2/21/24</a:t>
            </a:fld>
            <a:endParaRPr lang="en-US"/>
          </a:p>
        </p:txBody>
      </p:sp>
      <p:sp>
        <p:nvSpPr>
          <p:cNvPr id="6" name="Footer Placeholder 4">
            <a:extLst>
              <a:ext uri="{FF2B5EF4-FFF2-40B4-BE49-F238E27FC236}">
                <a16:creationId xmlns:a16="http://schemas.microsoft.com/office/drawing/2014/main" id="{C0BE2BD4-2580-42C5-8D83-25F4664549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FDEB642-F1D1-45C4-A142-D2E4057AB751}"/>
              </a:ext>
            </a:extLst>
          </p:cNvPr>
          <p:cNvSpPr>
            <a:spLocks noGrp="1"/>
          </p:cNvSpPr>
          <p:nvPr>
            <p:ph type="sldNum" sz="quarter" idx="12"/>
          </p:nvPr>
        </p:nvSpPr>
        <p:spPr/>
        <p:txBody>
          <a:bodyPr/>
          <a:lstStyle>
            <a:lvl1pPr>
              <a:defRPr/>
            </a:lvl1pPr>
          </a:lstStyle>
          <a:p>
            <a:fld id="{FAAD8953-25FC-47BF-8B7F-27E8E5BABB96}" type="slidenum">
              <a:rPr lang="en-US" altLang="en-US"/>
              <a:pPr/>
              <a:t>‹#›</a:t>
            </a:fld>
            <a:endParaRPr lang="en-US" altLang="en-US"/>
          </a:p>
        </p:txBody>
      </p:sp>
    </p:spTree>
    <p:extLst>
      <p:ext uri="{BB962C8B-B14F-4D97-AF65-F5344CB8AC3E}">
        <p14:creationId xmlns:p14="http://schemas.microsoft.com/office/powerpoint/2010/main" val="364389478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82176CE-81DF-4E1C-AF27-CA05522862EC}"/>
              </a:ext>
            </a:extLst>
          </p:cNvPr>
          <p:cNvSpPr>
            <a:spLocks noGrp="1"/>
          </p:cNvSpPr>
          <p:nvPr>
            <p:ph type="dt" sz="half" idx="10"/>
          </p:nvPr>
        </p:nvSpPr>
        <p:spPr/>
        <p:txBody>
          <a:bodyPr/>
          <a:lstStyle>
            <a:lvl1pPr>
              <a:defRPr/>
            </a:lvl1pPr>
          </a:lstStyle>
          <a:p>
            <a:pPr>
              <a:defRPr/>
            </a:pPr>
            <a:fld id="{82B92E22-D6CE-4935-BAE1-58198CC79234}" type="datetimeFigureOut">
              <a:rPr lang="en-US"/>
              <a:pPr>
                <a:defRPr/>
              </a:pPr>
              <a:t>2/21/24</a:t>
            </a:fld>
            <a:endParaRPr lang="en-US"/>
          </a:p>
        </p:txBody>
      </p:sp>
      <p:sp>
        <p:nvSpPr>
          <p:cNvPr id="8" name="Footer Placeholder 4">
            <a:extLst>
              <a:ext uri="{FF2B5EF4-FFF2-40B4-BE49-F238E27FC236}">
                <a16:creationId xmlns:a16="http://schemas.microsoft.com/office/drawing/2014/main" id="{AAD9152E-9355-49D1-95FC-D1F2DAE2E9B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659D1E5-5DC9-4ECE-A79F-1A3F33364E74}"/>
              </a:ext>
            </a:extLst>
          </p:cNvPr>
          <p:cNvSpPr>
            <a:spLocks noGrp="1"/>
          </p:cNvSpPr>
          <p:nvPr>
            <p:ph type="sldNum" sz="quarter" idx="12"/>
          </p:nvPr>
        </p:nvSpPr>
        <p:spPr/>
        <p:txBody>
          <a:bodyPr/>
          <a:lstStyle>
            <a:lvl1pPr>
              <a:defRPr/>
            </a:lvl1pPr>
          </a:lstStyle>
          <a:p>
            <a:fld id="{8DDA703A-133D-4408-ADD7-721A9A8CA9AA}" type="slidenum">
              <a:rPr lang="en-US" altLang="en-US"/>
              <a:pPr/>
              <a:t>‹#›</a:t>
            </a:fld>
            <a:endParaRPr lang="en-US" altLang="en-US"/>
          </a:p>
        </p:txBody>
      </p:sp>
    </p:spTree>
    <p:extLst>
      <p:ext uri="{BB962C8B-B14F-4D97-AF65-F5344CB8AC3E}">
        <p14:creationId xmlns:p14="http://schemas.microsoft.com/office/powerpoint/2010/main" val="142531399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A43508E-5DCC-4E2E-859A-F6C50DAE5B66}"/>
              </a:ext>
            </a:extLst>
          </p:cNvPr>
          <p:cNvSpPr>
            <a:spLocks noGrp="1"/>
          </p:cNvSpPr>
          <p:nvPr>
            <p:ph type="dt" sz="half" idx="10"/>
          </p:nvPr>
        </p:nvSpPr>
        <p:spPr/>
        <p:txBody>
          <a:bodyPr/>
          <a:lstStyle>
            <a:lvl1pPr>
              <a:defRPr/>
            </a:lvl1pPr>
          </a:lstStyle>
          <a:p>
            <a:pPr>
              <a:defRPr/>
            </a:pPr>
            <a:fld id="{3B5EDA2D-F80B-43CD-9741-FCAB4F653C40}" type="datetimeFigureOut">
              <a:rPr lang="en-US"/>
              <a:pPr>
                <a:defRPr/>
              </a:pPr>
              <a:t>2/21/24</a:t>
            </a:fld>
            <a:endParaRPr lang="en-US"/>
          </a:p>
        </p:txBody>
      </p:sp>
      <p:sp>
        <p:nvSpPr>
          <p:cNvPr id="4" name="Footer Placeholder 4">
            <a:extLst>
              <a:ext uri="{FF2B5EF4-FFF2-40B4-BE49-F238E27FC236}">
                <a16:creationId xmlns:a16="http://schemas.microsoft.com/office/drawing/2014/main" id="{69FB8783-EDCC-48DA-8198-07A2D63B090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DFC9F15-E9DB-4B00-80FC-8FBCF0F62332}"/>
              </a:ext>
            </a:extLst>
          </p:cNvPr>
          <p:cNvSpPr>
            <a:spLocks noGrp="1"/>
          </p:cNvSpPr>
          <p:nvPr>
            <p:ph type="sldNum" sz="quarter" idx="12"/>
          </p:nvPr>
        </p:nvSpPr>
        <p:spPr/>
        <p:txBody>
          <a:bodyPr/>
          <a:lstStyle>
            <a:lvl1pPr>
              <a:defRPr/>
            </a:lvl1pPr>
          </a:lstStyle>
          <a:p>
            <a:fld id="{28106A5C-9529-46A9-9B69-46B79C1C8857}" type="slidenum">
              <a:rPr lang="en-US" altLang="en-US"/>
              <a:pPr/>
              <a:t>‹#›</a:t>
            </a:fld>
            <a:endParaRPr lang="en-US" altLang="en-US"/>
          </a:p>
        </p:txBody>
      </p:sp>
    </p:spTree>
    <p:extLst>
      <p:ext uri="{BB962C8B-B14F-4D97-AF65-F5344CB8AC3E}">
        <p14:creationId xmlns:p14="http://schemas.microsoft.com/office/powerpoint/2010/main" val="161677988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2454590-50BF-4114-A683-C007E2AF3499}"/>
              </a:ext>
            </a:extLst>
          </p:cNvPr>
          <p:cNvSpPr>
            <a:spLocks noGrp="1"/>
          </p:cNvSpPr>
          <p:nvPr>
            <p:ph type="dt" sz="half" idx="10"/>
          </p:nvPr>
        </p:nvSpPr>
        <p:spPr/>
        <p:txBody>
          <a:bodyPr/>
          <a:lstStyle>
            <a:lvl1pPr>
              <a:defRPr/>
            </a:lvl1pPr>
          </a:lstStyle>
          <a:p>
            <a:pPr>
              <a:defRPr/>
            </a:pPr>
            <a:fld id="{ACF50872-3AEE-4594-B49A-0CBC0FB04F19}" type="datetimeFigureOut">
              <a:rPr lang="en-US"/>
              <a:pPr>
                <a:defRPr/>
              </a:pPr>
              <a:t>2/21/24</a:t>
            </a:fld>
            <a:endParaRPr lang="en-US"/>
          </a:p>
        </p:txBody>
      </p:sp>
      <p:sp>
        <p:nvSpPr>
          <p:cNvPr id="3" name="Footer Placeholder 4">
            <a:extLst>
              <a:ext uri="{FF2B5EF4-FFF2-40B4-BE49-F238E27FC236}">
                <a16:creationId xmlns:a16="http://schemas.microsoft.com/office/drawing/2014/main" id="{7D4E974D-A12D-41C7-BBA9-CAFDAB69A5B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951DD0B-C02E-4188-9363-5F3450D2B046}"/>
              </a:ext>
            </a:extLst>
          </p:cNvPr>
          <p:cNvSpPr>
            <a:spLocks noGrp="1"/>
          </p:cNvSpPr>
          <p:nvPr>
            <p:ph type="sldNum" sz="quarter" idx="12"/>
          </p:nvPr>
        </p:nvSpPr>
        <p:spPr/>
        <p:txBody>
          <a:bodyPr/>
          <a:lstStyle>
            <a:lvl1pPr>
              <a:defRPr/>
            </a:lvl1pPr>
          </a:lstStyle>
          <a:p>
            <a:fld id="{507B7506-F8DB-4263-A26B-DEA006B3A473}" type="slidenum">
              <a:rPr lang="en-US" altLang="en-US"/>
              <a:pPr/>
              <a:t>‹#›</a:t>
            </a:fld>
            <a:endParaRPr lang="en-US" altLang="en-US"/>
          </a:p>
        </p:txBody>
      </p:sp>
    </p:spTree>
    <p:extLst>
      <p:ext uri="{BB962C8B-B14F-4D97-AF65-F5344CB8AC3E}">
        <p14:creationId xmlns:p14="http://schemas.microsoft.com/office/powerpoint/2010/main" val="58148204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8EF0AA-15F8-4437-9193-1A7F529A729A}"/>
              </a:ext>
            </a:extLst>
          </p:cNvPr>
          <p:cNvSpPr>
            <a:spLocks noGrp="1"/>
          </p:cNvSpPr>
          <p:nvPr>
            <p:ph type="dt" sz="half" idx="10"/>
          </p:nvPr>
        </p:nvSpPr>
        <p:spPr/>
        <p:txBody>
          <a:bodyPr/>
          <a:lstStyle>
            <a:lvl1pPr>
              <a:defRPr/>
            </a:lvl1pPr>
          </a:lstStyle>
          <a:p>
            <a:pPr>
              <a:defRPr/>
            </a:pPr>
            <a:fld id="{4447B472-1967-4642-8A74-BE7A9D463D25}" type="datetimeFigureOut">
              <a:rPr lang="en-US"/>
              <a:pPr>
                <a:defRPr/>
              </a:pPr>
              <a:t>2/21/24</a:t>
            </a:fld>
            <a:endParaRPr lang="en-US"/>
          </a:p>
        </p:txBody>
      </p:sp>
      <p:sp>
        <p:nvSpPr>
          <p:cNvPr id="6" name="Footer Placeholder 4">
            <a:extLst>
              <a:ext uri="{FF2B5EF4-FFF2-40B4-BE49-F238E27FC236}">
                <a16:creationId xmlns:a16="http://schemas.microsoft.com/office/drawing/2014/main" id="{C3A62072-F3F7-4349-B2B6-19DE9D1A40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CDF09F-70EB-4F23-B6C2-EF8DC37957CE}"/>
              </a:ext>
            </a:extLst>
          </p:cNvPr>
          <p:cNvSpPr>
            <a:spLocks noGrp="1"/>
          </p:cNvSpPr>
          <p:nvPr>
            <p:ph type="sldNum" sz="quarter" idx="12"/>
          </p:nvPr>
        </p:nvSpPr>
        <p:spPr/>
        <p:txBody>
          <a:bodyPr/>
          <a:lstStyle>
            <a:lvl1pPr>
              <a:defRPr/>
            </a:lvl1pPr>
          </a:lstStyle>
          <a:p>
            <a:fld id="{215521E7-56B4-40CD-A551-C50C047E68DB}" type="slidenum">
              <a:rPr lang="en-US" altLang="en-US"/>
              <a:pPr/>
              <a:t>‹#›</a:t>
            </a:fld>
            <a:endParaRPr lang="en-US" altLang="en-US"/>
          </a:p>
        </p:txBody>
      </p:sp>
    </p:spTree>
    <p:extLst>
      <p:ext uri="{BB962C8B-B14F-4D97-AF65-F5344CB8AC3E}">
        <p14:creationId xmlns:p14="http://schemas.microsoft.com/office/powerpoint/2010/main" val="3472348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3044C0-A195-FD4B-94B0-54F9AF2E6C0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4428491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B9D0D1D-233B-4AD4-97FB-5016BF13DFEE}"/>
              </a:ext>
            </a:extLst>
          </p:cNvPr>
          <p:cNvSpPr>
            <a:spLocks noGrp="1"/>
          </p:cNvSpPr>
          <p:nvPr>
            <p:ph type="dt" sz="half" idx="10"/>
          </p:nvPr>
        </p:nvSpPr>
        <p:spPr/>
        <p:txBody>
          <a:bodyPr/>
          <a:lstStyle>
            <a:lvl1pPr>
              <a:defRPr/>
            </a:lvl1pPr>
          </a:lstStyle>
          <a:p>
            <a:pPr>
              <a:defRPr/>
            </a:pPr>
            <a:fld id="{A237951B-85D7-4E3F-83FE-78CA8EC9723C}" type="datetimeFigureOut">
              <a:rPr lang="en-US"/>
              <a:pPr>
                <a:defRPr/>
              </a:pPr>
              <a:t>2/21/24</a:t>
            </a:fld>
            <a:endParaRPr lang="en-US"/>
          </a:p>
        </p:txBody>
      </p:sp>
      <p:sp>
        <p:nvSpPr>
          <p:cNvPr id="6" name="Footer Placeholder 4">
            <a:extLst>
              <a:ext uri="{FF2B5EF4-FFF2-40B4-BE49-F238E27FC236}">
                <a16:creationId xmlns:a16="http://schemas.microsoft.com/office/drawing/2014/main" id="{ADC0312F-DBAD-4CF5-AA4A-C652630CCDA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5773EA3-386D-490A-A488-88BE49AB72D8}"/>
              </a:ext>
            </a:extLst>
          </p:cNvPr>
          <p:cNvSpPr>
            <a:spLocks noGrp="1"/>
          </p:cNvSpPr>
          <p:nvPr>
            <p:ph type="sldNum" sz="quarter" idx="12"/>
          </p:nvPr>
        </p:nvSpPr>
        <p:spPr/>
        <p:txBody>
          <a:bodyPr/>
          <a:lstStyle>
            <a:lvl1pPr>
              <a:defRPr/>
            </a:lvl1pPr>
          </a:lstStyle>
          <a:p>
            <a:fld id="{C65256F6-5E96-4991-A2D1-280B309EA52A}" type="slidenum">
              <a:rPr lang="en-US" altLang="en-US"/>
              <a:pPr/>
              <a:t>‹#›</a:t>
            </a:fld>
            <a:endParaRPr lang="en-US" altLang="en-US"/>
          </a:p>
        </p:txBody>
      </p:sp>
    </p:spTree>
    <p:extLst>
      <p:ext uri="{BB962C8B-B14F-4D97-AF65-F5344CB8AC3E}">
        <p14:creationId xmlns:p14="http://schemas.microsoft.com/office/powerpoint/2010/main" val="31647198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CC526-3F6E-48FF-8D27-3E6FF95F2E74}"/>
              </a:ext>
            </a:extLst>
          </p:cNvPr>
          <p:cNvSpPr>
            <a:spLocks noGrp="1"/>
          </p:cNvSpPr>
          <p:nvPr>
            <p:ph type="dt" sz="half" idx="10"/>
          </p:nvPr>
        </p:nvSpPr>
        <p:spPr/>
        <p:txBody>
          <a:bodyPr/>
          <a:lstStyle>
            <a:lvl1pPr>
              <a:defRPr/>
            </a:lvl1pPr>
          </a:lstStyle>
          <a:p>
            <a:pPr>
              <a:defRPr/>
            </a:pPr>
            <a:fld id="{75B8694A-F90F-4171-8644-B1B3220D4ED6}" type="datetimeFigureOut">
              <a:rPr lang="en-US"/>
              <a:pPr>
                <a:defRPr/>
              </a:pPr>
              <a:t>2/21/24</a:t>
            </a:fld>
            <a:endParaRPr lang="en-US"/>
          </a:p>
        </p:txBody>
      </p:sp>
      <p:sp>
        <p:nvSpPr>
          <p:cNvPr id="5" name="Footer Placeholder 4">
            <a:extLst>
              <a:ext uri="{FF2B5EF4-FFF2-40B4-BE49-F238E27FC236}">
                <a16:creationId xmlns:a16="http://schemas.microsoft.com/office/drawing/2014/main" id="{9268F011-FD94-48EE-AD57-E363DDF6AA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2210C4-76B9-4489-AA9E-8DF995AAFBEB}"/>
              </a:ext>
            </a:extLst>
          </p:cNvPr>
          <p:cNvSpPr>
            <a:spLocks noGrp="1"/>
          </p:cNvSpPr>
          <p:nvPr>
            <p:ph type="sldNum" sz="quarter" idx="12"/>
          </p:nvPr>
        </p:nvSpPr>
        <p:spPr/>
        <p:txBody>
          <a:bodyPr/>
          <a:lstStyle>
            <a:lvl1pPr>
              <a:defRPr/>
            </a:lvl1pPr>
          </a:lstStyle>
          <a:p>
            <a:fld id="{7D0FF7B9-F822-4D92-B996-377E65433CA1}" type="slidenum">
              <a:rPr lang="en-US" altLang="en-US"/>
              <a:pPr/>
              <a:t>‹#›</a:t>
            </a:fld>
            <a:endParaRPr lang="en-US" altLang="en-US"/>
          </a:p>
        </p:txBody>
      </p:sp>
    </p:spTree>
    <p:extLst>
      <p:ext uri="{BB962C8B-B14F-4D97-AF65-F5344CB8AC3E}">
        <p14:creationId xmlns:p14="http://schemas.microsoft.com/office/powerpoint/2010/main" val="307237713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183D8-41D8-44DD-84F2-2623314D70B9}"/>
              </a:ext>
            </a:extLst>
          </p:cNvPr>
          <p:cNvSpPr>
            <a:spLocks noGrp="1"/>
          </p:cNvSpPr>
          <p:nvPr>
            <p:ph type="dt" sz="half" idx="10"/>
          </p:nvPr>
        </p:nvSpPr>
        <p:spPr/>
        <p:txBody>
          <a:bodyPr/>
          <a:lstStyle>
            <a:lvl1pPr>
              <a:defRPr/>
            </a:lvl1pPr>
          </a:lstStyle>
          <a:p>
            <a:pPr>
              <a:defRPr/>
            </a:pPr>
            <a:fld id="{77B3631A-7419-43E5-9806-89D2653291F5}" type="datetimeFigureOut">
              <a:rPr lang="en-US"/>
              <a:pPr>
                <a:defRPr/>
              </a:pPr>
              <a:t>2/21/24</a:t>
            </a:fld>
            <a:endParaRPr lang="en-US"/>
          </a:p>
        </p:txBody>
      </p:sp>
      <p:sp>
        <p:nvSpPr>
          <p:cNvPr id="5" name="Footer Placeholder 4">
            <a:extLst>
              <a:ext uri="{FF2B5EF4-FFF2-40B4-BE49-F238E27FC236}">
                <a16:creationId xmlns:a16="http://schemas.microsoft.com/office/drawing/2014/main" id="{EFA8346A-EF57-4AE0-8526-56A3706749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C52B95-4D9F-4171-9149-05AA4484751E}"/>
              </a:ext>
            </a:extLst>
          </p:cNvPr>
          <p:cNvSpPr>
            <a:spLocks noGrp="1"/>
          </p:cNvSpPr>
          <p:nvPr>
            <p:ph type="sldNum" sz="quarter" idx="12"/>
          </p:nvPr>
        </p:nvSpPr>
        <p:spPr/>
        <p:txBody>
          <a:bodyPr/>
          <a:lstStyle>
            <a:lvl1pPr>
              <a:defRPr/>
            </a:lvl1pPr>
          </a:lstStyle>
          <a:p>
            <a:fld id="{526500BB-E3B0-49AD-80B2-3A642DBD56AC}" type="slidenum">
              <a:rPr lang="en-US" altLang="en-US"/>
              <a:pPr/>
              <a:t>‹#›</a:t>
            </a:fld>
            <a:endParaRPr lang="en-US" altLang="en-US"/>
          </a:p>
        </p:txBody>
      </p:sp>
    </p:spTree>
    <p:extLst>
      <p:ext uri="{BB962C8B-B14F-4D97-AF65-F5344CB8AC3E}">
        <p14:creationId xmlns:p14="http://schemas.microsoft.com/office/powerpoint/2010/main" val="364915028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B1CD15-4ABB-3945-A516-B7E8EBB60B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115925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02FE6A1-4D0F-A149-A3E0-43E24FBD46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906917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FDA83E-822A-BF41-8725-02DFADE824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862374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FAE884-A00D-7445-AD8C-8A5834D2C7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372799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035D82C-DA83-2F43-8BD0-7924BFDFC4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838353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E517757-FEEC-9E48-893F-9CC3CEFD3D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985383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AB14D46-F8BC-524F-BE8A-DEA8D8BCB6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74010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32868A-18B1-1F44-B1D0-C82B802E02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683309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19FE156-EC26-0949-B90B-E0DBAAC33B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241199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8FC9748-63DA-5F4B-A2BF-C576E5D5B3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152849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1A5EAA-0E32-A747-B0EC-68F60DCA14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140425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E6AB91-3C23-DE48-9993-178B84FA01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805257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62954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6D92D3-C6F0-4AE2-98E8-155D94562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679642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7101ED-DA5B-4213-AA7E-773E9AF2AD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Tree>
    <p:extLst>
      <p:ext uri="{BB962C8B-B14F-4D97-AF65-F5344CB8AC3E}">
        <p14:creationId xmlns:p14="http://schemas.microsoft.com/office/powerpoint/2010/main" val="145163417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80419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FBA107-E803-4093-A0DB-09CC0DCC8588}"/>
              </a:ext>
            </a:extLst>
          </p:cNvPr>
          <p:cNvPicPr>
            <a:picLocks noChangeAspect="1"/>
          </p:cNvPicPr>
          <p:nvPr userDrawn="1"/>
        </p:nvPicPr>
        <p:blipFill>
          <a:blip r:embed="rId2"/>
          <a:stretch>
            <a:fillRect/>
          </a:stretch>
        </p:blipFill>
        <p:spPr>
          <a:xfrm>
            <a:off x="0" y="0"/>
            <a:ext cx="9144000" cy="6869261"/>
          </a:xfrm>
          <a:prstGeom prst="rect">
            <a:avLst/>
          </a:prstGeom>
        </p:spPr>
      </p:pic>
    </p:spTree>
    <p:extLst>
      <p:ext uri="{BB962C8B-B14F-4D97-AF65-F5344CB8AC3E}">
        <p14:creationId xmlns:p14="http://schemas.microsoft.com/office/powerpoint/2010/main" val="261058939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9F364-9D0D-4F38-B926-C75DF1112DB2}"/>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92400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F9D631-03FF-AC4F-BF85-9F99AB23BAC6}" type="slidenum">
              <a:rPr lang="en-US" smtClean="0"/>
              <a:pPr>
                <a:defRPr/>
              </a:pPr>
              <a:t>‹#›</a:t>
            </a:fld>
            <a:endParaRPr lang="en-US" dirty="0"/>
          </a:p>
        </p:txBody>
      </p:sp>
    </p:spTree>
    <p:extLst>
      <p:ext uri="{BB962C8B-B14F-4D97-AF65-F5344CB8AC3E}">
        <p14:creationId xmlns:p14="http://schemas.microsoft.com/office/powerpoint/2010/main" val="81019083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7"/>
            <a:ext cx="7773120" cy="1470394"/>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b="1" i="0">
                <a:latin typeface="Arial" panose="020B0604020202020204" pitchFamily="34" charset="0"/>
              </a:defRPr>
            </a:lvl1pPr>
            <a:lvl2pPr marL="414255" indent="0" algn="ctr">
              <a:buNone/>
              <a:defRPr/>
            </a:lvl2pPr>
            <a:lvl3pPr marL="828516" indent="0" algn="ctr">
              <a:buNone/>
              <a:defRPr/>
            </a:lvl3pPr>
            <a:lvl4pPr marL="1242772" indent="0" algn="ctr">
              <a:buNone/>
              <a:defRPr/>
            </a:lvl4pPr>
            <a:lvl5pPr marL="1657033" indent="0" algn="ctr">
              <a:buNone/>
              <a:defRPr/>
            </a:lvl5pPr>
            <a:lvl6pPr marL="2071288" indent="0" algn="ctr">
              <a:buNone/>
              <a:defRPr/>
            </a:lvl6pPr>
            <a:lvl7pPr marL="2485548" indent="0" algn="ctr">
              <a:buNone/>
              <a:defRPr/>
            </a:lvl7pPr>
            <a:lvl8pPr marL="2899803" indent="0" algn="ctr">
              <a:buNone/>
              <a:defRPr/>
            </a:lvl8pPr>
            <a:lvl9pPr marL="3314061"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E1516FE-3A5E-8B49-B3F9-246BE2BADF33}" type="slidenum">
              <a:rPr lang="en-US" smtClean="0">
                <a:ea typeface="ＭＳ Ｐゴシック"/>
                <a:cs typeface="Arial Unicode MS"/>
              </a:rPr>
              <a:pPr/>
              <a:t>‹#›</a:t>
            </a:fld>
            <a:endParaRPr lang="en-US" dirty="0">
              <a:ea typeface="ＭＳ Ｐゴシック"/>
              <a:cs typeface="Arial Unicode MS"/>
            </a:endParaRPr>
          </a:p>
        </p:txBody>
      </p:sp>
    </p:spTree>
    <p:extLst>
      <p:ext uri="{BB962C8B-B14F-4D97-AF65-F5344CB8AC3E}">
        <p14:creationId xmlns:p14="http://schemas.microsoft.com/office/powerpoint/2010/main" val="267652397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tx1"/>
        </a:solidFill>
        <a:effectLst/>
      </p:bgPr>
    </p:bg>
    <p:spTree>
      <p:nvGrpSpPr>
        <p:cNvPr id="1" name=""/>
        <p:cNvGrpSpPr/>
        <p:nvPr/>
      </p:nvGrpSpPr>
      <p:grpSpPr>
        <a:xfrm>
          <a:off x="0" y="0"/>
          <a:ext cx="0" cy="0"/>
          <a:chOff x="0" y="0"/>
          <a:chExt cx="0" cy="0"/>
        </a:xfrm>
      </p:grpSpPr>
      <p:pic>
        <p:nvPicPr>
          <p:cNvPr id="2" name="Picture 36">
            <a:extLst>
              <a:ext uri="{FF2B5EF4-FFF2-40B4-BE49-F238E27FC236}">
                <a16:creationId xmlns:a16="http://schemas.microsoft.com/office/drawing/2014/main" id="{51ED2826-E03E-48E4-939F-A4FDF2820A9D}"/>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474580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6C04B-B833-40F5-A0B7-DF6C5BB7E3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955341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0381663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136BA9-EA06-4265-970E-9ECE998CEC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0"/>
            <a:ext cx="9144000" cy="6846401"/>
          </a:xfrm>
          <a:prstGeom prst="rect">
            <a:avLst/>
          </a:prstGeom>
        </p:spPr>
      </p:pic>
    </p:spTree>
    <p:extLst>
      <p:ext uri="{BB962C8B-B14F-4D97-AF65-F5344CB8AC3E}">
        <p14:creationId xmlns:p14="http://schemas.microsoft.com/office/powerpoint/2010/main" val="359007526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34107B-0E53-48C8-9B5E-37A239201CF1}" type="datetimeFigureOut">
              <a:rPr lang="en-US" smtClean="0"/>
              <a:t>2/21/24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01455F-AEB2-47BD-907B-40A7EB0AF91D}" type="slidenum">
              <a:rPr lang="en-US" smtClean="0"/>
              <a:t>‹#›</a:t>
            </a:fld>
            <a:endParaRPr lang="en-US"/>
          </a:p>
        </p:txBody>
      </p:sp>
    </p:spTree>
    <p:extLst>
      <p:ext uri="{BB962C8B-B14F-4D97-AF65-F5344CB8AC3E}">
        <p14:creationId xmlns:p14="http://schemas.microsoft.com/office/powerpoint/2010/main" val="325802787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135840627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533454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42324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204094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0815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37B1E7D-E625-4D46-A4FC-FB6F412E4747}" type="slidenum">
              <a:rPr lang="en-US" smtClean="0">
                <a:ea typeface="ＭＳ Ｐゴシック"/>
                <a:cs typeface="Arial Unicode MS"/>
              </a:rPr>
              <a:pPr/>
              <a:t>‹#›</a:t>
            </a:fld>
            <a:endParaRPr lang="en-US" dirty="0">
              <a:ea typeface="ＭＳ Ｐゴシック"/>
              <a:cs typeface="Arial Unicode MS"/>
            </a:endParaRPr>
          </a:p>
        </p:txBody>
      </p:sp>
    </p:spTree>
    <p:extLst>
      <p:ext uri="{BB962C8B-B14F-4D97-AF65-F5344CB8AC3E}">
        <p14:creationId xmlns:p14="http://schemas.microsoft.com/office/powerpoint/2010/main" val="341239893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132399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407680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035134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032209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761782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509312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379673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24" tIns="46012" rIns="92024" bIns="4601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53626843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57823271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599255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1" y="4406869"/>
            <a:ext cx="7771680" cy="1362383"/>
          </a:xfrm>
        </p:spPr>
        <p:txBody>
          <a:bodyPr anchor="t"/>
          <a:lstStyle>
            <a:lvl1pPr algn="l">
              <a:defRPr sz="36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881" y="2906227"/>
            <a:ext cx="7771680" cy="1500638"/>
          </a:xfrm>
        </p:spPr>
        <p:txBody>
          <a:bodyPr anchor="b"/>
          <a:lstStyle>
            <a:lvl1pPr marL="0" indent="0">
              <a:buNone/>
              <a:defRPr sz="1800" b="1" i="0">
                <a:latin typeface="Arial" panose="020B0604020202020204" pitchFamily="34" charset="0"/>
              </a:defRPr>
            </a:lvl1pPr>
            <a:lvl2pPr marL="414255" indent="0">
              <a:buNone/>
              <a:defRPr sz="1600"/>
            </a:lvl2pPr>
            <a:lvl3pPr marL="828516" indent="0">
              <a:buNone/>
              <a:defRPr sz="1500"/>
            </a:lvl3pPr>
            <a:lvl4pPr marL="1242772" indent="0">
              <a:buNone/>
              <a:defRPr sz="1300"/>
            </a:lvl4pPr>
            <a:lvl5pPr marL="1657033" indent="0">
              <a:buNone/>
              <a:defRPr sz="1300"/>
            </a:lvl5pPr>
            <a:lvl6pPr marL="2071288" indent="0">
              <a:buNone/>
              <a:defRPr sz="1300"/>
            </a:lvl6pPr>
            <a:lvl7pPr marL="2485548" indent="0">
              <a:buNone/>
              <a:defRPr sz="1300"/>
            </a:lvl7pPr>
            <a:lvl8pPr marL="2899803" indent="0">
              <a:buNone/>
              <a:defRPr sz="1300"/>
            </a:lvl8pPr>
            <a:lvl9pPr marL="3314061" indent="0">
              <a:buNone/>
              <a:defRPr sz="13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31237DD-FF99-5344-8F52-5836E751A32A}" type="slidenum">
              <a:rPr lang="en-US" smtClean="0">
                <a:ea typeface="ＭＳ Ｐゴシック"/>
                <a:cs typeface="Arial Unicode MS"/>
              </a:rPr>
              <a:pPr/>
              <a:t>‹#›</a:t>
            </a:fld>
            <a:endParaRPr lang="en-US" dirty="0">
              <a:ea typeface="ＭＳ Ｐゴシック"/>
              <a:cs typeface="Arial Unicode MS"/>
            </a:endParaRPr>
          </a:p>
        </p:txBody>
      </p:sp>
    </p:spTree>
    <p:extLst>
      <p:ext uri="{BB962C8B-B14F-4D97-AF65-F5344CB8AC3E}">
        <p14:creationId xmlns:p14="http://schemas.microsoft.com/office/powerpoint/2010/main" val="209922343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82290800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46865450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28633551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45125619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22671234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16994532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6348830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69570627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23508996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43038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6480" y="1604346"/>
            <a:ext cx="4042080" cy="4520635"/>
          </a:xfrm>
        </p:spPr>
        <p:txBody>
          <a:bodyPr/>
          <a:lstStyle>
            <a:lvl1pPr>
              <a:defRPr sz="2500" b="1" i="0">
                <a:latin typeface="Arial" panose="020B0604020202020204" pitchFamily="34" charset="0"/>
              </a:defRPr>
            </a:lvl1pPr>
            <a:lvl2pPr>
              <a:defRPr sz="22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36801" y="1604346"/>
            <a:ext cx="4042080" cy="4520635"/>
          </a:xfrm>
        </p:spPr>
        <p:txBody>
          <a:bodyPr/>
          <a:lstStyle>
            <a:lvl1pPr>
              <a:defRPr sz="2500" b="1" i="0">
                <a:latin typeface="Arial" panose="020B0604020202020204" pitchFamily="34" charset="0"/>
              </a:defRPr>
            </a:lvl1pPr>
            <a:lvl2pPr>
              <a:defRPr sz="22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B351B90-9045-114B-96FE-C6F676431306}" type="slidenum">
              <a:rPr lang="en-US" smtClean="0">
                <a:ea typeface="ＭＳ Ｐゴシック"/>
                <a:cs typeface="Arial Unicode MS"/>
              </a:rPr>
              <a:pPr/>
              <a:t>‹#›</a:t>
            </a:fld>
            <a:endParaRPr lang="en-US" dirty="0">
              <a:ea typeface="ＭＳ Ｐゴシック"/>
              <a:cs typeface="Arial Unicode MS"/>
            </a:endParaRPr>
          </a:p>
        </p:txBody>
      </p:sp>
    </p:spTree>
    <p:extLst>
      <p:ext uri="{BB962C8B-B14F-4D97-AF65-F5344CB8AC3E}">
        <p14:creationId xmlns:p14="http://schemas.microsoft.com/office/powerpoint/2010/main" val="193730284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3986835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3539001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1852741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6804697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3686376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8162174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5519015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8854170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9691060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520233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88"/>
            <a:ext cx="8229600" cy="1142039"/>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921" y="1535214"/>
            <a:ext cx="4039200" cy="639427"/>
          </a:xfrm>
        </p:spPr>
        <p:txBody>
          <a:bodyPr anchor="b"/>
          <a:lstStyle>
            <a:lvl1pPr marL="0" indent="0">
              <a:buNone/>
              <a:defRPr sz="2200" b="1" i="0">
                <a:latin typeface="Arial" panose="020B0604020202020204" pitchFamily="34" charset="0"/>
              </a:defRPr>
            </a:lvl1pPr>
            <a:lvl2pPr marL="414255" indent="0">
              <a:buNone/>
              <a:defRPr sz="1800" b="1"/>
            </a:lvl2pPr>
            <a:lvl3pPr marL="828516" indent="0">
              <a:buNone/>
              <a:defRPr sz="1600" b="1"/>
            </a:lvl3pPr>
            <a:lvl4pPr marL="1242772" indent="0">
              <a:buNone/>
              <a:defRPr sz="1500" b="1"/>
            </a:lvl4pPr>
            <a:lvl5pPr marL="1657033" indent="0">
              <a:buNone/>
              <a:defRPr sz="1500" b="1"/>
            </a:lvl5pPr>
            <a:lvl6pPr marL="2071288" indent="0">
              <a:buNone/>
              <a:defRPr sz="1500" b="1"/>
            </a:lvl6pPr>
            <a:lvl7pPr marL="2485548" indent="0">
              <a:buNone/>
              <a:defRPr sz="1500" b="1"/>
            </a:lvl7pPr>
            <a:lvl8pPr marL="2899803" indent="0">
              <a:buNone/>
              <a:defRPr sz="1500" b="1"/>
            </a:lvl8pPr>
            <a:lvl9pPr marL="3314061" indent="0">
              <a:buNone/>
              <a:defRPr sz="1500" b="1"/>
            </a:lvl9pPr>
          </a:lstStyle>
          <a:p>
            <a:pPr lvl="0"/>
            <a:r>
              <a:rPr lang="en-US" dirty="0"/>
              <a:t>Click to edit Master text styles</a:t>
            </a:r>
          </a:p>
        </p:txBody>
      </p:sp>
      <p:sp>
        <p:nvSpPr>
          <p:cNvPr id="4" name="Content Placeholder 3"/>
          <p:cNvSpPr>
            <a:spLocks noGrp="1"/>
          </p:cNvSpPr>
          <p:nvPr>
            <p:ph sz="half" idx="2"/>
          </p:nvPr>
        </p:nvSpPr>
        <p:spPr>
          <a:xfrm>
            <a:off x="457921" y="2174630"/>
            <a:ext cx="4039200" cy="3951775"/>
          </a:xfrm>
        </p:spPr>
        <p:txBody>
          <a:bodyPr/>
          <a:lstStyle>
            <a:lvl1pPr>
              <a:defRPr sz="2200" b="1" i="0">
                <a:latin typeface="Arial" panose="020B0604020202020204" pitchFamily="34" charset="0"/>
              </a:defRPr>
            </a:lvl1pPr>
            <a:lvl2pPr>
              <a:defRPr sz="1800" b="1" i="0">
                <a:latin typeface="Arial" panose="020B0604020202020204" pitchFamily="34" charset="0"/>
              </a:defRPr>
            </a:lvl2pPr>
            <a:lvl3pPr>
              <a:defRPr sz="1600" b="1" i="0">
                <a:latin typeface="Arial" panose="020B0604020202020204" pitchFamily="34" charset="0"/>
              </a:defRPr>
            </a:lvl3pPr>
            <a:lvl4pPr>
              <a:defRPr sz="1500" b="1" i="0">
                <a:latin typeface="Arial" panose="020B0604020202020204" pitchFamily="34" charset="0"/>
              </a:defRPr>
            </a:lvl4pPr>
            <a:lvl5pPr>
              <a:defRPr sz="1500" b="1" i="0">
                <a:latin typeface="Arial" panose="020B0604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441" y="1535214"/>
            <a:ext cx="4042080" cy="639427"/>
          </a:xfrm>
        </p:spPr>
        <p:txBody>
          <a:bodyPr anchor="b"/>
          <a:lstStyle>
            <a:lvl1pPr marL="0" indent="0">
              <a:buNone/>
              <a:defRPr sz="2200" b="1" i="0">
                <a:latin typeface="Arial" panose="020B0604020202020204" pitchFamily="34" charset="0"/>
              </a:defRPr>
            </a:lvl1pPr>
            <a:lvl2pPr marL="414255" indent="0">
              <a:buNone/>
              <a:defRPr sz="1800" b="1"/>
            </a:lvl2pPr>
            <a:lvl3pPr marL="828516" indent="0">
              <a:buNone/>
              <a:defRPr sz="1600" b="1"/>
            </a:lvl3pPr>
            <a:lvl4pPr marL="1242772" indent="0">
              <a:buNone/>
              <a:defRPr sz="1500" b="1"/>
            </a:lvl4pPr>
            <a:lvl5pPr marL="1657033" indent="0">
              <a:buNone/>
              <a:defRPr sz="1500" b="1"/>
            </a:lvl5pPr>
            <a:lvl6pPr marL="2071288" indent="0">
              <a:buNone/>
              <a:defRPr sz="1500" b="1"/>
            </a:lvl6pPr>
            <a:lvl7pPr marL="2485548" indent="0">
              <a:buNone/>
              <a:defRPr sz="1500" b="1"/>
            </a:lvl7pPr>
            <a:lvl8pPr marL="2899803" indent="0">
              <a:buNone/>
              <a:defRPr sz="1500" b="1"/>
            </a:lvl8pPr>
            <a:lvl9pPr marL="3314061" indent="0">
              <a:buNone/>
              <a:defRPr sz="1500" b="1"/>
            </a:lvl9pPr>
          </a:lstStyle>
          <a:p>
            <a:pPr lvl="0"/>
            <a:r>
              <a:rPr lang="en-US" dirty="0"/>
              <a:t>Click to edit Master text styles</a:t>
            </a:r>
          </a:p>
        </p:txBody>
      </p:sp>
      <p:sp>
        <p:nvSpPr>
          <p:cNvPr id="6" name="Content Placeholder 5"/>
          <p:cNvSpPr>
            <a:spLocks noGrp="1"/>
          </p:cNvSpPr>
          <p:nvPr>
            <p:ph sz="quarter" idx="4"/>
          </p:nvPr>
        </p:nvSpPr>
        <p:spPr>
          <a:xfrm>
            <a:off x="4645441" y="2174630"/>
            <a:ext cx="4042080" cy="3951775"/>
          </a:xfrm>
        </p:spPr>
        <p:txBody>
          <a:bodyPr/>
          <a:lstStyle>
            <a:lvl1pPr>
              <a:defRPr sz="2200" b="1" i="0">
                <a:latin typeface="Arial" panose="020B0604020202020204" pitchFamily="34" charset="0"/>
              </a:defRPr>
            </a:lvl1pPr>
            <a:lvl2pPr>
              <a:defRPr sz="1800" b="1" i="0">
                <a:latin typeface="Arial" panose="020B0604020202020204" pitchFamily="34" charset="0"/>
              </a:defRPr>
            </a:lvl2pPr>
            <a:lvl3pPr>
              <a:defRPr sz="1600" b="1" i="0">
                <a:latin typeface="Arial" panose="020B0604020202020204" pitchFamily="34" charset="0"/>
              </a:defRPr>
            </a:lvl3pPr>
            <a:lvl4pPr>
              <a:defRPr sz="1500" b="1" i="0">
                <a:latin typeface="Arial" panose="020B0604020202020204" pitchFamily="34" charset="0"/>
              </a:defRPr>
            </a:lvl4pPr>
            <a:lvl5pPr>
              <a:defRPr sz="1500" b="1" i="0">
                <a:latin typeface="Arial" panose="020B0604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83DD60F5-9B56-F245-A3A8-6DCBF3E088C1}" type="slidenum">
              <a:rPr lang="en-US" smtClean="0">
                <a:ea typeface="ＭＳ Ｐゴシック"/>
                <a:cs typeface="Arial Unicode MS"/>
              </a:rPr>
              <a:pPr/>
              <a:t>‹#›</a:t>
            </a:fld>
            <a:endParaRPr lang="en-US" dirty="0">
              <a:ea typeface="ＭＳ Ｐゴシック"/>
              <a:cs typeface="Arial Unicode MS"/>
            </a:endParaRPr>
          </a:p>
        </p:txBody>
      </p:sp>
    </p:spTree>
    <p:extLst>
      <p:ext uri="{BB962C8B-B14F-4D97-AF65-F5344CB8AC3E}">
        <p14:creationId xmlns:p14="http://schemas.microsoft.com/office/powerpoint/2010/main" val="397245214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8187395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0456844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896667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1583607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3309534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1352790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4044562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8201697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2036594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76267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99B3F24-C3DF-6E43-BA11-E1AF00C14EC3}" type="slidenum">
              <a:rPr lang="en-US" smtClean="0">
                <a:ea typeface="ＭＳ Ｐゴシック"/>
                <a:cs typeface="Arial Unicode MS"/>
              </a:rPr>
              <a:pPr/>
              <a:t>‹#›</a:t>
            </a:fld>
            <a:endParaRPr lang="en-US" dirty="0">
              <a:ea typeface="ＭＳ Ｐゴシック"/>
              <a:cs typeface="Arial Unicode MS"/>
            </a:endParaRPr>
          </a:p>
        </p:txBody>
      </p:sp>
    </p:spTree>
    <p:extLst>
      <p:ext uri="{BB962C8B-B14F-4D97-AF65-F5344CB8AC3E}">
        <p14:creationId xmlns:p14="http://schemas.microsoft.com/office/powerpoint/2010/main" val="254546711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7696227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9923566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7757942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2/21/24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45138548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2/21/24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37373016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2/21/24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03936896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2/21/24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00041804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2/21/24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51418659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2/21/24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12448282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2/21/24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28260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D0E7503A-AAF2-664C-8EE7-9696D4683C45}" type="slidenum">
              <a:rPr lang="en-US" smtClean="0">
                <a:ea typeface="ＭＳ Ｐゴシック"/>
                <a:cs typeface="Arial Unicode MS"/>
              </a:rPr>
              <a:pPr/>
              <a:t>‹#›</a:t>
            </a:fld>
            <a:endParaRPr lang="en-US" dirty="0">
              <a:ea typeface="ＭＳ Ｐゴシック"/>
              <a:cs typeface="Arial Unicode MS"/>
            </a:endParaRPr>
          </a:p>
        </p:txBody>
      </p:sp>
    </p:spTree>
    <p:extLst>
      <p:ext uri="{BB962C8B-B14F-4D97-AF65-F5344CB8AC3E}">
        <p14:creationId xmlns:p14="http://schemas.microsoft.com/office/powerpoint/2010/main" val="118378383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2/21/24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36141151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2/21/24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8834798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2/21/24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99182310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2/21/24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34085751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272422449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89413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073212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671862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64578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17982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522" y="273629"/>
            <a:ext cx="5112000" cy="5852774"/>
          </a:xfrm>
        </p:spPr>
        <p:txBody>
          <a:bodyPr/>
          <a:lstStyle>
            <a:lvl1pPr>
              <a:defRPr sz="2900" b="1" i="0">
                <a:latin typeface="Arial" panose="020B0604020202020204" pitchFamily="34" charset="0"/>
              </a:defRPr>
            </a:lvl1pPr>
            <a:lvl2pPr>
              <a:defRPr sz="2500" b="1" i="0">
                <a:latin typeface="Arial" panose="020B0604020202020204" pitchFamily="34" charset="0"/>
              </a:defRPr>
            </a:lvl2pPr>
            <a:lvl3pPr>
              <a:defRPr sz="22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920" y="1434408"/>
            <a:ext cx="3008160" cy="4692013"/>
          </a:xfrm>
        </p:spPr>
        <p:txBody>
          <a:bodyPr/>
          <a:lstStyle>
            <a:lvl1pPr marL="0" indent="0">
              <a:buNone/>
              <a:defRPr sz="1300" b="1" i="0">
                <a:latin typeface="Arial" panose="020B0604020202020204" pitchFamily="34" charset="0"/>
              </a:defRPr>
            </a:lvl1pPr>
            <a:lvl2pPr marL="414255" indent="0">
              <a:buNone/>
              <a:defRPr sz="1100"/>
            </a:lvl2pPr>
            <a:lvl3pPr marL="828516" indent="0">
              <a:buNone/>
              <a:defRPr sz="900"/>
            </a:lvl3pPr>
            <a:lvl4pPr marL="1242772" indent="0">
              <a:buNone/>
              <a:defRPr sz="800"/>
            </a:lvl4pPr>
            <a:lvl5pPr marL="1657033" indent="0">
              <a:buNone/>
              <a:defRPr sz="800"/>
            </a:lvl5pPr>
            <a:lvl6pPr marL="2071288" indent="0">
              <a:buNone/>
              <a:defRPr sz="800"/>
            </a:lvl6pPr>
            <a:lvl7pPr marL="2485548" indent="0">
              <a:buNone/>
              <a:defRPr sz="800"/>
            </a:lvl7pPr>
            <a:lvl8pPr marL="2899803" indent="0">
              <a:buNone/>
              <a:defRPr sz="800"/>
            </a:lvl8pPr>
            <a:lvl9pPr marL="3314061" indent="0">
              <a:buNone/>
              <a:defRPr sz="8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257C0320-B1FC-EC47-8624-455E76A16AF6}" type="slidenum">
              <a:rPr lang="en-US" smtClean="0">
                <a:ea typeface="ＭＳ Ｐゴシック"/>
                <a:cs typeface="Arial Unicode MS"/>
              </a:rPr>
              <a:pPr/>
              <a:t>‹#›</a:t>
            </a:fld>
            <a:endParaRPr lang="en-US" dirty="0">
              <a:ea typeface="ＭＳ Ｐゴシック"/>
              <a:cs typeface="Arial Unicode MS"/>
            </a:endParaRPr>
          </a:p>
        </p:txBody>
      </p:sp>
    </p:spTree>
    <p:extLst>
      <p:ext uri="{BB962C8B-B14F-4D97-AF65-F5344CB8AC3E}">
        <p14:creationId xmlns:p14="http://schemas.microsoft.com/office/powerpoint/2010/main" val="397535758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672992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978053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16742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096616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945284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9858683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0463149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0665595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2187279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77391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801" y="612065"/>
            <a:ext cx="5486400" cy="4115952"/>
          </a:xfrm>
        </p:spPr>
        <p:txBody>
          <a:bodyPr/>
          <a:lstStyle>
            <a:lvl1pPr marL="0" indent="0">
              <a:buNone/>
              <a:defRPr sz="2900" b="1" i="0">
                <a:latin typeface="Arial" panose="020B0604020202020204" pitchFamily="34" charset="0"/>
              </a:defRPr>
            </a:lvl1pPr>
            <a:lvl2pPr marL="414255" indent="0">
              <a:buNone/>
              <a:defRPr sz="2500"/>
            </a:lvl2pPr>
            <a:lvl3pPr marL="828516" indent="0">
              <a:buNone/>
              <a:defRPr sz="2200"/>
            </a:lvl3pPr>
            <a:lvl4pPr marL="1242772" indent="0">
              <a:buNone/>
              <a:defRPr sz="1800"/>
            </a:lvl4pPr>
            <a:lvl5pPr marL="1657033" indent="0">
              <a:buNone/>
              <a:defRPr sz="1800"/>
            </a:lvl5pPr>
            <a:lvl6pPr marL="2071288" indent="0">
              <a:buNone/>
              <a:defRPr sz="1800"/>
            </a:lvl6pPr>
            <a:lvl7pPr marL="2485548" indent="0">
              <a:buNone/>
              <a:defRPr sz="1800"/>
            </a:lvl7pPr>
            <a:lvl8pPr marL="2899803" indent="0">
              <a:buNone/>
              <a:defRPr sz="1800"/>
            </a:lvl8pPr>
            <a:lvl9pPr marL="3314061" indent="0">
              <a:buNone/>
              <a:defRPr sz="1800"/>
            </a:lvl9pPr>
          </a:lstStyle>
          <a:p>
            <a:endParaRPr lang="en-US" dirty="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b="1" i="0">
                <a:latin typeface="Arial" panose="020B0604020202020204" pitchFamily="34" charset="0"/>
              </a:defRPr>
            </a:lvl1pPr>
            <a:lvl2pPr marL="414255" indent="0">
              <a:buNone/>
              <a:defRPr sz="1100"/>
            </a:lvl2pPr>
            <a:lvl3pPr marL="828516" indent="0">
              <a:buNone/>
              <a:defRPr sz="900"/>
            </a:lvl3pPr>
            <a:lvl4pPr marL="1242772" indent="0">
              <a:buNone/>
              <a:defRPr sz="800"/>
            </a:lvl4pPr>
            <a:lvl5pPr marL="1657033" indent="0">
              <a:buNone/>
              <a:defRPr sz="800"/>
            </a:lvl5pPr>
            <a:lvl6pPr marL="2071288" indent="0">
              <a:buNone/>
              <a:defRPr sz="800"/>
            </a:lvl6pPr>
            <a:lvl7pPr marL="2485548" indent="0">
              <a:buNone/>
              <a:defRPr sz="800"/>
            </a:lvl7pPr>
            <a:lvl8pPr marL="2899803" indent="0">
              <a:buNone/>
              <a:defRPr sz="800"/>
            </a:lvl8pPr>
            <a:lvl9pPr marL="3314061" indent="0">
              <a:buNone/>
              <a:defRPr sz="8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AA2F937-8FC4-7648-85D1-AA289744FF78}" type="slidenum">
              <a:rPr lang="en-US" smtClean="0">
                <a:ea typeface="ＭＳ Ｐゴシック"/>
                <a:cs typeface="Arial Unicode MS"/>
              </a:rPr>
              <a:pPr/>
              <a:t>‹#›</a:t>
            </a:fld>
            <a:endParaRPr lang="en-US" dirty="0">
              <a:ea typeface="ＭＳ Ｐゴシック"/>
              <a:cs typeface="Arial Unicode MS"/>
            </a:endParaRPr>
          </a:p>
        </p:txBody>
      </p:sp>
    </p:spTree>
    <p:extLst>
      <p:ext uri="{BB962C8B-B14F-4D97-AF65-F5344CB8AC3E}">
        <p14:creationId xmlns:p14="http://schemas.microsoft.com/office/powerpoint/2010/main" val="221030408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1583240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8759078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487227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189535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9060216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0535277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59816DD-8391-B847-B607-C622DD50A6B0}"/>
              </a:ext>
            </a:extLst>
          </p:cNvPr>
          <p:cNvSpPr>
            <a:spLocks noGrp="1"/>
          </p:cNvSpPr>
          <p:nvPr>
            <p:ph type="dt" sz="half" idx="10"/>
          </p:nvPr>
        </p:nvSpPr>
        <p:spPr/>
        <p:txBody>
          <a:bodyPr/>
          <a:lstStyle>
            <a:lvl1pPr>
              <a:defRPr/>
            </a:lvl1pPr>
          </a:lstStyle>
          <a:p>
            <a:fld id="{7361457C-48CE-4C4A-969E-BDCCADC4F467}" type="datetimeFigureOut">
              <a:rPr lang="en-US" altLang="en-US"/>
              <a:pPr/>
              <a:t>2/21/24</a:t>
            </a:fld>
            <a:endParaRPr lang="en-US" altLang="en-US"/>
          </a:p>
        </p:txBody>
      </p:sp>
      <p:sp>
        <p:nvSpPr>
          <p:cNvPr id="5" name="Footer Placeholder 4">
            <a:extLst>
              <a:ext uri="{FF2B5EF4-FFF2-40B4-BE49-F238E27FC236}">
                <a16:creationId xmlns:a16="http://schemas.microsoft.com/office/drawing/2014/main" id="{48194DFB-B765-C648-B83C-F56954FAFF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BEEC35-CB1E-394F-8E05-DA0F92B33716}"/>
              </a:ext>
            </a:extLst>
          </p:cNvPr>
          <p:cNvSpPr>
            <a:spLocks noGrp="1"/>
          </p:cNvSpPr>
          <p:nvPr>
            <p:ph type="sldNum" sz="quarter" idx="12"/>
          </p:nvPr>
        </p:nvSpPr>
        <p:spPr/>
        <p:txBody>
          <a:bodyPr/>
          <a:lstStyle>
            <a:lvl1pPr>
              <a:defRPr/>
            </a:lvl1pPr>
          </a:lstStyle>
          <a:p>
            <a:fld id="{1C0DC193-F885-B84D-8FC3-C3B5D55B8B78}" type="slidenum">
              <a:rPr lang="en-US" altLang="en-US"/>
              <a:pPr/>
              <a:t>‹#›</a:t>
            </a:fld>
            <a:endParaRPr lang="en-US" altLang="en-US"/>
          </a:p>
        </p:txBody>
      </p:sp>
    </p:spTree>
    <p:extLst>
      <p:ext uri="{BB962C8B-B14F-4D97-AF65-F5344CB8AC3E}">
        <p14:creationId xmlns:p14="http://schemas.microsoft.com/office/powerpoint/2010/main" val="148571340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3DD54-264D-9F4D-8AF7-D00B20692861}"/>
              </a:ext>
            </a:extLst>
          </p:cNvPr>
          <p:cNvSpPr>
            <a:spLocks noGrp="1"/>
          </p:cNvSpPr>
          <p:nvPr>
            <p:ph type="dt" sz="half" idx="10"/>
          </p:nvPr>
        </p:nvSpPr>
        <p:spPr/>
        <p:txBody>
          <a:bodyPr/>
          <a:lstStyle>
            <a:lvl1pPr>
              <a:defRPr/>
            </a:lvl1pPr>
          </a:lstStyle>
          <a:p>
            <a:fld id="{6725A3A1-04E2-2C4D-9363-C184CD34A9C8}" type="datetimeFigureOut">
              <a:rPr lang="en-US" altLang="en-US"/>
              <a:pPr/>
              <a:t>2/21/24</a:t>
            </a:fld>
            <a:endParaRPr lang="en-US" altLang="en-US"/>
          </a:p>
        </p:txBody>
      </p:sp>
      <p:sp>
        <p:nvSpPr>
          <p:cNvPr id="5" name="Footer Placeholder 4">
            <a:extLst>
              <a:ext uri="{FF2B5EF4-FFF2-40B4-BE49-F238E27FC236}">
                <a16:creationId xmlns:a16="http://schemas.microsoft.com/office/drawing/2014/main" id="{FE303CBF-2746-1549-AF28-83145CB782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6EE79D-8E07-5E47-8768-416234833BDE}"/>
              </a:ext>
            </a:extLst>
          </p:cNvPr>
          <p:cNvSpPr>
            <a:spLocks noGrp="1"/>
          </p:cNvSpPr>
          <p:nvPr>
            <p:ph type="sldNum" sz="quarter" idx="12"/>
          </p:nvPr>
        </p:nvSpPr>
        <p:spPr/>
        <p:txBody>
          <a:bodyPr/>
          <a:lstStyle>
            <a:lvl1pPr>
              <a:defRPr/>
            </a:lvl1pPr>
          </a:lstStyle>
          <a:p>
            <a:fld id="{C6E51AA1-AFF5-9C46-BA20-2CE27B3A90A3}" type="slidenum">
              <a:rPr lang="en-US" altLang="en-US"/>
              <a:pPr/>
              <a:t>‹#›</a:t>
            </a:fld>
            <a:endParaRPr lang="en-US" altLang="en-US"/>
          </a:p>
        </p:txBody>
      </p:sp>
    </p:spTree>
    <p:extLst>
      <p:ext uri="{BB962C8B-B14F-4D97-AF65-F5344CB8AC3E}">
        <p14:creationId xmlns:p14="http://schemas.microsoft.com/office/powerpoint/2010/main" val="136839783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26353E-08E6-0B48-B6D2-D93839249F94}"/>
              </a:ext>
            </a:extLst>
          </p:cNvPr>
          <p:cNvSpPr>
            <a:spLocks noGrp="1"/>
          </p:cNvSpPr>
          <p:nvPr>
            <p:ph type="dt" sz="half" idx="10"/>
          </p:nvPr>
        </p:nvSpPr>
        <p:spPr/>
        <p:txBody>
          <a:bodyPr/>
          <a:lstStyle>
            <a:lvl1pPr>
              <a:defRPr/>
            </a:lvl1pPr>
          </a:lstStyle>
          <a:p>
            <a:fld id="{A18890C2-EB50-7F4D-9004-ABBD6A114DBF}" type="datetimeFigureOut">
              <a:rPr lang="en-US" altLang="en-US"/>
              <a:pPr/>
              <a:t>2/21/24</a:t>
            </a:fld>
            <a:endParaRPr lang="en-US" altLang="en-US"/>
          </a:p>
        </p:txBody>
      </p:sp>
      <p:sp>
        <p:nvSpPr>
          <p:cNvPr id="5" name="Footer Placeholder 4">
            <a:extLst>
              <a:ext uri="{FF2B5EF4-FFF2-40B4-BE49-F238E27FC236}">
                <a16:creationId xmlns:a16="http://schemas.microsoft.com/office/drawing/2014/main" id="{D5CD1E4F-8729-2643-90A5-4941202C3F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7D2B7E-F41D-874B-8CB3-401044DE7FF8}"/>
              </a:ext>
            </a:extLst>
          </p:cNvPr>
          <p:cNvSpPr>
            <a:spLocks noGrp="1"/>
          </p:cNvSpPr>
          <p:nvPr>
            <p:ph type="sldNum" sz="quarter" idx="12"/>
          </p:nvPr>
        </p:nvSpPr>
        <p:spPr/>
        <p:txBody>
          <a:bodyPr/>
          <a:lstStyle>
            <a:lvl1pPr>
              <a:defRPr/>
            </a:lvl1pPr>
          </a:lstStyle>
          <a:p>
            <a:fld id="{B6CAA912-BD58-C340-BCE6-962830FF9E1A}" type="slidenum">
              <a:rPr lang="en-US" altLang="en-US"/>
              <a:pPr/>
              <a:t>‹#›</a:t>
            </a:fld>
            <a:endParaRPr lang="en-US" altLang="en-US"/>
          </a:p>
        </p:txBody>
      </p:sp>
    </p:spTree>
    <p:extLst>
      <p:ext uri="{BB962C8B-B14F-4D97-AF65-F5344CB8AC3E}">
        <p14:creationId xmlns:p14="http://schemas.microsoft.com/office/powerpoint/2010/main" val="15298979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3CC9AD9-94B5-F048-9C83-7D58D3D9D7F3}"/>
              </a:ext>
            </a:extLst>
          </p:cNvPr>
          <p:cNvSpPr>
            <a:spLocks noGrp="1"/>
          </p:cNvSpPr>
          <p:nvPr>
            <p:ph type="dt" sz="half" idx="10"/>
          </p:nvPr>
        </p:nvSpPr>
        <p:spPr/>
        <p:txBody>
          <a:bodyPr/>
          <a:lstStyle>
            <a:lvl1pPr>
              <a:defRPr/>
            </a:lvl1pPr>
          </a:lstStyle>
          <a:p>
            <a:fld id="{EC7C7EB9-0ADF-6C4C-A1B2-CF23EF97A89D}" type="datetimeFigureOut">
              <a:rPr lang="en-US" altLang="en-US"/>
              <a:pPr/>
              <a:t>2/21/24</a:t>
            </a:fld>
            <a:endParaRPr lang="en-US" altLang="en-US"/>
          </a:p>
        </p:txBody>
      </p:sp>
      <p:sp>
        <p:nvSpPr>
          <p:cNvPr id="6" name="Footer Placeholder 4">
            <a:extLst>
              <a:ext uri="{FF2B5EF4-FFF2-40B4-BE49-F238E27FC236}">
                <a16:creationId xmlns:a16="http://schemas.microsoft.com/office/drawing/2014/main" id="{87372AB1-92A8-E342-BA6C-25156A03BD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AD7994-9AF4-5048-9FF8-1B8BB2DAF803}"/>
              </a:ext>
            </a:extLst>
          </p:cNvPr>
          <p:cNvSpPr>
            <a:spLocks noGrp="1"/>
          </p:cNvSpPr>
          <p:nvPr>
            <p:ph type="sldNum" sz="quarter" idx="12"/>
          </p:nvPr>
        </p:nvSpPr>
        <p:spPr/>
        <p:txBody>
          <a:bodyPr/>
          <a:lstStyle>
            <a:lvl1pPr>
              <a:defRPr/>
            </a:lvl1pPr>
          </a:lstStyle>
          <a:p>
            <a:fld id="{9F214651-CC40-3040-962E-8E1F2396B6A5}" type="slidenum">
              <a:rPr lang="en-US" altLang="en-US"/>
              <a:pPr/>
              <a:t>‹#›</a:t>
            </a:fld>
            <a:endParaRPr lang="en-US" altLang="en-US"/>
          </a:p>
        </p:txBody>
      </p:sp>
    </p:spTree>
    <p:extLst>
      <p:ext uri="{BB962C8B-B14F-4D97-AF65-F5344CB8AC3E}">
        <p14:creationId xmlns:p14="http://schemas.microsoft.com/office/powerpoint/2010/main" val="4611859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1C83D0C-BA08-B44E-9F68-45B2A253E671}" type="slidenum">
              <a:rPr lang="en-US" smtClean="0">
                <a:ea typeface="ＭＳ Ｐゴシック"/>
                <a:cs typeface="Arial Unicode MS"/>
              </a:rPr>
              <a:pPr/>
              <a:t>‹#›</a:t>
            </a:fld>
            <a:endParaRPr lang="en-US" dirty="0">
              <a:ea typeface="ＭＳ Ｐゴシック"/>
              <a:cs typeface="Arial Unicode MS"/>
            </a:endParaRPr>
          </a:p>
        </p:txBody>
      </p:sp>
    </p:spTree>
    <p:extLst>
      <p:ext uri="{BB962C8B-B14F-4D97-AF65-F5344CB8AC3E}">
        <p14:creationId xmlns:p14="http://schemas.microsoft.com/office/powerpoint/2010/main" val="340889325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66610FA-673F-0745-8CDB-711455C1098A}"/>
              </a:ext>
            </a:extLst>
          </p:cNvPr>
          <p:cNvSpPr>
            <a:spLocks noGrp="1"/>
          </p:cNvSpPr>
          <p:nvPr>
            <p:ph type="dt" sz="half" idx="10"/>
          </p:nvPr>
        </p:nvSpPr>
        <p:spPr/>
        <p:txBody>
          <a:bodyPr/>
          <a:lstStyle>
            <a:lvl1pPr>
              <a:defRPr/>
            </a:lvl1pPr>
          </a:lstStyle>
          <a:p>
            <a:fld id="{822020DF-584E-CF47-B3D3-29A699729409}" type="datetimeFigureOut">
              <a:rPr lang="en-US" altLang="en-US"/>
              <a:pPr/>
              <a:t>2/21/24</a:t>
            </a:fld>
            <a:endParaRPr lang="en-US" altLang="en-US"/>
          </a:p>
        </p:txBody>
      </p:sp>
      <p:sp>
        <p:nvSpPr>
          <p:cNvPr id="8" name="Footer Placeholder 4">
            <a:extLst>
              <a:ext uri="{FF2B5EF4-FFF2-40B4-BE49-F238E27FC236}">
                <a16:creationId xmlns:a16="http://schemas.microsoft.com/office/drawing/2014/main" id="{050EA308-D763-B340-8135-712D99DFAA2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DF0A782-B2EA-4A49-86CA-BFBB7848927B}"/>
              </a:ext>
            </a:extLst>
          </p:cNvPr>
          <p:cNvSpPr>
            <a:spLocks noGrp="1"/>
          </p:cNvSpPr>
          <p:nvPr>
            <p:ph type="sldNum" sz="quarter" idx="12"/>
          </p:nvPr>
        </p:nvSpPr>
        <p:spPr/>
        <p:txBody>
          <a:bodyPr/>
          <a:lstStyle>
            <a:lvl1pPr>
              <a:defRPr/>
            </a:lvl1pPr>
          </a:lstStyle>
          <a:p>
            <a:fld id="{89BF2AB4-19B0-AE43-A3F1-3EF76F398789}" type="slidenum">
              <a:rPr lang="en-US" altLang="en-US"/>
              <a:pPr/>
              <a:t>‹#›</a:t>
            </a:fld>
            <a:endParaRPr lang="en-US" altLang="en-US"/>
          </a:p>
        </p:txBody>
      </p:sp>
    </p:spTree>
    <p:extLst>
      <p:ext uri="{BB962C8B-B14F-4D97-AF65-F5344CB8AC3E}">
        <p14:creationId xmlns:p14="http://schemas.microsoft.com/office/powerpoint/2010/main" val="417096559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F7F8E27-DAF4-344A-A619-202687E64388}"/>
              </a:ext>
            </a:extLst>
          </p:cNvPr>
          <p:cNvSpPr>
            <a:spLocks noGrp="1"/>
          </p:cNvSpPr>
          <p:nvPr>
            <p:ph type="dt" sz="half" idx="10"/>
          </p:nvPr>
        </p:nvSpPr>
        <p:spPr/>
        <p:txBody>
          <a:bodyPr/>
          <a:lstStyle>
            <a:lvl1pPr>
              <a:defRPr/>
            </a:lvl1pPr>
          </a:lstStyle>
          <a:p>
            <a:fld id="{1242EDDE-4A22-3142-BDA8-55A0E51ADC82}" type="datetimeFigureOut">
              <a:rPr lang="en-US" altLang="en-US"/>
              <a:pPr/>
              <a:t>2/21/24</a:t>
            </a:fld>
            <a:endParaRPr lang="en-US" altLang="en-US"/>
          </a:p>
        </p:txBody>
      </p:sp>
      <p:sp>
        <p:nvSpPr>
          <p:cNvPr id="4" name="Footer Placeholder 4">
            <a:extLst>
              <a:ext uri="{FF2B5EF4-FFF2-40B4-BE49-F238E27FC236}">
                <a16:creationId xmlns:a16="http://schemas.microsoft.com/office/drawing/2014/main" id="{0DD0E754-A48B-B544-BA0D-E9ACB1854F8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264A3E7-1A73-2C48-8115-4ADE87893D67}"/>
              </a:ext>
            </a:extLst>
          </p:cNvPr>
          <p:cNvSpPr>
            <a:spLocks noGrp="1"/>
          </p:cNvSpPr>
          <p:nvPr>
            <p:ph type="sldNum" sz="quarter" idx="12"/>
          </p:nvPr>
        </p:nvSpPr>
        <p:spPr/>
        <p:txBody>
          <a:bodyPr/>
          <a:lstStyle>
            <a:lvl1pPr>
              <a:defRPr/>
            </a:lvl1pPr>
          </a:lstStyle>
          <a:p>
            <a:fld id="{72EF508F-9BE1-384A-8501-DDB1A845B0B6}" type="slidenum">
              <a:rPr lang="en-US" altLang="en-US"/>
              <a:pPr/>
              <a:t>‹#›</a:t>
            </a:fld>
            <a:endParaRPr lang="en-US" altLang="en-US"/>
          </a:p>
        </p:txBody>
      </p:sp>
    </p:spTree>
    <p:extLst>
      <p:ext uri="{BB962C8B-B14F-4D97-AF65-F5344CB8AC3E}">
        <p14:creationId xmlns:p14="http://schemas.microsoft.com/office/powerpoint/2010/main" val="6122254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D0CADB7-7079-9141-8AC0-C6840E76FAA4}"/>
              </a:ext>
            </a:extLst>
          </p:cNvPr>
          <p:cNvSpPr>
            <a:spLocks noGrp="1"/>
          </p:cNvSpPr>
          <p:nvPr>
            <p:ph type="dt" sz="half" idx="10"/>
          </p:nvPr>
        </p:nvSpPr>
        <p:spPr/>
        <p:txBody>
          <a:bodyPr/>
          <a:lstStyle>
            <a:lvl1pPr>
              <a:defRPr/>
            </a:lvl1pPr>
          </a:lstStyle>
          <a:p>
            <a:fld id="{25B0A18A-30BB-D547-8387-C8E940B947F8}" type="datetimeFigureOut">
              <a:rPr lang="en-US" altLang="en-US"/>
              <a:pPr/>
              <a:t>2/21/24</a:t>
            </a:fld>
            <a:endParaRPr lang="en-US" altLang="en-US"/>
          </a:p>
        </p:txBody>
      </p:sp>
      <p:sp>
        <p:nvSpPr>
          <p:cNvPr id="3" name="Footer Placeholder 4">
            <a:extLst>
              <a:ext uri="{FF2B5EF4-FFF2-40B4-BE49-F238E27FC236}">
                <a16:creationId xmlns:a16="http://schemas.microsoft.com/office/drawing/2014/main" id="{BCD0A6E1-7577-434C-BFED-FBFC7636CA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819D7AB-2F9B-2048-991C-D21DE4B5CD02}"/>
              </a:ext>
            </a:extLst>
          </p:cNvPr>
          <p:cNvSpPr>
            <a:spLocks noGrp="1"/>
          </p:cNvSpPr>
          <p:nvPr>
            <p:ph type="sldNum" sz="quarter" idx="12"/>
          </p:nvPr>
        </p:nvSpPr>
        <p:spPr/>
        <p:txBody>
          <a:bodyPr/>
          <a:lstStyle>
            <a:lvl1pPr>
              <a:defRPr/>
            </a:lvl1pPr>
          </a:lstStyle>
          <a:p>
            <a:fld id="{22165B07-4595-954D-9322-37E4909EF01B}" type="slidenum">
              <a:rPr lang="en-US" altLang="en-US"/>
              <a:pPr/>
              <a:t>‹#›</a:t>
            </a:fld>
            <a:endParaRPr lang="en-US" altLang="en-US"/>
          </a:p>
        </p:txBody>
      </p:sp>
    </p:spTree>
    <p:extLst>
      <p:ext uri="{BB962C8B-B14F-4D97-AF65-F5344CB8AC3E}">
        <p14:creationId xmlns:p14="http://schemas.microsoft.com/office/powerpoint/2010/main" val="31917549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B1F103C-B59F-D047-B6A6-A28BE3871493}"/>
              </a:ext>
            </a:extLst>
          </p:cNvPr>
          <p:cNvSpPr>
            <a:spLocks noGrp="1"/>
          </p:cNvSpPr>
          <p:nvPr>
            <p:ph type="dt" sz="half" idx="10"/>
          </p:nvPr>
        </p:nvSpPr>
        <p:spPr/>
        <p:txBody>
          <a:bodyPr/>
          <a:lstStyle>
            <a:lvl1pPr>
              <a:defRPr/>
            </a:lvl1pPr>
          </a:lstStyle>
          <a:p>
            <a:fld id="{0A0A5D26-D8A2-1F4A-B89C-D857355DC173}" type="datetimeFigureOut">
              <a:rPr lang="en-US" altLang="en-US"/>
              <a:pPr/>
              <a:t>2/21/24</a:t>
            </a:fld>
            <a:endParaRPr lang="en-US" altLang="en-US"/>
          </a:p>
        </p:txBody>
      </p:sp>
      <p:sp>
        <p:nvSpPr>
          <p:cNvPr id="6" name="Footer Placeholder 4">
            <a:extLst>
              <a:ext uri="{FF2B5EF4-FFF2-40B4-BE49-F238E27FC236}">
                <a16:creationId xmlns:a16="http://schemas.microsoft.com/office/drawing/2014/main" id="{F1BE0D42-A977-DF4F-BAF7-9716055158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232D0B-4BDB-154A-B288-29C3E4273769}"/>
              </a:ext>
            </a:extLst>
          </p:cNvPr>
          <p:cNvSpPr>
            <a:spLocks noGrp="1"/>
          </p:cNvSpPr>
          <p:nvPr>
            <p:ph type="sldNum" sz="quarter" idx="12"/>
          </p:nvPr>
        </p:nvSpPr>
        <p:spPr/>
        <p:txBody>
          <a:bodyPr/>
          <a:lstStyle>
            <a:lvl1pPr>
              <a:defRPr/>
            </a:lvl1pPr>
          </a:lstStyle>
          <a:p>
            <a:fld id="{7AAAD7E6-DEA8-B443-ADDA-2A1A640196F2}" type="slidenum">
              <a:rPr lang="en-US" altLang="en-US"/>
              <a:pPr/>
              <a:t>‹#›</a:t>
            </a:fld>
            <a:endParaRPr lang="en-US" altLang="en-US"/>
          </a:p>
        </p:txBody>
      </p:sp>
    </p:spTree>
    <p:extLst>
      <p:ext uri="{BB962C8B-B14F-4D97-AF65-F5344CB8AC3E}">
        <p14:creationId xmlns:p14="http://schemas.microsoft.com/office/powerpoint/2010/main" val="189115002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F0A52BC-6E2F-CA4E-9F1A-896FE85C1986}"/>
              </a:ext>
            </a:extLst>
          </p:cNvPr>
          <p:cNvSpPr>
            <a:spLocks noGrp="1"/>
          </p:cNvSpPr>
          <p:nvPr>
            <p:ph type="dt" sz="half" idx="10"/>
          </p:nvPr>
        </p:nvSpPr>
        <p:spPr/>
        <p:txBody>
          <a:bodyPr/>
          <a:lstStyle>
            <a:lvl1pPr>
              <a:defRPr/>
            </a:lvl1pPr>
          </a:lstStyle>
          <a:p>
            <a:fld id="{2DD7F63D-37B0-5D48-BC5C-01DA17B41EFB}" type="datetimeFigureOut">
              <a:rPr lang="en-US" altLang="en-US"/>
              <a:pPr/>
              <a:t>2/21/24</a:t>
            </a:fld>
            <a:endParaRPr lang="en-US" altLang="en-US"/>
          </a:p>
        </p:txBody>
      </p:sp>
      <p:sp>
        <p:nvSpPr>
          <p:cNvPr id="6" name="Footer Placeholder 4">
            <a:extLst>
              <a:ext uri="{FF2B5EF4-FFF2-40B4-BE49-F238E27FC236}">
                <a16:creationId xmlns:a16="http://schemas.microsoft.com/office/drawing/2014/main" id="{E781F726-5011-C74E-BB4A-731A6F1EF5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770683-6E53-6140-B656-C83EA465E5A4}"/>
              </a:ext>
            </a:extLst>
          </p:cNvPr>
          <p:cNvSpPr>
            <a:spLocks noGrp="1"/>
          </p:cNvSpPr>
          <p:nvPr>
            <p:ph type="sldNum" sz="quarter" idx="12"/>
          </p:nvPr>
        </p:nvSpPr>
        <p:spPr/>
        <p:txBody>
          <a:bodyPr/>
          <a:lstStyle>
            <a:lvl1pPr>
              <a:defRPr/>
            </a:lvl1pPr>
          </a:lstStyle>
          <a:p>
            <a:fld id="{550DCBA1-BCAE-8A4E-A9E5-A4C2E3FC7951}" type="slidenum">
              <a:rPr lang="en-US" altLang="en-US"/>
              <a:pPr/>
              <a:t>‹#›</a:t>
            </a:fld>
            <a:endParaRPr lang="en-US" altLang="en-US"/>
          </a:p>
        </p:txBody>
      </p:sp>
    </p:spTree>
    <p:extLst>
      <p:ext uri="{BB962C8B-B14F-4D97-AF65-F5344CB8AC3E}">
        <p14:creationId xmlns:p14="http://schemas.microsoft.com/office/powerpoint/2010/main" val="275152685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549A8-6B85-BE43-98CF-40F02C8E0250}"/>
              </a:ext>
            </a:extLst>
          </p:cNvPr>
          <p:cNvSpPr>
            <a:spLocks noGrp="1"/>
          </p:cNvSpPr>
          <p:nvPr>
            <p:ph type="dt" sz="half" idx="10"/>
          </p:nvPr>
        </p:nvSpPr>
        <p:spPr/>
        <p:txBody>
          <a:bodyPr/>
          <a:lstStyle>
            <a:lvl1pPr>
              <a:defRPr/>
            </a:lvl1pPr>
          </a:lstStyle>
          <a:p>
            <a:fld id="{3A378768-705E-4D47-9943-A408C8E34689}" type="datetimeFigureOut">
              <a:rPr lang="en-US" altLang="en-US"/>
              <a:pPr/>
              <a:t>2/21/24</a:t>
            </a:fld>
            <a:endParaRPr lang="en-US" altLang="en-US"/>
          </a:p>
        </p:txBody>
      </p:sp>
      <p:sp>
        <p:nvSpPr>
          <p:cNvPr id="5" name="Footer Placeholder 4">
            <a:extLst>
              <a:ext uri="{FF2B5EF4-FFF2-40B4-BE49-F238E27FC236}">
                <a16:creationId xmlns:a16="http://schemas.microsoft.com/office/drawing/2014/main" id="{E0256984-040A-4843-8BBB-F1F62F3098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05686B-6229-D842-B7DC-98B82678994A}"/>
              </a:ext>
            </a:extLst>
          </p:cNvPr>
          <p:cNvSpPr>
            <a:spLocks noGrp="1"/>
          </p:cNvSpPr>
          <p:nvPr>
            <p:ph type="sldNum" sz="quarter" idx="12"/>
          </p:nvPr>
        </p:nvSpPr>
        <p:spPr/>
        <p:txBody>
          <a:bodyPr/>
          <a:lstStyle>
            <a:lvl1pPr>
              <a:defRPr/>
            </a:lvl1pPr>
          </a:lstStyle>
          <a:p>
            <a:fld id="{0270EF94-08A5-D547-857D-4BAE5A1E45A0}" type="slidenum">
              <a:rPr lang="en-US" altLang="en-US"/>
              <a:pPr/>
              <a:t>‹#›</a:t>
            </a:fld>
            <a:endParaRPr lang="en-US" altLang="en-US"/>
          </a:p>
        </p:txBody>
      </p:sp>
    </p:spTree>
    <p:extLst>
      <p:ext uri="{BB962C8B-B14F-4D97-AF65-F5344CB8AC3E}">
        <p14:creationId xmlns:p14="http://schemas.microsoft.com/office/powerpoint/2010/main" val="250689512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F4D88-A96D-F542-9C62-CB65D0EE6BD8}"/>
              </a:ext>
            </a:extLst>
          </p:cNvPr>
          <p:cNvSpPr>
            <a:spLocks noGrp="1"/>
          </p:cNvSpPr>
          <p:nvPr>
            <p:ph type="dt" sz="half" idx="10"/>
          </p:nvPr>
        </p:nvSpPr>
        <p:spPr/>
        <p:txBody>
          <a:bodyPr/>
          <a:lstStyle>
            <a:lvl1pPr>
              <a:defRPr/>
            </a:lvl1pPr>
          </a:lstStyle>
          <a:p>
            <a:fld id="{BFC9E379-424F-EB4F-A1CC-463055F8DC18}" type="datetimeFigureOut">
              <a:rPr lang="en-US" altLang="en-US"/>
              <a:pPr/>
              <a:t>2/21/24</a:t>
            </a:fld>
            <a:endParaRPr lang="en-US" altLang="en-US"/>
          </a:p>
        </p:txBody>
      </p:sp>
      <p:sp>
        <p:nvSpPr>
          <p:cNvPr id="5" name="Footer Placeholder 4">
            <a:extLst>
              <a:ext uri="{FF2B5EF4-FFF2-40B4-BE49-F238E27FC236}">
                <a16:creationId xmlns:a16="http://schemas.microsoft.com/office/drawing/2014/main" id="{EBBB69CC-EEB4-3C4D-BD26-03C5267267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617BCF-1840-B64D-96FA-532B8E06B3C1}"/>
              </a:ext>
            </a:extLst>
          </p:cNvPr>
          <p:cNvSpPr>
            <a:spLocks noGrp="1"/>
          </p:cNvSpPr>
          <p:nvPr>
            <p:ph type="sldNum" sz="quarter" idx="12"/>
          </p:nvPr>
        </p:nvSpPr>
        <p:spPr/>
        <p:txBody>
          <a:bodyPr/>
          <a:lstStyle>
            <a:lvl1pPr>
              <a:defRPr/>
            </a:lvl1pPr>
          </a:lstStyle>
          <a:p>
            <a:fld id="{7958E049-C017-4941-9859-696ACCEA5F18}" type="slidenum">
              <a:rPr lang="en-US" altLang="en-US"/>
              <a:pPr/>
              <a:t>‹#›</a:t>
            </a:fld>
            <a:endParaRPr lang="en-US" altLang="en-US"/>
          </a:p>
        </p:txBody>
      </p:sp>
    </p:spTree>
    <p:extLst>
      <p:ext uri="{BB962C8B-B14F-4D97-AF65-F5344CB8AC3E}">
        <p14:creationId xmlns:p14="http://schemas.microsoft.com/office/powerpoint/2010/main" val="361429907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ndParaRPr>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ndParaRPr>
          </a:p>
        </p:txBody>
      </p:sp>
      <p:sp>
        <p:nvSpPr>
          <p:cNvPr id="71" name="Rectangle 1095"/>
          <p:cNvSpPr>
            <a:spLocks noGrp="1" noChangeArrowheads="1"/>
          </p:cNvSpPr>
          <p:nvPr>
            <p:ph type="sldNum" sz="quarter" idx="12"/>
          </p:nvPr>
        </p:nvSpPr>
        <p:spPr/>
        <p:txBody>
          <a:bodyPr/>
          <a:lstStyle>
            <a:lvl1pPr algn="r">
              <a:defRPr/>
            </a:lvl1pPr>
          </a:lstStyle>
          <a:p>
            <a:pPr>
              <a:defRPr/>
            </a:pPr>
            <a:fld id="{A1E5E8D4-B2E4-CB4C-A33A-F9C963FBD8D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99416682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78830F0F-839C-5E41-A06C-0D84B401B89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78989082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08EFE18B-FF27-A14A-A925-53ADFB32C3D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45299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16"/>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16"/>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4727C60-2E5D-054A-BF56-EF64E2CB8907}" type="slidenum">
              <a:rPr lang="en-US" smtClean="0"/>
              <a:pPr>
                <a:defRPr/>
              </a:pPr>
              <a:t>‹#›</a:t>
            </a:fld>
            <a:endParaRPr lang="en-US" dirty="0"/>
          </a:p>
        </p:txBody>
      </p:sp>
    </p:spTree>
    <p:extLst>
      <p:ext uri="{BB962C8B-B14F-4D97-AF65-F5344CB8AC3E}">
        <p14:creationId xmlns:p14="http://schemas.microsoft.com/office/powerpoint/2010/main" val="18293134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001" y="273647"/>
            <a:ext cx="2054880" cy="585133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6480" y="273647"/>
            <a:ext cx="6029280" cy="585133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CB47EC91-4751-B147-88EA-AD1ABA6E3C2C}" type="slidenum">
              <a:rPr lang="en-US" smtClean="0">
                <a:ea typeface="ＭＳ Ｐゴシック"/>
                <a:cs typeface="Arial Unicode MS"/>
              </a:rPr>
              <a:pPr/>
              <a:t>‹#›</a:t>
            </a:fld>
            <a:endParaRPr lang="en-US" dirty="0">
              <a:ea typeface="ＭＳ Ｐゴシック"/>
              <a:cs typeface="Arial Unicode MS"/>
            </a:endParaRPr>
          </a:p>
        </p:txBody>
      </p:sp>
    </p:spTree>
    <p:extLst>
      <p:ext uri="{BB962C8B-B14F-4D97-AF65-F5344CB8AC3E}">
        <p14:creationId xmlns:p14="http://schemas.microsoft.com/office/powerpoint/2010/main" val="123443767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84659C0-ED2D-BB49-9716-7056A864934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81889670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1094"/>
          <p:cNvSpPr>
            <a:spLocks noGrp="1" noChangeArrowheads="1"/>
          </p:cNvSpPr>
          <p:nvPr>
            <p:ph type="sldNum" sz="quarter" idx="12"/>
          </p:nvPr>
        </p:nvSpPr>
        <p:spPr>
          <a:ln/>
        </p:spPr>
        <p:txBody>
          <a:bodyPr/>
          <a:lstStyle>
            <a:lvl1pPr>
              <a:defRPr/>
            </a:lvl1pPr>
          </a:lstStyle>
          <a:p>
            <a:pPr>
              <a:defRPr/>
            </a:pPr>
            <a:fld id="{EEAA37B6-B83C-B941-A6C5-EE2A036388D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40216349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1094"/>
          <p:cNvSpPr>
            <a:spLocks noGrp="1" noChangeArrowheads="1"/>
          </p:cNvSpPr>
          <p:nvPr>
            <p:ph type="sldNum" sz="quarter" idx="12"/>
          </p:nvPr>
        </p:nvSpPr>
        <p:spPr>
          <a:ln/>
        </p:spPr>
        <p:txBody>
          <a:bodyPr/>
          <a:lstStyle>
            <a:lvl1pPr>
              <a:defRPr/>
            </a:lvl1pPr>
          </a:lstStyle>
          <a:p>
            <a:pPr>
              <a:defRPr/>
            </a:pPr>
            <a:fld id="{40EECC03-549C-6D4F-9883-4AE0E366414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25116924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1094"/>
          <p:cNvSpPr>
            <a:spLocks noGrp="1" noChangeArrowheads="1"/>
          </p:cNvSpPr>
          <p:nvPr>
            <p:ph type="sldNum" sz="quarter" idx="12"/>
          </p:nvPr>
        </p:nvSpPr>
        <p:spPr>
          <a:ln/>
        </p:spPr>
        <p:txBody>
          <a:bodyPr/>
          <a:lstStyle>
            <a:lvl1pPr>
              <a:defRPr/>
            </a:lvl1pPr>
          </a:lstStyle>
          <a:p>
            <a:pPr>
              <a:defRPr/>
            </a:pPr>
            <a:fld id="{BD33A895-D393-6E43-81BC-EC5B29A8E3F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63025623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B749192D-3256-2A46-9871-D1442B5A5CA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00576075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EAC0503-2A7C-E444-9AD0-DF3345C3370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30866662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FBF10F3A-D568-8148-BD6A-4916DAF48C3F}"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81901657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136C4E64-8507-584E-A6B8-68E36D479A2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2349013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92588968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9DF84613-E694-3F49-B266-E797440A009B}" type="slidenum">
              <a:rPr lang="en-US"/>
              <a:pPr>
                <a:defRPr/>
              </a:pPr>
              <a:t>‹#›</a:t>
            </a:fld>
            <a:endParaRPr lang="en-US"/>
          </a:p>
        </p:txBody>
      </p:sp>
    </p:spTree>
    <p:extLst>
      <p:ext uri="{BB962C8B-B14F-4D97-AF65-F5344CB8AC3E}">
        <p14:creationId xmlns:p14="http://schemas.microsoft.com/office/powerpoint/2010/main" val="10287498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2400" cy="1139160"/>
          </a:xfrm>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a:xfrm>
            <a:off x="456480" y="6247379"/>
            <a:ext cx="2124000" cy="466609"/>
          </a:xfrm>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4" name="Footer Placeholder 3"/>
          <p:cNvSpPr>
            <a:spLocks noGrp="1"/>
          </p:cNvSpPr>
          <p:nvPr>
            <p:ph type="ftr" idx="11"/>
          </p:nvPr>
        </p:nvSpPr>
        <p:spPr>
          <a:xfrm>
            <a:off x="3127680" y="6247379"/>
            <a:ext cx="2892960" cy="466609"/>
          </a:xfrm>
        </p:spPr>
        <p:txBody>
          <a:bodyPr/>
          <a:lstStyle>
            <a:lvl1pPr>
              <a:defRPr b="1" i="0">
                <a:latin typeface="Arial" panose="020B0604020202020204" pitchFamily="34" charset="0"/>
              </a:defRPr>
            </a:lvl1pPr>
          </a:lstStyle>
          <a:p>
            <a:endParaRPr lang="en-US" dirty="0">
              <a:ea typeface="ＭＳ Ｐゴシック"/>
              <a:cs typeface="Arial Unicode MS"/>
            </a:endParaRPr>
          </a:p>
        </p:txBody>
      </p:sp>
      <p:sp>
        <p:nvSpPr>
          <p:cNvPr id="5" name="Slide Number Placeholder 4"/>
          <p:cNvSpPr>
            <a:spLocks noGrp="1"/>
          </p:cNvSpPr>
          <p:nvPr>
            <p:ph type="sldNum" idx="12"/>
          </p:nvPr>
        </p:nvSpPr>
        <p:spPr>
          <a:xfrm>
            <a:off x="6556320" y="6247379"/>
            <a:ext cx="2124000" cy="466609"/>
          </a:xfrm>
        </p:spPr>
        <p:txBody>
          <a:bodyPr/>
          <a:lstStyle>
            <a:lvl1pPr>
              <a:defRPr b="1" i="0">
                <a:latin typeface="Arial" panose="020B0604020202020204" pitchFamily="34" charset="0"/>
              </a:defRPr>
            </a:lvl1pPr>
          </a:lstStyle>
          <a:p>
            <a:fld id="{38A1616D-2661-2044-BCDE-0FC68B2EDF47}" type="slidenum">
              <a:rPr lang="en-US" smtClean="0">
                <a:ea typeface="ＭＳ Ｐゴシック"/>
                <a:cs typeface="Arial Unicode MS"/>
              </a:rPr>
              <a:pPr/>
              <a:t>‹#›</a:t>
            </a:fld>
            <a:endParaRPr lang="en-US" dirty="0">
              <a:ea typeface="ＭＳ Ｐゴシック"/>
              <a:cs typeface="Arial Unicode MS"/>
            </a:endParaRPr>
          </a:p>
        </p:txBody>
      </p:sp>
    </p:spTree>
    <p:extLst>
      <p:ext uri="{BB962C8B-B14F-4D97-AF65-F5344CB8AC3E}">
        <p14:creationId xmlns:p14="http://schemas.microsoft.com/office/powerpoint/2010/main" val="255307567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EEEE346-0B5F-1345-8C92-AADFCF83985B}" type="slidenum">
              <a:rPr lang="en-US"/>
              <a:pPr>
                <a:defRPr/>
              </a:pPr>
              <a:t>‹#›</a:t>
            </a:fld>
            <a:endParaRPr lang="en-US"/>
          </a:p>
        </p:txBody>
      </p:sp>
    </p:spTree>
    <p:extLst>
      <p:ext uri="{BB962C8B-B14F-4D97-AF65-F5344CB8AC3E}">
        <p14:creationId xmlns:p14="http://schemas.microsoft.com/office/powerpoint/2010/main" val="87205063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FDC76A2-A0A2-5C41-AB8C-D37121655456}" type="slidenum">
              <a:rPr lang="en-US"/>
              <a:pPr>
                <a:defRPr/>
              </a:pPr>
              <a:t>‹#›</a:t>
            </a:fld>
            <a:endParaRPr lang="en-US"/>
          </a:p>
        </p:txBody>
      </p:sp>
    </p:spTree>
    <p:extLst>
      <p:ext uri="{BB962C8B-B14F-4D97-AF65-F5344CB8AC3E}">
        <p14:creationId xmlns:p14="http://schemas.microsoft.com/office/powerpoint/2010/main" val="255382406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17975E4-1AC6-ED40-8232-946B50A6F5F1}" type="slidenum">
              <a:rPr lang="en-US"/>
              <a:pPr>
                <a:defRPr/>
              </a:pPr>
              <a:t>‹#›</a:t>
            </a:fld>
            <a:endParaRPr lang="en-US"/>
          </a:p>
        </p:txBody>
      </p:sp>
    </p:spTree>
    <p:extLst>
      <p:ext uri="{BB962C8B-B14F-4D97-AF65-F5344CB8AC3E}">
        <p14:creationId xmlns:p14="http://schemas.microsoft.com/office/powerpoint/2010/main" val="94665991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F2D3EF7-9FF4-594D-B8B0-38ABF2B6A09D}" type="slidenum">
              <a:rPr lang="en-US"/>
              <a:pPr>
                <a:defRPr/>
              </a:pPr>
              <a:t>‹#›</a:t>
            </a:fld>
            <a:endParaRPr lang="en-US"/>
          </a:p>
        </p:txBody>
      </p:sp>
    </p:spTree>
    <p:extLst>
      <p:ext uri="{BB962C8B-B14F-4D97-AF65-F5344CB8AC3E}">
        <p14:creationId xmlns:p14="http://schemas.microsoft.com/office/powerpoint/2010/main" val="328308818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5EE5259-7E04-2747-8228-8F6A257F1AAC}" type="slidenum">
              <a:rPr lang="en-US"/>
              <a:pPr>
                <a:defRPr/>
              </a:pPr>
              <a:t>‹#›</a:t>
            </a:fld>
            <a:endParaRPr lang="en-US"/>
          </a:p>
        </p:txBody>
      </p:sp>
    </p:spTree>
    <p:extLst>
      <p:ext uri="{BB962C8B-B14F-4D97-AF65-F5344CB8AC3E}">
        <p14:creationId xmlns:p14="http://schemas.microsoft.com/office/powerpoint/2010/main" val="15775974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8E6D1494-399C-CF44-A4F5-534BA3DA4468}" type="slidenum">
              <a:rPr lang="en-US"/>
              <a:pPr>
                <a:defRPr/>
              </a:pPr>
              <a:t>‹#›</a:t>
            </a:fld>
            <a:endParaRPr lang="en-US"/>
          </a:p>
        </p:txBody>
      </p:sp>
    </p:spTree>
    <p:extLst>
      <p:ext uri="{BB962C8B-B14F-4D97-AF65-F5344CB8AC3E}">
        <p14:creationId xmlns:p14="http://schemas.microsoft.com/office/powerpoint/2010/main" val="373600928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3AFBCC1-BC78-DF44-9F19-D6ACA2E587E7}" type="slidenum">
              <a:rPr lang="en-US"/>
              <a:pPr>
                <a:defRPr/>
              </a:pPr>
              <a:t>‹#›</a:t>
            </a:fld>
            <a:endParaRPr lang="en-US"/>
          </a:p>
        </p:txBody>
      </p:sp>
    </p:spTree>
    <p:extLst>
      <p:ext uri="{BB962C8B-B14F-4D97-AF65-F5344CB8AC3E}">
        <p14:creationId xmlns:p14="http://schemas.microsoft.com/office/powerpoint/2010/main" val="373618253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66D0324-5342-624C-AF87-5B5BF11741E3}" type="slidenum">
              <a:rPr lang="en-US"/>
              <a:pPr>
                <a:defRPr/>
              </a:pPr>
              <a:t>‹#›</a:t>
            </a:fld>
            <a:endParaRPr lang="en-US"/>
          </a:p>
        </p:txBody>
      </p:sp>
    </p:spTree>
    <p:extLst>
      <p:ext uri="{BB962C8B-B14F-4D97-AF65-F5344CB8AC3E}">
        <p14:creationId xmlns:p14="http://schemas.microsoft.com/office/powerpoint/2010/main" val="337301606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7E2A5A2-6F5A-E649-9247-8B1BC32F32DA}" type="slidenum">
              <a:rPr lang="en-US"/>
              <a:pPr>
                <a:defRPr/>
              </a:pPr>
              <a:t>‹#›</a:t>
            </a:fld>
            <a:endParaRPr lang="en-US"/>
          </a:p>
        </p:txBody>
      </p:sp>
    </p:spTree>
    <p:extLst>
      <p:ext uri="{BB962C8B-B14F-4D97-AF65-F5344CB8AC3E}">
        <p14:creationId xmlns:p14="http://schemas.microsoft.com/office/powerpoint/2010/main" val="42350542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3D75AEF-288F-F948-9B57-4EFA5EC0D53D}" type="slidenum">
              <a:rPr lang="en-US"/>
              <a:pPr>
                <a:defRPr/>
              </a:pPr>
              <a:t>‹#›</a:t>
            </a:fld>
            <a:endParaRPr lang="en-US"/>
          </a:p>
        </p:txBody>
      </p:sp>
    </p:spTree>
    <p:extLst>
      <p:ext uri="{BB962C8B-B14F-4D97-AF65-F5344CB8AC3E}">
        <p14:creationId xmlns:p14="http://schemas.microsoft.com/office/powerpoint/2010/main" val="26609257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9" y="2130536"/>
            <a:ext cx="7772977" cy="1469371"/>
          </a:xfrm>
          <a:prstGeom prst="rect">
            <a:avLst/>
          </a:prstGeom>
        </p:spPr>
        <p:txBody>
          <a:bodyPr vert="horz" lIns="81868" tIns="40933" rIns="81868" bIns="40933"/>
          <a:lstStyle/>
          <a:p>
            <a:r>
              <a:rPr lang="en-US"/>
              <a:t>Click to edit Master title style</a:t>
            </a:r>
          </a:p>
        </p:txBody>
      </p:sp>
      <p:sp>
        <p:nvSpPr>
          <p:cNvPr id="3" name="Subtitle 2"/>
          <p:cNvSpPr>
            <a:spLocks noGrp="1"/>
          </p:cNvSpPr>
          <p:nvPr>
            <p:ph type="subTitle" idx="1"/>
          </p:nvPr>
        </p:nvSpPr>
        <p:spPr>
          <a:xfrm>
            <a:off x="1371040" y="3885651"/>
            <a:ext cx="6401955" cy="1753721"/>
          </a:xfrm>
          <a:prstGeom prst="rect">
            <a:avLst/>
          </a:prstGeom>
        </p:spPr>
        <p:txBody>
          <a:bodyPr vert="horz" lIns="81868" tIns="40933" rIns="81868" bIns="40933"/>
          <a:lstStyle>
            <a:lvl1pPr marL="0" indent="0" algn="ctr">
              <a:buNone/>
              <a:defRPr/>
            </a:lvl1pPr>
            <a:lvl2pPr marL="409300" indent="0" algn="ctr">
              <a:buNone/>
              <a:defRPr/>
            </a:lvl2pPr>
            <a:lvl3pPr marL="818604" indent="0" algn="ctr">
              <a:buNone/>
              <a:defRPr/>
            </a:lvl3pPr>
            <a:lvl4pPr marL="1227901" indent="0" algn="ctr">
              <a:buNone/>
              <a:defRPr/>
            </a:lvl4pPr>
            <a:lvl5pPr marL="1637203" indent="0" algn="ctr">
              <a:buNone/>
              <a:defRPr/>
            </a:lvl5pPr>
            <a:lvl6pPr marL="2046503" indent="0" algn="ctr">
              <a:buNone/>
              <a:defRPr/>
            </a:lvl6pPr>
            <a:lvl7pPr marL="2455805" indent="0" algn="ctr">
              <a:buNone/>
              <a:defRPr/>
            </a:lvl7pPr>
            <a:lvl8pPr marL="2865108" indent="0" algn="ctr">
              <a:buNone/>
              <a:defRPr/>
            </a:lvl8pPr>
            <a:lvl9pPr marL="3274406" indent="0" algn="ctr">
              <a:buNone/>
              <a:defRPr/>
            </a:lvl9pPr>
          </a:lstStyle>
          <a:p>
            <a:r>
              <a:rPr lang="en-US"/>
              <a:t>Click to edit Master subtitle style</a:t>
            </a:r>
          </a:p>
        </p:txBody>
      </p:sp>
    </p:spTree>
    <p:extLst>
      <p:ext uri="{BB962C8B-B14F-4D97-AF65-F5344CB8AC3E}">
        <p14:creationId xmlns:p14="http://schemas.microsoft.com/office/powerpoint/2010/main" val="12225642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25335030"/>
      </p:ext>
    </p:extLst>
  </p:cSld>
  <p:clrMapOvr>
    <a:masterClrMapping/>
  </p:clrMapOvr>
  <p:transition spd="med">
    <p:fade/>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7753384"/>
      </p:ext>
    </p:extLst>
  </p:cSld>
  <p:clrMapOvr>
    <a:masterClrMapping/>
  </p:clrMapOvr>
  <p:transition spd="med">
    <p:fade/>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06183908"/>
      </p:ext>
    </p:extLst>
  </p:cSld>
  <p:clrMapOvr>
    <a:masterClrMapping/>
  </p:clrMapOvr>
  <p:transition spd="med">
    <p:fade/>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8363149"/>
      </p:ext>
    </p:extLst>
  </p:cSld>
  <p:clrMapOvr>
    <a:masterClrMapping/>
  </p:clrMapOvr>
  <p:transition spd="med">
    <p:fade/>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089342"/>
      </p:ext>
    </p:extLst>
  </p:cSld>
  <p:clrMapOvr>
    <a:masterClrMapping/>
  </p:clrMapOvr>
  <p:transition spd="med">
    <p:fade/>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66095780"/>
      </p:ext>
    </p:extLst>
  </p:cSld>
  <p:clrMapOvr>
    <a:masterClrMapping/>
  </p:clrMapOvr>
  <p:transition spd="med">
    <p:fade/>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323617"/>
      </p:ext>
    </p:extLst>
  </p:cSld>
  <p:clrMapOvr>
    <a:masterClrMapping/>
  </p:clrMapOvr>
  <p:transition spd="med">
    <p:fade/>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55493326"/>
      </p:ext>
    </p:extLst>
  </p:cSld>
  <p:clrMapOvr>
    <a:masterClrMapping/>
  </p:clrMapOvr>
  <p:transition spd="med">
    <p:fade/>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82283341"/>
      </p:ext>
    </p:extLst>
  </p:cSld>
  <p:clrMapOvr>
    <a:masterClrMapping/>
  </p:clrMapOvr>
  <p:transition spd="med">
    <p:fade/>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4625974"/>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idx="1"/>
          </p:nvPr>
        </p:nvSpPr>
        <p:spPr>
          <a:xfrm>
            <a:off x="457516" y="1599643"/>
            <a:ext cx="8229023" cy="4527176"/>
          </a:xfrm>
          <a:prstGeom prst="rect">
            <a:avLst/>
          </a:prstGeom>
        </p:spPr>
        <p:txBody>
          <a:bodyPr vert="horz"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60616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421721"/>
      </p:ext>
    </p:extLst>
  </p:cSld>
  <p:clrMapOvr>
    <a:masterClrMapping/>
  </p:clrMapOvr>
  <p:transition spd="med">
    <p:fade/>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sp>
        <p:nvSpPr>
          <p:cNvPr id="546818" name="Rectangle 2"/>
          <p:cNvSpPr>
            <a:spLocks noGrp="1" noChangeArrowheads="1"/>
          </p:cNvSpPr>
          <p:nvPr>
            <p:ph type="ctrTitle"/>
          </p:nvPr>
        </p:nvSpPr>
        <p:spPr>
          <a:xfrm>
            <a:off x="2895600" y="1371600"/>
            <a:ext cx="5867400" cy="2286000"/>
          </a:xfrm>
        </p:spPr>
        <p:txBody>
          <a:bodyPr/>
          <a:lstStyle>
            <a:lvl1pPr>
              <a:defRPr sz="4500" b="1" i="0">
                <a:latin typeface="Arial" panose="020B0604020202020204" pitchFamily="34" charset="0"/>
              </a:defRPr>
            </a:lvl1pPr>
          </a:lstStyle>
          <a:p>
            <a:r>
              <a:rPr lang="en-US" dirty="0"/>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i="0">
                <a:latin typeface="Arial" panose="020B0604020202020204" pitchFamily="34" charset="0"/>
              </a:defRPr>
            </a:lvl1pPr>
          </a:lstStyle>
          <a:p>
            <a:r>
              <a:rPr lang="en-US" dirty="0"/>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21"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22"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206FDC4-FC74-0243-B5ED-C81808B78394}" type="slidenum">
              <a:rPr lang="zh-CN" altLang="en-US" smtClean="0">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243642192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6EAB1A1-A096-A44D-8494-F98AA43219EF}"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83390437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97D2974-6F4B-CE44-9E13-241DFC6F1DEB}"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87672111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94BD49C-56E4-6941-99B0-CEF71E5E85C1}" type="slidenum">
              <a:rPr lang="zh-CN" altLang="en-US" smtClean="0">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33793762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CEA983B-0F93-AA4F-9B37-AEBB855A64B1}" type="slidenum">
              <a:rPr lang="zh-CN" altLang="en-US" smtClean="0">
                <a:solidFill>
                  <a:srgbClr val="FFFFFF"/>
                </a:solidFill>
              </a:rPr>
              <a:pPr>
                <a:defRPr/>
              </a:pPr>
              <a:t>‹#›</a:t>
            </a:fld>
            <a:endParaRPr lang="en-US" altLang="zh-CN" dirty="0">
              <a:solidFill>
                <a:srgbClr val="FFFFFF"/>
              </a:solidFill>
            </a:endParaRPr>
          </a:p>
        </p:txBody>
      </p:sp>
      <p:sp>
        <p:nvSpPr>
          <p:cNvPr id="9"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36438377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4A10FEB-7063-8D4A-BD4F-546D8FA287BA}" type="slidenum">
              <a:rPr lang="zh-CN" altLang="en-US" smtClean="0">
                <a:solidFill>
                  <a:srgbClr val="FFFFFF"/>
                </a:solidFill>
              </a:rPr>
              <a:pPr>
                <a:defRPr/>
              </a:pPr>
              <a:t>‹#›</a:t>
            </a:fld>
            <a:endParaRPr lang="en-US" altLang="zh-CN" dirty="0">
              <a:solidFill>
                <a:srgbClr val="FFFFFF"/>
              </a:solidFill>
            </a:endParaRPr>
          </a:p>
        </p:txBody>
      </p:sp>
      <p:sp>
        <p:nvSpPr>
          <p:cNvPr id="5"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02159876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5EFE118-CBBF-F443-B864-51E3EA8D1E07}" type="slidenum">
              <a:rPr lang="zh-CN" altLang="en-US" smtClean="0">
                <a:solidFill>
                  <a:srgbClr val="FFFFFF"/>
                </a:solidFill>
              </a:rPr>
              <a:pPr>
                <a:defRPr/>
              </a:pPr>
              <a:t>‹#›</a:t>
            </a:fld>
            <a:endParaRPr lang="en-US" altLang="zh-CN" dirty="0">
              <a:solidFill>
                <a:srgbClr val="FFFFFF"/>
              </a:solidFill>
            </a:endParaRPr>
          </a:p>
        </p:txBody>
      </p:sp>
      <p:sp>
        <p:nvSpPr>
          <p:cNvPr id="4"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18636872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AA77EE8-D970-D34D-9648-01B3C22D7753}" type="slidenum">
              <a:rPr lang="zh-CN" altLang="en-US" smtClean="0">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32898658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17DA995-9602-9747-999B-6870CFCF3D7A}" type="slidenum">
              <a:rPr lang="zh-CN" altLang="en-US" smtClean="0">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997780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868" tIns="40933" rIns="81868" bIns="40933"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81868" tIns="40933" rIns="81868" bIns="40933" anchor="b"/>
          <a:lstStyle>
            <a:lvl1pPr marL="0" indent="0">
              <a:buNone/>
              <a:defRPr sz="1800"/>
            </a:lvl1pPr>
            <a:lvl2pPr marL="409300" indent="0">
              <a:buNone/>
              <a:defRPr sz="1600"/>
            </a:lvl2pPr>
            <a:lvl3pPr marL="818604" indent="0">
              <a:buNone/>
              <a:defRPr sz="1400"/>
            </a:lvl3pPr>
            <a:lvl4pPr marL="1227901" indent="0">
              <a:buNone/>
              <a:defRPr sz="1300"/>
            </a:lvl4pPr>
            <a:lvl5pPr marL="1637203" indent="0">
              <a:buNone/>
              <a:defRPr sz="1300"/>
            </a:lvl5pPr>
            <a:lvl6pPr marL="2046503" indent="0">
              <a:buNone/>
              <a:defRPr sz="1300"/>
            </a:lvl6pPr>
            <a:lvl7pPr marL="2455805" indent="0">
              <a:buNone/>
              <a:defRPr sz="1300"/>
            </a:lvl7pPr>
            <a:lvl8pPr marL="2865108" indent="0">
              <a:buNone/>
              <a:defRPr sz="1300"/>
            </a:lvl8pPr>
            <a:lvl9pPr marL="3274406" indent="0">
              <a:buNone/>
              <a:defRPr sz="1300"/>
            </a:lvl9pPr>
          </a:lstStyle>
          <a:p>
            <a:pPr lvl="0"/>
            <a:r>
              <a:rPr lang="en-US"/>
              <a:t>Click to edit Master text styles</a:t>
            </a:r>
          </a:p>
        </p:txBody>
      </p:sp>
    </p:spTree>
    <p:extLst>
      <p:ext uri="{BB962C8B-B14F-4D97-AF65-F5344CB8AC3E}">
        <p14:creationId xmlns:p14="http://schemas.microsoft.com/office/powerpoint/2010/main" val="3564460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D859D2D-9F9F-284D-96B1-F95E8C07FB78}"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87160106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39D5093F-7689-E647-B8B6-440DE4EF9682}"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79112397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7"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41343444"/>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32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6342">
              <a:spcBef>
                <a:spcPts val="400"/>
              </a:spcBef>
              <a:buSzTx/>
              <a:buNone/>
              <a:defRPr sz="2000" b="1" i="0">
                <a:latin typeface="Arial" panose="020B0604020202020204" pitchFamily="34" charset="0"/>
                <a:cs typeface="Arial" panose="020B0604020202020204" pitchFamily="34" charset="0"/>
              </a:defRPr>
            </a:lvl2pPr>
            <a:lvl3pPr marL="0" indent="912690">
              <a:spcBef>
                <a:spcPts val="400"/>
              </a:spcBef>
              <a:buSzTx/>
              <a:buNone/>
              <a:defRPr sz="2000" b="1" i="0">
                <a:latin typeface="Arial" panose="020B0604020202020204" pitchFamily="34" charset="0"/>
                <a:cs typeface="Arial" panose="020B0604020202020204" pitchFamily="34" charset="0"/>
              </a:defRPr>
            </a:lvl3pPr>
            <a:lvl4pPr marL="0" indent="1369015">
              <a:spcBef>
                <a:spcPts val="400"/>
              </a:spcBef>
              <a:buSzTx/>
              <a:buNone/>
              <a:defRPr sz="2000" b="1" i="0">
                <a:latin typeface="Arial" panose="020B0604020202020204" pitchFamily="34" charset="0"/>
                <a:cs typeface="Arial" panose="020B0604020202020204" pitchFamily="34" charset="0"/>
              </a:defRPr>
            </a:lvl4pPr>
            <a:lvl5pPr marL="0" indent="1825374">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34709151"/>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35"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b="1" i="0">
                <a:latin typeface="Arial" panose="020B0604020202020204" pitchFamily="34" charset="0"/>
                <a:cs typeface="Arial" panose="020B0604020202020204" pitchFamily="34" charset="0"/>
              </a:defRPr>
            </a:lvl1pPr>
            <a:lvl2pPr marL="789082" indent="-332754">
              <a:spcBef>
                <a:spcPts val="600"/>
              </a:spcBef>
              <a:defRPr sz="2800" b="1" i="0">
                <a:latin typeface="Arial" panose="020B0604020202020204" pitchFamily="34" charset="0"/>
                <a:cs typeface="Arial" panose="020B0604020202020204" pitchFamily="34" charset="0"/>
              </a:defRPr>
            </a:lvl2pPr>
            <a:lvl3pPr marL="1232107" indent="-319440">
              <a:spcBef>
                <a:spcPts val="600"/>
              </a:spcBef>
              <a:defRPr sz="2800" b="1" i="0">
                <a:latin typeface="Arial" panose="020B0604020202020204" pitchFamily="34" charset="0"/>
                <a:cs typeface="Arial" panose="020B0604020202020204" pitchFamily="34" charset="0"/>
              </a:defRPr>
            </a:lvl3pPr>
            <a:lvl4pPr marL="1723956" indent="-354934">
              <a:spcBef>
                <a:spcPts val="600"/>
              </a:spcBef>
              <a:defRPr sz="2800" b="1" i="0">
                <a:latin typeface="Arial" panose="020B0604020202020204" pitchFamily="34" charset="0"/>
                <a:cs typeface="Arial" panose="020B0604020202020204" pitchFamily="34" charset="0"/>
              </a:defRPr>
            </a:lvl4pPr>
            <a:lvl5pPr marL="2180286" indent="-354934">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14111991"/>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6342">
              <a:spcBef>
                <a:spcPts val="500"/>
              </a:spcBef>
              <a:buSzTx/>
              <a:buNone/>
              <a:defRPr sz="2400" b="1" i="0">
                <a:latin typeface="Arial" panose="020B0604020202020204" pitchFamily="34" charset="0"/>
                <a:cs typeface="Arial" panose="020B0604020202020204" pitchFamily="34" charset="0"/>
              </a:defRPr>
            </a:lvl2pPr>
            <a:lvl3pPr marL="0" indent="912690">
              <a:spcBef>
                <a:spcPts val="500"/>
              </a:spcBef>
              <a:buSzTx/>
              <a:buNone/>
              <a:defRPr sz="2400" b="1" i="0">
                <a:latin typeface="Arial" panose="020B0604020202020204" pitchFamily="34" charset="0"/>
                <a:cs typeface="Arial" panose="020B0604020202020204" pitchFamily="34" charset="0"/>
              </a:defRPr>
            </a:lvl3pPr>
            <a:lvl4pPr marL="0" indent="1369015">
              <a:spcBef>
                <a:spcPts val="500"/>
              </a:spcBef>
              <a:buSzTx/>
              <a:buNone/>
              <a:defRPr sz="2400" b="1" i="0">
                <a:latin typeface="Arial" panose="020B0604020202020204" pitchFamily="34" charset="0"/>
                <a:cs typeface="Arial" panose="020B0604020202020204" pitchFamily="34" charset="0"/>
              </a:defRPr>
            </a:lvl4pPr>
            <a:lvl5pPr marL="0" indent="1825374">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6"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34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86912558"/>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54"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22399941"/>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83420578"/>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37" y="273050"/>
            <a:ext cx="3008315"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70" name="Body Level One…"/>
          <p:cNvSpPr txBox="1">
            <a:spLocks noGrp="1"/>
          </p:cNvSpPr>
          <p:nvPr>
            <p:ph type="body" idx="1"/>
          </p:nvPr>
        </p:nvSpPr>
        <p:spPr>
          <a:xfrm>
            <a:off x="3575050" y="273088"/>
            <a:ext cx="5111750" cy="5853113"/>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1"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37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54066849"/>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6342">
              <a:spcBef>
                <a:spcPts val="300"/>
              </a:spcBef>
              <a:buSzTx/>
              <a:buNone/>
              <a:defRPr sz="1400" b="1" i="0">
                <a:latin typeface="Arial" panose="020B0604020202020204" pitchFamily="34" charset="0"/>
                <a:cs typeface="Arial" panose="020B0604020202020204" pitchFamily="34" charset="0"/>
              </a:defRPr>
            </a:lvl2pPr>
            <a:lvl3pPr marL="0" indent="912690">
              <a:spcBef>
                <a:spcPts val="300"/>
              </a:spcBef>
              <a:buSzTx/>
              <a:buNone/>
              <a:defRPr sz="1400" b="1" i="0">
                <a:latin typeface="Arial" panose="020B0604020202020204" pitchFamily="34" charset="0"/>
                <a:cs typeface="Arial" panose="020B0604020202020204" pitchFamily="34" charset="0"/>
              </a:defRPr>
            </a:lvl3pPr>
            <a:lvl4pPr marL="0" indent="1369015">
              <a:spcBef>
                <a:spcPts val="300"/>
              </a:spcBef>
              <a:buSzTx/>
              <a:buNone/>
              <a:defRPr sz="1400" b="1" i="0">
                <a:latin typeface="Arial" panose="020B0604020202020204" pitchFamily="34" charset="0"/>
                <a:cs typeface="Arial" panose="020B0604020202020204" pitchFamily="34" charset="0"/>
              </a:defRPr>
            </a:lvl4pPr>
            <a:lvl5pPr marL="0" indent="1825374">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9369851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sz="half" idx="1"/>
          </p:nvPr>
        </p:nvSpPr>
        <p:spPr>
          <a:xfrm>
            <a:off x="457490" y="1599643"/>
            <a:ext cx="4045238"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0" y="1599643"/>
            <a:ext cx="4045239"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43629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89"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90" name="Body Level One…"/>
          <p:cNvSpPr txBox="1">
            <a:spLocks noGrp="1"/>
          </p:cNvSpPr>
          <p:nvPr>
            <p:ph type="body" idx="1"/>
          </p:nvPr>
        </p:nvSpPr>
        <p:spPr>
          <a:xfrm>
            <a:off x="685800" y="1981200"/>
            <a:ext cx="7772400" cy="4114800"/>
          </a:xfrm>
          <a:prstGeom prst="rect">
            <a:avLst/>
          </a:prstGeom>
        </p:spPr>
        <p:txBody>
          <a:bodyPr vert="eaVert">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44497300"/>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515100" y="609600"/>
            <a:ext cx="1943100" cy="5486400"/>
          </a:xfrm>
          <a:prstGeom prst="rect">
            <a:avLst/>
          </a:prstGeom>
        </p:spPr>
        <p:txBody>
          <a:bodyPr vert="eaVert"/>
          <a:lstStyle>
            <a:lvl1pPr>
              <a:defRPr b="1" i="0">
                <a:latin typeface="Arial" panose="020B0604020202020204" pitchFamily="34" charset="0"/>
                <a:cs typeface="Arial" panose="020B0604020202020204" pitchFamily="34" charset="0"/>
              </a:defRPr>
            </a:lvl1pPr>
          </a:lstStyle>
          <a:p>
            <a:r>
              <a:rPr dirty="0"/>
              <a:t>Title Text</a:t>
            </a:r>
          </a:p>
        </p:txBody>
      </p:sp>
      <p:sp>
        <p:nvSpPr>
          <p:cNvPr id="399" name="Body Level One…"/>
          <p:cNvSpPr txBox="1">
            <a:spLocks noGrp="1"/>
          </p:cNvSpPr>
          <p:nvPr>
            <p:ph type="body" idx="1"/>
          </p:nvPr>
        </p:nvSpPr>
        <p:spPr>
          <a:xfrm>
            <a:off x="685800" y="609600"/>
            <a:ext cx="5676900" cy="5486400"/>
          </a:xfrm>
          <a:prstGeom prst="rect">
            <a:avLst/>
          </a:prstGeom>
        </p:spPr>
        <p:txBody>
          <a:bodyPr vert="eaVert">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6867235"/>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286000"/>
            <a:ext cx="77724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08" name="Body Level One…"/>
          <p:cNvSpPr txBox="1">
            <a:spLocks noGrp="1"/>
          </p:cNvSpPr>
          <p:nvPr>
            <p:ph type="body" sz="quarter" idx="1"/>
          </p:nvPr>
        </p:nvSpPr>
        <p:spPr>
          <a:xfrm>
            <a:off x="1371600" y="3886201"/>
            <a:ext cx="6400800" cy="1752601"/>
          </a:xfrm>
          <a:prstGeom prst="rect">
            <a:avLst/>
          </a:prstGeom>
          <a:effectLst>
            <a:outerShdw blurRad="38100" dist="38099" dir="2700000" rotWithShape="0">
              <a:srgbClr val="00000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SzPct val="100000"/>
              <a:buChar char="•"/>
              <a:defRPr>
                <a:solidFill>
                  <a:srgbClr val="FFFF66"/>
                </a:solidFill>
                <a:latin typeface="Trebuchet MS"/>
                <a:ea typeface="Trebuchet MS"/>
                <a:cs typeface="Trebuchet MS"/>
                <a:sym typeface="Trebuchet MS"/>
              </a:defRPr>
            </a:lvl2pPr>
            <a:lvl3pPr algn="ctr">
              <a:buSzPct val="100000"/>
              <a:buChar char="•"/>
              <a:defRPr>
                <a:solidFill>
                  <a:srgbClr val="FFFF66"/>
                </a:solidFill>
                <a:latin typeface="Trebuchet MS"/>
                <a:ea typeface="Trebuchet MS"/>
                <a:cs typeface="Trebuchet MS"/>
                <a:sym typeface="Trebuchet MS"/>
              </a:defRPr>
            </a:lvl3pPr>
            <a:lvl4pPr algn="ctr">
              <a:buSzPct val="100000"/>
              <a:buChar char="•"/>
              <a:defRPr>
                <a:solidFill>
                  <a:srgbClr val="FFFF66"/>
                </a:solidFill>
                <a:latin typeface="Trebuchet MS"/>
                <a:ea typeface="Trebuchet MS"/>
                <a:cs typeface="Trebuchet MS"/>
                <a:sym typeface="Trebuchet MS"/>
              </a:defRPr>
            </a:lvl4pPr>
            <a:lvl5pPr algn="ct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17300759"/>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17"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517539047"/>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1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722312" y="4406900"/>
            <a:ext cx="7772401" cy="1362075"/>
          </a:xfrm>
          <a:prstGeom prst="rect">
            <a:avLst/>
          </a:prstGeom>
          <a:noFill/>
          <a:effectLst>
            <a:outerShdw blurRad="38100" dist="38099" dir="2700000" rotWithShape="0">
              <a:srgbClr val="00000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426" name="Body Level One…"/>
          <p:cNvSpPr txBox="1">
            <a:spLocks noGrp="1"/>
          </p:cNvSpPr>
          <p:nvPr>
            <p:ph type="body" sz="quarter" idx="1"/>
          </p:nvPr>
        </p:nvSpPr>
        <p:spPr>
          <a:xfrm>
            <a:off x="722312" y="2906714"/>
            <a:ext cx="7772401" cy="1500188"/>
          </a:xfrm>
          <a:prstGeom prst="rect">
            <a:avLst/>
          </a:prstGeom>
          <a:effectLst>
            <a:outerShdw blurRad="38100" dist="38099" dir="2700000" rotWithShape="0">
              <a:srgbClr val="00000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6342">
              <a:spcBef>
                <a:spcPts val="400"/>
              </a:spcBef>
              <a:buSzTx/>
              <a:buNone/>
              <a:defRPr sz="2000">
                <a:solidFill>
                  <a:srgbClr val="FFFF66"/>
                </a:solidFill>
                <a:latin typeface="Trebuchet MS"/>
                <a:ea typeface="Trebuchet MS"/>
                <a:cs typeface="Trebuchet MS"/>
                <a:sym typeface="Trebuchet MS"/>
              </a:defRPr>
            </a:lvl2pPr>
            <a:lvl3pPr marL="0" indent="912690">
              <a:spcBef>
                <a:spcPts val="400"/>
              </a:spcBef>
              <a:buSzTx/>
              <a:buNone/>
              <a:defRPr sz="2000">
                <a:solidFill>
                  <a:srgbClr val="FFFF66"/>
                </a:solidFill>
                <a:latin typeface="Trebuchet MS"/>
                <a:ea typeface="Trebuchet MS"/>
                <a:cs typeface="Trebuchet MS"/>
                <a:sym typeface="Trebuchet MS"/>
              </a:defRPr>
            </a:lvl3pPr>
            <a:lvl4pPr marL="0" indent="1369015">
              <a:spcBef>
                <a:spcPts val="400"/>
              </a:spcBef>
              <a:buSzTx/>
              <a:buNone/>
              <a:defRPr sz="2000">
                <a:solidFill>
                  <a:srgbClr val="FFFF66"/>
                </a:solidFill>
                <a:latin typeface="Trebuchet MS"/>
                <a:ea typeface="Trebuchet MS"/>
                <a:cs typeface="Trebuchet MS"/>
                <a:sym typeface="Trebuchet MS"/>
              </a:defRPr>
            </a:lvl4pPr>
            <a:lvl5pPr marL="0" indent="1825374">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111012056"/>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1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35"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000000"/>
            </a:outerShdw>
          </a:effectLst>
        </p:spPr>
        <p:txBody>
          <a:bodyPr>
            <a:normAutofit/>
          </a:bodyPr>
          <a:lstStyle>
            <a:lvl1pPr>
              <a:spcBef>
                <a:spcPts val="600"/>
              </a:spcBef>
              <a:buSzPct val="100000"/>
              <a:buFont typeface="Times Roman"/>
              <a:buChar char="•"/>
              <a:defRPr sz="2800">
                <a:solidFill>
                  <a:srgbClr val="FFFF66"/>
                </a:solidFill>
                <a:latin typeface="Trebuchet MS"/>
                <a:ea typeface="Trebuchet MS"/>
                <a:cs typeface="Trebuchet MS"/>
                <a:sym typeface="Trebuchet MS"/>
              </a:defRPr>
            </a:lvl1pPr>
            <a:lvl2pPr marL="789082" indent="-332754">
              <a:spcBef>
                <a:spcPts val="600"/>
              </a:spcBef>
              <a:buSzPct val="100000"/>
              <a:buFont typeface="Times Roman"/>
              <a:buChar char="•"/>
              <a:defRPr sz="2800">
                <a:solidFill>
                  <a:srgbClr val="FFFF66"/>
                </a:solidFill>
                <a:latin typeface="Trebuchet MS"/>
                <a:ea typeface="Trebuchet MS"/>
                <a:cs typeface="Trebuchet MS"/>
                <a:sym typeface="Trebuchet MS"/>
              </a:defRPr>
            </a:lvl2pPr>
            <a:lvl3pPr marL="1232107" indent="-319440">
              <a:spcBef>
                <a:spcPts val="600"/>
              </a:spcBef>
              <a:buSzPct val="100000"/>
              <a:buFont typeface="Times Roman"/>
              <a:buChar char="•"/>
              <a:defRPr sz="2800">
                <a:solidFill>
                  <a:srgbClr val="FFFF66"/>
                </a:solidFill>
                <a:latin typeface="Trebuchet MS"/>
                <a:ea typeface="Trebuchet MS"/>
                <a:cs typeface="Trebuchet MS"/>
                <a:sym typeface="Trebuchet MS"/>
              </a:defRPr>
            </a:lvl3pPr>
            <a:lvl4pPr marL="1723956" indent="-354934">
              <a:spcBef>
                <a:spcPts val="600"/>
              </a:spcBef>
              <a:buSzPct val="100000"/>
              <a:buFont typeface="Times Roman"/>
              <a:buChar char="•"/>
              <a:defRPr sz="2800">
                <a:solidFill>
                  <a:srgbClr val="FFFF66"/>
                </a:solidFill>
                <a:latin typeface="Trebuchet MS"/>
                <a:ea typeface="Trebuchet MS"/>
                <a:cs typeface="Trebuchet MS"/>
                <a:sym typeface="Trebuchet MS"/>
              </a:defRPr>
            </a:lvl4pPr>
            <a:lvl5pPr marL="2180286" indent="-354934">
              <a:spcBef>
                <a:spcPts val="600"/>
              </a:spcBef>
              <a:buFont typeface="Times Roman"/>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973397582"/>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1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3" name="Title Text"/>
          <p:cNvSpPr txBox="1">
            <a:spLocks noGrp="1"/>
          </p:cNvSpPr>
          <p:nvPr>
            <p:ph type="title"/>
          </p:nvPr>
        </p:nvSpPr>
        <p:spPr>
          <a:xfrm>
            <a:off x="457200" y="274638"/>
            <a:ext cx="8229600" cy="1143001"/>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44"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00000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6342">
              <a:spcBef>
                <a:spcPts val="500"/>
              </a:spcBef>
              <a:buSzTx/>
              <a:buNone/>
              <a:defRPr sz="2400" b="1">
                <a:solidFill>
                  <a:srgbClr val="FFFF66"/>
                </a:solidFill>
                <a:latin typeface="Trebuchet MS"/>
                <a:ea typeface="Trebuchet MS"/>
                <a:cs typeface="Trebuchet MS"/>
                <a:sym typeface="Trebuchet MS"/>
              </a:defRPr>
            </a:lvl2pPr>
            <a:lvl3pPr marL="0" indent="912690">
              <a:spcBef>
                <a:spcPts val="500"/>
              </a:spcBef>
              <a:buSzTx/>
              <a:buNone/>
              <a:defRPr sz="2400" b="1">
                <a:solidFill>
                  <a:srgbClr val="FFFF66"/>
                </a:solidFill>
                <a:latin typeface="Trebuchet MS"/>
                <a:ea typeface="Trebuchet MS"/>
                <a:cs typeface="Trebuchet MS"/>
                <a:sym typeface="Trebuchet MS"/>
              </a:defRPr>
            </a:lvl3pPr>
            <a:lvl4pPr marL="0" indent="1369015">
              <a:spcBef>
                <a:spcPts val="500"/>
              </a:spcBef>
              <a:buSzTx/>
              <a:buNone/>
              <a:defRPr sz="2400" b="1">
                <a:solidFill>
                  <a:srgbClr val="FFFF66"/>
                </a:solidFill>
                <a:latin typeface="Trebuchet MS"/>
                <a:ea typeface="Trebuchet MS"/>
                <a:cs typeface="Trebuchet MS"/>
                <a:sym typeface="Trebuchet MS"/>
              </a:defRPr>
            </a:lvl4pPr>
            <a:lvl5pPr marL="0" indent="1825374">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5" name="Text Placeholder 4"/>
          <p:cNvSpPr>
            <a:spLocks noGrp="1"/>
          </p:cNvSpPr>
          <p:nvPr>
            <p:ph type="body" sz="quarter" idx="21"/>
          </p:nvPr>
        </p:nvSpPr>
        <p:spPr>
          <a:xfrm>
            <a:off x="4645062" y="1535112"/>
            <a:ext cx="4041776" cy="639763"/>
          </a:xfrm>
          <a:prstGeom prst="rect">
            <a:avLst/>
          </a:prstGeom>
          <a:effectLst>
            <a:outerShdw blurRad="38100" dist="38099" dir="2700000" rotWithShape="0">
              <a:srgbClr val="00000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44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272157607"/>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1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54"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317301767"/>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08787647"/>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37" y="273050"/>
            <a:ext cx="3008315" cy="1162050"/>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69" name="Body Level One…"/>
          <p:cNvSpPr txBox="1">
            <a:spLocks noGrp="1"/>
          </p:cNvSpPr>
          <p:nvPr>
            <p:ph type="body" idx="1"/>
          </p:nvPr>
        </p:nvSpPr>
        <p:spPr>
          <a:xfrm>
            <a:off x="3575050" y="273088"/>
            <a:ext cx="5111750" cy="5853113"/>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3"/>
          <p:cNvSpPr>
            <a:spLocks noGrp="1"/>
          </p:cNvSpPr>
          <p:nvPr>
            <p:ph type="body" sz="half" idx="21"/>
          </p:nvPr>
        </p:nvSpPr>
        <p:spPr>
          <a:xfrm>
            <a:off x="457237" y="1435101"/>
            <a:ext cx="3008315" cy="4691063"/>
          </a:xfrm>
          <a:prstGeom prst="rect">
            <a:avLst/>
          </a:prstGeom>
          <a:effectLst>
            <a:outerShdw blurRad="38100" dist="38099" dir="2700000" rotWithShape="0">
              <a:srgbClr val="00000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7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15804041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17" y="1535206"/>
            <a:ext cx="4040909"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17" y="2175344"/>
            <a:ext cx="4040909"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56409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1792288" y="4800600"/>
            <a:ext cx="5486401" cy="566738"/>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79"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000000"/>
            </a:outerShdw>
          </a:effectLst>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480"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00000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6342">
              <a:spcBef>
                <a:spcPts val="300"/>
              </a:spcBef>
              <a:buSzTx/>
              <a:buNone/>
              <a:defRPr sz="1400">
                <a:solidFill>
                  <a:srgbClr val="FFFF66"/>
                </a:solidFill>
                <a:latin typeface="Trebuchet MS"/>
                <a:ea typeface="Trebuchet MS"/>
                <a:cs typeface="Trebuchet MS"/>
                <a:sym typeface="Trebuchet MS"/>
              </a:defRPr>
            </a:lvl2pPr>
            <a:lvl3pPr marL="0" indent="912690">
              <a:spcBef>
                <a:spcPts val="300"/>
              </a:spcBef>
              <a:buSzTx/>
              <a:buNone/>
              <a:defRPr sz="1400">
                <a:solidFill>
                  <a:srgbClr val="FFFF66"/>
                </a:solidFill>
                <a:latin typeface="Trebuchet MS"/>
                <a:ea typeface="Trebuchet MS"/>
                <a:cs typeface="Trebuchet MS"/>
                <a:sym typeface="Trebuchet MS"/>
              </a:defRPr>
            </a:lvl3pPr>
            <a:lvl4pPr marL="0" indent="1369015">
              <a:spcBef>
                <a:spcPts val="300"/>
              </a:spcBef>
              <a:buSzTx/>
              <a:buNone/>
              <a:defRPr sz="1400">
                <a:solidFill>
                  <a:srgbClr val="FFFF66"/>
                </a:solidFill>
                <a:latin typeface="Trebuchet MS"/>
                <a:ea typeface="Trebuchet MS"/>
                <a:cs typeface="Trebuchet MS"/>
                <a:sym typeface="Trebuchet MS"/>
              </a:defRPr>
            </a:lvl4pPr>
            <a:lvl5pPr marL="0" indent="1825374">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445101877"/>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1_Title and Vertical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89"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764710018"/>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1_Vertical Title and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6515100" y="609600"/>
            <a:ext cx="1943100" cy="5486400"/>
          </a:xfrm>
          <a:prstGeom prst="rect">
            <a:avLst/>
          </a:prstGeom>
          <a:noFill/>
          <a:effectLst>
            <a:outerShdw blurRad="38100" dist="38099" dir="2700000" rotWithShape="0">
              <a:srgbClr val="000000"/>
            </a:outerShdw>
          </a:effectLst>
        </p:spPr>
        <p:txBody>
          <a:bodyPr vert="eaVert"/>
          <a:lstStyle>
            <a:lvl1pPr>
              <a:defRPr sz="4400">
                <a:solidFill>
                  <a:srgbClr val="FFFF66"/>
                </a:solidFill>
                <a:latin typeface="Trebuchet MS"/>
                <a:ea typeface="Trebuchet MS"/>
                <a:cs typeface="Trebuchet MS"/>
                <a:sym typeface="Trebuchet MS"/>
              </a:defRPr>
            </a:lvl1pPr>
          </a:lstStyle>
          <a:p>
            <a:r>
              <a:t>Title Text</a:t>
            </a:r>
          </a:p>
        </p:txBody>
      </p:sp>
      <p:sp>
        <p:nvSpPr>
          <p:cNvPr id="498" name="Body Level One…"/>
          <p:cNvSpPr txBox="1">
            <a:spLocks noGrp="1"/>
          </p:cNvSpPr>
          <p:nvPr>
            <p:ph type="body" idx="1"/>
          </p:nvPr>
        </p:nvSpPr>
        <p:spPr>
          <a:xfrm>
            <a:off x="685800" y="609600"/>
            <a:ext cx="5676900" cy="54864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914594186"/>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rgbClr val="FFFFFF"/>
        </a:solidFill>
        <a:effectLst/>
      </p:bgPr>
    </p:bg>
    <p:spTree>
      <p:nvGrpSpPr>
        <p:cNvPr id="1" name=""/>
        <p:cNvGrpSpPr/>
        <p:nvPr/>
      </p:nvGrpSpPr>
      <p:grpSpPr>
        <a:xfrm>
          <a:off x="0" y="0"/>
          <a:ext cx="0" cy="0"/>
          <a:chOff x="0" y="0"/>
          <a:chExt cx="0" cy="0"/>
        </a:xfrm>
      </p:grpSpPr>
      <p:sp>
        <p:nvSpPr>
          <p:cNvPr id="532"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33" name="Body Level One…"/>
          <p:cNvSpPr txBox="1">
            <a:spLocks noGrp="1"/>
          </p:cNvSpPr>
          <p:nvPr>
            <p:ph type="body" idx="1"/>
          </p:nvPr>
        </p:nvSpPr>
        <p:spPr>
          <a:xfrm>
            <a:off x="457200" y="1600200"/>
            <a:ext cx="8229600" cy="452596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4"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9821282"/>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rgbClr val="FFFFFF"/>
        </a:solidFill>
        <a:effectLst/>
      </p:bgPr>
    </p:bg>
    <p:spTree>
      <p:nvGrpSpPr>
        <p:cNvPr id="1" name=""/>
        <p:cNvGrpSpPr/>
        <p:nvPr/>
      </p:nvGrpSpPr>
      <p:grpSpPr>
        <a:xfrm>
          <a:off x="0" y="0"/>
          <a:ext cx="0" cy="0"/>
          <a:chOff x="0" y="0"/>
          <a:chExt cx="0" cy="0"/>
        </a:xfrm>
      </p:grpSpPr>
      <p:sp>
        <p:nvSpPr>
          <p:cNvPr id="541" name="Title Text"/>
          <p:cNvSpPr txBox="1">
            <a:spLocks noGrp="1"/>
          </p:cNvSpPr>
          <p:nvPr>
            <p:ph type="title"/>
          </p:nvPr>
        </p:nvSpPr>
        <p:spPr>
          <a:xfrm>
            <a:off x="722312" y="4406900"/>
            <a:ext cx="7772401" cy="1362075"/>
          </a:xfrm>
          <a:prstGeom prst="rect">
            <a:avLst/>
          </a:prstGeom>
          <a:noFill/>
        </p:spPr>
        <p:txBody>
          <a:bodyPr anchor="t"/>
          <a:lstStyle>
            <a:lvl1pPr algn="l" defTabSz="456342">
              <a:defRPr sz="4000" cap="all">
                <a:solidFill>
                  <a:srgbClr val="000000"/>
                </a:solidFill>
                <a:latin typeface="Calibri"/>
                <a:ea typeface="Calibri"/>
                <a:cs typeface="Calibri"/>
                <a:sym typeface="Calibri"/>
              </a:defRPr>
            </a:lvl1pPr>
          </a:lstStyle>
          <a:p>
            <a:r>
              <a:t>Title Text</a:t>
            </a:r>
          </a:p>
        </p:txBody>
      </p:sp>
      <p:sp>
        <p:nvSpPr>
          <p:cNvPr id="5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defTabSz="456342">
              <a:spcBef>
                <a:spcPts val="400"/>
              </a:spcBef>
              <a:buSzTx/>
              <a:buNone/>
              <a:defRPr sz="2000">
                <a:solidFill>
                  <a:srgbClr val="888888"/>
                </a:solidFill>
                <a:latin typeface="Calibri"/>
                <a:ea typeface="Calibri"/>
                <a:cs typeface="Calibri"/>
                <a:sym typeface="Calibri"/>
              </a:defRPr>
            </a:lvl1pPr>
            <a:lvl2pPr marL="0" indent="456342" defTabSz="456342">
              <a:spcBef>
                <a:spcPts val="400"/>
              </a:spcBef>
              <a:buSzTx/>
              <a:buNone/>
              <a:defRPr sz="2000">
                <a:solidFill>
                  <a:srgbClr val="888888"/>
                </a:solidFill>
                <a:latin typeface="Calibri"/>
                <a:ea typeface="Calibri"/>
                <a:cs typeface="Calibri"/>
                <a:sym typeface="Calibri"/>
              </a:defRPr>
            </a:lvl2pPr>
            <a:lvl3pPr marL="0" indent="912690" defTabSz="456342">
              <a:spcBef>
                <a:spcPts val="400"/>
              </a:spcBef>
              <a:buSzTx/>
              <a:buNone/>
              <a:defRPr sz="2000">
                <a:solidFill>
                  <a:srgbClr val="888888"/>
                </a:solidFill>
                <a:latin typeface="Calibri"/>
                <a:ea typeface="Calibri"/>
                <a:cs typeface="Calibri"/>
                <a:sym typeface="Calibri"/>
              </a:defRPr>
            </a:lvl3pPr>
            <a:lvl4pPr marL="0" indent="1369015" defTabSz="456342">
              <a:spcBef>
                <a:spcPts val="400"/>
              </a:spcBef>
              <a:buSzTx/>
              <a:buNone/>
              <a:defRPr sz="2000">
                <a:solidFill>
                  <a:srgbClr val="888888"/>
                </a:solidFill>
                <a:latin typeface="Calibri"/>
                <a:ea typeface="Calibri"/>
                <a:cs typeface="Calibri"/>
                <a:sym typeface="Calibri"/>
              </a:defRPr>
            </a:lvl4pPr>
            <a:lvl5pPr marL="0" indent="1825374" defTabSz="456342">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3"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043403716"/>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rgbClr val="FFFFFF"/>
        </a:solidFill>
        <a:effectLst/>
      </p:bgPr>
    </p:bg>
    <p:spTree>
      <p:nvGrpSpPr>
        <p:cNvPr id="1" name=""/>
        <p:cNvGrpSpPr/>
        <p:nvPr/>
      </p:nvGrpSpPr>
      <p:grpSpPr>
        <a:xfrm>
          <a:off x="0" y="0"/>
          <a:ext cx="0" cy="0"/>
          <a:chOff x="0" y="0"/>
          <a:chExt cx="0" cy="0"/>
        </a:xfrm>
      </p:grpSpPr>
      <p:sp>
        <p:nvSpPr>
          <p:cNvPr id="550"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51" name="Body Level One…"/>
          <p:cNvSpPr txBox="1">
            <a:spLocks noGrp="1"/>
          </p:cNvSpPr>
          <p:nvPr>
            <p:ph type="body" sz="half" idx="1"/>
          </p:nvPr>
        </p:nvSpPr>
        <p:spPr>
          <a:xfrm>
            <a:off x="457200" y="1600200"/>
            <a:ext cx="4038600" cy="4525963"/>
          </a:xfrm>
          <a:prstGeom prst="rect">
            <a:avLst/>
          </a:prstGeom>
        </p:spPr>
        <p:txBody>
          <a:bodyPr>
            <a:normAutofit/>
          </a:bodyPr>
          <a:lstStyle>
            <a:lvl1pPr defTabSz="456342">
              <a:spcBef>
                <a:spcPts val="600"/>
              </a:spcBef>
              <a:buSzPct val="100000"/>
              <a:buFont typeface="Arial"/>
              <a:buChar char="•"/>
              <a:defRPr sz="2800">
                <a:solidFill>
                  <a:srgbClr val="000000"/>
                </a:solidFill>
                <a:latin typeface="Calibri"/>
                <a:ea typeface="Calibri"/>
                <a:cs typeface="Calibri"/>
                <a:sym typeface="Calibri"/>
              </a:defRPr>
            </a:lvl1pPr>
            <a:lvl2pPr marL="789082" indent="-332754" defTabSz="456342">
              <a:spcBef>
                <a:spcPts val="600"/>
              </a:spcBef>
              <a:buSzPct val="100000"/>
              <a:buFont typeface="Arial"/>
              <a:buChar char="–"/>
              <a:defRPr sz="2800">
                <a:solidFill>
                  <a:srgbClr val="000000"/>
                </a:solidFill>
                <a:latin typeface="Calibri"/>
                <a:ea typeface="Calibri"/>
                <a:cs typeface="Calibri"/>
                <a:sym typeface="Calibri"/>
              </a:defRPr>
            </a:lvl2pPr>
            <a:lvl3pPr marL="1232107" indent="-319440" defTabSz="456342">
              <a:spcBef>
                <a:spcPts val="600"/>
              </a:spcBef>
              <a:buSzPct val="100000"/>
              <a:buFont typeface="Arial"/>
              <a:buChar char="•"/>
              <a:defRPr sz="2800">
                <a:solidFill>
                  <a:srgbClr val="000000"/>
                </a:solidFill>
                <a:latin typeface="Calibri"/>
                <a:ea typeface="Calibri"/>
                <a:cs typeface="Calibri"/>
                <a:sym typeface="Calibri"/>
              </a:defRPr>
            </a:lvl3pPr>
            <a:lvl4pPr marL="1723956" indent="-354934" defTabSz="456342">
              <a:spcBef>
                <a:spcPts val="600"/>
              </a:spcBef>
              <a:buSzPct val="100000"/>
              <a:buFont typeface="Arial"/>
              <a:buChar char="–"/>
              <a:defRPr sz="2800">
                <a:solidFill>
                  <a:srgbClr val="000000"/>
                </a:solidFill>
                <a:latin typeface="Calibri"/>
                <a:ea typeface="Calibri"/>
                <a:cs typeface="Calibri"/>
                <a:sym typeface="Calibri"/>
              </a:defRPr>
            </a:lvl4pPr>
            <a:lvl5pPr marL="2180286" indent="-354934" defTabSz="456342">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495472442"/>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rgbClr val="FFFFFF"/>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456342">
              <a:spcBef>
                <a:spcPts val="500"/>
              </a:spcBef>
              <a:buSzTx/>
              <a:buNone/>
              <a:defRPr sz="2400" b="1">
                <a:solidFill>
                  <a:srgbClr val="000000"/>
                </a:solidFill>
                <a:latin typeface="Calibri"/>
                <a:ea typeface="Calibri"/>
                <a:cs typeface="Calibri"/>
                <a:sym typeface="Calibri"/>
              </a:defRPr>
            </a:lvl1pPr>
            <a:lvl2pPr marL="0" indent="456342" defTabSz="456342">
              <a:spcBef>
                <a:spcPts val="500"/>
              </a:spcBef>
              <a:buSzTx/>
              <a:buNone/>
              <a:defRPr sz="2400" b="1">
                <a:solidFill>
                  <a:srgbClr val="000000"/>
                </a:solidFill>
                <a:latin typeface="Calibri"/>
                <a:ea typeface="Calibri"/>
                <a:cs typeface="Calibri"/>
                <a:sym typeface="Calibri"/>
              </a:defRPr>
            </a:lvl2pPr>
            <a:lvl3pPr marL="0" indent="912690" defTabSz="456342">
              <a:spcBef>
                <a:spcPts val="500"/>
              </a:spcBef>
              <a:buSzTx/>
              <a:buNone/>
              <a:defRPr sz="2400" b="1">
                <a:solidFill>
                  <a:srgbClr val="000000"/>
                </a:solidFill>
                <a:latin typeface="Calibri"/>
                <a:ea typeface="Calibri"/>
                <a:cs typeface="Calibri"/>
                <a:sym typeface="Calibri"/>
              </a:defRPr>
            </a:lvl3pPr>
            <a:lvl4pPr marL="0" indent="1369015" defTabSz="456342">
              <a:spcBef>
                <a:spcPts val="500"/>
              </a:spcBef>
              <a:buSzTx/>
              <a:buNone/>
              <a:defRPr sz="2400" b="1">
                <a:solidFill>
                  <a:srgbClr val="000000"/>
                </a:solidFill>
                <a:latin typeface="Calibri"/>
                <a:ea typeface="Calibri"/>
                <a:cs typeface="Calibri"/>
                <a:sym typeface="Calibri"/>
              </a:defRPr>
            </a:lvl4pPr>
            <a:lvl5pPr marL="0" indent="1825374" defTabSz="456342">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defTabSz="456342" rtl="0">
              <a:spcBef>
                <a:spcPts val="500"/>
              </a:spcBef>
              <a:buSzTx/>
              <a:buNone/>
              <a:defRPr sz="2400" b="1">
                <a:solidFill>
                  <a:srgbClr val="000000"/>
                </a:solidFill>
                <a:latin typeface="Calibri"/>
                <a:ea typeface="Calibri"/>
                <a:cs typeface="Calibri"/>
                <a:sym typeface="Calibri"/>
              </a:defRPr>
            </a:pPr>
            <a:endParaRPr/>
          </a:p>
        </p:txBody>
      </p:sp>
      <p:sp>
        <p:nvSpPr>
          <p:cNvPr id="56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95033254"/>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rgbClr val="FFFFFF"/>
        </a:solidFill>
        <a:effectLst/>
      </p:bgPr>
    </p:bg>
    <p:spTree>
      <p:nvGrpSpPr>
        <p:cNvPr id="1" name=""/>
        <p:cNvGrpSpPr/>
        <p:nvPr/>
      </p:nvGrpSpPr>
      <p:grpSpPr>
        <a:xfrm>
          <a:off x="0" y="0"/>
          <a:ext cx="0" cy="0"/>
          <a:chOff x="0" y="0"/>
          <a:chExt cx="0" cy="0"/>
        </a:xfrm>
      </p:grpSpPr>
      <p:sp>
        <p:nvSpPr>
          <p:cNvPr id="56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70"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458327438"/>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FFFFFF"/>
        </a:solidFill>
        <a:effectLst/>
      </p:bgPr>
    </p:bg>
    <p:spTree>
      <p:nvGrpSpPr>
        <p:cNvPr id="1" name=""/>
        <p:cNvGrpSpPr/>
        <p:nvPr/>
      </p:nvGrpSpPr>
      <p:grpSpPr>
        <a:xfrm>
          <a:off x="0" y="0"/>
          <a:ext cx="0" cy="0"/>
          <a:chOff x="0" y="0"/>
          <a:chExt cx="0" cy="0"/>
        </a:xfrm>
      </p:grpSpPr>
      <p:sp>
        <p:nvSpPr>
          <p:cNvPr id="57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572123826"/>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rgbClr val="FFFFFF"/>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xfrm>
            <a:off x="457237" y="273050"/>
            <a:ext cx="3008315" cy="1162050"/>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85" name="Body Level One…"/>
          <p:cNvSpPr txBox="1">
            <a:spLocks noGrp="1"/>
          </p:cNvSpPr>
          <p:nvPr>
            <p:ph type="body" idx="1"/>
          </p:nvPr>
        </p:nvSpPr>
        <p:spPr>
          <a:xfrm>
            <a:off x="3575050" y="273088"/>
            <a:ext cx="5111750" cy="585311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defTabSz="456342" rtl="0">
              <a:spcBef>
                <a:spcPts val="300"/>
              </a:spcBef>
              <a:buSzTx/>
              <a:buNone/>
              <a:defRPr sz="1400">
                <a:solidFill>
                  <a:srgbClr val="000000"/>
                </a:solidFill>
                <a:latin typeface="Calibri"/>
                <a:ea typeface="Calibri"/>
                <a:cs typeface="Calibri"/>
                <a:sym typeface="Calibri"/>
              </a:defRPr>
            </a:pPr>
            <a:endParaRPr/>
          </a:p>
        </p:txBody>
      </p:sp>
      <p:sp>
        <p:nvSpPr>
          <p:cNvPr id="58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89313157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Tree>
    <p:extLst>
      <p:ext uri="{BB962C8B-B14F-4D97-AF65-F5344CB8AC3E}">
        <p14:creationId xmlns:p14="http://schemas.microsoft.com/office/powerpoint/2010/main" val="63727280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rgbClr val="FFFFFF"/>
        </a:solidFill>
        <a:effectLst/>
      </p:bgPr>
    </p:bg>
    <p:spTree>
      <p:nvGrpSpPr>
        <p:cNvPr id="1" name=""/>
        <p:cNvGrpSpPr/>
        <p:nvPr/>
      </p:nvGrpSpPr>
      <p:grpSpPr>
        <a:xfrm>
          <a:off x="0" y="0"/>
          <a:ext cx="0" cy="0"/>
          <a:chOff x="0" y="0"/>
          <a:chExt cx="0" cy="0"/>
        </a:xfrm>
      </p:grpSpPr>
      <p:sp>
        <p:nvSpPr>
          <p:cNvPr id="594" name="Title Text"/>
          <p:cNvSpPr txBox="1">
            <a:spLocks noGrp="1"/>
          </p:cNvSpPr>
          <p:nvPr>
            <p:ph type="title"/>
          </p:nvPr>
        </p:nvSpPr>
        <p:spPr>
          <a:xfrm>
            <a:off x="1792288" y="4800600"/>
            <a:ext cx="5486401" cy="566738"/>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5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456342">
              <a:spcBef>
                <a:spcPts val="300"/>
              </a:spcBef>
              <a:buSzTx/>
              <a:buNone/>
              <a:defRPr sz="1400">
                <a:solidFill>
                  <a:srgbClr val="000000"/>
                </a:solidFill>
                <a:latin typeface="Calibri"/>
                <a:ea typeface="Calibri"/>
                <a:cs typeface="Calibri"/>
                <a:sym typeface="Calibri"/>
              </a:defRPr>
            </a:lvl1pPr>
            <a:lvl2pPr marL="0" indent="456342" defTabSz="456342">
              <a:spcBef>
                <a:spcPts val="300"/>
              </a:spcBef>
              <a:buSzTx/>
              <a:buNone/>
              <a:defRPr sz="1400">
                <a:solidFill>
                  <a:srgbClr val="000000"/>
                </a:solidFill>
                <a:latin typeface="Calibri"/>
                <a:ea typeface="Calibri"/>
                <a:cs typeface="Calibri"/>
                <a:sym typeface="Calibri"/>
              </a:defRPr>
            </a:lvl2pPr>
            <a:lvl3pPr marL="0" indent="912690" defTabSz="456342">
              <a:spcBef>
                <a:spcPts val="300"/>
              </a:spcBef>
              <a:buSzTx/>
              <a:buNone/>
              <a:defRPr sz="1400">
                <a:solidFill>
                  <a:srgbClr val="000000"/>
                </a:solidFill>
                <a:latin typeface="Calibri"/>
                <a:ea typeface="Calibri"/>
                <a:cs typeface="Calibri"/>
                <a:sym typeface="Calibri"/>
              </a:defRPr>
            </a:lvl3pPr>
            <a:lvl4pPr marL="0" indent="1369015" defTabSz="456342">
              <a:spcBef>
                <a:spcPts val="300"/>
              </a:spcBef>
              <a:buSzTx/>
              <a:buNone/>
              <a:defRPr sz="1400">
                <a:solidFill>
                  <a:srgbClr val="000000"/>
                </a:solidFill>
                <a:latin typeface="Calibri"/>
                <a:ea typeface="Calibri"/>
                <a:cs typeface="Calibri"/>
                <a:sym typeface="Calibri"/>
              </a:defRPr>
            </a:lvl4pPr>
            <a:lvl5pPr marL="0" indent="1825374" defTabSz="456342">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465596604"/>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2_Title and Vertical Text">
    <p:bg>
      <p:bgPr>
        <a:solidFill>
          <a:srgbClr val="FFFFFF"/>
        </a:solidFill>
        <a:effectLst/>
      </p:bgPr>
    </p:bg>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605" name="Body Level One…"/>
          <p:cNvSpPr txBox="1">
            <a:spLocks noGrp="1"/>
          </p:cNvSpPr>
          <p:nvPr>
            <p:ph type="body" idx="1"/>
          </p:nvPr>
        </p:nvSpPr>
        <p:spPr>
          <a:xfrm>
            <a:off x="457200" y="1600200"/>
            <a:ext cx="8229600" cy="4525963"/>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6"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887760665"/>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2_Vertical Title and Text">
    <p:bg>
      <p:bgPr>
        <a:solidFill>
          <a:srgbClr val="FFFFFF"/>
        </a:solidFill>
        <a:effectLst/>
      </p:bgPr>
    </p:bg>
    <p:spTree>
      <p:nvGrpSpPr>
        <p:cNvPr id="1" name=""/>
        <p:cNvGrpSpPr/>
        <p:nvPr/>
      </p:nvGrpSpPr>
      <p:grpSpPr>
        <a:xfrm>
          <a:off x="0" y="0"/>
          <a:ext cx="0" cy="0"/>
          <a:chOff x="0" y="0"/>
          <a:chExt cx="0" cy="0"/>
        </a:xfrm>
      </p:grpSpPr>
      <p:sp>
        <p:nvSpPr>
          <p:cNvPr id="613" name="Title Text"/>
          <p:cNvSpPr txBox="1">
            <a:spLocks noGrp="1"/>
          </p:cNvSpPr>
          <p:nvPr>
            <p:ph type="title"/>
          </p:nvPr>
        </p:nvSpPr>
        <p:spPr>
          <a:xfrm>
            <a:off x="6629400" y="274675"/>
            <a:ext cx="2057400" cy="5851526"/>
          </a:xfrm>
          <a:prstGeom prst="rect">
            <a:avLst/>
          </a:prstGeom>
          <a:noFill/>
        </p:spPr>
        <p:txBody>
          <a:bodyPr vert="eaVert"/>
          <a:lstStyle>
            <a:lvl1pPr defTabSz="456342">
              <a:defRPr sz="4400" b="0">
                <a:solidFill>
                  <a:srgbClr val="000000"/>
                </a:solidFill>
                <a:latin typeface="Calibri"/>
                <a:ea typeface="Calibri"/>
                <a:cs typeface="Calibri"/>
                <a:sym typeface="Calibri"/>
              </a:defRPr>
            </a:lvl1pPr>
          </a:lstStyle>
          <a:p>
            <a:r>
              <a:t>Title Text</a:t>
            </a:r>
          </a:p>
        </p:txBody>
      </p:sp>
      <p:sp>
        <p:nvSpPr>
          <p:cNvPr id="614" name="Body Level One…"/>
          <p:cNvSpPr txBox="1">
            <a:spLocks noGrp="1"/>
          </p:cNvSpPr>
          <p:nvPr>
            <p:ph type="body" idx="1"/>
          </p:nvPr>
        </p:nvSpPr>
        <p:spPr>
          <a:xfrm>
            <a:off x="457200" y="274675"/>
            <a:ext cx="6019800" cy="5851526"/>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5"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40572251"/>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A0E5B"/>
        </a:solidFill>
        <a:effectLst/>
      </p:bgPr>
    </p:bg>
    <p:spTree>
      <p:nvGrpSpPr>
        <p:cNvPr id="1" name=""/>
        <p:cNvGrpSpPr/>
        <p:nvPr/>
      </p:nvGrpSpPr>
      <p:grpSpPr>
        <a:xfrm>
          <a:off x="0" y="0"/>
          <a:ext cx="0" cy="0"/>
          <a:chOff x="0" y="0"/>
          <a:chExt cx="0" cy="0"/>
        </a:xfrm>
      </p:grpSpPr>
      <p:sp>
        <p:nvSpPr>
          <p:cNvPr id="6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46" name="Group 7"/>
          <p:cNvGrpSpPr/>
          <p:nvPr/>
        </p:nvGrpSpPr>
        <p:grpSpPr>
          <a:xfrm>
            <a:off x="-1" y="355600"/>
            <a:ext cx="6172201" cy="2438400"/>
            <a:chOff x="0" y="0"/>
            <a:chExt cx="6172199" cy="2438400"/>
          </a:xfrm>
        </p:grpSpPr>
        <p:sp>
          <p:nvSpPr>
            <p:cNvPr id="6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47"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648" name="Body Level One…"/>
          <p:cNvSpPr txBox="1">
            <a:spLocks noGrp="1"/>
          </p:cNvSpPr>
          <p:nvPr>
            <p:ph type="body" idx="1"/>
          </p:nvPr>
        </p:nvSpPr>
        <p:spPr>
          <a:xfrm>
            <a:off x="1219200" y="1676400"/>
            <a:ext cx="7772401" cy="4572000"/>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6425266"/>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0A0E5B"/>
        </a:solidFill>
        <a:effectLst/>
      </p:bgPr>
    </p:bg>
    <p:spTree>
      <p:nvGrpSpPr>
        <p:cNvPr id="1" name=""/>
        <p:cNvGrpSpPr/>
        <p:nvPr/>
      </p:nvGrpSpPr>
      <p:grpSpPr>
        <a:xfrm>
          <a:off x="0" y="0"/>
          <a:ext cx="0" cy="0"/>
          <a:chOff x="0" y="0"/>
          <a:chExt cx="0" cy="0"/>
        </a:xfrm>
      </p:grpSpPr>
      <p:sp>
        <p:nvSpPr>
          <p:cNvPr id="656"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57"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63" name="Group 7"/>
          <p:cNvGrpSpPr/>
          <p:nvPr/>
        </p:nvGrpSpPr>
        <p:grpSpPr>
          <a:xfrm>
            <a:off x="-1" y="355600"/>
            <a:ext cx="6172201" cy="2438400"/>
            <a:chOff x="0" y="0"/>
            <a:chExt cx="6172199" cy="2438400"/>
          </a:xfrm>
        </p:grpSpPr>
        <p:sp>
          <p:nvSpPr>
            <p:cNvPr id="658"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59"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0"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1"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2"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64" name="Title Text"/>
          <p:cNvSpPr txBox="1">
            <a:spLocks noGrp="1"/>
          </p:cNvSpPr>
          <p:nvPr>
            <p:ph type="title"/>
          </p:nvPr>
        </p:nvSpPr>
        <p:spPr>
          <a:xfrm>
            <a:off x="722312" y="4406900"/>
            <a:ext cx="7772401" cy="1362075"/>
          </a:xfrm>
          <a:prstGeom prst="rect">
            <a:avLst/>
          </a:prstGeom>
          <a:noFill/>
          <a:effectLst>
            <a:outerShdw blurRad="63500" dist="12700" dir="16200000" rotWithShape="0">
              <a:srgbClr val="FFFFFF">
                <a:alpha val="74998"/>
              </a:srgbClr>
            </a:outerShdw>
          </a:effectLst>
        </p:spPr>
        <p:txBody>
          <a:bodyPr anchor="t"/>
          <a:lstStyle>
            <a:lvl1pPr algn="l">
              <a:defRPr sz="4000" b="1" i="0" cap="all">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66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latin typeface="Times Roman"/>
                <a:ea typeface="Times Roman"/>
                <a:cs typeface="Times Roman"/>
                <a:sym typeface="Times Roman"/>
              </a:defRPr>
            </a:lvl1pPr>
            <a:lvl2pPr marL="0" indent="456342">
              <a:spcBef>
                <a:spcPts val="400"/>
              </a:spcBef>
              <a:buSzTx/>
              <a:buNone/>
              <a:defRPr sz="2000">
                <a:solidFill>
                  <a:srgbClr val="FFFFFF"/>
                </a:solidFill>
                <a:latin typeface="Times Roman"/>
                <a:ea typeface="Times Roman"/>
                <a:cs typeface="Times Roman"/>
                <a:sym typeface="Times Roman"/>
              </a:defRPr>
            </a:lvl2pPr>
            <a:lvl3pPr marL="0" indent="912690">
              <a:spcBef>
                <a:spcPts val="400"/>
              </a:spcBef>
              <a:buSzTx/>
              <a:buNone/>
              <a:defRPr sz="2000">
                <a:solidFill>
                  <a:srgbClr val="FFFFFF"/>
                </a:solidFill>
                <a:latin typeface="Times Roman"/>
                <a:ea typeface="Times Roman"/>
                <a:cs typeface="Times Roman"/>
                <a:sym typeface="Times Roman"/>
              </a:defRPr>
            </a:lvl3pPr>
            <a:lvl4pPr marL="0" indent="1369015">
              <a:spcBef>
                <a:spcPts val="400"/>
              </a:spcBef>
              <a:buSzTx/>
              <a:buNone/>
              <a:defRPr sz="2000">
                <a:solidFill>
                  <a:srgbClr val="FFFFFF"/>
                </a:solidFill>
                <a:latin typeface="Times Roman"/>
                <a:ea typeface="Times Roman"/>
                <a:cs typeface="Times Roman"/>
                <a:sym typeface="Times Roman"/>
              </a:defRPr>
            </a:lvl4pPr>
            <a:lvl5pPr marL="0" indent="1825374">
              <a:spcBef>
                <a:spcPts val="400"/>
              </a:spcBef>
              <a:buSzTx/>
              <a:buNone/>
              <a:defRPr sz="20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66"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90044434"/>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3_Two Content">
    <p:bg>
      <p:bgPr>
        <a:solidFill>
          <a:srgbClr val="0A0E5B"/>
        </a:solidFill>
        <a:effectLst/>
      </p:bgPr>
    </p:bg>
    <p:spTree>
      <p:nvGrpSpPr>
        <p:cNvPr id="1" name=""/>
        <p:cNvGrpSpPr/>
        <p:nvPr/>
      </p:nvGrpSpPr>
      <p:grpSpPr>
        <a:xfrm>
          <a:off x="0" y="0"/>
          <a:ext cx="0" cy="0"/>
          <a:chOff x="0" y="0"/>
          <a:chExt cx="0" cy="0"/>
        </a:xfrm>
      </p:grpSpPr>
      <p:sp>
        <p:nvSpPr>
          <p:cNvPr id="673"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74"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80" name="Group 7"/>
          <p:cNvGrpSpPr/>
          <p:nvPr/>
        </p:nvGrpSpPr>
        <p:grpSpPr>
          <a:xfrm>
            <a:off x="-1" y="355600"/>
            <a:ext cx="6172201" cy="2438400"/>
            <a:chOff x="0" y="0"/>
            <a:chExt cx="6172199" cy="2438400"/>
          </a:xfrm>
        </p:grpSpPr>
        <p:sp>
          <p:nvSpPr>
            <p:cNvPr id="675"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6"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7"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8"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9"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81"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682" name="Body Level One…"/>
          <p:cNvSpPr txBox="1">
            <a:spLocks noGrp="1"/>
          </p:cNvSpPr>
          <p:nvPr>
            <p:ph type="body" sz="half" idx="1"/>
          </p:nvPr>
        </p:nvSpPr>
        <p:spPr>
          <a:xfrm>
            <a:off x="1219200" y="1676400"/>
            <a:ext cx="3810000" cy="4572000"/>
          </a:xfrm>
          <a:prstGeom prst="rect">
            <a:avLst/>
          </a:prstGeom>
        </p:spPr>
        <p:txBody>
          <a:bodyPr>
            <a:normAutofit/>
          </a:bodyPr>
          <a:lstStyle>
            <a:lvl1pPr>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1pPr>
            <a:lvl2pPr marL="789082" indent="-33275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2pPr>
            <a:lvl3pPr marL="1232107" indent="-319440">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3pPr>
            <a:lvl4pPr marL="1723956" indent="-35493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4pPr>
            <a:lvl5pPr marL="2180286" indent="-354934">
              <a:spcBef>
                <a:spcPts val="600"/>
              </a:spcBef>
              <a:buClr>
                <a:srgbClr val="4460EE"/>
              </a:buClr>
              <a:buFont typeface="Times Roman"/>
              <a:buChar char="▪"/>
              <a:defRPr sz="28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83"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34874643"/>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0A0E5B"/>
        </a:solidFill>
        <a:effectLst/>
      </p:bgPr>
    </p:bg>
    <p:spTree>
      <p:nvGrpSpPr>
        <p:cNvPr id="1" name=""/>
        <p:cNvGrpSpPr/>
        <p:nvPr/>
      </p:nvGrpSpPr>
      <p:grpSpPr>
        <a:xfrm>
          <a:off x="0" y="0"/>
          <a:ext cx="0" cy="0"/>
          <a:chOff x="0" y="0"/>
          <a:chExt cx="0" cy="0"/>
        </a:xfrm>
      </p:grpSpPr>
      <p:sp>
        <p:nvSpPr>
          <p:cNvPr id="690"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91"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97" name="Group 7"/>
          <p:cNvGrpSpPr/>
          <p:nvPr/>
        </p:nvGrpSpPr>
        <p:grpSpPr>
          <a:xfrm>
            <a:off x="-1" y="355600"/>
            <a:ext cx="6172201" cy="2438400"/>
            <a:chOff x="0" y="0"/>
            <a:chExt cx="6172199" cy="2438400"/>
          </a:xfrm>
        </p:grpSpPr>
        <p:sp>
          <p:nvSpPr>
            <p:cNvPr id="692"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3"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4"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5"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6"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98" name="Title Text"/>
          <p:cNvSpPr txBox="1">
            <a:spLocks noGrp="1"/>
          </p:cNvSpPr>
          <p:nvPr>
            <p:ph type="title"/>
          </p:nvPr>
        </p:nvSpPr>
        <p:spPr>
          <a:xfrm>
            <a:off x="457200" y="274638"/>
            <a:ext cx="8229600" cy="1143001"/>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6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latin typeface="Times Roman"/>
                <a:ea typeface="Times Roman"/>
                <a:cs typeface="Times Roman"/>
                <a:sym typeface="Times Roman"/>
              </a:defRPr>
            </a:lvl1pPr>
            <a:lvl2pPr marL="0" indent="456342">
              <a:spcBef>
                <a:spcPts val="500"/>
              </a:spcBef>
              <a:buSzTx/>
              <a:buNone/>
              <a:defRPr sz="2400" b="1">
                <a:solidFill>
                  <a:srgbClr val="FFFFFF"/>
                </a:solidFill>
                <a:latin typeface="Times Roman"/>
                <a:ea typeface="Times Roman"/>
                <a:cs typeface="Times Roman"/>
                <a:sym typeface="Times Roman"/>
              </a:defRPr>
            </a:lvl2pPr>
            <a:lvl3pPr marL="0" indent="912690">
              <a:spcBef>
                <a:spcPts val="500"/>
              </a:spcBef>
              <a:buSzTx/>
              <a:buNone/>
              <a:defRPr sz="2400" b="1">
                <a:solidFill>
                  <a:srgbClr val="FFFFFF"/>
                </a:solidFill>
                <a:latin typeface="Times Roman"/>
                <a:ea typeface="Times Roman"/>
                <a:cs typeface="Times Roman"/>
                <a:sym typeface="Times Roman"/>
              </a:defRPr>
            </a:lvl3pPr>
            <a:lvl4pPr marL="0" indent="1369015">
              <a:spcBef>
                <a:spcPts val="500"/>
              </a:spcBef>
              <a:buSzTx/>
              <a:buNone/>
              <a:defRPr sz="2400" b="1">
                <a:solidFill>
                  <a:srgbClr val="FFFFFF"/>
                </a:solidFill>
                <a:latin typeface="Times Roman"/>
                <a:ea typeface="Times Roman"/>
                <a:cs typeface="Times Roman"/>
                <a:sym typeface="Times Roman"/>
              </a:defRPr>
            </a:lvl4pPr>
            <a:lvl5pPr marL="0" indent="1825374">
              <a:spcBef>
                <a:spcPts val="500"/>
              </a:spcBef>
              <a:buSzTx/>
              <a:buNone/>
              <a:defRPr sz="2400" b="1">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0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latin typeface="Times Roman"/>
                <a:ea typeface="Times Roman"/>
                <a:cs typeface="Times Roman"/>
                <a:sym typeface="Times Roman"/>
              </a:defRPr>
            </a:pPr>
            <a:endParaRPr/>
          </a:p>
        </p:txBody>
      </p:sp>
      <p:sp>
        <p:nvSpPr>
          <p:cNvPr id="701"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22338524"/>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A0E5B"/>
        </a:solidFill>
        <a:effectLst/>
      </p:bgPr>
    </p:bg>
    <p:spTree>
      <p:nvGrpSpPr>
        <p:cNvPr id="1" name=""/>
        <p:cNvGrpSpPr/>
        <p:nvPr/>
      </p:nvGrpSpPr>
      <p:grpSpPr>
        <a:xfrm>
          <a:off x="0" y="0"/>
          <a:ext cx="0" cy="0"/>
          <a:chOff x="0" y="0"/>
          <a:chExt cx="0" cy="0"/>
        </a:xfrm>
      </p:grpSpPr>
      <p:sp>
        <p:nvSpPr>
          <p:cNvPr id="708"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09"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15" name="Group 7"/>
          <p:cNvGrpSpPr/>
          <p:nvPr/>
        </p:nvGrpSpPr>
        <p:grpSpPr>
          <a:xfrm>
            <a:off x="-1" y="355600"/>
            <a:ext cx="6172201" cy="2438400"/>
            <a:chOff x="0" y="0"/>
            <a:chExt cx="6172199" cy="2438400"/>
          </a:xfrm>
        </p:grpSpPr>
        <p:sp>
          <p:nvSpPr>
            <p:cNvPr id="710"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1"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2"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3"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4"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16"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717"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90644771"/>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A0E5B"/>
        </a:solidFill>
        <a:effectLst/>
      </p:bgPr>
    </p:bg>
    <p:spTree>
      <p:nvGrpSpPr>
        <p:cNvPr id="1" name=""/>
        <p:cNvGrpSpPr/>
        <p:nvPr/>
      </p:nvGrpSpPr>
      <p:grpSpPr>
        <a:xfrm>
          <a:off x="0" y="0"/>
          <a:ext cx="0" cy="0"/>
          <a:chOff x="0" y="0"/>
          <a:chExt cx="0" cy="0"/>
        </a:xfrm>
      </p:grpSpPr>
      <p:sp>
        <p:nvSpPr>
          <p:cNvPr id="724"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25"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31" name="Group 7"/>
          <p:cNvGrpSpPr/>
          <p:nvPr/>
        </p:nvGrpSpPr>
        <p:grpSpPr>
          <a:xfrm>
            <a:off x="-1" y="355600"/>
            <a:ext cx="6172201" cy="2438400"/>
            <a:chOff x="0" y="0"/>
            <a:chExt cx="6172199" cy="2438400"/>
          </a:xfrm>
        </p:grpSpPr>
        <p:sp>
          <p:nvSpPr>
            <p:cNvPr id="726"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7"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8"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9"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30"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3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8034334"/>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0A0E5B"/>
        </a:solidFill>
        <a:effectLst/>
      </p:bgPr>
    </p:bg>
    <p:spTree>
      <p:nvGrpSpPr>
        <p:cNvPr id="1" name=""/>
        <p:cNvGrpSpPr/>
        <p:nvPr/>
      </p:nvGrpSpPr>
      <p:grpSpPr>
        <a:xfrm>
          <a:off x="0" y="0"/>
          <a:ext cx="0" cy="0"/>
          <a:chOff x="0" y="0"/>
          <a:chExt cx="0" cy="0"/>
        </a:xfrm>
      </p:grpSpPr>
      <p:sp>
        <p:nvSpPr>
          <p:cNvPr id="7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46" name="Group 7"/>
          <p:cNvGrpSpPr/>
          <p:nvPr/>
        </p:nvGrpSpPr>
        <p:grpSpPr>
          <a:xfrm>
            <a:off x="-1" y="355600"/>
            <a:ext cx="6172201" cy="2438400"/>
            <a:chOff x="0" y="0"/>
            <a:chExt cx="6172199" cy="2438400"/>
          </a:xfrm>
        </p:grpSpPr>
        <p:sp>
          <p:nvSpPr>
            <p:cNvPr id="7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47" name="Title Text"/>
          <p:cNvSpPr txBox="1">
            <a:spLocks noGrp="1"/>
          </p:cNvSpPr>
          <p:nvPr>
            <p:ph type="title"/>
          </p:nvPr>
        </p:nvSpPr>
        <p:spPr>
          <a:xfrm>
            <a:off x="457237" y="273050"/>
            <a:ext cx="3008315" cy="1162050"/>
          </a:xfrm>
          <a:prstGeom prst="rect">
            <a:avLst/>
          </a:prstGeom>
          <a:noFill/>
          <a:effectLst>
            <a:outerShdw blurRad="63500" dist="12700" dir="16200000" rotWithShape="0">
              <a:srgbClr val="FFFFFF">
                <a:alpha val="74998"/>
              </a:srgbClr>
            </a:outerShdw>
          </a:effectLst>
        </p:spPr>
        <p:txBody>
          <a:bodyPr anchor="b"/>
          <a:lstStyle>
            <a:lvl1pPr algn="l">
              <a:defRPr sz="20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748"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4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latin typeface="Times Roman"/>
                <a:ea typeface="Times Roman"/>
                <a:cs typeface="Times Roman"/>
                <a:sym typeface="Times Roman"/>
              </a:defRPr>
            </a:pPr>
            <a:endParaRPr/>
          </a:p>
        </p:txBody>
      </p:sp>
      <p:sp>
        <p:nvSpPr>
          <p:cNvPr id="750"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226028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82743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0A0E5B"/>
        </a:solidFill>
        <a:effectLst/>
      </p:bgPr>
    </p:bg>
    <p:spTree>
      <p:nvGrpSpPr>
        <p:cNvPr id="1" name=""/>
        <p:cNvGrpSpPr/>
        <p:nvPr/>
      </p:nvGrpSpPr>
      <p:grpSpPr>
        <a:xfrm>
          <a:off x="0" y="0"/>
          <a:ext cx="0" cy="0"/>
          <a:chOff x="0" y="0"/>
          <a:chExt cx="0" cy="0"/>
        </a:xfrm>
      </p:grpSpPr>
      <p:sp>
        <p:nvSpPr>
          <p:cNvPr id="757"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58"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64" name="Group 7"/>
          <p:cNvGrpSpPr/>
          <p:nvPr/>
        </p:nvGrpSpPr>
        <p:grpSpPr>
          <a:xfrm>
            <a:off x="-1" y="355600"/>
            <a:ext cx="6172201" cy="2438400"/>
            <a:chOff x="0" y="0"/>
            <a:chExt cx="6172199" cy="2438400"/>
          </a:xfrm>
        </p:grpSpPr>
        <p:sp>
          <p:nvSpPr>
            <p:cNvPr id="759"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0"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1"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2"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3"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65" name="Title Text"/>
          <p:cNvSpPr txBox="1">
            <a:spLocks noGrp="1"/>
          </p:cNvSpPr>
          <p:nvPr>
            <p:ph type="title"/>
          </p:nvPr>
        </p:nvSpPr>
        <p:spPr>
          <a:xfrm>
            <a:off x="1792288" y="4800600"/>
            <a:ext cx="5486401" cy="566738"/>
          </a:xfrm>
          <a:prstGeom prst="rect">
            <a:avLst/>
          </a:prstGeom>
          <a:noFill/>
          <a:effectLst>
            <a:outerShdw blurRad="63500" dist="12700" dir="16200000" rotWithShape="0">
              <a:srgbClr val="FFFFFF">
                <a:alpha val="74998"/>
              </a:srgbClr>
            </a:outerShdw>
          </a:effectLst>
        </p:spPr>
        <p:txBody>
          <a:bodyPr anchor="b"/>
          <a:lstStyle>
            <a:lvl1pPr algn="l">
              <a:defRPr sz="20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76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7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latin typeface="Times Roman"/>
                <a:ea typeface="Times Roman"/>
                <a:cs typeface="Times Roman"/>
                <a:sym typeface="Times Roman"/>
              </a:defRPr>
            </a:lvl1pPr>
            <a:lvl2pPr marL="0" indent="456342">
              <a:spcBef>
                <a:spcPts val="300"/>
              </a:spcBef>
              <a:buSzTx/>
              <a:buNone/>
              <a:defRPr sz="1400">
                <a:solidFill>
                  <a:srgbClr val="FFFFFF"/>
                </a:solidFill>
                <a:latin typeface="Times Roman"/>
                <a:ea typeface="Times Roman"/>
                <a:cs typeface="Times Roman"/>
                <a:sym typeface="Times Roman"/>
              </a:defRPr>
            </a:lvl2pPr>
            <a:lvl3pPr marL="0" indent="912690">
              <a:spcBef>
                <a:spcPts val="300"/>
              </a:spcBef>
              <a:buSzTx/>
              <a:buNone/>
              <a:defRPr sz="1400">
                <a:solidFill>
                  <a:srgbClr val="FFFFFF"/>
                </a:solidFill>
                <a:latin typeface="Times Roman"/>
                <a:ea typeface="Times Roman"/>
                <a:cs typeface="Times Roman"/>
                <a:sym typeface="Times Roman"/>
              </a:defRPr>
            </a:lvl3pPr>
            <a:lvl4pPr marL="0" indent="1369015">
              <a:spcBef>
                <a:spcPts val="300"/>
              </a:spcBef>
              <a:buSzTx/>
              <a:buNone/>
              <a:defRPr sz="1400">
                <a:solidFill>
                  <a:srgbClr val="FFFFFF"/>
                </a:solidFill>
                <a:latin typeface="Times Roman"/>
                <a:ea typeface="Times Roman"/>
                <a:cs typeface="Times Roman"/>
                <a:sym typeface="Times Roman"/>
              </a:defRPr>
            </a:lvl4pPr>
            <a:lvl5pPr marL="0" indent="1825374">
              <a:spcBef>
                <a:spcPts val="300"/>
              </a:spcBef>
              <a:buSzTx/>
              <a:buNone/>
              <a:defRPr sz="14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55010161"/>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3_Title and Vertical Text">
    <p:bg>
      <p:bgPr>
        <a:solidFill>
          <a:srgbClr val="0A0E5B"/>
        </a:solidFill>
        <a:effectLst/>
      </p:bgPr>
    </p:bg>
    <p:spTree>
      <p:nvGrpSpPr>
        <p:cNvPr id="1" name=""/>
        <p:cNvGrpSpPr/>
        <p:nvPr/>
      </p:nvGrpSpPr>
      <p:grpSpPr>
        <a:xfrm>
          <a:off x="0" y="0"/>
          <a:ext cx="0" cy="0"/>
          <a:chOff x="0" y="0"/>
          <a:chExt cx="0" cy="0"/>
        </a:xfrm>
      </p:grpSpPr>
      <p:sp>
        <p:nvSpPr>
          <p:cNvPr id="775"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76"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82" name="Group 7"/>
          <p:cNvGrpSpPr/>
          <p:nvPr/>
        </p:nvGrpSpPr>
        <p:grpSpPr>
          <a:xfrm>
            <a:off x="-1" y="355600"/>
            <a:ext cx="6172201" cy="2438400"/>
            <a:chOff x="0" y="0"/>
            <a:chExt cx="6172199" cy="2438400"/>
          </a:xfrm>
        </p:grpSpPr>
        <p:sp>
          <p:nvSpPr>
            <p:cNvPr id="777"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8"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9"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0"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1"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83"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784" name="Body Level One…"/>
          <p:cNvSpPr txBox="1">
            <a:spLocks noGrp="1"/>
          </p:cNvSpPr>
          <p:nvPr>
            <p:ph type="body" idx="1"/>
          </p:nvPr>
        </p:nvSpPr>
        <p:spPr>
          <a:xfrm>
            <a:off x="1219200" y="1676400"/>
            <a:ext cx="7772401" cy="4572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85"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96776696"/>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3_Vertical Title and Text">
    <p:bg>
      <p:bgPr>
        <a:solidFill>
          <a:srgbClr val="0A0E5B"/>
        </a:solidFill>
        <a:effectLst/>
      </p:bgPr>
    </p:bg>
    <p:spTree>
      <p:nvGrpSpPr>
        <p:cNvPr id="1" name=""/>
        <p:cNvGrpSpPr/>
        <p:nvPr/>
      </p:nvGrpSpPr>
      <p:grpSpPr>
        <a:xfrm>
          <a:off x="0" y="0"/>
          <a:ext cx="0" cy="0"/>
          <a:chOff x="0" y="0"/>
          <a:chExt cx="0" cy="0"/>
        </a:xfrm>
      </p:grpSpPr>
      <p:sp>
        <p:nvSpPr>
          <p:cNvPr id="792"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93"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99" name="Group 7"/>
          <p:cNvGrpSpPr/>
          <p:nvPr/>
        </p:nvGrpSpPr>
        <p:grpSpPr>
          <a:xfrm>
            <a:off x="-1" y="355600"/>
            <a:ext cx="6172201" cy="2438400"/>
            <a:chOff x="0" y="0"/>
            <a:chExt cx="6172199" cy="2438400"/>
          </a:xfrm>
        </p:grpSpPr>
        <p:sp>
          <p:nvSpPr>
            <p:cNvPr id="794"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5"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6"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7"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8"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800" name="Title Text"/>
          <p:cNvSpPr txBox="1">
            <a:spLocks noGrp="1"/>
          </p:cNvSpPr>
          <p:nvPr>
            <p:ph type="title"/>
          </p:nvPr>
        </p:nvSpPr>
        <p:spPr>
          <a:xfrm>
            <a:off x="6838950" y="152400"/>
            <a:ext cx="2228850" cy="6096000"/>
          </a:xfrm>
          <a:prstGeom prst="rect">
            <a:avLst/>
          </a:prstGeom>
          <a:noFill/>
          <a:effectLst>
            <a:outerShdw blurRad="63500" dist="12700" dir="16200000" rotWithShape="0">
              <a:srgbClr val="FFFFFF">
                <a:alpha val="74998"/>
              </a:srgbClr>
            </a:outerShdw>
          </a:effectLst>
        </p:spPr>
        <p:txBody>
          <a:bodyPr vert="eaVert"/>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801" name="Body Level One…"/>
          <p:cNvSpPr txBox="1">
            <a:spLocks noGrp="1"/>
          </p:cNvSpPr>
          <p:nvPr>
            <p:ph type="body" idx="1"/>
          </p:nvPr>
        </p:nvSpPr>
        <p:spPr>
          <a:xfrm>
            <a:off x="152400" y="152400"/>
            <a:ext cx="6534150" cy="6096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80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12437686"/>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1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17" name="Group 2"/>
          <p:cNvGrpSpPr/>
          <p:nvPr/>
        </p:nvGrpSpPr>
        <p:grpSpPr>
          <a:xfrm>
            <a:off x="-1" y="76"/>
            <a:ext cx="9144001" cy="6860193"/>
            <a:chOff x="0" y="38"/>
            <a:chExt cx="9144000" cy="6860192"/>
          </a:xfrm>
        </p:grpSpPr>
        <p:sp>
          <p:nvSpPr>
            <p:cNvPr id="80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18" name="Title Text"/>
          <p:cNvSpPr txBox="1">
            <a:spLocks noGrp="1"/>
          </p:cNvSpPr>
          <p:nvPr>
            <p:ph type="title"/>
          </p:nvPr>
        </p:nvSpPr>
        <p:spPr>
          <a:xfrm>
            <a:off x="685800" y="2286000"/>
            <a:ext cx="77724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819"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algn="ctr">
              <a:buSzPct val="100000"/>
              <a:buChar char="–"/>
              <a:defRPr b="1" i="0">
                <a:solidFill>
                  <a:srgbClr val="FFFFFF"/>
                </a:solidFill>
                <a:latin typeface="Arial" panose="020B0604020202020204" pitchFamily="34" charset="0"/>
                <a:cs typeface="Arial" panose="020B0604020202020204" pitchFamily="34" charset="0"/>
              </a:defRPr>
            </a:lvl2pPr>
            <a:lvl3pPr algn="ctr">
              <a:buSzPct val="100000"/>
              <a:buChar char="•"/>
              <a:defRPr b="1" i="0">
                <a:solidFill>
                  <a:srgbClr val="FFFFFF"/>
                </a:solidFill>
                <a:latin typeface="Arial" panose="020B0604020202020204" pitchFamily="34" charset="0"/>
                <a:cs typeface="Arial" panose="020B0604020202020204" pitchFamily="34" charset="0"/>
              </a:defRPr>
            </a:lvl3pPr>
            <a:lvl4pPr algn="ctr">
              <a:buSzPct val="100000"/>
              <a:buChar char="–"/>
              <a:defRPr b="1" i="0">
                <a:solidFill>
                  <a:srgbClr val="FFFFFF"/>
                </a:solidFill>
                <a:latin typeface="Arial" panose="020B0604020202020204" pitchFamily="34" charset="0"/>
                <a:cs typeface="Arial" panose="020B0604020202020204" pitchFamily="34" charset="0"/>
              </a:defRPr>
            </a:lvl4pPr>
            <a:lvl5pPr algn="ct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20" name="Slide Number"/>
          <p:cNvSpPr txBox="1">
            <a:spLocks noGrp="1"/>
          </p:cNvSpPr>
          <p:nvPr>
            <p:ph type="sldNum" sz="quarter" idx="2"/>
          </p:nvPr>
        </p:nvSpPr>
        <p:spPr>
          <a:xfrm>
            <a:off x="8176437" y="6418691"/>
            <a:ext cx="281763" cy="286910"/>
          </a:xfrm>
          <a:prstGeom prst="rect">
            <a:avLst/>
          </a:prstGeom>
        </p:spPr>
        <p:txBody>
          <a:bodyPr/>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97489690"/>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4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35" name="Group 2"/>
          <p:cNvGrpSpPr/>
          <p:nvPr/>
        </p:nvGrpSpPr>
        <p:grpSpPr>
          <a:xfrm>
            <a:off x="-1" y="76"/>
            <a:ext cx="9144001" cy="6860193"/>
            <a:chOff x="0" y="38"/>
            <a:chExt cx="9144000" cy="6860192"/>
          </a:xfrm>
        </p:grpSpPr>
        <p:sp>
          <p:nvSpPr>
            <p:cNvPr id="82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3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837" name="Body Level One…"/>
          <p:cNvSpPr txBox="1">
            <a:spLocks noGrp="1"/>
          </p:cNvSpPr>
          <p:nvPr>
            <p:ph type="body" idx="1"/>
          </p:nvPr>
        </p:nvSpPr>
        <p:spPr>
          <a:xfrm>
            <a:off x="0" y="1981200"/>
            <a:ext cx="91440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38"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20679687"/>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4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53" name="Group 2"/>
          <p:cNvGrpSpPr/>
          <p:nvPr/>
        </p:nvGrpSpPr>
        <p:grpSpPr>
          <a:xfrm>
            <a:off x="-1" y="76"/>
            <a:ext cx="9144001" cy="6860193"/>
            <a:chOff x="0" y="38"/>
            <a:chExt cx="9144000" cy="6860192"/>
          </a:xfrm>
        </p:grpSpPr>
        <p:sp>
          <p:nvSpPr>
            <p:cNvPr id="845"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6"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7"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8"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9"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0"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1"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2"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54"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85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65459445"/>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 y="76"/>
            <a:ext cx="9144001" cy="6860193"/>
            <a:chOff x="0" y="38"/>
            <a:chExt cx="9144000" cy="6860192"/>
          </a:xfrm>
        </p:grpSpPr>
        <p:sp>
          <p:nvSpPr>
            <p:cNvPr id="863"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4"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5"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6"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7"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8"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9"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70"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72"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8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74"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40416468"/>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4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89" name="Group 2"/>
          <p:cNvGrpSpPr/>
          <p:nvPr/>
        </p:nvGrpSpPr>
        <p:grpSpPr>
          <a:xfrm>
            <a:off x="-1" y="76"/>
            <a:ext cx="9144001" cy="6860193"/>
            <a:chOff x="0" y="38"/>
            <a:chExt cx="9144000" cy="6860192"/>
          </a:xfrm>
        </p:grpSpPr>
        <p:sp>
          <p:nvSpPr>
            <p:cNvPr id="881"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2"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3"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4"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5"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6"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7"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8"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90"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8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2"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89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71344588"/>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08" name="Group 2"/>
          <p:cNvGrpSpPr/>
          <p:nvPr/>
        </p:nvGrpSpPr>
        <p:grpSpPr>
          <a:xfrm>
            <a:off x="-1" y="76"/>
            <a:ext cx="9144001" cy="6860193"/>
            <a:chOff x="0" y="38"/>
            <a:chExt cx="9144000" cy="6860192"/>
          </a:xfrm>
        </p:grpSpPr>
        <p:sp>
          <p:nvSpPr>
            <p:cNvPr id="90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09"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910"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93684588"/>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4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25" name="Group 2"/>
          <p:cNvGrpSpPr/>
          <p:nvPr/>
        </p:nvGrpSpPr>
        <p:grpSpPr>
          <a:xfrm>
            <a:off x="-1" y="76"/>
            <a:ext cx="9144001" cy="6860193"/>
            <a:chOff x="0" y="38"/>
            <a:chExt cx="9144000" cy="6860192"/>
          </a:xfrm>
        </p:grpSpPr>
        <p:sp>
          <p:nvSpPr>
            <p:cNvPr id="91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2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0710442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3144"/>
            <a:ext cx="3007591" cy="1162610"/>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868" tIns="40933" rIns="81868" bIns="40933"/>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6" y="1435755"/>
            <a:ext cx="3007591" cy="469106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159717185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000000"/>
        </a:solidFill>
        <a:effectLst/>
      </p:bgPr>
    </p:bg>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81467685"/>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48" name="Group 2"/>
          <p:cNvGrpSpPr/>
          <p:nvPr/>
        </p:nvGrpSpPr>
        <p:grpSpPr>
          <a:xfrm>
            <a:off x="-1" y="76"/>
            <a:ext cx="9144001" cy="6860193"/>
            <a:chOff x="0" y="38"/>
            <a:chExt cx="9144000" cy="6860192"/>
          </a:xfrm>
        </p:grpSpPr>
        <p:sp>
          <p:nvSpPr>
            <p:cNvPr id="94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49"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950"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51"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95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56709664"/>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67" name="Group 2"/>
          <p:cNvGrpSpPr/>
          <p:nvPr/>
        </p:nvGrpSpPr>
        <p:grpSpPr>
          <a:xfrm>
            <a:off x="-1" y="76"/>
            <a:ext cx="9144001" cy="6860193"/>
            <a:chOff x="0" y="38"/>
            <a:chExt cx="9144000" cy="6860192"/>
          </a:xfrm>
        </p:grpSpPr>
        <p:sp>
          <p:nvSpPr>
            <p:cNvPr id="95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68"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9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97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1"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41463540"/>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4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86" name="Group 2"/>
          <p:cNvGrpSpPr/>
          <p:nvPr/>
        </p:nvGrpSpPr>
        <p:grpSpPr>
          <a:xfrm>
            <a:off x="-1" y="76"/>
            <a:ext cx="9144001" cy="6860193"/>
            <a:chOff x="0" y="38"/>
            <a:chExt cx="9144000" cy="6860192"/>
          </a:xfrm>
        </p:grpSpPr>
        <p:sp>
          <p:nvSpPr>
            <p:cNvPr id="978"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79"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0"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1"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2"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3"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4"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5"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87"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988" name="Body Level One…"/>
          <p:cNvSpPr txBox="1">
            <a:spLocks noGrp="1"/>
          </p:cNvSpPr>
          <p:nvPr>
            <p:ph type="body" idx="1"/>
          </p:nvPr>
        </p:nvSpPr>
        <p:spPr>
          <a:xfrm>
            <a:off x="0" y="1981200"/>
            <a:ext cx="9144000" cy="41148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89"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02944738"/>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4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04" name="Group 2"/>
          <p:cNvGrpSpPr/>
          <p:nvPr/>
        </p:nvGrpSpPr>
        <p:grpSpPr>
          <a:xfrm>
            <a:off x="-1" y="76"/>
            <a:ext cx="9144001" cy="6860193"/>
            <a:chOff x="0" y="38"/>
            <a:chExt cx="9144000" cy="6860192"/>
          </a:xfrm>
        </p:grpSpPr>
        <p:sp>
          <p:nvSpPr>
            <p:cNvPr id="996"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7"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8"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9"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0"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1"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2"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3"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05"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00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07"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42007235"/>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22" name="Group 2"/>
          <p:cNvGrpSpPr/>
          <p:nvPr/>
        </p:nvGrpSpPr>
        <p:grpSpPr>
          <a:xfrm>
            <a:off x="-1" y="76"/>
            <a:ext cx="9144001" cy="6860193"/>
            <a:chOff x="0" y="38"/>
            <a:chExt cx="9144000" cy="6860192"/>
          </a:xfrm>
        </p:grpSpPr>
        <p:sp>
          <p:nvSpPr>
            <p:cNvPr id="1014"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5"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6"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7"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8"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9"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0"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1"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23"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024"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5"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08581086"/>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40" name="Group 2"/>
          <p:cNvGrpSpPr/>
          <p:nvPr/>
        </p:nvGrpSpPr>
        <p:grpSpPr>
          <a:xfrm>
            <a:off x="-1" y="76"/>
            <a:ext cx="9144001" cy="6860193"/>
            <a:chOff x="0" y="38"/>
            <a:chExt cx="9144000" cy="6860192"/>
          </a:xfrm>
        </p:grpSpPr>
        <p:sp>
          <p:nvSpPr>
            <p:cNvPr id="1032"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3"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4"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5"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6"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7"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8"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9"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41"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04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40786004"/>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FFFFFF"/>
        </a:solidFill>
        <a:effectLst/>
      </p:bgPr>
    </p:bg>
    <p:spTree>
      <p:nvGrpSpPr>
        <p:cNvPr id="1" name=""/>
        <p:cNvGrpSpPr/>
        <p:nvPr/>
      </p:nvGrpSpPr>
      <p:grpSpPr>
        <a:xfrm>
          <a:off x="0" y="0"/>
          <a:ext cx="0" cy="0"/>
          <a:chOff x="0" y="0"/>
          <a:chExt cx="0" cy="0"/>
        </a:xfrm>
      </p:grpSpPr>
      <p:sp>
        <p:nvSpPr>
          <p:cNvPr id="1049" name="Rectangle 2"/>
          <p:cNvSpPr/>
          <p:nvPr/>
        </p:nvSpPr>
        <p:spPr>
          <a:xfrm>
            <a:off x="1" y="0"/>
            <a:ext cx="4572001" cy="6858000"/>
          </a:xfrm>
          <a:prstGeom prst="rect">
            <a:avLst/>
          </a:prstGeom>
          <a:solidFill>
            <a:srgbClr val="CAE2CA"/>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sp>
        <p:nvSpPr>
          <p:cNvPr id="1050" name="AutoShape 3"/>
          <p:cNvSpPr/>
          <p:nvPr/>
        </p:nvSpPr>
        <p:spPr>
          <a:xfrm>
            <a:off x="685800" y="990600"/>
            <a:ext cx="5181600" cy="19050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53" name="Group 15"/>
          <p:cNvGrpSpPr/>
          <p:nvPr/>
        </p:nvGrpSpPr>
        <p:grpSpPr>
          <a:xfrm>
            <a:off x="3632200" y="4889500"/>
            <a:ext cx="4876800" cy="319088"/>
            <a:chOff x="0" y="0"/>
            <a:chExt cx="4876800" cy="319087"/>
          </a:xfrm>
        </p:grpSpPr>
        <p:sp>
          <p:nvSpPr>
            <p:cNvPr id="105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5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54" name="Body Level One…"/>
          <p:cNvSpPr txBox="1">
            <a:spLocks noGrp="1"/>
          </p:cNvSpPr>
          <p:nvPr>
            <p:ph type="body" sz="quarter" idx="1"/>
          </p:nvPr>
        </p:nvSpPr>
        <p:spPr>
          <a:xfrm>
            <a:off x="4673601" y="2927350"/>
            <a:ext cx="3657601" cy="1822450"/>
          </a:xfrm>
          <a:prstGeom prst="rect">
            <a:avLst/>
          </a:prstGeom>
        </p:spPr>
        <p:txBody>
          <a:bodyPr anchor="b">
            <a:normAutofit/>
          </a:bodyPr>
          <a:lstStyle>
            <a:lvl1pPr marL="0" indent="0">
              <a:spcBef>
                <a:spcPts val="600"/>
              </a:spcBef>
              <a:buSzTx/>
              <a:buNone/>
              <a:defRPr sz="2800" b="1" i="0">
                <a:solidFill>
                  <a:srgbClr val="006666"/>
                </a:solidFill>
                <a:latin typeface="Arial" panose="020B0604020202020204" pitchFamily="34" charset="0"/>
                <a:cs typeface="Arial" panose="020B0604020202020204" pitchFamily="34" charset="0"/>
              </a:defRPr>
            </a:lvl1pPr>
            <a:lvl2pPr marL="789082" indent="-332754">
              <a:spcBef>
                <a:spcPts val="600"/>
              </a:spcBef>
              <a:buSzPct val="75000"/>
              <a:buChar char="–"/>
              <a:defRPr sz="2800" b="1" i="0">
                <a:solidFill>
                  <a:srgbClr val="006666"/>
                </a:solidFill>
                <a:latin typeface="Arial" panose="020B0604020202020204" pitchFamily="34" charset="0"/>
                <a:cs typeface="Arial" panose="020B0604020202020204" pitchFamily="34" charset="0"/>
              </a:defRPr>
            </a:lvl2pPr>
            <a:lvl3pPr marL="1232107" indent="-319440">
              <a:spcBef>
                <a:spcPts val="600"/>
              </a:spcBef>
              <a:buSzPct val="75000"/>
              <a:defRPr sz="2800" b="1" i="0">
                <a:solidFill>
                  <a:srgbClr val="006666"/>
                </a:solidFill>
                <a:latin typeface="Arial" panose="020B0604020202020204" pitchFamily="34" charset="0"/>
                <a:cs typeface="Arial" panose="020B0604020202020204" pitchFamily="34" charset="0"/>
              </a:defRPr>
            </a:lvl3pPr>
            <a:lvl4pPr marL="1723956" indent="-354934">
              <a:spcBef>
                <a:spcPts val="600"/>
              </a:spcBef>
              <a:buSzPct val="80000"/>
              <a:buChar char="–"/>
              <a:defRPr sz="2800" b="1" i="0">
                <a:solidFill>
                  <a:srgbClr val="006666"/>
                </a:solidFill>
                <a:latin typeface="Arial" panose="020B0604020202020204" pitchFamily="34" charset="0"/>
                <a:cs typeface="Arial" panose="020B0604020202020204" pitchFamily="34" charset="0"/>
              </a:defRPr>
            </a:lvl4pPr>
            <a:lvl5pPr marL="2180286" indent="-354934">
              <a:spcBef>
                <a:spcPts val="600"/>
              </a:spcBef>
              <a:buSzPct val="65000"/>
              <a:buChar char="●"/>
              <a:defRPr sz="2800" b="1" i="0">
                <a:solidFill>
                  <a:srgbClr val="0066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55" name="Title Text"/>
          <p:cNvSpPr txBox="1">
            <a:spLocks noGrp="1"/>
          </p:cNvSpPr>
          <p:nvPr>
            <p:ph type="title"/>
          </p:nvPr>
        </p:nvSpPr>
        <p:spPr>
          <a:xfrm>
            <a:off x="936625" y="1425575"/>
            <a:ext cx="7772400" cy="1143000"/>
          </a:xfrm>
          <a:prstGeom prst="rect">
            <a:avLst/>
          </a:prstGeom>
          <a:noFill/>
        </p:spPr>
        <p:txBody>
          <a:bodyPr/>
          <a:lstStyle>
            <a:lvl1pPr>
              <a:lnSpc>
                <a:spcPct val="90000"/>
              </a:lnSpc>
              <a:defRPr sz="3600" b="1" i="0">
                <a:solidFill>
                  <a:srgbClr val="003366"/>
                </a:solidFill>
                <a:latin typeface="Arial" panose="020B0604020202020204" pitchFamily="34" charset="0"/>
                <a:cs typeface="Arial" panose="020B0604020202020204" pitchFamily="34" charset="0"/>
              </a:defRPr>
            </a:lvl1pPr>
          </a:lstStyle>
          <a:p>
            <a:r>
              <a:rPr dirty="0"/>
              <a:t>Title Text</a:t>
            </a:r>
          </a:p>
        </p:txBody>
      </p:sp>
      <p:sp>
        <p:nvSpPr>
          <p:cNvPr id="1056" name="Slide Number"/>
          <p:cNvSpPr txBox="1">
            <a:spLocks noGrp="1"/>
          </p:cNvSpPr>
          <p:nvPr>
            <p:ph type="sldNum" sz="quarter" idx="2"/>
          </p:nvPr>
        </p:nvSpPr>
        <p:spPr>
          <a:xfrm>
            <a:off x="9525" y="6356214"/>
            <a:ext cx="499314" cy="492261"/>
          </a:xfrm>
          <a:prstGeom prst="rect">
            <a:avLst/>
          </a:prstGeom>
        </p:spPr>
        <p:txBody>
          <a:bodyPr/>
          <a:lstStyle>
            <a:lvl1pPr algn="l">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26010924"/>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5_Section Header">
    <p:bg>
      <p:bgPr>
        <a:solidFill>
          <a:srgbClr val="FFFFFF"/>
        </a:solidFill>
        <a:effectLst/>
      </p:bgPr>
    </p:bg>
    <p:spTree>
      <p:nvGrpSpPr>
        <p:cNvPr id="1" name=""/>
        <p:cNvGrpSpPr/>
        <p:nvPr/>
      </p:nvGrpSpPr>
      <p:grpSpPr>
        <a:xfrm>
          <a:off x="0" y="0"/>
          <a:ext cx="0" cy="0"/>
          <a:chOff x="0" y="0"/>
          <a:chExt cx="0" cy="0"/>
        </a:xfrm>
      </p:grpSpPr>
      <p:grpSp>
        <p:nvGrpSpPr>
          <p:cNvPr id="1081" name="Group 2"/>
          <p:cNvGrpSpPr/>
          <p:nvPr/>
        </p:nvGrpSpPr>
        <p:grpSpPr>
          <a:xfrm>
            <a:off x="2" y="0"/>
            <a:ext cx="3200401" cy="6858000"/>
            <a:chOff x="1" y="0"/>
            <a:chExt cx="3200400" cy="6858000"/>
          </a:xfrm>
        </p:grpSpPr>
        <p:sp>
          <p:nvSpPr>
            <p:cNvPr id="1079"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0"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2"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85" name="Group 11"/>
          <p:cNvGrpSpPr/>
          <p:nvPr/>
        </p:nvGrpSpPr>
        <p:grpSpPr>
          <a:xfrm>
            <a:off x="228600" y="1981200"/>
            <a:ext cx="7391400" cy="319088"/>
            <a:chOff x="0" y="0"/>
            <a:chExt cx="7391400" cy="319087"/>
          </a:xfrm>
        </p:grpSpPr>
        <p:sp>
          <p:nvSpPr>
            <p:cNvPr id="1083"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4"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6" name="Title Text"/>
          <p:cNvSpPr txBox="1">
            <a:spLocks noGrp="1"/>
          </p:cNvSpPr>
          <p:nvPr>
            <p:ph type="title"/>
          </p:nvPr>
        </p:nvSpPr>
        <p:spPr>
          <a:xfrm>
            <a:off x="722312" y="4406900"/>
            <a:ext cx="7772401" cy="1362075"/>
          </a:xfrm>
          <a:prstGeom prst="rect">
            <a:avLst/>
          </a:prstGeom>
          <a:noFill/>
        </p:spPr>
        <p:txBody>
          <a:bodyPr anchor="t"/>
          <a:lstStyle>
            <a:lvl1pPr algn="l">
              <a:lnSpc>
                <a:spcPct val="90000"/>
              </a:lnSpc>
              <a:defRPr sz="4000" b="1" i="0" cap="all">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08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3366"/>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3366"/>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3366"/>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3366"/>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88"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48707946"/>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rgbClr val="FFFFFF"/>
        </a:solidFill>
        <a:effectLst/>
      </p:bgPr>
    </p:bg>
    <p:spTree>
      <p:nvGrpSpPr>
        <p:cNvPr id="1" name=""/>
        <p:cNvGrpSpPr/>
        <p:nvPr/>
      </p:nvGrpSpPr>
      <p:grpSpPr>
        <a:xfrm>
          <a:off x="0" y="0"/>
          <a:ext cx="0" cy="0"/>
          <a:chOff x="0" y="0"/>
          <a:chExt cx="0" cy="0"/>
        </a:xfrm>
      </p:grpSpPr>
      <p:grpSp>
        <p:nvGrpSpPr>
          <p:cNvPr id="1097" name="Group 2"/>
          <p:cNvGrpSpPr/>
          <p:nvPr/>
        </p:nvGrpSpPr>
        <p:grpSpPr>
          <a:xfrm>
            <a:off x="2" y="0"/>
            <a:ext cx="3200401" cy="6858000"/>
            <a:chOff x="1" y="0"/>
            <a:chExt cx="3200400" cy="6858000"/>
          </a:xfrm>
        </p:grpSpPr>
        <p:sp>
          <p:nvSpPr>
            <p:cNvPr id="1095"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96"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98"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01" name="Group 11"/>
          <p:cNvGrpSpPr/>
          <p:nvPr/>
        </p:nvGrpSpPr>
        <p:grpSpPr>
          <a:xfrm>
            <a:off x="228600" y="1981200"/>
            <a:ext cx="7391400" cy="319088"/>
            <a:chOff x="0" y="0"/>
            <a:chExt cx="7391400" cy="319087"/>
          </a:xfrm>
        </p:grpSpPr>
        <p:sp>
          <p:nvSpPr>
            <p:cNvPr id="1099"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00"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02"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03" name="Body Level One…"/>
          <p:cNvSpPr txBox="1">
            <a:spLocks noGrp="1"/>
          </p:cNvSpPr>
          <p:nvPr>
            <p:ph type="body" sz="half" idx="1"/>
          </p:nvPr>
        </p:nvSpPr>
        <p:spPr>
          <a:xfrm>
            <a:off x="914400" y="2362200"/>
            <a:ext cx="3924300" cy="3733800"/>
          </a:xfrm>
          <a:prstGeom prst="rect">
            <a:avLst/>
          </a:prstGeom>
        </p:spPr>
        <p:txBody>
          <a:bodyPr>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04"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6414553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i="0">
                <a:latin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A8D7845-80D6-0045-AB26-A3CB44A6B5EB}" type="slidenum">
              <a:rPr lang="en-US" smtClean="0"/>
              <a:pPr>
                <a:defRPr/>
              </a:pPr>
              <a:t>‹#›</a:t>
            </a:fld>
            <a:endParaRPr lang="en-US" dirty="0"/>
          </a:p>
        </p:txBody>
      </p:sp>
    </p:spTree>
    <p:extLst>
      <p:ext uri="{BB962C8B-B14F-4D97-AF65-F5344CB8AC3E}">
        <p14:creationId xmlns:p14="http://schemas.microsoft.com/office/powerpoint/2010/main" val="394238771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8" y="4800348"/>
            <a:ext cx="5486977" cy="567297"/>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48" y="612122"/>
            <a:ext cx="5486977" cy="4115360"/>
          </a:xfrm>
          <a:prstGeom prst="rect">
            <a:avLst/>
          </a:prstGeom>
        </p:spPr>
        <p:txBody>
          <a:bodyPr vert="horz" lIns="81868" tIns="40933" rIns="81868" bIns="40933"/>
          <a:lstStyle>
            <a:lvl1pPr marL="0" indent="0">
              <a:buNone/>
              <a:defRPr sz="2900"/>
            </a:lvl1pPr>
            <a:lvl2pPr marL="409300" indent="0">
              <a:buNone/>
              <a:defRPr sz="2500"/>
            </a:lvl2pPr>
            <a:lvl3pPr marL="818604" indent="0">
              <a:buNone/>
              <a:defRPr sz="2200"/>
            </a:lvl3pPr>
            <a:lvl4pPr marL="1227901" indent="0">
              <a:buNone/>
              <a:defRPr sz="1800"/>
            </a:lvl4pPr>
            <a:lvl5pPr marL="1637203" indent="0">
              <a:buNone/>
              <a:defRPr sz="1800"/>
            </a:lvl5pPr>
            <a:lvl6pPr marL="2046503" indent="0">
              <a:buNone/>
              <a:defRPr sz="1800"/>
            </a:lvl6pPr>
            <a:lvl7pPr marL="2455805" indent="0">
              <a:buNone/>
              <a:defRPr sz="1800"/>
            </a:lvl7pPr>
            <a:lvl8pPr marL="2865108" indent="0">
              <a:buNone/>
              <a:defRPr sz="1800"/>
            </a:lvl8pPr>
            <a:lvl9pPr marL="3274406" indent="0">
              <a:buNone/>
              <a:defRPr sz="1800"/>
            </a:lvl9pPr>
          </a:lstStyle>
          <a:p>
            <a:pPr lvl="0"/>
            <a:endParaRPr lang="en-US" noProof="0"/>
          </a:p>
        </p:txBody>
      </p:sp>
      <p:sp>
        <p:nvSpPr>
          <p:cNvPr id="4" name="Text Placeholder 3"/>
          <p:cNvSpPr>
            <a:spLocks noGrp="1"/>
          </p:cNvSpPr>
          <p:nvPr>
            <p:ph type="body" sz="half" idx="2"/>
          </p:nvPr>
        </p:nvSpPr>
        <p:spPr>
          <a:xfrm>
            <a:off x="1792448" y="5367618"/>
            <a:ext cx="5486977" cy="80402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111351978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5_Comparison">
    <p:bg>
      <p:bgPr>
        <a:solidFill>
          <a:srgbClr val="FFFFFF"/>
        </a:solidFill>
        <a:effectLst/>
      </p:bgPr>
    </p:bg>
    <p:spTree>
      <p:nvGrpSpPr>
        <p:cNvPr id="1" name=""/>
        <p:cNvGrpSpPr/>
        <p:nvPr/>
      </p:nvGrpSpPr>
      <p:grpSpPr>
        <a:xfrm>
          <a:off x="0" y="0"/>
          <a:ext cx="0" cy="0"/>
          <a:chOff x="0" y="0"/>
          <a:chExt cx="0" cy="0"/>
        </a:xfrm>
      </p:grpSpPr>
      <p:grpSp>
        <p:nvGrpSpPr>
          <p:cNvPr id="1113" name="Group 2"/>
          <p:cNvGrpSpPr/>
          <p:nvPr/>
        </p:nvGrpSpPr>
        <p:grpSpPr>
          <a:xfrm>
            <a:off x="2" y="0"/>
            <a:ext cx="3200401" cy="6858000"/>
            <a:chOff x="1" y="0"/>
            <a:chExt cx="3200400" cy="6858000"/>
          </a:xfrm>
        </p:grpSpPr>
        <p:sp>
          <p:nvSpPr>
            <p:cNvPr id="111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17" name="Group 11"/>
          <p:cNvGrpSpPr/>
          <p:nvPr/>
        </p:nvGrpSpPr>
        <p:grpSpPr>
          <a:xfrm>
            <a:off x="228600" y="1981200"/>
            <a:ext cx="7391400" cy="319088"/>
            <a:chOff x="0" y="0"/>
            <a:chExt cx="7391400" cy="319087"/>
          </a:xfrm>
        </p:grpSpPr>
        <p:sp>
          <p:nvSpPr>
            <p:cNvPr id="111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8" name="Title Text"/>
          <p:cNvSpPr txBox="1">
            <a:spLocks noGrp="1"/>
          </p:cNvSpPr>
          <p:nvPr>
            <p:ph type="title"/>
          </p:nvPr>
        </p:nvSpPr>
        <p:spPr>
          <a:xfrm>
            <a:off x="457200" y="274638"/>
            <a:ext cx="8229600" cy="1143001"/>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3366"/>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3366"/>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3366"/>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3366"/>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20"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3366"/>
                </a:solidFill>
              </a:defRPr>
            </a:pPr>
            <a:endParaRPr dirty="0"/>
          </a:p>
        </p:txBody>
      </p:sp>
      <p:sp>
        <p:nvSpPr>
          <p:cNvPr id="1121"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72115780"/>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x">
  <p:cSld name="5_Title Only">
    <p:bg>
      <p:bgPr>
        <a:solidFill>
          <a:srgbClr val="FFFFFF"/>
        </a:solidFill>
        <a:effectLst/>
      </p:bgPr>
    </p:bg>
    <p:spTree>
      <p:nvGrpSpPr>
        <p:cNvPr id="1" name=""/>
        <p:cNvGrpSpPr/>
        <p:nvPr/>
      </p:nvGrpSpPr>
      <p:grpSpPr>
        <a:xfrm>
          <a:off x="0" y="0"/>
          <a:ext cx="0" cy="0"/>
          <a:chOff x="0" y="0"/>
          <a:chExt cx="0" cy="0"/>
        </a:xfrm>
      </p:grpSpPr>
      <p:grpSp>
        <p:nvGrpSpPr>
          <p:cNvPr id="1130" name="Group 2"/>
          <p:cNvGrpSpPr/>
          <p:nvPr/>
        </p:nvGrpSpPr>
        <p:grpSpPr>
          <a:xfrm>
            <a:off x="2" y="0"/>
            <a:ext cx="3200401" cy="6858000"/>
            <a:chOff x="1" y="0"/>
            <a:chExt cx="3200400" cy="6858000"/>
          </a:xfrm>
        </p:grpSpPr>
        <p:sp>
          <p:nvSpPr>
            <p:cNvPr id="1128"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29"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1"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34" name="Group 11"/>
          <p:cNvGrpSpPr/>
          <p:nvPr/>
        </p:nvGrpSpPr>
        <p:grpSpPr>
          <a:xfrm>
            <a:off x="228600" y="1981200"/>
            <a:ext cx="7391400" cy="319088"/>
            <a:chOff x="0" y="0"/>
            <a:chExt cx="7391400" cy="319087"/>
          </a:xfrm>
        </p:grpSpPr>
        <p:sp>
          <p:nvSpPr>
            <p:cNvPr id="1132"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33"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5"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36"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46869462"/>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5_Blank">
    <p:bg>
      <p:bgPr>
        <a:solidFill>
          <a:srgbClr val="FFFFFF"/>
        </a:solidFill>
        <a:effectLst/>
      </p:bgPr>
    </p:bg>
    <p:spTree>
      <p:nvGrpSpPr>
        <p:cNvPr id="1" name=""/>
        <p:cNvGrpSpPr/>
        <p:nvPr/>
      </p:nvGrpSpPr>
      <p:grpSpPr>
        <a:xfrm>
          <a:off x="0" y="0"/>
          <a:ext cx="0" cy="0"/>
          <a:chOff x="0" y="0"/>
          <a:chExt cx="0" cy="0"/>
        </a:xfrm>
      </p:grpSpPr>
      <p:grpSp>
        <p:nvGrpSpPr>
          <p:cNvPr id="1145" name="Group 2"/>
          <p:cNvGrpSpPr/>
          <p:nvPr/>
        </p:nvGrpSpPr>
        <p:grpSpPr>
          <a:xfrm>
            <a:off x="2" y="0"/>
            <a:ext cx="3200401" cy="6858000"/>
            <a:chOff x="1" y="0"/>
            <a:chExt cx="3200400" cy="6858000"/>
          </a:xfrm>
        </p:grpSpPr>
        <p:sp>
          <p:nvSpPr>
            <p:cNvPr id="1143"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4"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46"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49" name="Group 11"/>
          <p:cNvGrpSpPr/>
          <p:nvPr/>
        </p:nvGrpSpPr>
        <p:grpSpPr>
          <a:xfrm>
            <a:off x="228600" y="1981200"/>
            <a:ext cx="7391400" cy="319088"/>
            <a:chOff x="0" y="0"/>
            <a:chExt cx="7391400" cy="319087"/>
          </a:xfrm>
        </p:grpSpPr>
        <p:sp>
          <p:nvSpPr>
            <p:cNvPr id="1147"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8"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50"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59973720"/>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solidFill>
          <a:srgbClr val="FFFFFF"/>
        </a:solidFill>
        <a:effectLst/>
      </p:bgPr>
    </p:bg>
    <p:spTree>
      <p:nvGrpSpPr>
        <p:cNvPr id="1" name=""/>
        <p:cNvGrpSpPr/>
        <p:nvPr/>
      </p:nvGrpSpPr>
      <p:grpSpPr>
        <a:xfrm>
          <a:off x="0" y="0"/>
          <a:ext cx="0" cy="0"/>
          <a:chOff x="0" y="0"/>
          <a:chExt cx="0" cy="0"/>
        </a:xfrm>
      </p:grpSpPr>
      <p:grpSp>
        <p:nvGrpSpPr>
          <p:cNvPr id="1159" name="Group 2"/>
          <p:cNvGrpSpPr/>
          <p:nvPr/>
        </p:nvGrpSpPr>
        <p:grpSpPr>
          <a:xfrm>
            <a:off x="2" y="0"/>
            <a:ext cx="3200401" cy="6858000"/>
            <a:chOff x="1" y="0"/>
            <a:chExt cx="3200400" cy="6858000"/>
          </a:xfrm>
        </p:grpSpPr>
        <p:sp>
          <p:nvSpPr>
            <p:cNvPr id="115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5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63" name="Group 11"/>
          <p:cNvGrpSpPr/>
          <p:nvPr/>
        </p:nvGrpSpPr>
        <p:grpSpPr>
          <a:xfrm>
            <a:off x="228600" y="1981200"/>
            <a:ext cx="7391400" cy="319088"/>
            <a:chOff x="0" y="0"/>
            <a:chExt cx="7391400" cy="319087"/>
          </a:xfrm>
        </p:grpSpPr>
        <p:sp>
          <p:nvSpPr>
            <p:cNvPr id="116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6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4" name="Title Text"/>
          <p:cNvSpPr txBox="1">
            <a:spLocks noGrp="1"/>
          </p:cNvSpPr>
          <p:nvPr>
            <p:ph type="title"/>
          </p:nvPr>
        </p:nvSpPr>
        <p:spPr>
          <a:xfrm>
            <a:off x="457237" y="273050"/>
            <a:ext cx="3008315" cy="1162050"/>
          </a:xfrm>
          <a:prstGeom prst="rect">
            <a:avLst/>
          </a:prstGeom>
          <a:noFill/>
        </p:spPr>
        <p:txBody>
          <a:bodyPr anchor="b"/>
          <a:lstStyle>
            <a:lvl1pPr algn="l">
              <a:lnSpc>
                <a:spcPct val="90000"/>
              </a:lnSpc>
              <a:defRPr sz="20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65"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003366"/>
              </a:buClr>
              <a:buSzPct val="75000"/>
              <a:buChar char="●"/>
              <a:defRPr b="1" i="0">
                <a:solidFill>
                  <a:srgbClr val="003366"/>
                </a:solidFill>
                <a:latin typeface="Arial" panose="020B0604020202020204" pitchFamily="34" charset="0"/>
                <a:cs typeface="Arial" panose="020B0604020202020204" pitchFamily="34" charset="0"/>
              </a:defRPr>
            </a:lvl1pPr>
            <a:lvl2pPr>
              <a:buClr>
                <a:srgbClr val="003366"/>
              </a:buClr>
              <a:buSzPct val="75000"/>
              <a:buChar char="–"/>
              <a:defRPr b="1" i="0">
                <a:solidFill>
                  <a:srgbClr val="003366"/>
                </a:solidFill>
                <a:latin typeface="Arial" panose="020B0604020202020204" pitchFamily="34" charset="0"/>
                <a:cs typeface="Arial" panose="020B0604020202020204" pitchFamily="34" charset="0"/>
              </a:defRPr>
            </a:lvl2pPr>
            <a:lvl3pPr>
              <a:buClr>
                <a:srgbClr val="003366"/>
              </a:buClr>
              <a:buSzPct val="75000"/>
              <a:defRPr b="1" i="0">
                <a:solidFill>
                  <a:srgbClr val="003366"/>
                </a:solidFill>
                <a:latin typeface="Arial" panose="020B0604020202020204" pitchFamily="34" charset="0"/>
                <a:cs typeface="Arial" panose="020B0604020202020204" pitchFamily="34" charset="0"/>
              </a:defRPr>
            </a:lvl3pPr>
            <a:lvl4pPr>
              <a:buClr>
                <a:srgbClr val="003366"/>
              </a:buClr>
              <a:buSzPct val="80000"/>
              <a:buChar char="–"/>
              <a:defRPr b="1" i="0">
                <a:solidFill>
                  <a:srgbClr val="003366"/>
                </a:solidFill>
                <a:latin typeface="Arial" panose="020B0604020202020204" pitchFamily="34" charset="0"/>
                <a:cs typeface="Arial" panose="020B0604020202020204" pitchFamily="34" charset="0"/>
              </a:defRPr>
            </a:lvl4pPr>
            <a:lvl5pPr>
              <a:buClr>
                <a:srgbClr val="003366"/>
              </a:buClr>
              <a:buSzPct val="65000"/>
              <a:buChar char="●"/>
              <a:defRPr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66"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3366"/>
                </a:solidFill>
              </a:defRPr>
            </a:pPr>
            <a:endParaRPr dirty="0"/>
          </a:p>
        </p:txBody>
      </p:sp>
      <p:sp>
        <p:nvSpPr>
          <p:cNvPr id="1167"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21518522"/>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solidFill>
          <a:srgbClr val="FFFFFF"/>
        </a:solidFill>
        <a:effectLst/>
      </p:bgPr>
    </p:bg>
    <p:spTree>
      <p:nvGrpSpPr>
        <p:cNvPr id="1" name=""/>
        <p:cNvGrpSpPr/>
        <p:nvPr/>
      </p:nvGrpSpPr>
      <p:grpSpPr>
        <a:xfrm>
          <a:off x="0" y="0"/>
          <a:ext cx="0" cy="0"/>
          <a:chOff x="0" y="0"/>
          <a:chExt cx="0" cy="0"/>
        </a:xfrm>
      </p:grpSpPr>
      <p:grpSp>
        <p:nvGrpSpPr>
          <p:cNvPr id="1176" name="Group 2"/>
          <p:cNvGrpSpPr/>
          <p:nvPr/>
        </p:nvGrpSpPr>
        <p:grpSpPr>
          <a:xfrm>
            <a:off x="2" y="0"/>
            <a:ext cx="3200401" cy="6858000"/>
            <a:chOff x="1" y="0"/>
            <a:chExt cx="3200400" cy="6858000"/>
          </a:xfrm>
        </p:grpSpPr>
        <p:sp>
          <p:nvSpPr>
            <p:cNvPr id="1174"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5"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77"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80" name="Group 11"/>
          <p:cNvGrpSpPr/>
          <p:nvPr/>
        </p:nvGrpSpPr>
        <p:grpSpPr>
          <a:xfrm>
            <a:off x="228600" y="1981200"/>
            <a:ext cx="7391400" cy="319088"/>
            <a:chOff x="0" y="0"/>
            <a:chExt cx="7391400" cy="319087"/>
          </a:xfrm>
        </p:grpSpPr>
        <p:sp>
          <p:nvSpPr>
            <p:cNvPr id="1178"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9"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81" name="Title Text"/>
          <p:cNvSpPr txBox="1">
            <a:spLocks noGrp="1"/>
          </p:cNvSpPr>
          <p:nvPr>
            <p:ph type="title"/>
          </p:nvPr>
        </p:nvSpPr>
        <p:spPr>
          <a:xfrm>
            <a:off x="1792288" y="4800600"/>
            <a:ext cx="5486401" cy="566738"/>
          </a:xfrm>
          <a:prstGeom prst="rect">
            <a:avLst/>
          </a:prstGeom>
          <a:noFill/>
        </p:spPr>
        <p:txBody>
          <a:bodyPr anchor="b"/>
          <a:lstStyle>
            <a:lvl1pPr algn="l">
              <a:lnSpc>
                <a:spcPct val="90000"/>
              </a:lnSpc>
              <a:defRPr sz="20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8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3366"/>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3366"/>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3366"/>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3366"/>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84"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88401394"/>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x">
  <p:cSld name="5_Title and Vertical Text">
    <p:bg>
      <p:bgPr>
        <a:solidFill>
          <a:srgbClr val="FFFFFF"/>
        </a:solidFill>
        <a:effectLst/>
      </p:bgPr>
    </p:bg>
    <p:spTree>
      <p:nvGrpSpPr>
        <p:cNvPr id="1" name=""/>
        <p:cNvGrpSpPr/>
        <p:nvPr/>
      </p:nvGrpSpPr>
      <p:grpSpPr>
        <a:xfrm>
          <a:off x="0" y="0"/>
          <a:ext cx="0" cy="0"/>
          <a:chOff x="0" y="0"/>
          <a:chExt cx="0" cy="0"/>
        </a:xfrm>
      </p:grpSpPr>
      <p:grpSp>
        <p:nvGrpSpPr>
          <p:cNvPr id="1193" name="Group 2"/>
          <p:cNvGrpSpPr/>
          <p:nvPr/>
        </p:nvGrpSpPr>
        <p:grpSpPr>
          <a:xfrm>
            <a:off x="2" y="0"/>
            <a:ext cx="3200401" cy="6858000"/>
            <a:chOff x="1" y="0"/>
            <a:chExt cx="3200400" cy="6858000"/>
          </a:xfrm>
        </p:grpSpPr>
        <p:sp>
          <p:nvSpPr>
            <p:cNvPr id="119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97" name="Group 11"/>
          <p:cNvGrpSpPr/>
          <p:nvPr/>
        </p:nvGrpSpPr>
        <p:grpSpPr>
          <a:xfrm>
            <a:off x="228600" y="1981200"/>
            <a:ext cx="7391400" cy="319088"/>
            <a:chOff x="0" y="0"/>
            <a:chExt cx="7391400" cy="319087"/>
          </a:xfrm>
        </p:grpSpPr>
        <p:sp>
          <p:nvSpPr>
            <p:cNvPr id="119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8"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99" name="Body Level One…"/>
          <p:cNvSpPr txBox="1">
            <a:spLocks noGrp="1"/>
          </p:cNvSpPr>
          <p:nvPr>
            <p:ph type="body" idx="1"/>
          </p:nvPr>
        </p:nvSpPr>
        <p:spPr>
          <a:xfrm>
            <a:off x="914400" y="2362200"/>
            <a:ext cx="8001000" cy="3733800"/>
          </a:xfrm>
          <a:prstGeom prst="rect">
            <a:avLst/>
          </a:prstGeom>
        </p:spPr>
        <p:txBody>
          <a:bodyPr vert="eaVert">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00"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02024577"/>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x">
  <p:cSld name="5_Vertical Title and Text">
    <p:bg>
      <p:bgPr>
        <a:solidFill>
          <a:srgbClr val="FFFFFF"/>
        </a:solidFill>
        <a:effectLst/>
      </p:bgPr>
    </p:bg>
    <p:spTree>
      <p:nvGrpSpPr>
        <p:cNvPr id="1" name=""/>
        <p:cNvGrpSpPr/>
        <p:nvPr/>
      </p:nvGrpSpPr>
      <p:grpSpPr>
        <a:xfrm>
          <a:off x="0" y="0"/>
          <a:ext cx="0" cy="0"/>
          <a:chOff x="0" y="0"/>
          <a:chExt cx="0" cy="0"/>
        </a:xfrm>
      </p:grpSpPr>
      <p:grpSp>
        <p:nvGrpSpPr>
          <p:cNvPr id="1209" name="Group 2"/>
          <p:cNvGrpSpPr/>
          <p:nvPr/>
        </p:nvGrpSpPr>
        <p:grpSpPr>
          <a:xfrm>
            <a:off x="2" y="0"/>
            <a:ext cx="3200401" cy="6858000"/>
            <a:chOff x="1" y="0"/>
            <a:chExt cx="3200400" cy="6858000"/>
          </a:xfrm>
        </p:grpSpPr>
        <p:sp>
          <p:nvSpPr>
            <p:cNvPr id="120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0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213" name="Group 11"/>
          <p:cNvGrpSpPr/>
          <p:nvPr/>
        </p:nvGrpSpPr>
        <p:grpSpPr>
          <a:xfrm>
            <a:off x="228600" y="1981200"/>
            <a:ext cx="7391400" cy="319088"/>
            <a:chOff x="0" y="0"/>
            <a:chExt cx="7391400" cy="319087"/>
          </a:xfrm>
        </p:grpSpPr>
        <p:sp>
          <p:nvSpPr>
            <p:cNvPr id="121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1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4" name="Title Text"/>
          <p:cNvSpPr txBox="1">
            <a:spLocks noGrp="1"/>
          </p:cNvSpPr>
          <p:nvPr>
            <p:ph type="title"/>
          </p:nvPr>
        </p:nvSpPr>
        <p:spPr>
          <a:xfrm>
            <a:off x="6915150" y="762000"/>
            <a:ext cx="2000251" cy="5334000"/>
          </a:xfrm>
          <a:prstGeom prst="rect">
            <a:avLst/>
          </a:prstGeom>
          <a:noFill/>
        </p:spPr>
        <p:txBody>
          <a:bodyPr vert="eaVert"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215" name="Body Level One…"/>
          <p:cNvSpPr txBox="1">
            <a:spLocks noGrp="1"/>
          </p:cNvSpPr>
          <p:nvPr>
            <p:ph type="body" idx="1"/>
          </p:nvPr>
        </p:nvSpPr>
        <p:spPr>
          <a:xfrm>
            <a:off x="914400" y="762000"/>
            <a:ext cx="5848350" cy="5334000"/>
          </a:xfrm>
          <a:prstGeom prst="rect">
            <a:avLst/>
          </a:prstGeom>
        </p:spPr>
        <p:txBody>
          <a:bodyPr vert="eaVert">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16"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07548352"/>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000000"/>
        </a:solidFill>
        <a:effectLst/>
      </p:bgPr>
    </p:bg>
    <p:spTree>
      <p:nvGrpSpPr>
        <p:cNvPr id="1" name=""/>
        <p:cNvGrpSpPr/>
        <p:nvPr/>
      </p:nvGrpSpPr>
      <p:grpSpPr>
        <a:xfrm>
          <a:off x="0" y="0"/>
          <a:ext cx="0" cy="0"/>
          <a:chOff x="0" y="0"/>
          <a:chExt cx="0" cy="0"/>
        </a:xfrm>
      </p:grpSpPr>
      <p:sp>
        <p:nvSpPr>
          <p:cNvPr id="1223" name="Title Text"/>
          <p:cNvSpPr txBox="1">
            <a:spLocks noGrp="1"/>
          </p:cNvSpPr>
          <p:nvPr>
            <p:ph type="title"/>
          </p:nvPr>
        </p:nvSpPr>
        <p:spPr>
          <a:xfrm>
            <a:off x="685800" y="2130426"/>
            <a:ext cx="7772400" cy="1470026"/>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24"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6342" algn="ctr">
              <a:buSzTx/>
              <a:buNone/>
              <a:defRPr b="1" i="0">
                <a:solidFill>
                  <a:srgbClr val="000000"/>
                </a:solidFill>
                <a:latin typeface="Arial" panose="020B0604020202020204" pitchFamily="34" charset="0"/>
                <a:cs typeface="Arial" panose="020B0604020202020204" pitchFamily="34" charset="0"/>
              </a:defRPr>
            </a:lvl2pPr>
            <a:lvl3pPr marL="0" indent="912690" algn="ctr">
              <a:buSzTx/>
              <a:buNone/>
              <a:defRPr b="1" i="0">
                <a:solidFill>
                  <a:srgbClr val="000000"/>
                </a:solidFill>
                <a:latin typeface="Arial" panose="020B0604020202020204" pitchFamily="34" charset="0"/>
                <a:cs typeface="Arial" panose="020B0604020202020204" pitchFamily="34" charset="0"/>
              </a:defRPr>
            </a:lvl3pPr>
            <a:lvl4pPr marL="0" indent="1369015" algn="ctr">
              <a:buSzTx/>
              <a:buNone/>
              <a:defRPr b="1" i="0">
                <a:solidFill>
                  <a:srgbClr val="000000"/>
                </a:solidFill>
                <a:latin typeface="Arial" panose="020B0604020202020204" pitchFamily="34" charset="0"/>
                <a:cs typeface="Arial" panose="020B0604020202020204" pitchFamily="34" charset="0"/>
              </a:defRPr>
            </a:lvl4pPr>
            <a:lvl5pPr marL="0" indent="1825374"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2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42810665"/>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1241"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43"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03797081"/>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1250"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5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5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5776446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1599643"/>
            <a:ext cx="8229023" cy="4527176"/>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674701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1259"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61"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26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397493"/>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1269"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70"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91466360"/>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127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23154584"/>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1284" name="Title Text"/>
          <p:cNvSpPr txBox="1">
            <a:spLocks noGrp="1"/>
          </p:cNvSpPr>
          <p:nvPr>
            <p:ph type="title"/>
          </p:nvPr>
        </p:nvSpPr>
        <p:spPr>
          <a:xfrm>
            <a:off x="457237" y="273050"/>
            <a:ext cx="3008315" cy="1162050"/>
          </a:xfrm>
          <a:prstGeom prst="rect">
            <a:avLst/>
          </a:prstGeom>
          <a:noFill/>
        </p:spPr>
        <p:txBody>
          <a:bodyPr anchor="b"/>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85"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86"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28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62157600"/>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1792288" y="4800600"/>
            <a:ext cx="5486401" cy="566738"/>
          </a:xfrm>
          <a:prstGeom prst="rect">
            <a:avLst/>
          </a:prstGeom>
          <a:noFill/>
        </p:spPr>
        <p:txBody>
          <a:bodyPr anchor="b"/>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2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9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44859263"/>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x">
  <p:cSld name="6_Title and Vertical Text">
    <p:bg>
      <p:bgPr>
        <a:solidFill>
          <a:srgbClr val="000000"/>
        </a:solidFill>
        <a:effectLst/>
      </p:bgPr>
    </p:bg>
    <p:spTree>
      <p:nvGrpSpPr>
        <p:cNvPr id="1" name=""/>
        <p:cNvGrpSpPr/>
        <p:nvPr/>
      </p:nvGrpSpPr>
      <p:grpSpPr>
        <a:xfrm>
          <a:off x="0" y="0"/>
          <a:ext cx="0" cy="0"/>
          <a:chOff x="0" y="0"/>
          <a:chExt cx="0" cy="0"/>
        </a:xfrm>
      </p:grpSpPr>
      <p:sp>
        <p:nvSpPr>
          <p:cNvPr id="1304"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305" name="Body Level One…"/>
          <p:cNvSpPr txBox="1">
            <a:spLocks noGrp="1"/>
          </p:cNvSpPr>
          <p:nvPr>
            <p:ph type="body" idx="1"/>
          </p:nvPr>
        </p:nvSpPr>
        <p:spPr>
          <a:xfrm>
            <a:off x="457200" y="1600200"/>
            <a:ext cx="8229600" cy="4525963"/>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06"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58269855"/>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x">
  <p:cSld name="6_Vertical Title and Text">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xfrm>
            <a:off x="6629400" y="274675"/>
            <a:ext cx="2057400" cy="5851526"/>
          </a:xfrm>
          <a:prstGeom prst="rect">
            <a:avLst/>
          </a:prstGeom>
          <a:noFill/>
        </p:spPr>
        <p:txBody>
          <a:bodyPr vert="eaVert"/>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314" name="Body Level One…"/>
          <p:cNvSpPr txBox="1">
            <a:spLocks noGrp="1"/>
          </p:cNvSpPr>
          <p:nvPr>
            <p:ph type="body" idx="1"/>
          </p:nvPr>
        </p:nvSpPr>
        <p:spPr>
          <a:xfrm>
            <a:off x="457200" y="274675"/>
            <a:ext cx="6019800" cy="5851526"/>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1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04760518"/>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000000"/>
        </a:solidFill>
        <a:effectLst/>
      </p:bgPr>
    </p:bg>
    <p:spTree>
      <p:nvGrpSpPr>
        <p:cNvPr id="1" name=""/>
        <p:cNvGrpSpPr/>
        <p:nvPr/>
      </p:nvGrpSpPr>
      <p:grpSpPr>
        <a:xfrm>
          <a:off x="0" y="0"/>
          <a:ext cx="0" cy="0"/>
          <a:chOff x="0" y="0"/>
          <a:chExt cx="0" cy="0"/>
        </a:xfrm>
      </p:grpSpPr>
      <p:sp>
        <p:nvSpPr>
          <p:cNvPr id="1331"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332"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3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4321040"/>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000000"/>
        </a:solidFill>
        <a:effectLst/>
      </p:bgPr>
    </p:bg>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341"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4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56981176"/>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000000"/>
        </a:solidFill>
        <a:effectLst/>
      </p:bgPr>
    </p:bg>
    <p:spTree>
      <p:nvGrpSpPr>
        <p:cNvPr id="1" name=""/>
        <p:cNvGrpSpPr/>
        <p:nvPr/>
      </p:nvGrpSpPr>
      <p:grpSpPr>
        <a:xfrm>
          <a:off x="0" y="0"/>
          <a:ext cx="0" cy="0"/>
          <a:chOff x="0" y="0"/>
          <a:chExt cx="0" cy="0"/>
        </a:xfrm>
      </p:grpSpPr>
      <p:sp>
        <p:nvSpPr>
          <p:cNvPr id="1349"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35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5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8543249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4" y="274545"/>
            <a:ext cx="2056535" cy="5852272"/>
          </a:xfrm>
          <a:prstGeom prst="rect">
            <a:avLst/>
          </a:prstGeom>
        </p:spPr>
        <p:txBody>
          <a:bodyPr vert="eaVert"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274545"/>
            <a:ext cx="6033943" cy="5852272"/>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3722506"/>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000000"/>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3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60"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136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7480361"/>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000000"/>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369"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21350598"/>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x">
  <p:cSld name="7_Blank">
    <p:bg>
      <p:bgPr>
        <a:solidFill>
          <a:srgbClr val="000000"/>
        </a:solidFill>
        <a:effectLst/>
      </p:bgPr>
    </p:bg>
    <p:spTree>
      <p:nvGrpSpPr>
        <p:cNvPr id="1" name=""/>
        <p:cNvGrpSpPr/>
        <p:nvPr/>
      </p:nvGrpSpPr>
      <p:grpSpPr>
        <a:xfrm>
          <a:off x="0" y="0"/>
          <a:ext cx="0" cy="0"/>
          <a:chOff x="0" y="0"/>
          <a:chExt cx="0" cy="0"/>
        </a:xfrm>
      </p:grpSpPr>
      <p:sp>
        <p:nvSpPr>
          <p:cNvPr id="137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83146764"/>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000000"/>
        </a:solidFill>
        <a:effectLst/>
      </p:bgPr>
    </p:bg>
    <p:spTree>
      <p:nvGrpSpPr>
        <p:cNvPr id="1" name=""/>
        <p:cNvGrpSpPr/>
        <p:nvPr/>
      </p:nvGrpSpPr>
      <p:grpSpPr>
        <a:xfrm>
          <a:off x="0" y="0"/>
          <a:ext cx="0" cy="0"/>
          <a:chOff x="0" y="0"/>
          <a:chExt cx="0" cy="0"/>
        </a:xfrm>
      </p:grpSpPr>
      <p:sp>
        <p:nvSpPr>
          <p:cNvPr id="1383"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384"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85"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138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7910650"/>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000000"/>
        </a:solidFill>
        <a:effectLst/>
      </p:bgPr>
    </p:bg>
    <p:spTree>
      <p:nvGrpSpPr>
        <p:cNvPr id="1" name=""/>
        <p:cNvGrpSpPr/>
        <p:nvPr/>
      </p:nvGrpSpPr>
      <p:grpSpPr>
        <a:xfrm>
          <a:off x="0" y="0"/>
          <a:ext cx="0" cy="0"/>
          <a:chOff x="0" y="0"/>
          <a:chExt cx="0" cy="0"/>
        </a:xfrm>
      </p:grpSpPr>
      <p:sp>
        <p:nvSpPr>
          <p:cNvPr id="1393"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39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3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9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40697667"/>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x">
  <p:cSld name="7_Title and Vertical Text">
    <p:bg>
      <p:bgPr>
        <a:solidFill>
          <a:srgbClr val="000000"/>
        </a:solidFill>
        <a:effectLst/>
      </p:bgPr>
    </p:bg>
    <p:spTree>
      <p:nvGrpSpPr>
        <p:cNvPr id="1" name=""/>
        <p:cNvGrpSpPr/>
        <p:nvPr/>
      </p:nvGrpSpPr>
      <p:grpSpPr>
        <a:xfrm>
          <a:off x="0" y="0"/>
          <a:ext cx="0" cy="0"/>
          <a:chOff x="0" y="0"/>
          <a:chExt cx="0" cy="0"/>
        </a:xfrm>
      </p:grpSpPr>
      <p:sp>
        <p:nvSpPr>
          <p:cNvPr id="1403"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04"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05"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69287947"/>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x">
  <p:cSld name="7_Vertical Title and Text">
    <p:bg>
      <p:bgPr>
        <a:solidFill>
          <a:srgbClr val="000000"/>
        </a:solidFill>
        <a:effectLst/>
      </p:bgPr>
    </p:bg>
    <p:spTree>
      <p:nvGrpSpPr>
        <p:cNvPr id="1" name=""/>
        <p:cNvGrpSpPr/>
        <p:nvPr/>
      </p:nvGrpSpPr>
      <p:grpSpPr>
        <a:xfrm>
          <a:off x="0" y="0"/>
          <a:ext cx="0" cy="0"/>
          <a:chOff x="0" y="0"/>
          <a:chExt cx="0" cy="0"/>
        </a:xfrm>
      </p:grpSpPr>
      <p:sp>
        <p:nvSpPr>
          <p:cNvPr id="1412"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13"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1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26276370"/>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x">
  <p:cSld name="1_Title and 4 Content">
    <p:bg>
      <p:bgPr>
        <a:solidFill>
          <a:srgbClr val="000000"/>
        </a:solidFill>
        <a:effectLst/>
      </p:bgPr>
    </p:bg>
    <p:spTree>
      <p:nvGrpSpPr>
        <p:cNvPr id="1" name=""/>
        <p:cNvGrpSpPr/>
        <p:nvPr/>
      </p:nvGrpSpPr>
      <p:grpSpPr>
        <a:xfrm>
          <a:off x="0" y="0"/>
          <a:ext cx="0" cy="0"/>
          <a:chOff x="0" y="0"/>
          <a:chExt cx="0" cy="0"/>
        </a:xfrm>
      </p:grpSpPr>
      <p:sp>
        <p:nvSpPr>
          <p:cNvPr id="1421"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22"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2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38222551"/>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430"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31" name="Body Level One…"/>
          <p:cNvSpPr txBox="1">
            <a:spLocks noGrp="1"/>
          </p:cNvSpPr>
          <p:nvPr>
            <p:ph type="body" sz="half" idx="1"/>
          </p:nvPr>
        </p:nvSpPr>
        <p:spPr>
          <a:xfrm>
            <a:off x="685800" y="1981200"/>
            <a:ext cx="38100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3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80996099"/>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49"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5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5359693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Tree>
    <p:extLst>
      <p:ext uri="{BB962C8B-B14F-4D97-AF65-F5344CB8AC3E}">
        <p14:creationId xmlns:p14="http://schemas.microsoft.com/office/powerpoint/2010/main" val="2553298424"/>
      </p:ext>
    </p:extLst>
  </p:cSld>
  <p:clrMapOvr>
    <a:masterClrMapping/>
  </p:clrMapOvr>
  <p:transition>
    <p:fad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rgbClr val="000000"/>
        </a:solidFill>
        <a:effectLst/>
      </p:bgPr>
    </p:bg>
    <p:spTree>
      <p:nvGrpSpPr>
        <p:cNvPr id="1" name=""/>
        <p:cNvGrpSpPr/>
        <p:nvPr/>
      </p:nvGrpSpPr>
      <p:grpSpPr>
        <a:xfrm>
          <a:off x="0" y="0"/>
          <a:ext cx="0" cy="0"/>
          <a:chOff x="0" y="0"/>
          <a:chExt cx="0" cy="0"/>
        </a:xfrm>
      </p:grpSpPr>
      <p:sp>
        <p:nvSpPr>
          <p:cNvPr id="1457"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458"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5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82309559"/>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000000"/>
        </a:solidFill>
        <a:effectLst/>
      </p:bgPr>
    </p:bg>
    <p:spTree>
      <p:nvGrpSpPr>
        <p:cNvPr id="1" name=""/>
        <p:cNvGrpSpPr/>
        <p:nvPr/>
      </p:nvGrpSpPr>
      <p:grpSpPr>
        <a:xfrm>
          <a:off x="0" y="0"/>
          <a:ext cx="0" cy="0"/>
          <a:chOff x="0" y="0"/>
          <a:chExt cx="0" cy="0"/>
        </a:xfrm>
      </p:grpSpPr>
      <p:sp>
        <p:nvSpPr>
          <p:cNvPr id="146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54302583"/>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rgbClr val="000000"/>
        </a:solidFill>
        <a:effectLst/>
      </p:bgPr>
    </p:bg>
    <p:spTree>
      <p:nvGrpSpPr>
        <p:cNvPr id="1" name=""/>
        <p:cNvGrpSpPr/>
        <p:nvPr/>
      </p:nvGrpSpPr>
      <p:grpSpPr>
        <a:xfrm>
          <a:off x="0" y="0"/>
          <a:ext cx="0" cy="0"/>
          <a:chOff x="0" y="0"/>
          <a:chExt cx="0" cy="0"/>
        </a:xfrm>
      </p:grpSpPr>
      <p:sp>
        <p:nvSpPr>
          <p:cNvPr id="1475"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77"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47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89243523"/>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000000"/>
        </a:solidFill>
        <a:effectLst/>
      </p:bgPr>
    </p:bg>
    <p:spTree>
      <p:nvGrpSpPr>
        <p:cNvPr id="1" name=""/>
        <p:cNvGrpSpPr/>
        <p:nvPr/>
      </p:nvGrpSpPr>
      <p:grpSpPr>
        <a:xfrm>
          <a:off x="0" y="0"/>
          <a:ext cx="0" cy="0"/>
          <a:chOff x="0" y="0"/>
          <a:chExt cx="0" cy="0"/>
        </a:xfrm>
      </p:grpSpPr>
      <p:sp>
        <p:nvSpPr>
          <p:cNvPr id="1485"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8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51019094"/>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x">
  <p:cSld name="8_Blank">
    <p:bg>
      <p:bgPr>
        <a:solidFill>
          <a:srgbClr val="000000"/>
        </a:solidFill>
        <a:effectLst/>
      </p:bgPr>
    </p:bg>
    <p:spTree>
      <p:nvGrpSpPr>
        <p:cNvPr id="1" name=""/>
        <p:cNvGrpSpPr/>
        <p:nvPr/>
      </p:nvGrpSpPr>
      <p:grpSpPr>
        <a:xfrm>
          <a:off x="0" y="0"/>
          <a:ext cx="0" cy="0"/>
          <a:chOff x="0" y="0"/>
          <a:chExt cx="0" cy="0"/>
        </a:xfrm>
      </p:grpSpPr>
      <p:sp>
        <p:nvSpPr>
          <p:cNvPr id="149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39732759"/>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1507"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508"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09"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51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48217060"/>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1517"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51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5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2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17629031"/>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x">
  <p:cSld name="8_Title and Vertical Text">
    <p:bg>
      <p:bgPr>
        <a:solidFill>
          <a:srgbClr val="000000"/>
        </a:solidFill>
        <a:effectLst/>
      </p:bgPr>
    </p:bg>
    <p:spTree>
      <p:nvGrpSpPr>
        <p:cNvPr id="1" name=""/>
        <p:cNvGrpSpPr/>
        <p:nvPr/>
      </p:nvGrpSpPr>
      <p:grpSpPr>
        <a:xfrm>
          <a:off x="0" y="0"/>
          <a:ext cx="0" cy="0"/>
          <a:chOff x="0" y="0"/>
          <a:chExt cx="0" cy="0"/>
        </a:xfrm>
      </p:grpSpPr>
      <p:sp>
        <p:nvSpPr>
          <p:cNvPr id="1527"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28"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2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7615421"/>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x">
  <p:cSld name="8_Vertical Title and Text">
    <p:bg>
      <p:bgPr>
        <a:solidFill>
          <a:srgbClr val="000000"/>
        </a:solidFill>
        <a:effectLst/>
      </p:bgPr>
    </p:bg>
    <p:spTree>
      <p:nvGrpSpPr>
        <p:cNvPr id="1" name=""/>
        <p:cNvGrpSpPr/>
        <p:nvPr/>
      </p:nvGrpSpPr>
      <p:grpSpPr>
        <a:xfrm>
          <a:off x="0" y="0"/>
          <a:ext cx="0" cy="0"/>
          <a:chOff x="0" y="0"/>
          <a:chExt cx="0" cy="0"/>
        </a:xfrm>
      </p:grpSpPr>
      <p:sp>
        <p:nvSpPr>
          <p:cNvPr id="1536"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37"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3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55684644"/>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1545" name="Title Text"/>
          <p:cNvSpPr txBox="1">
            <a:spLocks noGrp="1"/>
          </p:cNvSpPr>
          <p:nvPr>
            <p:ph type="title"/>
          </p:nvPr>
        </p:nvSpPr>
        <p:spPr>
          <a:xfrm>
            <a:off x="685800" y="2286000"/>
            <a:ext cx="77724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46"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algn="ctr">
              <a:buSzPct val="100000"/>
              <a:buChar char="–"/>
              <a:defRPr b="1" i="0">
                <a:solidFill>
                  <a:srgbClr val="000000"/>
                </a:solidFill>
                <a:latin typeface="Arial" panose="020B0604020202020204" pitchFamily="34" charset="0"/>
                <a:cs typeface="Arial" panose="020B0604020202020204" pitchFamily="34" charset="0"/>
              </a:defRPr>
            </a:lvl2pPr>
            <a:lvl3pPr algn="ctr">
              <a:buSzPct val="100000"/>
              <a:buChar char="•"/>
              <a:defRPr b="1" i="0">
                <a:solidFill>
                  <a:srgbClr val="000000"/>
                </a:solidFill>
                <a:latin typeface="Arial" panose="020B0604020202020204" pitchFamily="34" charset="0"/>
                <a:cs typeface="Arial" panose="020B0604020202020204" pitchFamily="34" charset="0"/>
              </a:defRPr>
            </a:lvl3pPr>
            <a:lvl4pPr algn="ctr">
              <a:buSzPct val="100000"/>
              <a:buChar char="–"/>
              <a:defRPr b="1" i="0">
                <a:solidFill>
                  <a:srgbClr val="000000"/>
                </a:solidFill>
                <a:latin typeface="Arial" panose="020B0604020202020204" pitchFamily="34" charset="0"/>
                <a:cs typeface="Arial" panose="020B0604020202020204" pitchFamily="34" charset="0"/>
              </a:defRPr>
            </a:lvl4pPr>
            <a:lvl5pPr algn="ct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4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13832190"/>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5086971"/>
      </p:ext>
    </p:extLst>
  </p:cSld>
  <p:clrMapOvr>
    <a:masterClrMapping/>
  </p:clrMapOvr>
  <p:transition>
    <p:fad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000000"/>
        </a:solidFill>
        <a:effectLst/>
      </p:bgPr>
    </p:bg>
    <p:spTree>
      <p:nvGrpSpPr>
        <p:cNvPr id="1" name=""/>
        <p:cNvGrpSpPr/>
        <p:nvPr/>
      </p:nvGrpSpPr>
      <p:grpSpPr>
        <a:xfrm>
          <a:off x="0" y="0"/>
          <a:ext cx="0" cy="0"/>
          <a:chOff x="0" y="0"/>
          <a:chExt cx="0" cy="0"/>
        </a:xfrm>
      </p:grpSpPr>
      <p:sp>
        <p:nvSpPr>
          <p:cNvPr id="1554"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55"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5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91920951"/>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type="tx">
  <p:cSld name="9_Section Header">
    <p:bg>
      <p:bgPr>
        <a:solidFill>
          <a:srgbClr val="000000"/>
        </a:solidFill>
        <a:effectLst/>
      </p:bgPr>
    </p:bg>
    <p:spTree>
      <p:nvGrpSpPr>
        <p:cNvPr id="1" name=""/>
        <p:cNvGrpSpPr/>
        <p:nvPr/>
      </p:nvGrpSpPr>
      <p:grpSpPr>
        <a:xfrm>
          <a:off x="0" y="0"/>
          <a:ext cx="0" cy="0"/>
          <a:chOff x="0" y="0"/>
          <a:chExt cx="0" cy="0"/>
        </a:xfrm>
      </p:grpSpPr>
      <p:sp>
        <p:nvSpPr>
          <p:cNvPr id="1563"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564"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65"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44598863"/>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x">
  <p:cSld name="9_Two Content">
    <p:bg>
      <p:bgPr>
        <a:solidFill>
          <a:srgbClr val="000000"/>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7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26246390"/>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x">
  <p:cSld name="9_Comparison">
    <p:bg>
      <p:bgPr>
        <a:solidFill>
          <a:srgbClr val="000000"/>
        </a:solidFill>
        <a:effectLst/>
      </p:bgPr>
    </p:bg>
    <p:spTree>
      <p:nvGrpSpPr>
        <p:cNvPr id="1" name=""/>
        <p:cNvGrpSpPr/>
        <p:nvPr/>
      </p:nvGrpSpPr>
      <p:grpSpPr>
        <a:xfrm>
          <a:off x="0" y="0"/>
          <a:ext cx="0" cy="0"/>
          <a:chOff x="0" y="0"/>
          <a:chExt cx="0" cy="0"/>
        </a:xfrm>
      </p:grpSpPr>
      <p:sp>
        <p:nvSpPr>
          <p:cNvPr id="1581"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83"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58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15248979"/>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x">
  <p:cSld name="9_Title Only">
    <p:bg>
      <p:bgPr>
        <a:solidFill>
          <a:srgbClr val="000000"/>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92"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84185216"/>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x">
  <p:cSld name="9_Blank">
    <p:bg>
      <p:bgPr>
        <a:solidFill>
          <a:srgbClr val="000000"/>
        </a:solidFill>
        <a:effectLst/>
      </p:bgPr>
    </p:bg>
    <p:spTree>
      <p:nvGrpSpPr>
        <p:cNvPr id="1" name=""/>
        <p:cNvGrpSpPr/>
        <p:nvPr/>
      </p:nvGrpSpPr>
      <p:grpSpPr>
        <a:xfrm>
          <a:off x="0" y="0"/>
          <a:ext cx="0" cy="0"/>
          <a:chOff x="0" y="0"/>
          <a:chExt cx="0" cy="0"/>
        </a:xfrm>
      </p:grpSpPr>
      <p:sp>
        <p:nvSpPr>
          <p:cNvPr id="159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08822051"/>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solidFill>
          <a:srgbClr val="000000"/>
        </a:solidFill>
        <a:effectLst/>
      </p:bgPr>
    </p:bg>
    <p:spTree>
      <p:nvGrpSpPr>
        <p:cNvPr id="1" name=""/>
        <p:cNvGrpSpPr/>
        <p:nvPr/>
      </p:nvGrpSpPr>
      <p:grpSpPr>
        <a:xfrm>
          <a:off x="0" y="0"/>
          <a:ext cx="0" cy="0"/>
          <a:chOff x="0" y="0"/>
          <a:chExt cx="0" cy="0"/>
        </a:xfrm>
      </p:grpSpPr>
      <p:sp>
        <p:nvSpPr>
          <p:cNvPr id="1606"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607"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08"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60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70332055"/>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solidFill>
          <a:srgbClr val="000000"/>
        </a:solidFill>
        <a:effectLst/>
      </p:bgPr>
    </p:bg>
    <p:spTree>
      <p:nvGrpSpPr>
        <p:cNvPr id="1" name=""/>
        <p:cNvGrpSpPr/>
        <p:nvPr/>
      </p:nvGrpSpPr>
      <p:grpSpPr>
        <a:xfrm>
          <a:off x="0" y="0"/>
          <a:ext cx="0" cy="0"/>
          <a:chOff x="0" y="0"/>
          <a:chExt cx="0" cy="0"/>
        </a:xfrm>
      </p:grpSpPr>
      <p:sp>
        <p:nvSpPr>
          <p:cNvPr id="1616"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61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6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1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2729415"/>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x">
  <p:cSld name="9_Title and Vertical Text">
    <p:bg>
      <p:bgPr>
        <a:solidFill>
          <a:srgbClr val="000000"/>
        </a:solidFill>
        <a:effectLst/>
      </p:bgPr>
    </p:bg>
    <p:spTree>
      <p:nvGrpSpPr>
        <p:cNvPr id="1" name=""/>
        <p:cNvGrpSpPr/>
        <p:nvPr/>
      </p:nvGrpSpPr>
      <p:grpSpPr>
        <a:xfrm>
          <a:off x="0" y="0"/>
          <a:ext cx="0" cy="0"/>
          <a:chOff x="0" y="0"/>
          <a:chExt cx="0" cy="0"/>
        </a:xfrm>
      </p:grpSpPr>
      <p:sp>
        <p:nvSpPr>
          <p:cNvPr id="162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27"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2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2630363"/>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x">
  <p:cSld name="9_Vertical Title and Text">
    <p:bg>
      <p:bgPr>
        <a:solidFill>
          <a:srgbClr val="000000"/>
        </a:solidFill>
        <a:effectLst/>
      </p:bgPr>
    </p:bg>
    <p:spTree>
      <p:nvGrpSpPr>
        <p:cNvPr id="1" name=""/>
        <p:cNvGrpSpPr/>
        <p:nvPr/>
      </p:nvGrpSpPr>
      <p:grpSpPr>
        <a:xfrm>
          <a:off x="0" y="0"/>
          <a:ext cx="0" cy="0"/>
          <a:chOff x="0" y="0"/>
          <a:chExt cx="0" cy="0"/>
        </a:xfrm>
      </p:grpSpPr>
      <p:sp>
        <p:nvSpPr>
          <p:cNvPr id="1635"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3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3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4938550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Tree>
    <p:extLst>
      <p:ext uri="{BB962C8B-B14F-4D97-AF65-F5344CB8AC3E}">
        <p14:creationId xmlns:p14="http://schemas.microsoft.com/office/powerpoint/2010/main" val="3227772798"/>
      </p:ext>
    </p:extLst>
  </p:cSld>
  <p:clrMapOvr>
    <a:masterClrMapping/>
  </p:clrMapOvr>
  <p:transition>
    <p:fade/>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000000"/>
        </a:solidFill>
        <a:effectLst/>
      </p:bgPr>
    </p:bg>
    <p:spTree>
      <p:nvGrpSpPr>
        <p:cNvPr id="1" name=""/>
        <p:cNvGrpSpPr/>
        <p:nvPr/>
      </p:nvGrpSpPr>
      <p:grpSpPr>
        <a:xfrm>
          <a:off x="0" y="0"/>
          <a:ext cx="0" cy="0"/>
          <a:chOff x="0" y="0"/>
          <a:chExt cx="0" cy="0"/>
        </a:xfrm>
      </p:grpSpPr>
      <p:sp>
        <p:nvSpPr>
          <p:cNvPr id="1653"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54"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55"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47361973"/>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rgbClr val="000000"/>
        </a:solidFill>
        <a:effectLst/>
      </p:bgPr>
    </p:bg>
    <p:spTree>
      <p:nvGrpSpPr>
        <p:cNvPr id="1" name=""/>
        <p:cNvGrpSpPr/>
        <p:nvPr/>
      </p:nvGrpSpPr>
      <p:grpSpPr>
        <a:xfrm>
          <a:off x="0" y="0"/>
          <a:ext cx="0" cy="0"/>
          <a:chOff x="0" y="0"/>
          <a:chExt cx="0" cy="0"/>
        </a:xfrm>
      </p:grpSpPr>
      <p:sp>
        <p:nvSpPr>
          <p:cNvPr id="1662"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663"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6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32794126"/>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x">
  <p:cSld name="10_Two Content">
    <p:bg>
      <p:bgPr>
        <a:solidFill>
          <a:srgbClr val="000000"/>
        </a:solidFill>
        <a:effectLst/>
      </p:bgPr>
    </p:bg>
    <p:spTree>
      <p:nvGrpSpPr>
        <p:cNvPr id="1" name=""/>
        <p:cNvGrpSpPr/>
        <p:nvPr/>
      </p:nvGrpSpPr>
      <p:grpSpPr>
        <a:xfrm>
          <a:off x="0" y="0"/>
          <a:ext cx="0" cy="0"/>
          <a:chOff x="0" y="0"/>
          <a:chExt cx="0" cy="0"/>
        </a:xfrm>
      </p:grpSpPr>
      <p:sp>
        <p:nvSpPr>
          <p:cNvPr id="1671"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7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12966092"/>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rgbClr val="000000"/>
        </a:solidFill>
        <a:effectLst/>
      </p:bgPr>
    </p:bg>
    <p:spTree>
      <p:nvGrpSpPr>
        <p:cNvPr id="1" name=""/>
        <p:cNvGrpSpPr/>
        <p:nvPr/>
      </p:nvGrpSpPr>
      <p:grpSpPr>
        <a:xfrm>
          <a:off x="0" y="0"/>
          <a:ext cx="0" cy="0"/>
          <a:chOff x="0" y="0"/>
          <a:chExt cx="0" cy="0"/>
        </a:xfrm>
      </p:grpSpPr>
      <p:sp>
        <p:nvSpPr>
          <p:cNvPr id="1680"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8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82"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68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43962814"/>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x">
  <p:cSld name="10_Title Only">
    <p:bg>
      <p:bgPr>
        <a:solidFill>
          <a:srgbClr val="000000"/>
        </a:solidFill>
        <a:effectLst/>
      </p:bgPr>
    </p:bg>
    <p:spTree>
      <p:nvGrpSpPr>
        <p:cNvPr id="1" name=""/>
        <p:cNvGrpSpPr/>
        <p:nvPr/>
      </p:nvGrpSpPr>
      <p:grpSpPr>
        <a:xfrm>
          <a:off x="0" y="0"/>
          <a:ext cx="0" cy="0"/>
          <a:chOff x="0" y="0"/>
          <a:chExt cx="0" cy="0"/>
        </a:xfrm>
      </p:grpSpPr>
      <p:sp>
        <p:nvSpPr>
          <p:cNvPr id="1690"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91"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22244769"/>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000000"/>
        </a:solidFill>
        <a:effectLst/>
      </p:bgPr>
    </p:bg>
    <p:spTree>
      <p:nvGrpSpPr>
        <p:cNvPr id="1" name=""/>
        <p:cNvGrpSpPr/>
        <p:nvPr/>
      </p:nvGrpSpPr>
      <p:grpSpPr>
        <a:xfrm>
          <a:off x="0" y="0"/>
          <a:ext cx="0" cy="0"/>
          <a:chOff x="0" y="0"/>
          <a:chExt cx="0" cy="0"/>
        </a:xfrm>
      </p:grpSpPr>
      <p:sp>
        <p:nvSpPr>
          <p:cNvPr id="169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5481383"/>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705"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706"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07"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70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19467323"/>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715"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1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21685675"/>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x">
  <p:cSld name="10_Title and Vertical Text">
    <p:bg>
      <p:bgPr>
        <a:solidFill>
          <a:srgbClr val="000000"/>
        </a:solidFill>
        <a:effectLst/>
      </p:bgPr>
    </p:bg>
    <p:spTree>
      <p:nvGrpSpPr>
        <p:cNvPr id="1" name=""/>
        <p:cNvGrpSpPr/>
        <p:nvPr/>
      </p:nvGrpSpPr>
      <p:grpSpPr>
        <a:xfrm>
          <a:off x="0" y="0"/>
          <a:ext cx="0" cy="0"/>
          <a:chOff x="0" y="0"/>
          <a:chExt cx="0" cy="0"/>
        </a:xfrm>
      </p:grpSpPr>
      <p:sp>
        <p:nvSpPr>
          <p:cNvPr id="1725"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726"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2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30037707"/>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x">
  <p:cSld name="10_Vertical Title and Text">
    <p:bg>
      <p:bgPr>
        <a:solidFill>
          <a:srgbClr val="000000"/>
        </a:solidFill>
        <a:effectLst/>
      </p:bgPr>
    </p:bg>
    <p:spTree>
      <p:nvGrpSpPr>
        <p:cNvPr id="1" name=""/>
        <p:cNvGrpSpPr/>
        <p:nvPr/>
      </p:nvGrpSpPr>
      <p:grpSpPr>
        <a:xfrm>
          <a:off x="0" y="0"/>
          <a:ext cx="0" cy="0"/>
          <a:chOff x="0" y="0"/>
          <a:chExt cx="0" cy="0"/>
        </a:xfrm>
      </p:grpSpPr>
      <p:sp>
        <p:nvSpPr>
          <p:cNvPr id="1734"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735"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1141493"/>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2033106"/>
      </p:ext>
    </p:extLst>
  </p:cSld>
  <p:clrMapOvr>
    <a:masterClrMapping/>
  </p:clrMapOvr>
  <p:transition>
    <p:fade/>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rgbClr val="FFFFFF"/>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436" y="2130106"/>
            <a:ext cx="7773128" cy="1470291"/>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44" name="Body Level One…"/>
          <p:cNvSpPr txBox="1">
            <a:spLocks noGrp="1"/>
          </p:cNvSpPr>
          <p:nvPr>
            <p:ph type="body" sz="quarter" idx="1"/>
          </p:nvPr>
        </p:nvSpPr>
        <p:spPr>
          <a:xfrm>
            <a:off x="1371990" y="3886163"/>
            <a:ext cx="6400019" cy="1752737"/>
          </a:xfrm>
          <a:prstGeom prst="rect">
            <a:avLst/>
          </a:prstGeom>
        </p:spPr>
        <p:txBody>
          <a:bodyPr lIns="32857" tIns="32857" rIns="32857" bIns="32857">
            <a:normAutofit/>
          </a:bodyPr>
          <a:lstStyle>
            <a:lvl1pPr marL="0" indent="0"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022"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045"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3070"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4091"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4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0887781"/>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x">
  <p:cSld name="9_Title and Content">
    <p:bg>
      <p:bgPr>
        <a:solidFill>
          <a:srgbClr val="FFFFFF"/>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53" name="Body Level One…"/>
          <p:cNvSpPr txBox="1">
            <a:spLocks noGrp="1"/>
          </p:cNvSpPr>
          <p:nvPr>
            <p:ph type="body" sz="half" idx="1"/>
          </p:nvPr>
        </p:nvSpPr>
        <p:spPr>
          <a:xfrm>
            <a:off x="321507" y="1125353"/>
            <a:ext cx="5786029" cy="3181720"/>
          </a:xfrm>
          <a:prstGeom prst="rect">
            <a:avLst/>
          </a:prstGeom>
        </p:spPr>
        <p:txBody>
          <a:bodyPr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54"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19180787"/>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FFFFFF"/>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06" y="4406431"/>
            <a:ext cx="7772011" cy="1363116"/>
          </a:xfrm>
          <a:prstGeom prst="rect">
            <a:avLst/>
          </a:prstGeom>
          <a:noFill/>
        </p:spPr>
        <p:txBody>
          <a:bodyPr lIns="32857" tIns="32857" rIns="32857" bIns="32857" anchor="t"/>
          <a:lstStyle>
            <a:lvl1pPr algn="l" defTabSz="321022">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62" name="Body Level One…"/>
          <p:cNvSpPr txBox="1">
            <a:spLocks noGrp="1"/>
          </p:cNvSpPr>
          <p:nvPr>
            <p:ph type="body" sz="quarter" idx="1"/>
          </p:nvPr>
        </p:nvSpPr>
        <p:spPr>
          <a:xfrm>
            <a:off x="722306" y="2907085"/>
            <a:ext cx="7772011" cy="1499317"/>
          </a:xfrm>
          <a:prstGeom prst="rect">
            <a:avLst/>
          </a:prstGeom>
        </p:spPr>
        <p:txBody>
          <a:bodyPr lIns="32857" tIns="32857" rIns="32857" bIns="32857" anchor="b">
            <a:normAutofit/>
          </a:bodyPr>
          <a:lstStyle>
            <a:lvl1pPr marL="0" indent="0" defTabSz="321022">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63"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7671820"/>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rgbClr val="FFFFFF"/>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71" name="Body Level One…"/>
          <p:cNvSpPr txBox="1">
            <a:spLocks noGrp="1"/>
          </p:cNvSpPr>
          <p:nvPr>
            <p:ph type="body" sz="quarter" idx="1"/>
          </p:nvPr>
        </p:nvSpPr>
        <p:spPr>
          <a:xfrm>
            <a:off x="321538" y="1125353"/>
            <a:ext cx="2838871" cy="3181720"/>
          </a:xfrm>
          <a:prstGeom prst="rect">
            <a:avLst/>
          </a:prstGeom>
        </p:spPr>
        <p:txBody>
          <a:bodyPr lIns="32857" tIns="32857" rIns="32857" bIns="32857">
            <a:normAutofit/>
          </a:bodyPr>
          <a:lstStyle>
            <a:lvl1pPr marL="240766" indent="-240766" defTabSz="321022">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7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70282914"/>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FFFFFF"/>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733" y="274632"/>
            <a:ext cx="8228595" cy="1143188"/>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80" name="Body Level One…"/>
          <p:cNvSpPr txBox="1">
            <a:spLocks noGrp="1"/>
          </p:cNvSpPr>
          <p:nvPr>
            <p:ph type="body" sz="quarter" idx="1"/>
          </p:nvPr>
        </p:nvSpPr>
        <p:spPr>
          <a:xfrm>
            <a:off x="457733" y="1535040"/>
            <a:ext cx="4040062" cy="639694"/>
          </a:xfrm>
          <a:prstGeom prst="rect">
            <a:avLst/>
          </a:prstGeom>
        </p:spPr>
        <p:txBody>
          <a:bodyPr lIns="32857" tIns="32857" rIns="32857" bIns="32857" anchor="b">
            <a:normAutofit/>
          </a:bodyPr>
          <a:lstStyle>
            <a:lvl1pPr marL="0" indent="0" defTabSz="321022">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81" name="Text Placeholder 4"/>
          <p:cNvSpPr>
            <a:spLocks noGrp="1"/>
          </p:cNvSpPr>
          <p:nvPr>
            <p:ph type="body" sz="quarter" idx="21"/>
          </p:nvPr>
        </p:nvSpPr>
        <p:spPr>
          <a:xfrm>
            <a:off x="4645121" y="1535040"/>
            <a:ext cx="4041178" cy="639693"/>
          </a:xfrm>
          <a:prstGeom prst="rect">
            <a:avLst/>
          </a:prstGeom>
        </p:spPr>
        <p:txBody>
          <a:bodyPr lIns="32857" tIns="32857" rIns="32857" bIns="32857" anchor="b">
            <a:normAutofit/>
          </a:bodyPr>
          <a:lstStyle>
            <a:lvl1pPr>
              <a:defRPr b="1" i="0">
                <a:latin typeface="Arial" panose="020B0604020202020204" pitchFamily="34" charset="0"/>
                <a:cs typeface="Arial" panose="020B0604020202020204" pitchFamily="34" charset="0"/>
              </a:defRPr>
            </a:lvl1pPr>
          </a:lstStyle>
          <a:p>
            <a:pPr marL="0" indent="0" defTabSz="321022" rtl="0">
              <a:spcBef>
                <a:spcPts val="500"/>
              </a:spcBef>
              <a:buSzTx/>
              <a:buNone/>
              <a:defRPr sz="1700" b="1">
                <a:solidFill>
                  <a:srgbClr val="000000"/>
                </a:solidFill>
              </a:defRPr>
            </a:pPr>
            <a:endParaRPr dirty="0"/>
          </a:p>
        </p:txBody>
      </p:sp>
      <p:sp>
        <p:nvSpPr>
          <p:cNvPr id="178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17315505"/>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rgbClr val="FFFFFF"/>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90"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93586606"/>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x">
  <p:cSld name="11_Blank">
    <p:bg>
      <p:bgPr>
        <a:solidFill>
          <a:srgbClr val="FFFFFF"/>
        </a:solidFill>
        <a:effectLst/>
      </p:bgPr>
    </p:bg>
    <p:spTree>
      <p:nvGrpSpPr>
        <p:cNvPr id="1" name=""/>
        <p:cNvGrpSpPr/>
        <p:nvPr/>
      </p:nvGrpSpPr>
      <p:grpSpPr>
        <a:xfrm>
          <a:off x="0" y="0"/>
          <a:ext cx="0" cy="0"/>
          <a:chOff x="0" y="0"/>
          <a:chExt cx="0" cy="0"/>
        </a:xfrm>
      </p:grpSpPr>
      <p:sp>
        <p:nvSpPr>
          <p:cNvPr id="179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77111669"/>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FFFFFF"/>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733" y="273517"/>
            <a:ext cx="3007439" cy="1161049"/>
          </a:xfrm>
          <a:prstGeom prst="rect">
            <a:avLst/>
          </a:prstGeom>
          <a:noFill/>
        </p:spPr>
        <p:txBody>
          <a:bodyPr lIns="32857" tIns="32857" rIns="32857" bIns="32857" anchor="b"/>
          <a:lstStyle>
            <a:lvl1pPr algn="l" defTabSz="321022">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05" name="Body Level One…"/>
          <p:cNvSpPr txBox="1">
            <a:spLocks noGrp="1"/>
          </p:cNvSpPr>
          <p:nvPr>
            <p:ph type="body" idx="1"/>
          </p:nvPr>
        </p:nvSpPr>
        <p:spPr>
          <a:xfrm>
            <a:off x="3574544" y="273517"/>
            <a:ext cx="5111755" cy="5852131"/>
          </a:xfrm>
          <a:prstGeom prst="rect">
            <a:avLst/>
          </a:prstGeom>
        </p:spPr>
        <p:txBody>
          <a:bodyPr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06" name="Text Placeholder 3"/>
          <p:cNvSpPr>
            <a:spLocks noGrp="1"/>
          </p:cNvSpPr>
          <p:nvPr>
            <p:ph type="body" sz="half" idx="21"/>
          </p:nvPr>
        </p:nvSpPr>
        <p:spPr>
          <a:xfrm>
            <a:off x="457732" y="1434565"/>
            <a:ext cx="3007441" cy="4691082"/>
          </a:xfrm>
          <a:prstGeom prst="rect">
            <a:avLst/>
          </a:prstGeom>
        </p:spPr>
        <p:txBody>
          <a:bodyPr lIns="32857" tIns="32857" rIns="32857" bIns="32857">
            <a:normAutofit/>
          </a:bodyPr>
          <a:lstStyle>
            <a:lvl1pPr>
              <a:defRPr b="1" i="0">
                <a:latin typeface="Arial" panose="020B0604020202020204" pitchFamily="34" charset="0"/>
                <a:cs typeface="Arial" panose="020B0604020202020204" pitchFamily="34" charset="0"/>
              </a:defRPr>
            </a:lvl1pPr>
          </a:lstStyle>
          <a:p>
            <a:pPr marL="0" indent="0" defTabSz="321022" rtl="0">
              <a:spcBef>
                <a:spcPts val="500"/>
              </a:spcBef>
              <a:buSzTx/>
              <a:buNone/>
              <a:defRPr sz="1000">
                <a:solidFill>
                  <a:srgbClr val="000000"/>
                </a:solidFill>
              </a:defRPr>
            </a:pPr>
            <a:endParaRPr dirty="0"/>
          </a:p>
        </p:txBody>
      </p:sp>
      <p:sp>
        <p:nvSpPr>
          <p:cNvPr id="180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76304967"/>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FFFFFF"/>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1737" y="4800517"/>
            <a:ext cx="5486848" cy="567128"/>
          </a:xfrm>
          <a:prstGeom prst="rect">
            <a:avLst/>
          </a:prstGeom>
          <a:noFill/>
        </p:spPr>
        <p:txBody>
          <a:bodyPr lIns="32857" tIns="32857" rIns="32857" bIns="32857" anchor="b"/>
          <a:lstStyle>
            <a:lvl1pPr algn="l" defTabSz="321022">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15" name="Picture Placeholder 2"/>
          <p:cNvSpPr>
            <a:spLocks noGrp="1"/>
          </p:cNvSpPr>
          <p:nvPr>
            <p:ph type="pic" sz="half" idx="21"/>
          </p:nvPr>
        </p:nvSpPr>
        <p:spPr>
          <a:xfrm>
            <a:off x="1791737" y="612929"/>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816" name="Body Level One…"/>
          <p:cNvSpPr txBox="1">
            <a:spLocks noGrp="1"/>
          </p:cNvSpPr>
          <p:nvPr>
            <p:ph type="body" sz="quarter" idx="1"/>
          </p:nvPr>
        </p:nvSpPr>
        <p:spPr>
          <a:xfrm>
            <a:off x="1791737" y="5367646"/>
            <a:ext cx="5486848" cy="804919"/>
          </a:xfrm>
          <a:prstGeom prst="rect">
            <a:avLst/>
          </a:prstGeom>
        </p:spPr>
        <p:txBody>
          <a:bodyPr lIns="32857" tIns="32857" rIns="32857" bIns="32857">
            <a:normAutofit/>
          </a:bodyPr>
          <a:lstStyle>
            <a:lvl1pPr marL="0" indent="0" defTabSz="321022">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1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07858499"/>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x">
  <p:cSld name="11_Title and Vertical Text">
    <p:bg>
      <p:bgPr>
        <a:solidFill>
          <a:srgbClr val="FFFFFF"/>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25" name="Body Level One…"/>
          <p:cNvSpPr txBox="1">
            <a:spLocks noGrp="1"/>
          </p:cNvSpPr>
          <p:nvPr>
            <p:ph type="body" sz="half" idx="1"/>
          </p:nvPr>
        </p:nvSpPr>
        <p:spPr>
          <a:xfrm>
            <a:off x="321507" y="1125353"/>
            <a:ext cx="5786029" cy="3181720"/>
          </a:xfrm>
          <a:prstGeom prst="rect">
            <a:avLst/>
          </a:prstGeom>
        </p:spPr>
        <p:txBody>
          <a:bodyPr vert="eaVert"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26"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0745573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6676443"/>
      </p:ext>
    </p:extLst>
  </p:cSld>
  <p:clrMapOvr>
    <a:masterClrMapping/>
  </p:clrMapOvr>
  <p:transition>
    <p:fade/>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x">
  <p:cSld name="11_Vertical Title and Text">
    <p:bg>
      <p:bgPr>
        <a:solidFill>
          <a:srgbClr val="FFFFFF"/>
        </a:solidFill>
        <a:effectLst/>
      </p:bgPr>
    </p:bg>
    <p:spTree>
      <p:nvGrpSpPr>
        <p:cNvPr id="1" name=""/>
        <p:cNvGrpSpPr/>
        <p:nvPr/>
      </p:nvGrpSpPr>
      <p:grpSpPr>
        <a:xfrm>
          <a:off x="0" y="0"/>
          <a:ext cx="0" cy="0"/>
          <a:chOff x="0" y="0"/>
          <a:chExt cx="0" cy="0"/>
        </a:xfrm>
      </p:grpSpPr>
      <p:sp>
        <p:nvSpPr>
          <p:cNvPr id="1833" name="Title Text"/>
          <p:cNvSpPr txBox="1">
            <a:spLocks noGrp="1"/>
          </p:cNvSpPr>
          <p:nvPr>
            <p:ph type="title"/>
          </p:nvPr>
        </p:nvSpPr>
        <p:spPr>
          <a:xfrm>
            <a:off x="4661865" y="193136"/>
            <a:ext cx="1445671" cy="4113907"/>
          </a:xfrm>
          <a:prstGeom prst="rect">
            <a:avLst/>
          </a:prstGeom>
          <a:noFill/>
        </p:spPr>
        <p:txBody>
          <a:bodyPr vert="eaVert"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34" name="Body Level One…"/>
          <p:cNvSpPr txBox="1">
            <a:spLocks noGrp="1"/>
          </p:cNvSpPr>
          <p:nvPr>
            <p:ph type="body" sz="half" idx="1"/>
          </p:nvPr>
        </p:nvSpPr>
        <p:spPr>
          <a:xfrm>
            <a:off x="321507" y="193136"/>
            <a:ext cx="4233190" cy="4113907"/>
          </a:xfrm>
          <a:prstGeom prst="rect">
            <a:avLst/>
          </a:prstGeom>
        </p:spPr>
        <p:txBody>
          <a:bodyPr vert="eaVert"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3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96705502"/>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rgbClr val="000000"/>
        </a:solidFill>
        <a:effectLst/>
      </p:bgPr>
    </p:bg>
    <p:spTree>
      <p:nvGrpSpPr>
        <p:cNvPr id="1" name=""/>
        <p:cNvGrpSpPr/>
        <p:nvPr/>
      </p:nvGrpSpPr>
      <p:grpSpPr>
        <a:xfrm>
          <a:off x="0" y="0"/>
          <a:ext cx="0" cy="0"/>
          <a:chOff x="0" y="0"/>
          <a:chExt cx="0" cy="0"/>
        </a:xfrm>
      </p:grpSpPr>
      <p:sp>
        <p:nvSpPr>
          <p:cNvPr id="1851"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852" name="Body Level One…"/>
          <p:cNvSpPr txBox="1">
            <a:spLocks noGrp="1"/>
          </p:cNvSpPr>
          <p:nvPr>
            <p:ph type="body" idx="1"/>
          </p:nvPr>
        </p:nvSpPr>
        <p:spPr>
          <a:xfrm>
            <a:off x="685800" y="1981200"/>
            <a:ext cx="7772400" cy="4114800"/>
          </a:xfrm>
          <a:prstGeom prst="rect">
            <a:avLst/>
          </a:prstGeom>
        </p:spPr>
        <p:txBody>
          <a:bodyPr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53"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21630893"/>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x">
  <p:cSld name="12_Section Header">
    <p:bg>
      <p:bgPr>
        <a:solidFill>
          <a:srgbClr val="000000"/>
        </a:solidFill>
        <a:effectLst/>
      </p:bgPr>
    </p:bg>
    <p:spTree>
      <p:nvGrpSpPr>
        <p:cNvPr id="1" name=""/>
        <p:cNvGrpSpPr/>
        <p:nvPr/>
      </p:nvGrpSpPr>
      <p:grpSpPr>
        <a:xfrm>
          <a:off x="0" y="0"/>
          <a:ext cx="0" cy="0"/>
          <a:chOff x="0" y="0"/>
          <a:chExt cx="0" cy="0"/>
        </a:xfrm>
      </p:grpSpPr>
      <p:sp>
        <p:nvSpPr>
          <p:cNvPr id="1860"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861"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725">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3454">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0171">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6907">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62"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21932596"/>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000000"/>
        </a:solidFill>
        <a:effectLst/>
      </p:bgPr>
    </p:bg>
    <p:spTree>
      <p:nvGrpSpPr>
        <p:cNvPr id="1" name=""/>
        <p:cNvGrpSpPr/>
        <p:nvPr/>
      </p:nvGrpSpPr>
      <p:grpSpPr>
        <a:xfrm>
          <a:off x="0" y="0"/>
          <a:ext cx="0" cy="0"/>
          <a:chOff x="0" y="0"/>
          <a:chExt cx="0" cy="0"/>
        </a:xfrm>
      </p:grpSpPr>
      <p:sp>
        <p:nvSpPr>
          <p:cNvPr id="1869"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870" name="Body Level One…"/>
          <p:cNvSpPr txBox="1">
            <a:spLocks noGrp="1"/>
          </p:cNvSpPr>
          <p:nvPr>
            <p:ph type="body" sz="half" idx="1"/>
          </p:nvPr>
        </p:nvSpPr>
        <p:spPr>
          <a:xfrm>
            <a:off x="685800" y="1981200"/>
            <a:ext cx="3810000" cy="4114800"/>
          </a:xfrm>
          <a:prstGeom prst="rect">
            <a:avLst/>
          </a:prstGeom>
        </p:spPr>
        <p:txBody>
          <a:bodyPr lIns="45671" tIns="45671" rIns="45671" bIns="45671">
            <a:normAutofit/>
          </a:bodyPr>
          <a:lstStyle>
            <a:lvl1pPr marL="342542" indent="-342542">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750" indent="-333032">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3151" indent="-319708">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5405" indent="-355231">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2126" indent="-355231">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71"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13940546"/>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tx">
  <p:cSld name="12_Comparison">
    <p:bg>
      <p:bgPr>
        <a:solidFill>
          <a:srgbClr val="000000"/>
        </a:solidFill>
        <a:effectLst/>
      </p:bgPr>
    </p:bg>
    <p:spTree>
      <p:nvGrpSpPr>
        <p:cNvPr id="1" name=""/>
        <p:cNvGrpSpPr/>
        <p:nvPr/>
      </p:nvGrpSpPr>
      <p:grpSpPr>
        <a:xfrm>
          <a:off x="0" y="0"/>
          <a:ext cx="0" cy="0"/>
          <a:chOff x="0" y="0"/>
          <a:chExt cx="0" cy="0"/>
        </a:xfrm>
      </p:grpSpPr>
      <p:sp>
        <p:nvSpPr>
          <p:cNvPr id="187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879"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725">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3454">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0171">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6907">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80"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881"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32517"/>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000000"/>
        </a:solidFill>
        <a:effectLst/>
      </p:bgPr>
    </p:bg>
    <p:spTree>
      <p:nvGrpSpPr>
        <p:cNvPr id="1" name=""/>
        <p:cNvGrpSpPr/>
        <p:nvPr/>
      </p:nvGrpSpPr>
      <p:grpSpPr>
        <a:xfrm>
          <a:off x="0" y="0"/>
          <a:ext cx="0" cy="0"/>
          <a:chOff x="0" y="0"/>
          <a:chExt cx="0" cy="0"/>
        </a:xfrm>
      </p:grpSpPr>
      <p:sp>
        <p:nvSpPr>
          <p:cNvPr id="1888"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889"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14316899"/>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x">
  <p:cSld name="12_Blank">
    <p:bg>
      <p:bgPr>
        <a:solidFill>
          <a:srgbClr val="000000"/>
        </a:solidFill>
        <a:effectLst/>
      </p:bgPr>
    </p:bg>
    <p:spTree>
      <p:nvGrpSpPr>
        <p:cNvPr id="1" name=""/>
        <p:cNvGrpSpPr/>
        <p:nvPr/>
      </p:nvGrpSpPr>
      <p:grpSpPr>
        <a:xfrm>
          <a:off x="0" y="0"/>
          <a:ext cx="0" cy="0"/>
          <a:chOff x="0" y="0"/>
          <a:chExt cx="0" cy="0"/>
        </a:xfrm>
      </p:grpSpPr>
      <p:sp>
        <p:nvSpPr>
          <p:cNvPr id="189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28874872"/>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903"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904"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05"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90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4414744"/>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913"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91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915"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725">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3454">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0171">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6907">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97840858"/>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x">
  <p:cSld name="12_Title and Vertical Text">
    <p:bg>
      <p:bgPr>
        <a:solidFill>
          <a:srgbClr val="000000"/>
        </a:solidFill>
        <a:effectLst/>
      </p:bgPr>
    </p:bg>
    <p:spTree>
      <p:nvGrpSpPr>
        <p:cNvPr id="1" name=""/>
        <p:cNvGrpSpPr/>
        <p:nvPr/>
      </p:nvGrpSpPr>
      <p:grpSpPr>
        <a:xfrm>
          <a:off x="0" y="0"/>
          <a:ext cx="0" cy="0"/>
          <a:chOff x="0" y="0"/>
          <a:chExt cx="0" cy="0"/>
        </a:xfrm>
      </p:grpSpPr>
      <p:sp>
        <p:nvSpPr>
          <p:cNvPr id="1923"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924" name="Body Level One…"/>
          <p:cNvSpPr txBox="1">
            <a:spLocks noGrp="1"/>
          </p:cNvSpPr>
          <p:nvPr>
            <p:ph type="body" idx="1"/>
          </p:nvPr>
        </p:nvSpPr>
        <p:spPr>
          <a:xfrm>
            <a:off x="685800" y="1981200"/>
            <a:ext cx="7772400" cy="4114800"/>
          </a:xfrm>
          <a:prstGeom prst="rect">
            <a:avLst/>
          </a:prstGeom>
        </p:spPr>
        <p:txBody>
          <a:bodyPr vert="eaVert"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25"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91554719"/>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02233917"/>
      </p:ext>
    </p:extLst>
  </p:cSld>
  <p:clrMapOvr>
    <a:masterClrMapping/>
  </p:clrMapOvr>
  <p:transition>
    <p:fade/>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x">
  <p:cSld name="12_Vertical Title and Text">
    <p:bg>
      <p:bgPr>
        <a:solidFill>
          <a:srgbClr val="000000"/>
        </a:solidFill>
        <a:effectLst/>
      </p:bgPr>
    </p:bg>
    <p:spTree>
      <p:nvGrpSpPr>
        <p:cNvPr id="1" name=""/>
        <p:cNvGrpSpPr/>
        <p:nvPr/>
      </p:nvGrpSpPr>
      <p:grpSpPr>
        <a:xfrm>
          <a:off x="0" y="0"/>
          <a:ext cx="0" cy="0"/>
          <a:chOff x="0" y="0"/>
          <a:chExt cx="0" cy="0"/>
        </a:xfrm>
      </p:grpSpPr>
      <p:sp>
        <p:nvSpPr>
          <p:cNvPr id="1932" name="Title Text"/>
          <p:cNvSpPr txBox="1">
            <a:spLocks noGrp="1"/>
          </p:cNvSpPr>
          <p:nvPr>
            <p:ph type="title"/>
          </p:nvPr>
        </p:nvSpPr>
        <p:spPr>
          <a:xfrm>
            <a:off x="6515100" y="609600"/>
            <a:ext cx="1943100" cy="5486400"/>
          </a:xfrm>
          <a:prstGeom prst="rect">
            <a:avLst/>
          </a:prstGeom>
          <a:noFill/>
        </p:spPr>
        <p:txBody>
          <a:bodyPr vert="eaVert"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933" name="Body Level One…"/>
          <p:cNvSpPr txBox="1">
            <a:spLocks noGrp="1"/>
          </p:cNvSpPr>
          <p:nvPr>
            <p:ph type="body" idx="1"/>
          </p:nvPr>
        </p:nvSpPr>
        <p:spPr>
          <a:xfrm>
            <a:off x="685800" y="609600"/>
            <a:ext cx="5676900" cy="5486400"/>
          </a:xfrm>
          <a:prstGeom prst="rect">
            <a:avLst/>
          </a:prstGeom>
        </p:spPr>
        <p:txBody>
          <a:bodyPr vert="eaVert"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34"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1788764"/>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FFFFFF"/>
        </a:solidFill>
        <a:effectLst/>
      </p:bgPr>
    </p:bg>
    <p:spTree>
      <p:nvGrpSpPr>
        <p:cNvPr id="1" name=""/>
        <p:cNvGrpSpPr/>
        <p:nvPr/>
      </p:nvGrpSpPr>
      <p:grpSpPr>
        <a:xfrm>
          <a:off x="0" y="0"/>
          <a:ext cx="0" cy="0"/>
          <a:chOff x="0" y="0"/>
          <a:chExt cx="0" cy="0"/>
        </a:xfrm>
      </p:grpSpPr>
      <p:sp>
        <p:nvSpPr>
          <p:cNvPr id="1941" name="Title Text"/>
          <p:cNvSpPr txBox="1">
            <a:spLocks noGrp="1"/>
          </p:cNvSpPr>
          <p:nvPr>
            <p:ph type="title"/>
          </p:nvPr>
        </p:nvSpPr>
        <p:spPr>
          <a:xfrm>
            <a:off x="685436" y="2130088"/>
            <a:ext cx="7773128" cy="1470290"/>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42" name="Body Level One…"/>
          <p:cNvSpPr txBox="1">
            <a:spLocks noGrp="1"/>
          </p:cNvSpPr>
          <p:nvPr>
            <p:ph type="body" sz="quarter" idx="1"/>
          </p:nvPr>
        </p:nvSpPr>
        <p:spPr>
          <a:xfrm>
            <a:off x="1371990" y="3886163"/>
            <a:ext cx="6400019" cy="1752737"/>
          </a:xfrm>
          <a:prstGeom prst="rect">
            <a:avLst/>
          </a:prstGeom>
        </p:spPr>
        <p:txBody>
          <a:bodyPr lIns="32890" tIns="32890" rIns="32890" bIns="32890">
            <a:normAutofit/>
          </a:bodyPr>
          <a:lstStyle>
            <a:lvl1pPr marL="0" indent="0"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326"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653"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3981"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5307"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4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7861556"/>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x">
  <p:cSld name="11_Title and Content">
    <p:bg>
      <p:bgPr>
        <a:solidFill>
          <a:srgbClr val="FFFFFF"/>
        </a:solidFill>
        <a:effectLst/>
      </p:bgPr>
    </p:bg>
    <p:spTree>
      <p:nvGrpSpPr>
        <p:cNvPr id="1" name=""/>
        <p:cNvGrpSpPr/>
        <p:nvPr/>
      </p:nvGrpSpPr>
      <p:grpSpPr>
        <a:xfrm>
          <a:off x="0" y="0"/>
          <a:ext cx="0" cy="0"/>
          <a:chOff x="0" y="0"/>
          <a:chExt cx="0" cy="0"/>
        </a:xfrm>
      </p:grpSpPr>
      <p:sp>
        <p:nvSpPr>
          <p:cNvPr id="1950"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51" name="Body Level One…"/>
          <p:cNvSpPr txBox="1">
            <a:spLocks noGrp="1"/>
          </p:cNvSpPr>
          <p:nvPr>
            <p:ph type="body" sz="half" idx="1"/>
          </p:nvPr>
        </p:nvSpPr>
        <p:spPr>
          <a:xfrm>
            <a:off x="321507" y="1125334"/>
            <a:ext cx="5786029" cy="3181720"/>
          </a:xfrm>
          <a:prstGeom prst="rect">
            <a:avLst/>
          </a:prstGeom>
        </p:spPr>
        <p:txBody>
          <a:bodyPr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52"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81067125"/>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x">
  <p:cSld name="13_Section Header">
    <p:bg>
      <p:bgPr>
        <a:solidFill>
          <a:srgbClr val="FFFFFF"/>
        </a:solidFill>
        <a:effectLst/>
      </p:bgPr>
    </p:bg>
    <p:spTree>
      <p:nvGrpSpPr>
        <p:cNvPr id="1" name=""/>
        <p:cNvGrpSpPr/>
        <p:nvPr/>
      </p:nvGrpSpPr>
      <p:grpSpPr>
        <a:xfrm>
          <a:off x="0" y="0"/>
          <a:ext cx="0" cy="0"/>
          <a:chOff x="0" y="0"/>
          <a:chExt cx="0" cy="0"/>
        </a:xfrm>
      </p:grpSpPr>
      <p:sp>
        <p:nvSpPr>
          <p:cNvPr id="1959" name="Title Text"/>
          <p:cNvSpPr txBox="1">
            <a:spLocks noGrp="1"/>
          </p:cNvSpPr>
          <p:nvPr>
            <p:ph type="title"/>
          </p:nvPr>
        </p:nvSpPr>
        <p:spPr>
          <a:xfrm>
            <a:off x="722287" y="4406412"/>
            <a:ext cx="7772011" cy="1363116"/>
          </a:xfrm>
          <a:prstGeom prst="rect">
            <a:avLst/>
          </a:prstGeom>
          <a:noFill/>
        </p:spPr>
        <p:txBody>
          <a:bodyPr lIns="32890" tIns="32890" rIns="32890" bIns="32890" anchor="t"/>
          <a:lstStyle>
            <a:lvl1pPr algn="l" defTabSz="321326">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60" name="Body Level One…"/>
          <p:cNvSpPr txBox="1">
            <a:spLocks noGrp="1"/>
          </p:cNvSpPr>
          <p:nvPr>
            <p:ph type="body" sz="quarter" idx="1"/>
          </p:nvPr>
        </p:nvSpPr>
        <p:spPr>
          <a:xfrm>
            <a:off x="722287" y="2907085"/>
            <a:ext cx="7772011" cy="1499317"/>
          </a:xfrm>
          <a:prstGeom prst="rect">
            <a:avLst/>
          </a:prstGeom>
        </p:spPr>
        <p:txBody>
          <a:bodyPr lIns="32890" tIns="32890" rIns="32890" bIns="32890" anchor="b">
            <a:normAutofit/>
          </a:bodyPr>
          <a:lstStyle>
            <a:lvl1pPr marL="0" indent="0" defTabSz="321326">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61"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51312857"/>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x">
  <p:cSld name="13_Two Content">
    <p:bg>
      <p:bgPr>
        <a:solidFill>
          <a:srgbClr val="FFFFFF"/>
        </a:solidFill>
        <a:effectLst/>
      </p:bgPr>
    </p:bg>
    <p:spTree>
      <p:nvGrpSpPr>
        <p:cNvPr id="1" name=""/>
        <p:cNvGrpSpPr/>
        <p:nvPr/>
      </p:nvGrpSpPr>
      <p:grpSpPr>
        <a:xfrm>
          <a:off x="0" y="0"/>
          <a:ext cx="0" cy="0"/>
          <a:chOff x="0" y="0"/>
          <a:chExt cx="0" cy="0"/>
        </a:xfrm>
      </p:grpSpPr>
      <p:sp>
        <p:nvSpPr>
          <p:cNvPr id="1968"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69" name="Body Level One…"/>
          <p:cNvSpPr txBox="1">
            <a:spLocks noGrp="1"/>
          </p:cNvSpPr>
          <p:nvPr>
            <p:ph type="body" sz="quarter" idx="1"/>
          </p:nvPr>
        </p:nvSpPr>
        <p:spPr>
          <a:xfrm>
            <a:off x="321518" y="1125334"/>
            <a:ext cx="2838872" cy="3181720"/>
          </a:xfrm>
          <a:prstGeom prst="rect">
            <a:avLst/>
          </a:prstGeom>
        </p:spPr>
        <p:txBody>
          <a:bodyPr lIns="32890" tIns="32890" rIns="32890" bIns="32890">
            <a:normAutofit/>
          </a:bodyPr>
          <a:lstStyle>
            <a:lvl1pPr marL="240995" indent="-240995" defTabSz="321326">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7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45920594"/>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x">
  <p:cSld name="13_Comparison">
    <p:bg>
      <p:bgPr>
        <a:solidFill>
          <a:srgbClr val="FFFFFF"/>
        </a:solidFill>
        <a:effectLst/>
      </p:bgPr>
    </p:bg>
    <p:spTree>
      <p:nvGrpSpPr>
        <p:cNvPr id="1" name=""/>
        <p:cNvGrpSpPr/>
        <p:nvPr/>
      </p:nvGrpSpPr>
      <p:grpSpPr>
        <a:xfrm>
          <a:off x="0" y="0"/>
          <a:ext cx="0" cy="0"/>
          <a:chOff x="0" y="0"/>
          <a:chExt cx="0" cy="0"/>
        </a:xfrm>
      </p:grpSpPr>
      <p:sp>
        <p:nvSpPr>
          <p:cNvPr id="1977" name="Title Text"/>
          <p:cNvSpPr txBox="1">
            <a:spLocks noGrp="1"/>
          </p:cNvSpPr>
          <p:nvPr>
            <p:ph type="title"/>
          </p:nvPr>
        </p:nvSpPr>
        <p:spPr>
          <a:xfrm>
            <a:off x="457714" y="274632"/>
            <a:ext cx="8228595" cy="1143188"/>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78" name="Body Level One…"/>
          <p:cNvSpPr txBox="1">
            <a:spLocks noGrp="1"/>
          </p:cNvSpPr>
          <p:nvPr>
            <p:ph type="body" sz="quarter" idx="1"/>
          </p:nvPr>
        </p:nvSpPr>
        <p:spPr>
          <a:xfrm>
            <a:off x="457714" y="1535040"/>
            <a:ext cx="4040062" cy="639694"/>
          </a:xfrm>
          <a:prstGeom prst="rect">
            <a:avLst/>
          </a:prstGeom>
        </p:spPr>
        <p:txBody>
          <a:bodyPr lIns="32890" tIns="32890" rIns="32890" bIns="32890" anchor="b">
            <a:normAutofit/>
          </a:bodyPr>
          <a:lstStyle>
            <a:lvl1pPr marL="0" indent="0" defTabSz="321326">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79" name="Text Placeholder 4"/>
          <p:cNvSpPr>
            <a:spLocks noGrp="1"/>
          </p:cNvSpPr>
          <p:nvPr>
            <p:ph type="body" sz="quarter" idx="21"/>
          </p:nvPr>
        </p:nvSpPr>
        <p:spPr>
          <a:xfrm>
            <a:off x="4645121" y="1535040"/>
            <a:ext cx="4041178" cy="639693"/>
          </a:xfrm>
          <a:prstGeom prst="rect">
            <a:avLst/>
          </a:prstGeom>
        </p:spPr>
        <p:txBody>
          <a:bodyPr lIns="32890" tIns="32890" rIns="32890" bIns="32890" anchor="b">
            <a:normAutofit/>
          </a:bodyPr>
          <a:lstStyle>
            <a:lvl1pPr>
              <a:defRPr b="1" i="0">
                <a:latin typeface="Arial" panose="020B0604020202020204" pitchFamily="34" charset="0"/>
                <a:cs typeface="Arial" panose="020B0604020202020204" pitchFamily="34" charset="0"/>
              </a:defRPr>
            </a:lvl1pPr>
          </a:lstStyle>
          <a:p>
            <a:pPr marL="0" indent="0" defTabSz="321326" rtl="0">
              <a:spcBef>
                <a:spcPts val="500"/>
              </a:spcBef>
              <a:buSzTx/>
              <a:buNone/>
              <a:defRPr sz="1700" b="1">
                <a:solidFill>
                  <a:srgbClr val="000000"/>
                </a:solidFill>
              </a:defRPr>
            </a:pPr>
            <a:endParaRPr dirty="0"/>
          </a:p>
        </p:txBody>
      </p:sp>
      <p:sp>
        <p:nvSpPr>
          <p:cNvPr id="198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0295976"/>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tx">
  <p:cSld name="13_Title Only">
    <p:bg>
      <p:bgPr>
        <a:solidFill>
          <a:srgbClr val="FFFFFF"/>
        </a:solidFill>
        <a:effectLst/>
      </p:bgPr>
    </p:bg>
    <p:spTree>
      <p:nvGrpSpPr>
        <p:cNvPr id="1" name=""/>
        <p:cNvGrpSpPr/>
        <p:nvPr/>
      </p:nvGrpSpPr>
      <p:grpSpPr>
        <a:xfrm>
          <a:off x="0" y="0"/>
          <a:ext cx="0" cy="0"/>
          <a:chOff x="0" y="0"/>
          <a:chExt cx="0" cy="0"/>
        </a:xfrm>
      </p:grpSpPr>
      <p:sp>
        <p:nvSpPr>
          <p:cNvPr id="1987"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88"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18143672"/>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x">
  <p:cSld name="13_Blank">
    <p:bg>
      <p:bgPr>
        <a:solidFill>
          <a:srgbClr val="FFFFFF"/>
        </a:solidFill>
        <a:effectLst/>
      </p:bgPr>
    </p:bg>
    <p:spTree>
      <p:nvGrpSpPr>
        <p:cNvPr id="1" name=""/>
        <p:cNvGrpSpPr/>
        <p:nvPr/>
      </p:nvGrpSpPr>
      <p:grpSpPr>
        <a:xfrm>
          <a:off x="0" y="0"/>
          <a:ext cx="0" cy="0"/>
          <a:chOff x="0" y="0"/>
          <a:chExt cx="0" cy="0"/>
        </a:xfrm>
      </p:grpSpPr>
      <p:sp>
        <p:nvSpPr>
          <p:cNvPr id="199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14578932"/>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x">
  <p:cSld name="13_Content with Caption">
    <p:bg>
      <p:bgPr>
        <a:solidFill>
          <a:srgbClr val="FFFFFF"/>
        </a:solidFill>
        <a:effectLst/>
      </p:bgPr>
    </p:bg>
    <p:spTree>
      <p:nvGrpSpPr>
        <p:cNvPr id="1" name=""/>
        <p:cNvGrpSpPr/>
        <p:nvPr/>
      </p:nvGrpSpPr>
      <p:grpSpPr>
        <a:xfrm>
          <a:off x="0" y="0"/>
          <a:ext cx="0" cy="0"/>
          <a:chOff x="0" y="0"/>
          <a:chExt cx="0" cy="0"/>
        </a:xfrm>
      </p:grpSpPr>
      <p:sp>
        <p:nvSpPr>
          <p:cNvPr id="2002" name="Title Text"/>
          <p:cNvSpPr txBox="1">
            <a:spLocks noGrp="1"/>
          </p:cNvSpPr>
          <p:nvPr>
            <p:ph type="title"/>
          </p:nvPr>
        </p:nvSpPr>
        <p:spPr>
          <a:xfrm>
            <a:off x="457714" y="273517"/>
            <a:ext cx="3007439" cy="1161049"/>
          </a:xfrm>
          <a:prstGeom prst="rect">
            <a:avLst/>
          </a:prstGeom>
          <a:noFill/>
        </p:spPr>
        <p:txBody>
          <a:bodyPr lIns="32890" tIns="32890" rIns="32890" bIns="32890" anchor="b"/>
          <a:lstStyle>
            <a:lvl1pPr algn="l" defTabSz="321326">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03" name="Body Level One…"/>
          <p:cNvSpPr txBox="1">
            <a:spLocks noGrp="1"/>
          </p:cNvSpPr>
          <p:nvPr>
            <p:ph type="body" idx="1"/>
          </p:nvPr>
        </p:nvSpPr>
        <p:spPr>
          <a:xfrm>
            <a:off x="3574544" y="273517"/>
            <a:ext cx="5111755" cy="5852131"/>
          </a:xfrm>
          <a:prstGeom prst="rect">
            <a:avLst/>
          </a:prstGeom>
        </p:spPr>
        <p:txBody>
          <a:bodyPr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04" name="Text Placeholder 3"/>
          <p:cNvSpPr>
            <a:spLocks noGrp="1"/>
          </p:cNvSpPr>
          <p:nvPr>
            <p:ph type="body" sz="half" idx="21"/>
          </p:nvPr>
        </p:nvSpPr>
        <p:spPr>
          <a:xfrm>
            <a:off x="457713" y="1434565"/>
            <a:ext cx="3007441" cy="4691082"/>
          </a:xfrm>
          <a:prstGeom prst="rect">
            <a:avLst/>
          </a:prstGeom>
        </p:spPr>
        <p:txBody>
          <a:bodyPr lIns="32890" tIns="32890" rIns="32890" bIns="32890">
            <a:normAutofit/>
          </a:bodyPr>
          <a:lstStyle>
            <a:lvl1pPr>
              <a:defRPr b="1" i="0">
                <a:latin typeface="Arial" panose="020B0604020202020204" pitchFamily="34" charset="0"/>
                <a:cs typeface="Arial" panose="020B0604020202020204" pitchFamily="34" charset="0"/>
              </a:defRPr>
            </a:lvl1pPr>
          </a:lstStyle>
          <a:p>
            <a:pPr marL="0" indent="0" defTabSz="321326" rtl="0">
              <a:spcBef>
                <a:spcPts val="500"/>
              </a:spcBef>
              <a:buSzTx/>
              <a:buNone/>
              <a:defRPr sz="1000">
                <a:solidFill>
                  <a:srgbClr val="000000"/>
                </a:solidFill>
              </a:defRPr>
            </a:pPr>
            <a:endParaRPr dirty="0"/>
          </a:p>
        </p:txBody>
      </p:sp>
      <p:sp>
        <p:nvSpPr>
          <p:cNvPr id="200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28382902"/>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x">
  <p:cSld name="13_Picture with Caption">
    <p:bg>
      <p:bgPr>
        <a:solidFill>
          <a:srgbClr val="FFFFFF"/>
        </a:solidFill>
        <a:effectLst/>
      </p:bgPr>
    </p:bg>
    <p:spTree>
      <p:nvGrpSpPr>
        <p:cNvPr id="1" name=""/>
        <p:cNvGrpSpPr/>
        <p:nvPr/>
      </p:nvGrpSpPr>
      <p:grpSpPr>
        <a:xfrm>
          <a:off x="0" y="0"/>
          <a:ext cx="0" cy="0"/>
          <a:chOff x="0" y="0"/>
          <a:chExt cx="0" cy="0"/>
        </a:xfrm>
      </p:grpSpPr>
      <p:sp>
        <p:nvSpPr>
          <p:cNvPr id="2012" name="Title Text"/>
          <p:cNvSpPr txBox="1">
            <a:spLocks noGrp="1"/>
          </p:cNvSpPr>
          <p:nvPr>
            <p:ph type="title"/>
          </p:nvPr>
        </p:nvSpPr>
        <p:spPr>
          <a:xfrm>
            <a:off x="1791737" y="4800498"/>
            <a:ext cx="5486848" cy="567128"/>
          </a:xfrm>
          <a:prstGeom prst="rect">
            <a:avLst/>
          </a:prstGeom>
          <a:noFill/>
        </p:spPr>
        <p:txBody>
          <a:bodyPr lIns="32890" tIns="32890" rIns="32890" bIns="32890" anchor="b"/>
          <a:lstStyle>
            <a:lvl1pPr algn="l" defTabSz="321326">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13" name="Picture Placeholder 2"/>
          <p:cNvSpPr>
            <a:spLocks noGrp="1"/>
          </p:cNvSpPr>
          <p:nvPr>
            <p:ph type="pic" sz="half" idx="21"/>
          </p:nvPr>
        </p:nvSpPr>
        <p:spPr>
          <a:xfrm>
            <a:off x="1791737" y="612910"/>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014" name="Body Level One…"/>
          <p:cNvSpPr txBox="1">
            <a:spLocks noGrp="1"/>
          </p:cNvSpPr>
          <p:nvPr>
            <p:ph type="body" sz="quarter" idx="1"/>
          </p:nvPr>
        </p:nvSpPr>
        <p:spPr>
          <a:xfrm>
            <a:off x="1791737" y="5367627"/>
            <a:ext cx="5486848" cy="804920"/>
          </a:xfrm>
          <a:prstGeom prst="rect">
            <a:avLst/>
          </a:prstGeom>
        </p:spPr>
        <p:txBody>
          <a:bodyPr lIns="32890" tIns="32890" rIns="32890" bIns="32890">
            <a:normAutofit/>
          </a:bodyPr>
          <a:lstStyle>
            <a:lvl1pPr marL="0" indent="0" defTabSz="321326">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1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7275676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946188"/>
      </p:ext>
    </p:extLst>
  </p:cSld>
  <p:clrMapOvr>
    <a:masterClrMapping/>
  </p:clrMapOvr>
  <p:transition>
    <p:fade/>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x">
  <p:cSld name="13_Title and Vertical Text">
    <p:bg>
      <p:bgPr>
        <a:solidFill>
          <a:srgbClr val="FFFFFF"/>
        </a:solidFill>
        <a:effectLst/>
      </p:bgPr>
    </p:bg>
    <p:spTree>
      <p:nvGrpSpPr>
        <p:cNvPr id="1" name=""/>
        <p:cNvGrpSpPr/>
        <p:nvPr/>
      </p:nvGrpSpPr>
      <p:grpSpPr>
        <a:xfrm>
          <a:off x="0" y="0"/>
          <a:ext cx="0" cy="0"/>
          <a:chOff x="0" y="0"/>
          <a:chExt cx="0" cy="0"/>
        </a:xfrm>
      </p:grpSpPr>
      <p:sp>
        <p:nvSpPr>
          <p:cNvPr id="2022"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23" name="Body Level One…"/>
          <p:cNvSpPr txBox="1">
            <a:spLocks noGrp="1"/>
          </p:cNvSpPr>
          <p:nvPr>
            <p:ph type="body" sz="half" idx="1"/>
          </p:nvPr>
        </p:nvSpPr>
        <p:spPr>
          <a:xfrm>
            <a:off x="321507" y="1125334"/>
            <a:ext cx="5786029" cy="3181720"/>
          </a:xfrm>
          <a:prstGeom prst="rect">
            <a:avLst/>
          </a:prstGeom>
        </p:spPr>
        <p:txBody>
          <a:bodyPr vert="eaVert"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24"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23895276"/>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x">
  <p:cSld name="13_Vertical Title and Text">
    <p:bg>
      <p:bgPr>
        <a:solidFill>
          <a:srgbClr val="FFFFFF"/>
        </a:solidFill>
        <a:effectLst/>
      </p:bgPr>
    </p:bg>
    <p:spTree>
      <p:nvGrpSpPr>
        <p:cNvPr id="1" name=""/>
        <p:cNvGrpSpPr/>
        <p:nvPr/>
      </p:nvGrpSpPr>
      <p:grpSpPr>
        <a:xfrm>
          <a:off x="0" y="0"/>
          <a:ext cx="0" cy="0"/>
          <a:chOff x="0" y="0"/>
          <a:chExt cx="0" cy="0"/>
        </a:xfrm>
      </p:grpSpPr>
      <p:sp>
        <p:nvSpPr>
          <p:cNvPr id="2031" name="Title Text"/>
          <p:cNvSpPr txBox="1">
            <a:spLocks noGrp="1"/>
          </p:cNvSpPr>
          <p:nvPr>
            <p:ph type="title"/>
          </p:nvPr>
        </p:nvSpPr>
        <p:spPr>
          <a:xfrm>
            <a:off x="4661865" y="193136"/>
            <a:ext cx="1445671" cy="4113907"/>
          </a:xfrm>
          <a:prstGeom prst="rect">
            <a:avLst/>
          </a:prstGeom>
          <a:noFill/>
        </p:spPr>
        <p:txBody>
          <a:bodyPr vert="eaVert"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32" name="Body Level One…"/>
          <p:cNvSpPr txBox="1">
            <a:spLocks noGrp="1"/>
          </p:cNvSpPr>
          <p:nvPr>
            <p:ph type="body" sz="half" idx="1"/>
          </p:nvPr>
        </p:nvSpPr>
        <p:spPr>
          <a:xfrm>
            <a:off x="321507" y="193136"/>
            <a:ext cx="4233190" cy="4113907"/>
          </a:xfrm>
          <a:prstGeom prst="rect">
            <a:avLst/>
          </a:prstGeom>
        </p:spPr>
        <p:txBody>
          <a:bodyPr vert="eaVert"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3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58906879"/>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rgbClr val="FFFFFF"/>
        </a:solidFill>
        <a:effectLst/>
      </p:bgPr>
    </p:bg>
    <p:spTree>
      <p:nvGrpSpPr>
        <p:cNvPr id="1" name=""/>
        <p:cNvGrpSpPr/>
        <p:nvPr/>
      </p:nvGrpSpPr>
      <p:grpSpPr>
        <a:xfrm>
          <a:off x="0" y="0"/>
          <a:ext cx="0" cy="0"/>
          <a:chOff x="0" y="0"/>
          <a:chExt cx="0" cy="0"/>
        </a:xfrm>
      </p:grpSpPr>
      <p:sp>
        <p:nvSpPr>
          <p:cNvPr id="2040" name="Title Text"/>
          <p:cNvSpPr txBox="1">
            <a:spLocks noGrp="1"/>
          </p:cNvSpPr>
          <p:nvPr>
            <p:ph type="title"/>
          </p:nvPr>
        </p:nvSpPr>
        <p:spPr>
          <a:xfrm>
            <a:off x="685436" y="2130076"/>
            <a:ext cx="7773128" cy="1470290"/>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41" name="Body Level One…"/>
          <p:cNvSpPr txBox="1">
            <a:spLocks noGrp="1"/>
          </p:cNvSpPr>
          <p:nvPr>
            <p:ph type="body" sz="quarter" idx="1"/>
          </p:nvPr>
        </p:nvSpPr>
        <p:spPr>
          <a:xfrm>
            <a:off x="1371990" y="3886163"/>
            <a:ext cx="6400019" cy="1752737"/>
          </a:xfrm>
          <a:prstGeom prst="rect">
            <a:avLst/>
          </a:prstGeom>
        </p:spPr>
        <p:txBody>
          <a:bodyPr lIns="32910" tIns="32910" rIns="32910" bIns="32910">
            <a:normAutofit/>
          </a:bodyPr>
          <a:lstStyle>
            <a:lvl1pPr marL="0" indent="0"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503"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3006"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4508"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6012"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4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50703589"/>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FFFFFF"/>
        </a:solidFill>
        <a:effectLst/>
      </p:bgPr>
    </p:bg>
    <p:spTree>
      <p:nvGrpSpPr>
        <p:cNvPr id="1" name=""/>
        <p:cNvGrpSpPr/>
        <p:nvPr/>
      </p:nvGrpSpPr>
      <p:grpSpPr>
        <a:xfrm>
          <a:off x="0" y="0"/>
          <a:ext cx="0" cy="0"/>
          <a:chOff x="0" y="0"/>
          <a:chExt cx="0" cy="0"/>
        </a:xfrm>
      </p:grpSpPr>
      <p:sp>
        <p:nvSpPr>
          <p:cNvPr id="2049"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50" name="Body Level One…"/>
          <p:cNvSpPr txBox="1">
            <a:spLocks noGrp="1"/>
          </p:cNvSpPr>
          <p:nvPr>
            <p:ph type="body" sz="half" idx="1"/>
          </p:nvPr>
        </p:nvSpPr>
        <p:spPr>
          <a:xfrm>
            <a:off x="321507" y="1125324"/>
            <a:ext cx="5786029" cy="3181720"/>
          </a:xfrm>
          <a:prstGeom prst="rect">
            <a:avLst/>
          </a:prstGeom>
        </p:spPr>
        <p:txBody>
          <a:bodyPr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51"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42825248"/>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x">
  <p:cSld name="14_Section Header">
    <p:bg>
      <p:bgPr>
        <a:solidFill>
          <a:srgbClr val="FFFFFF"/>
        </a:solidFill>
        <a:effectLst/>
      </p:bgPr>
    </p:bg>
    <p:spTree>
      <p:nvGrpSpPr>
        <p:cNvPr id="1" name=""/>
        <p:cNvGrpSpPr/>
        <p:nvPr/>
      </p:nvGrpSpPr>
      <p:grpSpPr>
        <a:xfrm>
          <a:off x="0" y="0"/>
          <a:ext cx="0" cy="0"/>
          <a:chOff x="0" y="0"/>
          <a:chExt cx="0" cy="0"/>
        </a:xfrm>
      </p:grpSpPr>
      <p:sp>
        <p:nvSpPr>
          <p:cNvPr id="2058" name="Title Text"/>
          <p:cNvSpPr txBox="1">
            <a:spLocks noGrp="1"/>
          </p:cNvSpPr>
          <p:nvPr>
            <p:ph type="title"/>
          </p:nvPr>
        </p:nvSpPr>
        <p:spPr>
          <a:xfrm>
            <a:off x="722276" y="4406401"/>
            <a:ext cx="7772011" cy="1363116"/>
          </a:xfrm>
          <a:prstGeom prst="rect">
            <a:avLst/>
          </a:prstGeom>
          <a:noFill/>
        </p:spPr>
        <p:txBody>
          <a:bodyPr lIns="32910" tIns="32910" rIns="32910" bIns="32910" anchor="t"/>
          <a:lstStyle>
            <a:lvl1pPr algn="l" defTabSz="321503">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59" name="Body Level One…"/>
          <p:cNvSpPr txBox="1">
            <a:spLocks noGrp="1"/>
          </p:cNvSpPr>
          <p:nvPr>
            <p:ph type="body" sz="quarter" idx="1"/>
          </p:nvPr>
        </p:nvSpPr>
        <p:spPr>
          <a:xfrm>
            <a:off x="722276" y="2907085"/>
            <a:ext cx="7772011" cy="1499317"/>
          </a:xfrm>
          <a:prstGeom prst="rect">
            <a:avLst/>
          </a:prstGeom>
        </p:spPr>
        <p:txBody>
          <a:bodyPr lIns="32910" tIns="32910" rIns="32910" bIns="32910" anchor="b">
            <a:normAutofit/>
          </a:bodyPr>
          <a:lstStyle>
            <a:lvl1pPr marL="0" indent="0" defTabSz="321503">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60"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62494577"/>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14_Two Content">
    <p:bg>
      <p:bgPr>
        <a:solidFill>
          <a:srgbClr val="FFFFFF"/>
        </a:solidFill>
        <a:effectLst/>
      </p:bgPr>
    </p:bg>
    <p:spTree>
      <p:nvGrpSpPr>
        <p:cNvPr id="1" name=""/>
        <p:cNvGrpSpPr/>
        <p:nvPr/>
      </p:nvGrpSpPr>
      <p:grpSpPr>
        <a:xfrm>
          <a:off x="0" y="0"/>
          <a:ext cx="0" cy="0"/>
          <a:chOff x="0" y="0"/>
          <a:chExt cx="0" cy="0"/>
        </a:xfrm>
      </p:grpSpPr>
      <p:sp>
        <p:nvSpPr>
          <p:cNvPr id="2067"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68" name="Body Level One…"/>
          <p:cNvSpPr txBox="1">
            <a:spLocks noGrp="1"/>
          </p:cNvSpPr>
          <p:nvPr>
            <p:ph type="body" sz="quarter" idx="1"/>
          </p:nvPr>
        </p:nvSpPr>
        <p:spPr>
          <a:xfrm>
            <a:off x="321507" y="1125324"/>
            <a:ext cx="2838872" cy="3181720"/>
          </a:xfrm>
          <a:prstGeom prst="rect">
            <a:avLst/>
          </a:prstGeom>
        </p:spPr>
        <p:txBody>
          <a:bodyPr lIns="32910" tIns="32910" rIns="32910" bIns="32910">
            <a:normAutofit/>
          </a:bodyPr>
          <a:lstStyle>
            <a:lvl1pPr marL="241126" indent="-241126" defTabSz="321503">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6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12100781"/>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x">
  <p:cSld name="14_Comparison">
    <p:bg>
      <p:bgPr>
        <a:solidFill>
          <a:srgbClr val="FFFFFF"/>
        </a:solidFill>
        <a:effectLst/>
      </p:bgPr>
    </p:bg>
    <p:spTree>
      <p:nvGrpSpPr>
        <p:cNvPr id="1" name=""/>
        <p:cNvGrpSpPr/>
        <p:nvPr/>
      </p:nvGrpSpPr>
      <p:grpSpPr>
        <a:xfrm>
          <a:off x="0" y="0"/>
          <a:ext cx="0" cy="0"/>
          <a:chOff x="0" y="0"/>
          <a:chExt cx="0" cy="0"/>
        </a:xfrm>
      </p:grpSpPr>
      <p:sp>
        <p:nvSpPr>
          <p:cNvPr id="2076" name="Title Text"/>
          <p:cNvSpPr txBox="1">
            <a:spLocks noGrp="1"/>
          </p:cNvSpPr>
          <p:nvPr>
            <p:ph type="title"/>
          </p:nvPr>
        </p:nvSpPr>
        <p:spPr>
          <a:xfrm>
            <a:off x="457703" y="274632"/>
            <a:ext cx="8228595" cy="1143188"/>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77" name="Body Level One…"/>
          <p:cNvSpPr txBox="1">
            <a:spLocks noGrp="1"/>
          </p:cNvSpPr>
          <p:nvPr>
            <p:ph type="body" sz="quarter" idx="1"/>
          </p:nvPr>
        </p:nvSpPr>
        <p:spPr>
          <a:xfrm>
            <a:off x="457703" y="1535040"/>
            <a:ext cx="4040062" cy="639694"/>
          </a:xfrm>
          <a:prstGeom prst="rect">
            <a:avLst/>
          </a:prstGeom>
        </p:spPr>
        <p:txBody>
          <a:bodyPr lIns="32910" tIns="32910" rIns="32910" bIns="32910" anchor="b">
            <a:normAutofit/>
          </a:bodyPr>
          <a:lstStyle>
            <a:lvl1pPr marL="0" indent="0" defTabSz="321503">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78" name="Text Placeholder 4"/>
          <p:cNvSpPr>
            <a:spLocks noGrp="1"/>
          </p:cNvSpPr>
          <p:nvPr>
            <p:ph type="body" sz="quarter" idx="21"/>
          </p:nvPr>
        </p:nvSpPr>
        <p:spPr>
          <a:xfrm>
            <a:off x="4645121" y="1535040"/>
            <a:ext cx="4041178" cy="639693"/>
          </a:xfrm>
          <a:prstGeom prst="rect">
            <a:avLst/>
          </a:prstGeom>
        </p:spPr>
        <p:txBody>
          <a:bodyPr lIns="32910" tIns="32910" rIns="32910" bIns="32910" anchor="b">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700" b="1">
                <a:solidFill>
                  <a:srgbClr val="000000"/>
                </a:solidFill>
              </a:defRPr>
            </a:pPr>
            <a:endParaRPr dirty="0"/>
          </a:p>
        </p:txBody>
      </p:sp>
      <p:sp>
        <p:nvSpPr>
          <p:cNvPr id="207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40577718"/>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x">
  <p:cSld name="14_Title Only">
    <p:bg>
      <p:bgPr>
        <a:solidFill>
          <a:srgbClr val="FFFFFF"/>
        </a:solidFill>
        <a:effectLst/>
      </p:bgPr>
    </p:bg>
    <p:spTree>
      <p:nvGrpSpPr>
        <p:cNvPr id="1" name=""/>
        <p:cNvGrpSpPr/>
        <p:nvPr/>
      </p:nvGrpSpPr>
      <p:grpSpPr>
        <a:xfrm>
          <a:off x="0" y="0"/>
          <a:ext cx="0" cy="0"/>
          <a:chOff x="0" y="0"/>
          <a:chExt cx="0" cy="0"/>
        </a:xfrm>
      </p:grpSpPr>
      <p:sp>
        <p:nvSpPr>
          <p:cNvPr id="2086"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87"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30840243"/>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x">
  <p:cSld name="14_Blank">
    <p:bg>
      <p:bgPr>
        <a:solidFill>
          <a:srgbClr val="FFFFFF"/>
        </a:solidFill>
        <a:effectLst/>
      </p:bgPr>
    </p:bg>
    <p:spTree>
      <p:nvGrpSpPr>
        <p:cNvPr id="1" name=""/>
        <p:cNvGrpSpPr/>
        <p:nvPr/>
      </p:nvGrpSpPr>
      <p:grpSpPr>
        <a:xfrm>
          <a:off x="0" y="0"/>
          <a:ext cx="0" cy="0"/>
          <a:chOff x="0" y="0"/>
          <a:chExt cx="0" cy="0"/>
        </a:xfrm>
      </p:grpSpPr>
      <p:sp>
        <p:nvSpPr>
          <p:cNvPr id="209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16243059"/>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x">
  <p:cSld name="14_Content with Caption">
    <p:bg>
      <p:bgPr>
        <a:solidFill>
          <a:srgbClr val="FFFFFF"/>
        </a:solidFill>
        <a:effectLst/>
      </p:bgPr>
    </p:bg>
    <p:spTree>
      <p:nvGrpSpPr>
        <p:cNvPr id="1" name=""/>
        <p:cNvGrpSpPr/>
        <p:nvPr/>
      </p:nvGrpSpPr>
      <p:grpSpPr>
        <a:xfrm>
          <a:off x="0" y="0"/>
          <a:ext cx="0" cy="0"/>
          <a:chOff x="0" y="0"/>
          <a:chExt cx="0" cy="0"/>
        </a:xfrm>
      </p:grpSpPr>
      <p:sp>
        <p:nvSpPr>
          <p:cNvPr id="2101" name="Title Text"/>
          <p:cNvSpPr txBox="1">
            <a:spLocks noGrp="1"/>
          </p:cNvSpPr>
          <p:nvPr>
            <p:ph type="title"/>
          </p:nvPr>
        </p:nvSpPr>
        <p:spPr>
          <a:xfrm>
            <a:off x="457703" y="273517"/>
            <a:ext cx="3007439" cy="1161049"/>
          </a:xfrm>
          <a:prstGeom prst="rect">
            <a:avLst/>
          </a:prstGeom>
          <a:noFill/>
        </p:spPr>
        <p:txBody>
          <a:bodyPr lIns="32910" tIns="32910" rIns="32910" bIns="32910" anchor="b"/>
          <a:lstStyle>
            <a:lvl1pPr algn="l" defTabSz="321503">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02" name="Body Level One…"/>
          <p:cNvSpPr txBox="1">
            <a:spLocks noGrp="1"/>
          </p:cNvSpPr>
          <p:nvPr>
            <p:ph type="body" idx="1"/>
          </p:nvPr>
        </p:nvSpPr>
        <p:spPr>
          <a:xfrm>
            <a:off x="3574543" y="273517"/>
            <a:ext cx="5111755" cy="5852131"/>
          </a:xfrm>
          <a:prstGeom prst="rect">
            <a:avLst/>
          </a:prstGeom>
        </p:spPr>
        <p:txBody>
          <a:bodyPr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03" name="Text Placeholder 3"/>
          <p:cNvSpPr>
            <a:spLocks noGrp="1"/>
          </p:cNvSpPr>
          <p:nvPr>
            <p:ph type="body" sz="half" idx="21"/>
          </p:nvPr>
        </p:nvSpPr>
        <p:spPr>
          <a:xfrm>
            <a:off x="457702" y="1434565"/>
            <a:ext cx="3007441" cy="4691082"/>
          </a:xfrm>
          <a:prstGeom prst="rect">
            <a:avLst/>
          </a:prstGeom>
        </p:spPr>
        <p:txBody>
          <a:bodyPr lIns="32910" tIns="32910" rIns="32910" bIns="32910">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000">
                <a:solidFill>
                  <a:srgbClr val="000000"/>
                </a:solidFill>
              </a:defRPr>
            </a:pPr>
            <a:endParaRPr dirty="0"/>
          </a:p>
        </p:txBody>
      </p:sp>
      <p:sp>
        <p:nvSpPr>
          <p:cNvPr id="210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7001067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FC5CFE-7A1A-D741-9E3C-8CC63099A628}" type="slidenum">
              <a:rPr lang="en-US" smtClean="0"/>
              <a:pPr>
                <a:defRPr/>
              </a:pPr>
              <a:t>‹#›</a:t>
            </a:fld>
            <a:endParaRPr lang="en-US" dirty="0"/>
          </a:p>
        </p:txBody>
      </p:sp>
    </p:spTree>
    <p:extLst>
      <p:ext uri="{BB962C8B-B14F-4D97-AF65-F5344CB8AC3E}">
        <p14:creationId xmlns:p14="http://schemas.microsoft.com/office/powerpoint/2010/main" val="362438790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4069978236"/>
      </p:ext>
    </p:extLst>
  </p:cSld>
  <p:clrMapOvr>
    <a:masterClrMapping/>
  </p:clrMapOvr>
  <p:transition>
    <p:fade/>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tx">
  <p:cSld name="14_Picture with Caption">
    <p:bg>
      <p:bgPr>
        <a:solidFill>
          <a:srgbClr val="FFFFFF"/>
        </a:solidFill>
        <a:effectLst/>
      </p:bgPr>
    </p:bg>
    <p:spTree>
      <p:nvGrpSpPr>
        <p:cNvPr id="1" name=""/>
        <p:cNvGrpSpPr/>
        <p:nvPr/>
      </p:nvGrpSpPr>
      <p:grpSpPr>
        <a:xfrm>
          <a:off x="0" y="0"/>
          <a:ext cx="0" cy="0"/>
          <a:chOff x="0" y="0"/>
          <a:chExt cx="0" cy="0"/>
        </a:xfrm>
      </p:grpSpPr>
      <p:sp>
        <p:nvSpPr>
          <p:cNvPr id="2111" name="Title Text"/>
          <p:cNvSpPr txBox="1">
            <a:spLocks noGrp="1"/>
          </p:cNvSpPr>
          <p:nvPr>
            <p:ph type="title"/>
          </p:nvPr>
        </p:nvSpPr>
        <p:spPr>
          <a:xfrm>
            <a:off x="1791737" y="4800487"/>
            <a:ext cx="5486848" cy="567129"/>
          </a:xfrm>
          <a:prstGeom prst="rect">
            <a:avLst/>
          </a:prstGeom>
          <a:noFill/>
        </p:spPr>
        <p:txBody>
          <a:bodyPr lIns="32910" tIns="32910" rIns="32910" bIns="32910" anchor="b"/>
          <a:lstStyle>
            <a:lvl1pPr algn="l" defTabSz="321503">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12" name="Picture Placeholder 2"/>
          <p:cNvSpPr>
            <a:spLocks noGrp="1"/>
          </p:cNvSpPr>
          <p:nvPr>
            <p:ph type="pic" sz="half" idx="21"/>
          </p:nvPr>
        </p:nvSpPr>
        <p:spPr>
          <a:xfrm>
            <a:off x="1791737" y="612899"/>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113" name="Body Level One…"/>
          <p:cNvSpPr txBox="1">
            <a:spLocks noGrp="1"/>
          </p:cNvSpPr>
          <p:nvPr>
            <p:ph type="body" sz="quarter" idx="1"/>
          </p:nvPr>
        </p:nvSpPr>
        <p:spPr>
          <a:xfrm>
            <a:off x="1791737" y="5367616"/>
            <a:ext cx="5486848" cy="804920"/>
          </a:xfrm>
          <a:prstGeom prst="rect">
            <a:avLst/>
          </a:prstGeom>
        </p:spPr>
        <p:txBody>
          <a:bodyPr lIns="32910" tIns="32910" rIns="32910" bIns="32910">
            <a:normAutofit/>
          </a:bodyPr>
          <a:lstStyle>
            <a:lvl1pPr marL="0" indent="0" defTabSz="321503">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1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09209941"/>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x">
  <p:cSld name="14_Title and Vertical Text">
    <p:bg>
      <p:bgPr>
        <a:solidFill>
          <a:srgbClr val="FFFFFF"/>
        </a:solidFill>
        <a:effectLst/>
      </p:bgPr>
    </p:bg>
    <p:spTree>
      <p:nvGrpSpPr>
        <p:cNvPr id="1" name=""/>
        <p:cNvGrpSpPr/>
        <p:nvPr/>
      </p:nvGrpSpPr>
      <p:grpSpPr>
        <a:xfrm>
          <a:off x="0" y="0"/>
          <a:ext cx="0" cy="0"/>
          <a:chOff x="0" y="0"/>
          <a:chExt cx="0" cy="0"/>
        </a:xfrm>
      </p:grpSpPr>
      <p:sp>
        <p:nvSpPr>
          <p:cNvPr id="2121"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22" name="Body Level One…"/>
          <p:cNvSpPr txBox="1">
            <a:spLocks noGrp="1"/>
          </p:cNvSpPr>
          <p:nvPr>
            <p:ph type="body" sz="half" idx="1"/>
          </p:nvPr>
        </p:nvSpPr>
        <p:spPr>
          <a:xfrm>
            <a:off x="321507" y="1125324"/>
            <a:ext cx="5786029" cy="3181720"/>
          </a:xfrm>
          <a:prstGeom prst="rect">
            <a:avLst/>
          </a:prstGeom>
        </p:spPr>
        <p:txBody>
          <a:bodyPr vert="eaVert"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23"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79590939"/>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x">
  <p:cSld name="14_Vertical Title and Text">
    <p:bg>
      <p:bgPr>
        <a:solidFill>
          <a:srgbClr val="FFFFFF"/>
        </a:solidFill>
        <a:effectLst/>
      </p:bgPr>
    </p:bg>
    <p:spTree>
      <p:nvGrpSpPr>
        <p:cNvPr id="1" name=""/>
        <p:cNvGrpSpPr/>
        <p:nvPr/>
      </p:nvGrpSpPr>
      <p:grpSpPr>
        <a:xfrm>
          <a:off x="0" y="0"/>
          <a:ext cx="0" cy="0"/>
          <a:chOff x="0" y="0"/>
          <a:chExt cx="0" cy="0"/>
        </a:xfrm>
      </p:grpSpPr>
      <p:sp>
        <p:nvSpPr>
          <p:cNvPr id="2130" name="Title Text"/>
          <p:cNvSpPr txBox="1">
            <a:spLocks noGrp="1"/>
          </p:cNvSpPr>
          <p:nvPr>
            <p:ph type="title"/>
          </p:nvPr>
        </p:nvSpPr>
        <p:spPr>
          <a:xfrm>
            <a:off x="4661865" y="193136"/>
            <a:ext cx="1445671" cy="4113907"/>
          </a:xfrm>
          <a:prstGeom prst="rect">
            <a:avLst/>
          </a:prstGeom>
          <a:noFill/>
        </p:spPr>
        <p:txBody>
          <a:bodyPr vert="eaVert"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31" name="Body Level One…"/>
          <p:cNvSpPr txBox="1">
            <a:spLocks noGrp="1"/>
          </p:cNvSpPr>
          <p:nvPr>
            <p:ph type="body" sz="half" idx="1"/>
          </p:nvPr>
        </p:nvSpPr>
        <p:spPr>
          <a:xfrm>
            <a:off x="321507" y="193136"/>
            <a:ext cx="4233190" cy="4113907"/>
          </a:xfrm>
          <a:prstGeom prst="rect">
            <a:avLst/>
          </a:prstGeom>
        </p:spPr>
        <p:txBody>
          <a:bodyPr vert="eaVert"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3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63264253"/>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grpSp>
        <p:nvGrpSpPr>
          <p:cNvPr id="2377" name="Group 318"/>
          <p:cNvGrpSpPr/>
          <p:nvPr/>
        </p:nvGrpSpPr>
        <p:grpSpPr>
          <a:xfrm>
            <a:off x="634" y="108585"/>
            <a:ext cx="10407653" cy="6749415"/>
            <a:chOff x="0" y="0"/>
            <a:chExt cx="10407651" cy="6749414"/>
          </a:xfrm>
        </p:grpSpPr>
        <p:grpSp>
          <p:nvGrpSpPr>
            <p:cNvPr id="2345" name="Group 313"/>
            <p:cNvGrpSpPr/>
            <p:nvPr/>
          </p:nvGrpSpPr>
          <p:grpSpPr>
            <a:xfrm>
              <a:off x="-1" y="-1"/>
              <a:ext cx="10407653" cy="6489701"/>
              <a:chOff x="0" y="0"/>
              <a:chExt cx="10407651" cy="6489699"/>
            </a:xfrm>
          </p:grpSpPr>
          <p:grpSp>
            <p:nvGrpSpPr>
              <p:cNvPr id="2332" name="Group 312"/>
              <p:cNvGrpSpPr/>
              <p:nvPr/>
            </p:nvGrpSpPr>
            <p:grpSpPr>
              <a:xfrm>
                <a:off x="-1" y="120015"/>
                <a:ext cx="10407653" cy="6369685"/>
                <a:chOff x="0" y="0"/>
                <a:chExt cx="10407651" cy="6369684"/>
              </a:xfrm>
            </p:grpSpPr>
            <p:sp>
              <p:nvSpPr>
                <p:cNvPr id="2139" name="Line 94"/>
                <p:cNvSpPr/>
                <p:nvPr/>
              </p:nvSpPr>
              <p:spPr>
                <a:xfrm>
                  <a:off x="0"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0" name="Line 95"/>
                <p:cNvSpPr/>
                <p:nvPr/>
              </p:nvSpPr>
              <p:spPr>
                <a:xfrm>
                  <a:off x="0"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1" name="Line 96"/>
                <p:cNvSpPr/>
                <p:nvPr/>
              </p:nvSpPr>
              <p:spPr>
                <a:xfrm>
                  <a:off x="0" y="2331085"/>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2" name="Line 97"/>
                <p:cNvSpPr/>
                <p:nvPr/>
              </p:nvSpPr>
              <p:spPr>
                <a:xfrm>
                  <a:off x="0" y="31264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3" name="Line 98"/>
                <p:cNvSpPr/>
                <p:nvPr/>
              </p:nvSpPr>
              <p:spPr>
                <a:xfrm>
                  <a:off x="0" y="39519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4" name="Line 99"/>
                <p:cNvSpPr/>
                <p:nvPr/>
              </p:nvSpPr>
              <p:spPr>
                <a:xfrm>
                  <a:off x="0" y="47472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5" name="Line 100"/>
                <p:cNvSpPr/>
                <p:nvPr/>
              </p:nvSpPr>
              <p:spPr>
                <a:xfrm>
                  <a:off x="0" y="557434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6" name="Line 101"/>
                <p:cNvSpPr/>
                <p:nvPr/>
              </p:nvSpPr>
              <p:spPr>
                <a:xfrm>
                  <a:off x="0" y="6369684"/>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nvGrpSpPr>
                <p:cNvPr id="2183" name="Group 311"/>
                <p:cNvGrpSpPr/>
                <p:nvPr/>
              </p:nvGrpSpPr>
              <p:grpSpPr>
                <a:xfrm>
                  <a:off x="766127" y="0"/>
                  <a:ext cx="2859724" cy="6369685"/>
                  <a:chOff x="0" y="0"/>
                  <a:chExt cx="2859722" cy="6369685"/>
                </a:xfrm>
              </p:grpSpPr>
              <p:grpSp>
                <p:nvGrpSpPr>
                  <p:cNvPr id="2155" name="Group 305"/>
                  <p:cNvGrpSpPr/>
                  <p:nvPr/>
                </p:nvGrpSpPr>
                <p:grpSpPr>
                  <a:xfrm>
                    <a:off x="0" y="0"/>
                    <a:ext cx="1548448" cy="1503998"/>
                    <a:chOff x="0" y="0"/>
                    <a:chExt cx="1548447" cy="1503997"/>
                  </a:xfrm>
                </p:grpSpPr>
                <p:sp>
                  <p:nvSpPr>
                    <p:cNvPr id="2147" name="Line 104"/>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8" name="Line 105"/>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9" name="Line 106"/>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0" name="Line 107"/>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1" name="Line 108"/>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2" name="Line 109"/>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3" name="Line 110"/>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4" name="Line 111"/>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64" name="Group 112"/>
                  <p:cNvGrpSpPr/>
                  <p:nvPr/>
                </p:nvGrpSpPr>
                <p:grpSpPr>
                  <a:xfrm>
                    <a:off x="192087" y="1622425"/>
                    <a:ext cx="2667636" cy="1503998"/>
                    <a:chOff x="0" y="0"/>
                    <a:chExt cx="2667635" cy="1503997"/>
                  </a:xfrm>
                </p:grpSpPr>
                <p:sp>
                  <p:nvSpPr>
                    <p:cNvPr id="2156" name="Line 11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7" name="Line 11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8" name="Line 11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9" name="Line 11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0" name="Line 11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1" name="Line 11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2" name="Line 11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3" name="Line 12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73" name="Group 121"/>
                  <p:cNvGrpSpPr/>
                  <p:nvPr/>
                </p:nvGrpSpPr>
                <p:grpSpPr>
                  <a:xfrm>
                    <a:off x="192087" y="3243262"/>
                    <a:ext cx="2667636" cy="1503999"/>
                    <a:chOff x="0" y="0"/>
                    <a:chExt cx="2667635" cy="1503997"/>
                  </a:xfrm>
                </p:grpSpPr>
                <p:sp>
                  <p:nvSpPr>
                    <p:cNvPr id="2165" name="Line 12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6" name="Line 12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7" name="Line 12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8" name="Line 12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9" name="Line 12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0" name="Line 12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1" name="Line 12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2" name="Line 12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82" name="Group 130"/>
                  <p:cNvGrpSpPr/>
                  <p:nvPr/>
                </p:nvGrpSpPr>
                <p:grpSpPr>
                  <a:xfrm>
                    <a:off x="192087" y="4865687"/>
                    <a:ext cx="2667636" cy="1503999"/>
                    <a:chOff x="0" y="0"/>
                    <a:chExt cx="2667635" cy="1503997"/>
                  </a:xfrm>
                </p:grpSpPr>
                <p:sp>
                  <p:nvSpPr>
                    <p:cNvPr id="2174" name="Line 13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5" name="Line 13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6" name="Line 13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7" name="Line 13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8" name="Line 13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9" name="Line 13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0" name="Line 13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1" name="Line 13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20" name="Group 310"/>
                <p:cNvGrpSpPr/>
                <p:nvPr/>
              </p:nvGrpSpPr>
              <p:grpSpPr>
                <a:xfrm>
                  <a:off x="2461577" y="0"/>
                  <a:ext cx="2859724" cy="6369685"/>
                  <a:chOff x="0" y="0"/>
                  <a:chExt cx="2859722" cy="6369685"/>
                </a:xfrm>
              </p:grpSpPr>
              <p:grpSp>
                <p:nvGrpSpPr>
                  <p:cNvPr id="2192" name="Group 304"/>
                  <p:cNvGrpSpPr/>
                  <p:nvPr/>
                </p:nvGrpSpPr>
                <p:grpSpPr>
                  <a:xfrm>
                    <a:off x="0" y="0"/>
                    <a:ext cx="1548448" cy="1503998"/>
                    <a:chOff x="0" y="0"/>
                    <a:chExt cx="1548447" cy="1503997"/>
                  </a:xfrm>
                </p:grpSpPr>
                <p:sp>
                  <p:nvSpPr>
                    <p:cNvPr id="2184" name="Line 141"/>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5" name="Line 142"/>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6" name="Line 143"/>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7" name="Line 144"/>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8" name="Line 145"/>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9" name="Line 146"/>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0" name="Line 147"/>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1" name="Line 148"/>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01" name="Group 149"/>
                  <p:cNvGrpSpPr/>
                  <p:nvPr/>
                </p:nvGrpSpPr>
                <p:grpSpPr>
                  <a:xfrm>
                    <a:off x="192087" y="1622425"/>
                    <a:ext cx="2667636" cy="1503998"/>
                    <a:chOff x="0" y="0"/>
                    <a:chExt cx="2667635" cy="1503997"/>
                  </a:xfrm>
                </p:grpSpPr>
                <p:sp>
                  <p:nvSpPr>
                    <p:cNvPr id="2193" name="Line 15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4" name="Line 15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5" name="Line 15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6" name="Line 15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7" name="Line 15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8" name="Line 15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9" name="Line 15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0" name="Line 15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0" name="Group 158"/>
                  <p:cNvGrpSpPr/>
                  <p:nvPr/>
                </p:nvGrpSpPr>
                <p:grpSpPr>
                  <a:xfrm>
                    <a:off x="192087" y="3243262"/>
                    <a:ext cx="2667636" cy="1503999"/>
                    <a:chOff x="0" y="0"/>
                    <a:chExt cx="2667635" cy="1503997"/>
                  </a:xfrm>
                </p:grpSpPr>
                <p:sp>
                  <p:nvSpPr>
                    <p:cNvPr id="2202" name="Line 15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3" name="Line 16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4" name="Line 16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5" name="Line 16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6" name="Line 16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7" name="Line 16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8" name="Line 16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9" name="Line 16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9" name="Group 167"/>
                  <p:cNvGrpSpPr/>
                  <p:nvPr/>
                </p:nvGrpSpPr>
                <p:grpSpPr>
                  <a:xfrm>
                    <a:off x="192087" y="4865687"/>
                    <a:ext cx="2667636" cy="1503999"/>
                    <a:chOff x="0" y="0"/>
                    <a:chExt cx="2667635" cy="1503997"/>
                  </a:xfrm>
                </p:grpSpPr>
                <p:sp>
                  <p:nvSpPr>
                    <p:cNvPr id="2211" name="Line 168"/>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2" name="Line 169"/>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3" name="Line 170"/>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4" name="Line 171"/>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5" name="Line 172"/>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6" name="Line 173"/>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7" name="Line 174"/>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8" name="Line 175"/>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57" name="Group 309"/>
                <p:cNvGrpSpPr/>
                <p:nvPr/>
              </p:nvGrpSpPr>
              <p:grpSpPr>
                <a:xfrm>
                  <a:off x="4157028" y="0"/>
                  <a:ext cx="2859723" cy="6369685"/>
                  <a:chOff x="0" y="0"/>
                  <a:chExt cx="2859722" cy="6369685"/>
                </a:xfrm>
              </p:grpSpPr>
              <p:grpSp>
                <p:nvGrpSpPr>
                  <p:cNvPr id="2229" name="Group 303"/>
                  <p:cNvGrpSpPr/>
                  <p:nvPr/>
                </p:nvGrpSpPr>
                <p:grpSpPr>
                  <a:xfrm>
                    <a:off x="0" y="0"/>
                    <a:ext cx="1548448" cy="1503998"/>
                    <a:chOff x="0" y="0"/>
                    <a:chExt cx="1548447" cy="1503997"/>
                  </a:xfrm>
                </p:grpSpPr>
                <p:sp>
                  <p:nvSpPr>
                    <p:cNvPr id="2221" name="Line 178"/>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2" name="Line 179"/>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3" name="Line 180"/>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4" name="Line 181"/>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5" name="Line 182"/>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6" name="Line 183"/>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7" name="Line 184"/>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8" name="Line 185"/>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38" name="Group 186"/>
                  <p:cNvGrpSpPr/>
                  <p:nvPr/>
                </p:nvGrpSpPr>
                <p:grpSpPr>
                  <a:xfrm>
                    <a:off x="192087" y="1622425"/>
                    <a:ext cx="2667636" cy="1503998"/>
                    <a:chOff x="0" y="0"/>
                    <a:chExt cx="2667635" cy="1503997"/>
                  </a:xfrm>
                </p:grpSpPr>
                <p:sp>
                  <p:nvSpPr>
                    <p:cNvPr id="2230" name="Line 187"/>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1" name="Line 188"/>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2" name="Line 189"/>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3" name="Line 190"/>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4" name="Line 191"/>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5" name="Line 192"/>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6" name="Line 193"/>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7" name="Line 194"/>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47" name="Group 195"/>
                  <p:cNvGrpSpPr/>
                  <p:nvPr/>
                </p:nvGrpSpPr>
                <p:grpSpPr>
                  <a:xfrm>
                    <a:off x="192087" y="3243262"/>
                    <a:ext cx="2667636" cy="1503999"/>
                    <a:chOff x="0" y="0"/>
                    <a:chExt cx="2667635" cy="1503997"/>
                  </a:xfrm>
                </p:grpSpPr>
                <p:sp>
                  <p:nvSpPr>
                    <p:cNvPr id="2239" name="Line 196"/>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0" name="Line 197"/>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1" name="Line 198"/>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2" name="Line 199"/>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3" name="Line 200"/>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4" name="Line 201"/>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5" name="Line 202"/>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6" name="Line 203"/>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56" name="Group 204"/>
                  <p:cNvGrpSpPr/>
                  <p:nvPr/>
                </p:nvGrpSpPr>
                <p:grpSpPr>
                  <a:xfrm>
                    <a:off x="192087" y="4865687"/>
                    <a:ext cx="2667636" cy="1503999"/>
                    <a:chOff x="0" y="0"/>
                    <a:chExt cx="2667635" cy="1503997"/>
                  </a:xfrm>
                </p:grpSpPr>
                <p:sp>
                  <p:nvSpPr>
                    <p:cNvPr id="2248" name="Line 205"/>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9" name="Line 206"/>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0" name="Line 207"/>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1" name="Line 208"/>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2" name="Line 209"/>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3" name="Line 210"/>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4" name="Line 211"/>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5" name="Line 212"/>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94" name="Group 308"/>
                <p:cNvGrpSpPr/>
                <p:nvPr/>
              </p:nvGrpSpPr>
              <p:grpSpPr>
                <a:xfrm>
                  <a:off x="5852478" y="0"/>
                  <a:ext cx="2859723" cy="6369685"/>
                  <a:chOff x="0" y="0"/>
                  <a:chExt cx="2859722" cy="6369685"/>
                </a:xfrm>
              </p:grpSpPr>
              <p:grpSp>
                <p:nvGrpSpPr>
                  <p:cNvPr id="2266" name="Group 302"/>
                  <p:cNvGrpSpPr/>
                  <p:nvPr/>
                </p:nvGrpSpPr>
                <p:grpSpPr>
                  <a:xfrm>
                    <a:off x="0" y="0"/>
                    <a:ext cx="1548448" cy="1503998"/>
                    <a:chOff x="0" y="0"/>
                    <a:chExt cx="1548447" cy="1503997"/>
                  </a:xfrm>
                </p:grpSpPr>
                <p:sp>
                  <p:nvSpPr>
                    <p:cNvPr id="2258" name="Line 215"/>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9" name="Line 216"/>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0" name="Line 217"/>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1" name="Line 218"/>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2" name="Line 219"/>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3" name="Line 220"/>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4" name="Line 221"/>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5" name="Line 222"/>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75" name="Group 223"/>
                  <p:cNvGrpSpPr/>
                  <p:nvPr/>
                </p:nvGrpSpPr>
                <p:grpSpPr>
                  <a:xfrm>
                    <a:off x="192087" y="1622425"/>
                    <a:ext cx="2667636" cy="1503998"/>
                    <a:chOff x="0" y="0"/>
                    <a:chExt cx="2667635" cy="1503997"/>
                  </a:xfrm>
                </p:grpSpPr>
                <p:sp>
                  <p:nvSpPr>
                    <p:cNvPr id="2267" name="Line 224"/>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8" name="Line 225"/>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9" name="Line 226"/>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0" name="Line 227"/>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1" name="Line 228"/>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2" name="Line 229"/>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3" name="Line 230"/>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4" name="Line 231"/>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84" name="Group 232"/>
                  <p:cNvGrpSpPr/>
                  <p:nvPr/>
                </p:nvGrpSpPr>
                <p:grpSpPr>
                  <a:xfrm>
                    <a:off x="192087" y="3243262"/>
                    <a:ext cx="2667636" cy="1503999"/>
                    <a:chOff x="0" y="0"/>
                    <a:chExt cx="2667635" cy="1503997"/>
                  </a:xfrm>
                </p:grpSpPr>
                <p:sp>
                  <p:nvSpPr>
                    <p:cNvPr id="2276" name="Line 23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7" name="Line 23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8" name="Line 23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9" name="Line 23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0" name="Line 23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1" name="Line 23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2" name="Line 23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3" name="Line 24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93" name="Group 241"/>
                  <p:cNvGrpSpPr/>
                  <p:nvPr/>
                </p:nvGrpSpPr>
                <p:grpSpPr>
                  <a:xfrm>
                    <a:off x="192087" y="4865687"/>
                    <a:ext cx="2667636" cy="1503999"/>
                    <a:chOff x="0" y="0"/>
                    <a:chExt cx="2667635" cy="1503997"/>
                  </a:xfrm>
                </p:grpSpPr>
                <p:sp>
                  <p:nvSpPr>
                    <p:cNvPr id="2285" name="Line 24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6" name="Line 24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7" name="Line 24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8" name="Line 24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9" name="Line 24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0" name="Line 24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1" name="Line 24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2" name="Line 24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31" name="Group 307"/>
                <p:cNvGrpSpPr/>
                <p:nvPr/>
              </p:nvGrpSpPr>
              <p:grpSpPr>
                <a:xfrm>
                  <a:off x="7547928" y="0"/>
                  <a:ext cx="2859724" cy="6369685"/>
                  <a:chOff x="0" y="0"/>
                  <a:chExt cx="2859722" cy="6369685"/>
                </a:xfrm>
              </p:grpSpPr>
              <p:grpSp>
                <p:nvGrpSpPr>
                  <p:cNvPr id="2303" name="Group 301"/>
                  <p:cNvGrpSpPr/>
                  <p:nvPr/>
                </p:nvGrpSpPr>
                <p:grpSpPr>
                  <a:xfrm>
                    <a:off x="0" y="0"/>
                    <a:ext cx="1548448" cy="1503998"/>
                    <a:chOff x="0" y="0"/>
                    <a:chExt cx="1548447" cy="1503997"/>
                  </a:xfrm>
                </p:grpSpPr>
                <p:sp>
                  <p:nvSpPr>
                    <p:cNvPr id="2295" name="Line 252"/>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6" name="Line 253"/>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7" name="Line 254"/>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8" name="Line 255"/>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9" name="Line 256"/>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0" name="Line 257"/>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1" name="Line 258"/>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2" name="Line 259"/>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12" name="Group 260"/>
                  <p:cNvGrpSpPr/>
                  <p:nvPr/>
                </p:nvGrpSpPr>
                <p:grpSpPr>
                  <a:xfrm>
                    <a:off x="192087" y="1622425"/>
                    <a:ext cx="2667636" cy="1503998"/>
                    <a:chOff x="0" y="0"/>
                    <a:chExt cx="2667635" cy="1503997"/>
                  </a:xfrm>
                </p:grpSpPr>
                <p:sp>
                  <p:nvSpPr>
                    <p:cNvPr id="2304" name="Line 26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5" name="Line 26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6" name="Line 26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7" name="Line 26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8" name="Line 26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9" name="Line 26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0" name="Line 26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1" name="Line 26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21" name="Group 269"/>
                  <p:cNvGrpSpPr/>
                  <p:nvPr/>
                </p:nvGrpSpPr>
                <p:grpSpPr>
                  <a:xfrm>
                    <a:off x="192087" y="3243262"/>
                    <a:ext cx="2667636" cy="1503999"/>
                    <a:chOff x="0" y="0"/>
                    <a:chExt cx="2667635" cy="1503997"/>
                  </a:xfrm>
                </p:grpSpPr>
                <p:sp>
                  <p:nvSpPr>
                    <p:cNvPr id="2313" name="Line 27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4" name="Line 27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5" name="Line 27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6" name="Line 27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7" name="Line 27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8" name="Line 27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9" name="Line 27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0" name="Line 27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30" name="Group 278"/>
                  <p:cNvGrpSpPr/>
                  <p:nvPr/>
                </p:nvGrpSpPr>
                <p:grpSpPr>
                  <a:xfrm>
                    <a:off x="192087" y="4865687"/>
                    <a:ext cx="2667636" cy="1503999"/>
                    <a:chOff x="0" y="0"/>
                    <a:chExt cx="2667635" cy="1503997"/>
                  </a:xfrm>
                </p:grpSpPr>
                <p:sp>
                  <p:nvSpPr>
                    <p:cNvPr id="2322" name="Line 27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3" name="Line 28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4" name="Line 28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5" name="Line 28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6" name="Line 28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7" name="Line 28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8" name="Line 28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9" name="Line 28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grpSp>
            <p:nvGrpSpPr>
              <p:cNvPr id="2344" name="Group 306"/>
              <p:cNvGrpSpPr/>
              <p:nvPr/>
            </p:nvGrpSpPr>
            <p:grpSpPr>
              <a:xfrm>
                <a:off x="4762" y="0"/>
                <a:ext cx="9096377" cy="1"/>
                <a:chOff x="0" y="0"/>
                <a:chExt cx="9096375" cy="0"/>
              </a:xfrm>
            </p:grpSpPr>
            <p:sp>
              <p:nvSpPr>
                <p:cNvPr id="2333" name="Line 290"/>
                <p:cNvSpPr/>
                <p:nvPr/>
              </p:nvSpPr>
              <p:spPr>
                <a:xfrm>
                  <a:off x="0" y="0"/>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4" name="Line 291"/>
                <p:cNvSpPr/>
                <p:nvPr/>
              </p:nvSpPr>
              <p:spPr>
                <a:xfrm>
                  <a:off x="8556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5" name="Line 292"/>
                <p:cNvSpPr/>
                <p:nvPr/>
              </p:nvSpPr>
              <p:spPr>
                <a:xfrm>
                  <a:off x="16954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6" name="Line 293"/>
                <p:cNvSpPr/>
                <p:nvPr/>
              </p:nvSpPr>
              <p:spPr>
                <a:xfrm>
                  <a:off x="255111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7" name="Line 294"/>
                <p:cNvSpPr/>
                <p:nvPr/>
              </p:nvSpPr>
              <p:spPr>
                <a:xfrm>
                  <a:off x="339090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8" name="Line 295"/>
                <p:cNvSpPr/>
                <p:nvPr/>
              </p:nvSpPr>
              <p:spPr>
                <a:xfrm>
                  <a:off x="42465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9" name="Line 296"/>
                <p:cNvSpPr/>
                <p:nvPr/>
              </p:nvSpPr>
              <p:spPr>
                <a:xfrm>
                  <a:off x="50863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0" name="Line 297"/>
                <p:cNvSpPr/>
                <p:nvPr/>
              </p:nvSpPr>
              <p:spPr>
                <a:xfrm>
                  <a:off x="5942013"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1" name="Line 298"/>
                <p:cNvSpPr/>
                <p:nvPr/>
              </p:nvSpPr>
              <p:spPr>
                <a:xfrm>
                  <a:off x="678180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2" name="Line 299"/>
                <p:cNvSpPr/>
                <p:nvPr/>
              </p:nvSpPr>
              <p:spPr>
                <a:xfrm>
                  <a:off x="7637463"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3" name="Line 300"/>
                <p:cNvSpPr/>
                <p:nvPr/>
              </p:nvSpPr>
              <p:spPr>
                <a:xfrm>
                  <a:off x="847725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51" name="Group 315"/>
            <p:cNvGrpSpPr/>
            <p:nvPr/>
          </p:nvGrpSpPr>
          <p:grpSpPr>
            <a:xfrm>
              <a:off x="532764" y="1796414"/>
              <a:ext cx="8077202" cy="1676401"/>
              <a:chOff x="0" y="0"/>
              <a:chExt cx="8077200" cy="1676400"/>
            </a:xfrm>
          </p:grpSpPr>
          <p:sp>
            <p:nvSpPr>
              <p:cNvPr id="2346" name="Rectangle 9"/>
              <p:cNvSpPr/>
              <p:nvPr/>
            </p:nvSpPr>
            <p:spPr>
              <a:xfrm>
                <a:off x="4038600" y="0"/>
                <a:ext cx="4038601" cy="8382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7" name="Rectangle 10"/>
              <p:cNvSpPr/>
              <p:nvPr/>
            </p:nvSpPr>
            <p:spPr>
              <a:xfrm>
                <a:off x="4038600" y="838200"/>
                <a:ext cx="4038601" cy="838200"/>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8" name="Rectangle 11"/>
              <p:cNvSpPr/>
              <p:nvPr/>
            </p:nvSpPr>
            <p:spPr>
              <a:xfrm>
                <a:off x="-1" y="838200"/>
                <a:ext cx="4038601" cy="838200"/>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9" name="Rectangle 12"/>
              <p:cNvSpPr/>
              <p:nvPr/>
            </p:nvSpPr>
            <p:spPr>
              <a:xfrm>
                <a:off x="-1" y="0"/>
                <a:ext cx="4038601" cy="838200"/>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0" name="Rectangle 13"/>
              <p:cNvSpPr/>
              <p:nvPr/>
            </p:nvSpPr>
            <p:spPr>
              <a:xfrm>
                <a:off x="152400" y="152400"/>
                <a:ext cx="7772401" cy="1371600"/>
              </a:xfrm>
              <a:prstGeom prst="rect">
                <a:avLst/>
              </a:prstGeom>
              <a:solidFill>
                <a:srgbClr val="FEFED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6" name="Group 287"/>
            <p:cNvGrpSpPr/>
            <p:nvPr/>
          </p:nvGrpSpPr>
          <p:grpSpPr>
            <a:xfrm>
              <a:off x="304165" y="6674802"/>
              <a:ext cx="8458201" cy="74613"/>
              <a:chOff x="0" y="0"/>
              <a:chExt cx="8458200" cy="74612"/>
            </a:xfrm>
          </p:grpSpPr>
          <p:grpSp>
            <p:nvGrpSpPr>
              <p:cNvPr id="2354" name="Group 73"/>
              <p:cNvGrpSpPr/>
              <p:nvPr/>
            </p:nvGrpSpPr>
            <p:grpSpPr>
              <a:xfrm>
                <a:off x="-1" y="-1"/>
                <a:ext cx="990601" cy="74614"/>
                <a:chOff x="0" y="0"/>
                <a:chExt cx="990600" cy="74612"/>
              </a:xfrm>
            </p:grpSpPr>
            <p:sp>
              <p:nvSpPr>
                <p:cNvPr id="2352" name="Rectangle 16"/>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3" name="Rectangle 1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57" name="Group 72"/>
              <p:cNvGrpSpPr/>
              <p:nvPr/>
            </p:nvGrpSpPr>
            <p:grpSpPr>
              <a:xfrm>
                <a:off x="1066800" y="-1"/>
                <a:ext cx="990601" cy="74614"/>
                <a:chOff x="0" y="0"/>
                <a:chExt cx="990600" cy="74612"/>
              </a:xfrm>
            </p:grpSpPr>
            <p:sp>
              <p:nvSpPr>
                <p:cNvPr id="2355" name="Rectangle 15"/>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6" name="Rectangle 1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0" name="Group 74"/>
              <p:cNvGrpSpPr/>
              <p:nvPr/>
            </p:nvGrpSpPr>
            <p:grpSpPr>
              <a:xfrm>
                <a:off x="2133600" y="-1"/>
                <a:ext cx="990601" cy="74614"/>
                <a:chOff x="0" y="0"/>
                <a:chExt cx="990600" cy="74612"/>
              </a:xfrm>
            </p:grpSpPr>
            <p:sp>
              <p:nvSpPr>
                <p:cNvPr id="2358" name="Rectangle 75"/>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9" name="Rectangle 76"/>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3" name="Group 77"/>
              <p:cNvGrpSpPr/>
              <p:nvPr/>
            </p:nvGrpSpPr>
            <p:grpSpPr>
              <a:xfrm>
                <a:off x="3200400" y="-1"/>
                <a:ext cx="990601" cy="74614"/>
                <a:chOff x="0" y="0"/>
                <a:chExt cx="990600" cy="74612"/>
              </a:xfrm>
            </p:grpSpPr>
            <p:sp>
              <p:nvSpPr>
                <p:cNvPr id="2361" name="Rectangle 78"/>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2" name="Rectangle 79"/>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6" name="Group 80"/>
              <p:cNvGrpSpPr/>
              <p:nvPr/>
            </p:nvGrpSpPr>
            <p:grpSpPr>
              <a:xfrm>
                <a:off x="4267200" y="-1"/>
                <a:ext cx="990601" cy="74614"/>
                <a:chOff x="0" y="0"/>
                <a:chExt cx="990600" cy="74612"/>
              </a:xfrm>
            </p:grpSpPr>
            <p:sp>
              <p:nvSpPr>
                <p:cNvPr id="2364" name="Rectangle 81"/>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5" name="Rectangle 82"/>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9" name="Group 83"/>
              <p:cNvGrpSpPr/>
              <p:nvPr/>
            </p:nvGrpSpPr>
            <p:grpSpPr>
              <a:xfrm>
                <a:off x="5334000" y="-1"/>
                <a:ext cx="990601" cy="74614"/>
                <a:chOff x="0" y="0"/>
                <a:chExt cx="990600" cy="74612"/>
              </a:xfrm>
            </p:grpSpPr>
            <p:sp>
              <p:nvSpPr>
                <p:cNvPr id="2367" name="Rectangle 84"/>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8" name="Rectangle 85"/>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2" name="Group 86"/>
              <p:cNvGrpSpPr/>
              <p:nvPr/>
            </p:nvGrpSpPr>
            <p:grpSpPr>
              <a:xfrm>
                <a:off x="6400800" y="-1"/>
                <a:ext cx="990601" cy="74614"/>
                <a:chOff x="0" y="0"/>
                <a:chExt cx="990600" cy="74612"/>
              </a:xfrm>
            </p:grpSpPr>
            <p:sp>
              <p:nvSpPr>
                <p:cNvPr id="2370" name="Rectangle 87"/>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1" name="Rectangle 88"/>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5" name="Group 89"/>
              <p:cNvGrpSpPr/>
              <p:nvPr/>
            </p:nvGrpSpPr>
            <p:grpSpPr>
              <a:xfrm>
                <a:off x="7467600" y="-1"/>
                <a:ext cx="990601" cy="74614"/>
                <a:chOff x="0" y="0"/>
                <a:chExt cx="990600" cy="74612"/>
              </a:xfrm>
            </p:grpSpPr>
            <p:sp>
              <p:nvSpPr>
                <p:cNvPr id="2373" name="Rectangle 90"/>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4" name="Rectangle 91"/>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pic>
        <p:nvPicPr>
          <p:cNvPr id="2378" name="Picture 319" descr="Picture 319"/>
          <p:cNvPicPr>
            <a:picLocks/>
          </p:cNvPicPr>
          <p:nvPr/>
        </p:nvPicPr>
        <p:blipFill>
          <a:blip r:embed="rId2" cstate="print"/>
          <a:stretch>
            <a:fillRect/>
          </a:stretch>
        </p:blipFill>
        <p:spPr>
          <a:xfrm>
            <a:off x="4456112" y="3403600"/>
            <a:ext cx="246063" cy="246064"/>
          </a:xfrm>
          <a:prstGeom prst="rect">
            <a:avLst/>
          </a:prstGeom>
          <a:ln w="12700">
            <a:miter lim="400000"/>
          </a:ln>
        </p:spPr>
      </p:pic>
      <p:sp>
        <p:nvSpPr>
          <p:cNvPr id="2379" name="Title Text"/>
          <p:cNvSpPr txBox="1">
            <a:spLocks noGrp="1"/>
          </p:cNvSpPr>
          <p:nvPr>
            <p:ph type="title"/>
          </p:nvPr>
        </p:nvSpPr>
        <p:spPr>
          <a:xfrm>
            <a:off x="685800" y="2133600"/>
            <a:ext cx="7772400" cy="1143000"/>
          </a:xfrm>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380" name="Body Level One…"/>
          <p:cNvSpPr txBox="1">
            <a:spLocks noGrp="1"/>
          </p:cNvSpPr>
          <p:nvPr>
            <p:ph type="body" sz="quarter" idx="1"/>
          </p:nvPr>
        </p:nvSpPr>
        <p:spPr>
          <a:xfrm>
            <a:off x="1371600" y="3886200"/>
            <a:ext cx="6400800" cy="1752600"/>
          </a:xfrm>
          <a:prstGeom prst="rect">
            <a:avLst/>
          </a:prstGeom>
        </p:spPr>
        <p:txBody>
          <a:bodyPr lIns="45719" tIns="45719" rIns="45719" bIns="45719" anchor="ctr">
            <a:normAutofit/>
          </a:bodyPr>
          <a:lstStyle>
            <a:lvl1pPr marL="0" indent="0" algn="ctr">
              <a:buSzTx/>
              <a:buNone/>
              <a:defRPr b="1" i="0">
                <a:latin typeface="Arial" panose="020B0604020202020204" pitchFamily="34" charset="0"/>
                <a:cs typeface="Arial" panose="020B0604020202020204" pitchFamily="34" charset="0"/>
              </a:defRPr>
            </a:lvl1pPr>
            <a:lvl2pPr marL="783771" indent="-326571" algn="ctr">
              <a:defRPr b="1" i="0">
                <a:latin typeface="Arial" panose="020B0604020202020204" pitchFamily="34" charset="0"/>
                <a:cs typeface="Arial" panose="020B0604020202020204" pitchFamily="34" charset="0"/>
              </a:defRPr>
            </a:lvl2pPr>
            <a:lvl3pPr marL="1219200" indent="-304800" algn="ctr">
              <a:defRPr b="1" i="0">
                <a:latin typeface="Arial" panose="020B0604020202020204" pitchFamily="34" charset="0"/>
                <a:cs typeface="Arial" panose="020B0604020202020204" pitchFamily="34" charset="0"/>
              </a:defRPr>
            </a:lvl3pPr>
            <a:lvl4pPr marL="1737360" indent="-365760" algn="ctr">
              <a:defRPr b="1" i="0">
                <a:latin typeface="Arial" panose="020B0604020202020204" pitchFamily="34" charset="0"/>
                <a:cs typeface="Arial" panose="020B0604020202020204" pitchFamily="34" charset="0"/>
              </a:defRPr>
            </a:lvl4pPr>
            <a:lvl5pPr marL="2194560" indent="-365760" algn="ct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81" name="Slide Number"/>
          <p:cNvSpPr txBox="1">
            <a:spLocks noGrp="1"/>
          </p:cNvSpPr>
          <p:nvPr>
            <p:ph type="sldNum" sz="quarter" idx="2"/>
          </p:nvPr>
        </p:nvSpPr>
        <p:spPr>
          <a:xfrm>
            <a:off x="8191886" y="64109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4078867197"/>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389"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9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272789053"/>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397"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398"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9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414541621"/>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type="tx">
  <p:cSld name="15_Two Content">
    <p:spTree>
      <p:nvGrpSpPr>
        <p:cNvPr id="1" name=""/>
        <p:cNvGrpSpPr/>
        <p:nvPr/>
      </p:nvGrpSpPr>
      <p:grpSpPr>
        <a:xfrm>
          <a:off x="0" y="0"/>
          <a:ext cx="0" cy="0"/>
          <a:chOff x="0" y="0"/>
          <a:chExt cx="0" cy="0"/>
        </a:xfrm>
      </p:grpSpPr>
      <p:sp>
        <p:nvSpPr>
          <p:cNvPr id="2406"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07"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Blip>
                <a:blip r:embed="rId2"/>
              </a:buBlip>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0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621021086"/>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2415"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16"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17"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241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214023343"/>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2425"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26"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900896442"/>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x">
  <p:cSld name="Title Only 0">
    <p:bg>
      <p:bgPr>
        <a:solidFill>
          <a:srgbClr val="000000"/>
        </a:solidFill>
        <a:effectLst/>
      </p:bgPr>
    </p:bg>
    <p:spTree>
      <p:nvGrpSpPr>
        <p:cNvPr id="1" name=""/>
        <p:cNvGrpSpPr/>
        <p:nvPr/>
      </p:nvGrpSpPr>
      <p:grpSpPr>
        <a:xfrm>
          <a:off x="0" y="0"/>
          <a:ext cx="0" cy="0"/>
          <a:chOff x="0" y="0"/>
          <a:chExt cx="0" cy="0"/>
        </a:xfrm>
      </p:grpSpPr>
      <p:sp>
        <p:nvSpPr>
          <p:cNvPr id="2433"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34"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87461652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b="1" i="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1745408472"/>
      </p:ext>
    </p:extLst>
  </p:cSld>
  <p:clrMapOvr>
    <a:masterClrMapping/>
  </p:clrMapOvr>
  <p:transition>
    <p:fade/>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x">
  <p:cSld name="15_Content with Caption">
    <p:spTree>
      <p:nvGrpSpPr>
        <p:cNvPr id="1" name=""/>
        <p:cNvGrpSpPr/>
        <p:nvPr/>
      </p:nvGrpSpPr>
      <p:grpSpPr>
        <a:xfrm>
          <a:off x="0" y="0"/>
          <a:ext cx="0" cy="0"/>
          <a:chOff x="0" y="0"/>
          <a:chExt cx="0" cy="0"/>
        </a:xfrm>
      </p:grpSpPr>
      <p:sp>
        <p:nvSpPr>
          <p:cNvPr id="2448"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245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835552012"/>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type="tx">
  <p:cSld name="15_Picture with Caption">
    <p:spTree>
      <p:nvGrpSpPr>
        <p:cNvPr id="1" name=""/>
        <p:cNvGrpSpPr/>
        <p:nvPr/>
      </p:nvGrpSpPr>
      <p:grpSpPr>
        <a:xfrm>
          <a:off x="0" y="0"/>
          <a:ext cx="0" cy="0"/>
          <a:chOff x="0" y="0"/>
          <a:chExt cx="0" cy="0"/>
        </a:xfrm>
      </p:grpSpPr>
      <p:sp>
        <p:nvSpPr>
          <p:cNvPr id="2458"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45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46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6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956808835"/>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type="tx">
  <p:cSld name="15_Title and Vertical Text">
    <p:spTree>
      <p:nvGrpSpPr>
        <p:cNvPr id="1" name=""/>
        <p:cNvGrpSpPr/>
        <p:nvPr/>
      </p:nvGrpSpPr>
      <p:grpSpPr>
        <a:xfrm>
          <a:off x="0" y="0"/>
          <a:ext cx="0" cy="0"/>
          <a:chOff x="0" y="0"/>
          <a:chExt cx="0" cy="0"/>
        </a:xfrm>
      </p:grpSpPr>
      <p:sp>
        <p:nvSpPr>
          <p:cNvPr id="2468"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69"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7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326518421"/>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type="tx">
  <p:cSld name="15_Vertical Title and Text">
    <p:spTree>
      <p:nvGrpSpPr>
        <p:cNvPr id="1" name=""/>
        <p:cNvGrpSpPr/>
        <p:nvPr/>
      </p:nvGrpSpPr>
      <p:grpSpPr>
        <a:xfrm>
          <a:off x="0" y="0"/>
          <a:ext cx="0" cy="0"/>
          <a:chOff x="0" y="0"/>
          <a:chExt cx="0" cy="0"/>
        </a:xfrm>
      </p:grpSpPr>
      <p:sp>
        <p:nvSpPr>
          <p:cNvPr id="2477" name="Title Text"/>
          <p:cNvSpPr txBox="1">
            <a:spLocks noGrp="1"/>
          </p:cNvSpPr>
          <p:nvPr>
            <p:ph type="title"/>
          </p:nvPr>
        </p:nvSpPr>
        <p:spPr>
          <a:xfrm>
            <a:off x="6515100" y="609600"/>
            <a:ext cx="1943100" cy="5486400"/>
          </a:xfrm>
          <a:prstGeom prst="rect">
            <a:avLst/>
          </a:prstGeom>
        </p:spPr>
        <p:txBody>
          <a:bodyPr vert="eaVert"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78"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7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054395710"/>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000000"/>
        </a:solidFill>
        <a:effectLst/>
      </p:bgPr>
    </p:bg>
    <p:spTree>
      <p:nvGrpSpPr>
        <p:cNvPr id="1" name=""/>
        <p:cNvGrpSpPr/>
        <p:nvPr/>
      </p:nvGrpSpPr>
      <p:grpSpPr>
        <a:xfrm>
          <a:off x="0" y="0"/>
          <a:ext cx="0" cy="0"/>
          <a:chOff x="0" y="0"/>
          <a:chExt cx="0" cy="0"/>
        </a:xfrm>
      </p:grpSpPr>
      <p:sp>
        <p:nvSpPr>
          <p:cNvPr id="2486"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48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0" indent="457200" algn="ctr">
              <a:buSzTx/>
              <a:buNone/>
              <a:defRPr b="1" i="0">
                <a:solidFill>
                  <a:srgbClr val="FFFFFF"/>
                </a:solidFill>
                <a:latin typeface="Arial" panose="020B0604020202020204" pitchFamily="34" charset="0"/>
                <a:cs typeface="Arial" panose="020B0604020202020204" pitchFamily="34" charset="0"/>
              </a:defRPr>
            </a:lvl2pPr>
            <a:lvl3pPr marL="0" indent="914400" algn="ctr">
              <a:buSzTx/>
              <a:buNone/>
              <a:defRPr b="1" i="0">
                <a:solidFill>
                  <a:srgbClr val="FFFFFF"/>
                </a:solidFill>
                <a:latin typeface="Arial" panose="020B0604020202020204" pitchFamily="34" charset="0"/>
                <a:cs typeface="Arial" panose="020B0604020202020204" pitchFamily="34" charset="0"/>
              </a:defRPr>
            </a:lvl3pPr>
            <a:lvl4pPr marL="0" indent="1371600" algn="ctr">
              <a:buSzTx/>
              <a:buNone/>
              <a:defRPr b="1" i="0">
                <a:solidFill>
                  <a:srgbClr val="FFFFFF"/>
                </a:solidFill>
                <a:latin typeface="Arial" panose="020B0604020202020204" pitchFamily="34" charset="0"/>
                <a:cs typeface="Arial" panose="020B0604020202020204" pitchFamily="34" charset="0"/>
              </a:defRPr>
            </a:lvl4pPr>
            <a:lvl5pPr marL="0" indent="1828800" algn="ctr">
              <a:buSzTx/>
              <a:buNone/>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32987821"/>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x">
  <p:cSld name="14_Title and Content">
    <p:bg>
      <p:bgPr>
        <a:solidFill>
          <a:srgbClr val="000000"/>
        </a:solidFill>
        <a:effectLst/>
      </p:bgPr>
    </p:bg>
    <p:spTree>
      <p:nvGrpSpPr>
        <p:cNvPr id="1" name=""/>
        <p:cNvGrpSpPr/>
        <p:nvPr/>
      </p:nvGrpSpPr>
      <p:grpSpPr>
        <a:xfrm>
          <a:off x="0" y="0"/>
          <a:ext cx="0" cy="0"/>
          <a:chOff x="0" y="0"/>
          <a:chExt cx="0" cy="0"/>
        </a:xfrm>
      </p:grpSpPr>
      <p:sp>
        <p:nvSpPr>
          <p:cNvPr id="2495"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496"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85637320"/>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x">
  <p:cSld name="16_Section Header">
    <p:bg>
      <p:bgPr>
        <a:solidFill>
          <a:srgbClr val="000000"/>
        </a:solidFill>
        <a:effectLst/>
      </p:bgPr>
    </p:bg>
    <p:spTree>
      <p:nvGrpSpPr>
        <p:cNvPr id="1" name=""/>
        <p:cNvGrpSpPr/>
        <p:nvPr/>
      </p:nvGrpSpPr>
      <p:grpSpPr>
        <a:xfrm>
          <a:off x="0" y="0"/>
          <a:ext cx="0" cy="0"/>
          <a:chOff x="0" y="0"/>
          <a:chExt cx="0" cy="0"/>
        </a:xfrm>
      </p:grpSpPr>
      <p:sp>
        <p:nvSpPr>
          <p:cNvPr id="2504"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505"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05093586"/>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type="tx">
  <p:cSld name="16_Two Content">
    <p:bg>
      <p:bgPr>
        <a:solidFill>
          <a:srgbClr val="000000"/>
        </a:solidFill>
        <a:effectLst/>
      </p:bgPr>
    </p:bg>
    <p:spTree>
      <p:nvGrpSpPr>
        <p:cNvPr id="1" name=""/>
        <p:cNvGrpSpPr/>
        <p:nvPr/>
      </p:nvGrpSpPr>
      <p:grpSpPr>
        <a:xfrm>
          <a:off x="0" y="0"/>
          <a:ext cx="0" cy="0"/>
          <a:chOff x="0" y="0"/>
          <a:chExt cx="0" cy="0"/>
        </a:xfrm>
      </p:grpSpPr>
      <p:sp>
        <p:nvSpPr>
          <p:cNvPr id="2513"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40424746"/>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x">
  <p:cSld name="16_Comparison">
    <p:bg>
      <p:bgPr>
        <a:solidFill>
          <a:srgbClr val="000000"/>
        </a:solidFill>
        <a:effectLst/>
      </p:bgPr>
    </p:bg>
    <p:spTree>
      <p:nvGrpSpPr>
        <p:cNvPr id="1" name=""/>
        <p:cNvGrpSpPr/>
        <p:nvPr/>
      </p:nvGrpSpPr>
      <p:grpSpPr>
        <a:xfrm>
          <a:off x="0" y="0"/>
          <a:ext cx="0" cy="0"/>
          <a:chOff x="0" y="0"/>
          <a:chExt cx="0" cy="0"/>
        </a:xfrm>
      </p:grpSpPr>
      <p:sp>
        <p:nvSpPr>
          <p:cNvPr id="252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23"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24"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25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42355060"/>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x">
  <p:cSld name="16_Title Only">
    <p:bg>
      <p:bgPr>
        <a:solidFill>
          <a:srgbClr val="000000"/>
        </a:solidFill>
        <a:effectLst/>
      </p:bgPr>
    </p:bg>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33"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518292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1015974"/>
      </p:ext>
    </p:extLst>
  </p:cSld>
  <p:clrMapOvr>
    <a:masterClrMapping/>
  </p:clrMapOvr>
  <p:transition>
    <p:fade/>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x">
  <p:cSld name="15_Blank">
    <p:bg>
      <p:bgPr>
        <a:solidFill>
          <a:srgbClr val="000000"/>
        </a:solidFill>
        <a:effectLst/>
      </p:bgPr>
    </p:bg>
    <p:spTree>
      <p:nvGrpSpPr>
        <p:cNvPr id="1" name=""/>
        <p:cNvGrpSpPr/>
        <p:nvPr/>
      </p:nvGrpSpPr>
      <p:grpSpPr>
        <a:xfrm>
          <a:off x="0" y="0"/>
          <a:ext cx="0" cy="0"/>
          <a:chOff x="0" y="0"/>
          <a:chExt cx="0" cy="0"/>
        </a:xfrm>
      </p:grpSpPr>
      <p:sp>
        <p:nvSpPr>
          <p:cNvPr id="254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94711332"/>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solidFill>
          <a:srgbClr val="000000"/>
        </a:solidFill>
        <a:effectLst/>
      </p:bgPr>
    </p:bg>
    <p:spTree>
      <p:nvGrpSpPr>
        <p:cNvPr id="1" name=""/>
        <p:cNvGrpSpPr/>
        <p:nvPr/>
      </p:nvGrpSpPr>
      <p:grpSpPr>
        <a:xfrm>
          <a:off x="0" y="0"/>
          <a:ext cx="0" cy="0"/>
          <a:chOff x="0" y="0"/>
          <a:chExt cx="0" cy="0"/>
        </a:xfrm>
      </p:grpSpPr>
      <p:sp>
        <p:nvSpPr>
          <p:cNvPr id="2547"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548"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49"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255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54844727"/>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solidFill>
          <a:srgbClr val="000000"/>
        </a:solidFill>
        <a:effectLst/>
      </p:bgPr>
    </p:bg>
    <p:spTree>
      <p:nvGrpSpPr>
        <p:cNvPr id="1" name=""/>
        <p:cNvGrpSpPr/>
        <p:nvPr/>
      </p:nvGrpSpPr>
      <p:grpSpPr>
        <a:xfrm>
          <a:off x="0" y="0"/>
          <a:ext cx="0" cy="0"/>
          <a:chOff x="0" y="0"/>
          <a:chExt cx="0" cy="0"/>
        </a:xfrm>
      </p:grpSpPr>
      <p:sp>
        <p:nvSpPr>
          <p:cNvPr id="2557"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55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559"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6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13475455"/>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x">
  <p:cSld name="16_Title and Vertical Text">
    <p:bg>
      <p:bgPr>
        <a:solidFill>
          <a:srgbClr val="000000"/>
        </a:solidFill>
        <a:effectLst/>
      </p:bgPr>
    </p:bg>
    <p:spTree>
      <p:nvGrpSpPr>
        <p:cNvPr id="1" name=""/>
        <p:cNvGrpSpPr/>
        <p:nvPr/>
      </p:nvGrpSpPr>
      <p:grpSpPr>
        <a:xfrm>
          <a:off x="0" y="0"/>
          <a:ext cx="0" cy="0"/>
          <a:chOff x="0" y="0"/>
          <a:chExt cx="0" cy="0"/>
        </a:xfrm>
      </p:grpSpPr>
      <p:sp>
        <p:nvSpPr>
          <p:cNvPr id="2567"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68"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35506287"/>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x">
  <p:cSld name="16_Vertical Title and Text">
    <p:bg>
      <p:bgPr>
        <a:solidFill>
          <a:srgbClr val="000000"/>
        </a:solidFill>
        <a:effectLst/>
      </p:bgPr>
    </p:bg>
    <p:spTree>
      <p:nvGrpSpPr>
        <p:cNvPr id="1" name=""/>
        <p:cNvGrpSpPr/>
        <p:nvPr/>
      </p:nvGrpSpPr>
      <p:grpSpPr>
        <a:xfrm>
          <a:off x="0" y="0"/>
          <a:ext cx="0" cy="0"/>
          <a:chOff x="0" y="0"/>
          <a:chExt cx="0" cy="0"/>
        </a:xfrm>
      </p:grpSpPr>
      <p:sp>
        <p:nvSpPr>
          <p:cNvPr id="2576"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77"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7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89630359"/>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x">
  <p:cSld name="2_Title and 4 Content">
    <p:bg>
      <p:bgPr>
        <a:solidFill>
          <a:srgbClr val="000000"/>
        </a:solidFill>
        <a:effectLst/>
      </p:bgPr>
    </p:bg>
    <p:spTree>
      <p:nvGrpSpPr>
        <p:cNvPr id="1" name=""/>
        <p:cNvGrpSpPr/>
        <p:nvPr/>
      </p:nvGrpSpPr>
      <p:grpSpPr>
        <a:xfrm>
          <a:off x="0" y="0"/>
          <a:ext cx="0" cy="0"/>
          <a:chOff x="0" y="0"/>
          <a:chExt cx="0" cy="0"/>
        </a:xfrm>
      </p:grpSpPr>
      <p:sp>
        <p:nvSpPr>
          <p:cNvPr id="2585"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86"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8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42240911"/>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2594"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95"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9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16742156"/>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FFFFFF"/>
        </a:solidFill>
        <a:effectLst/>
      </p:bgPr>
    </p:bg>
    <p:spTree>
      <p:nvGrpSpPr>
        <p:cNvPr id="1" name=""/>
        <p:cNvGrpSpPr/>
        <p:nvPr/>
      </p:nvGrpSpPr>
      <p:grpSpPr>
        <a:xfrm>
          <a:off x="0" y="0"/>
          <a:ext cx="0" cy="0"/>
          <a:chOff x="0" y="0"/>
          <a:chExt cx="0" cy="0"/>
        </a:xfrm>
      </p:grpSpPr>
      <p:sp>
        <p:nvSpPr>
          <p:cNvPr id="2603"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04"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0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641607905"/>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type="tx">
  <p:cSld name="15_Title and Content">
    <p:bg>
      <p:bgPr>
        <a:solidFill>
          <a:srgbClr val="FFFFFF"/>
        </a:solidFill>
        <a:effectLst/>
      </p:bgPr>
    </p:bg>
    <p:spTree>
      <p:nvGrpSpPr>
        <p:cNvPr id="1" name=""/>
        <p:cNvGrpSpPr/>
        <p:nvPr/>
      </p:nvGrpSpPr>
      <p:grpSpPr>
        <a:xfrm>
          <a:off x="0" y="0"/>
          <a:ext cx="0" cy="0"/>
          <a:chOff x="0" y="0"/>
          <a:chExt cx="0" cy="0"/>
        </a:xfrm>
      </p:grpSpPr>
      <p:sp>
        <p:nvSpPr>
          <p:cNvPr id="261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13"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14"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044508813"/>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rgbClr val="FFFFFF"/>
        </a:solidFill>
        <a:effectLst/>
      </p:bgPr>
    </p:bg>
    <p:spTree>
      <p:nvGrpSpPr>
        <p:cNvPr id="1" name=""/>
        <p:cNvGrpSpPr/>
        <p:nvPr/>
      </p:nvGrpSpPr>
      <p:grpSpPr>
        <a:xfrm>
          <a:off x="0" y="0"/>
          <a:ext cx="0" cy="0"/>
          <a:chOff x="0" y="0"/>
          <a:chExt cx="0" cy="0"/>
        </a:xfrm>
      </p:grpSpPr>
      <p:sp>
        <p:nvSpPr>
          <p:cNvPr id="2621"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000000"/>
                </a:solidFill>
                <a:latin typeface="Calibri"/>
                <a:ea typeface="Calibri"/>
                <a:cs typeface="Calibri"/>
                <a:sym typeface="Calibri"/>
              </a:defRPr>
            </a:lvl1pPr>
          </a:lstStyle>
          <a:p>
            <a:r>
              <a:t>Title Text</a:t>
            </a:r>
          </a:p>
        </p:txBody>
      </p:sp>
      <p:sp>
        <p:nvSpPr>
          <p:cNvPr id="2622"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23"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05006422"/>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2990934"/>
      </p:ext>
    </p:extLst>
  </p:cSld>
  <p:clrMapOvr>
    <a:masterClrMapping/>
  </p:clrMapOvr>
  <p:transition>
    <p:fade/>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x">
  <p:cSld name="17_Two Content">
    <p:bg>
      <p:bgPr>
        <a:solidFill>
          <a:srgbClr val="FFFFFF"/>
        </a:solidFill>
        <a:effectLst/>
      </p:bgPr>
    </p:bg>
    <p:spTree>
      <p:nvGrpSpPr>
        <p:cNvPr id="1" name=""/>
        <p:cNvGrpSpPr/>
        <p:nvPr/>
      </p:nvGrpSpPr>
      <p:grpSpPr>
        <a:xfrm>
          <a:off x="0" y="0"/>
          <a:ext cx="0" cy="0"/>
          <a:chOff x="0" y="0"/>
          <a:chExt cx="0" cy="0"/>
        </a:xfrm>
      </p:grpSpPr>
      <p:sp>
        <p:nvSpPr>
          <p:cNvPr id="2630"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31"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Font typeface="Arial"/>
              <a:buChar char="•"/>
              <a:defRPr sz="2800">
                <a:solidFill>
                  <a:srgbClr val="000000"/>
                </a:solidFill>
                <a:latin typeface="Calibri"/>
                <a:ea typeface="Calibri"/>
                <a:cs typeface="Calibri"/>
                <a:sym typeface="Calibri"/>
              </a:defRPr>
            </a:lvl1pPr>
            <a:lvl2pPr marL="790575" indent="-333375">
              <a:spcBef>
                <a:spcPts val="600"/>
              </a:spcBef>
              <a:buSzPct val="100000"/>
              <a:buFont typeface="Arial"/>
              <a:buChar char="–"/>
              <a:defRPr sz="2800">
                <a:solidFill>
                  <a:srgbClr val="000000"/>
                </a:solidFill>
                <a:latin typeface="Calibri"/>
                <a:ea typeface="Calibri"/>
                <a:cs typeface="Calibri"/>
                <a:sym typeface="Calibri"/>
              </a:defRPr>
            </a:lvl2pPr>
            <a:lvl3pPr marL="1234439" indent="-320039">
              <a:spcBef>
                <a:spcPts val="600"/>
              </a:spcBef>
              <a:buSzPct val="100000"/>
              <a:buFont typeface="Arial"/>
              <a:buChar char="•"/>
              <a:defRPr sz="2800">
                <a:solidFill>
                  <a:srgbClr val="000000"/>
                </a:solidFill>
                <a:latin typeface="Calibri"/>
                <a:ea typeface="Calibri"/>
                <a:cs typeface="Calibri"/>
                <a:sym typeface="Calibri"/>
              </a:defRPr>
            </a:lvl3pPr>
            <a:lvl4pPr marL="1727200" indent="-355600">
              <a:spcBef>
                <a:spcPts val="600"/>
              </a:spcBef>
              <a:buSzPct val="100000"/>
              <a:buFont typeface="Arial"/>
              <a:buChar char="–"/>
              <a:defRPr sz="2800">
                <a:solidFill>
                  <a:srgbClr val="000000"/>
                </a:solidFill>
                <a:latin typeface="Calibri"/>
                <a:ea typeface="Calibri"/>
                <a:cs typeface="Calibri"/>
                <a:sym typeface="Calibri"/>
              </a:defRPr>
            </a:lvl4pPr>
            <a:lvl5pPr marL="2184400" indent="-35560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3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00609187"/>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rgbClr val="FFFFFF"/>
        </a:solidFill>
        <a:effectLst/>
      </p:bgPr>
    </p:bg>
    <p:spTree>
      <p:nvGrpSpPr>
        <p:cNvPr id="1" name=""/>
        <p:cNvGrpSpPr/>
        <p:nvPr/>
      </p:nvGrpSpPr>
      <p:grpSpPr>
        <a:xfrm>
          <a:off x="0" y="0"/>
          <a:ext cx="0" cy="0"/>
          <a:chOff x="0" y="0"/>
          <a:chExt cx="0" cy="0"/>
        </a:xfrm>
      </p:grpSpPr>
      <p:sp>
        <p:nvSpPr>
          <p:cNvPr id="263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40"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Calibri"/>
                <a:ea typeface="Calibri"/>
                <a:cs typeface="Calibri"/>
                <a:sym typeface="Calibri"/>
              </a:defRPr>
            </a:lvl1pPr>
            <a:lvl2pPr marL="0" indent="457200">
              <a:spcBef>
                <a:spcPts val="500"/>
              </a:spcBef>
              <a:buSzTx/>
              <a:buNone/>
              <a:defRPr sz="2400" b="1">
                <a:solidFill>
                  <a:srgbClr val="000000"/>
                </a:solidFill>
                <a:latin typeface="Calibri"/>
                <a:ea typeface="Calibri"/>
                <a:cs typeface="Calibri"/>
                <a:sym typeface="Calibri"/>
              </a:defRPr>
            </a:lvl2pPr>
            <a:lvl3pPr marL="0" indent="914400">
              <a:spcBef>
                <a:spcPts val="500"/>
              </a:spcBef>
              <a:buSzTx/>
              <a:buNone/>
              <a:defRPr sz="2400" b="1">
                <a:solidFill>
                  <a:srgbClr val="000000"/>
                </a:solidFill>
                <a:latin typeface="Calibri"/>
                <a:ea typeface="Calibri"/>
                <a:cs typeface="Calibri"/>
                <a:sym typeface="Calibri"/>
              </a:defRPr>
            </a:lvl3pPr>
            <a:lvl4pPr marL="0" indent="1371600">
              <a:spcBef>
                <a:spcPts val="500"/>
              </a:spcBef>
              <a:buSzTx/>
              <a:buNone/>
              <a:defRPr sz="2400" b="1">
                <a:solidFill>
                  <a:srgbClr val="000000"/>
                </a:solidFill>
                <a:latin typeface="Calibri"/>
                <a:ea typeface="Calibri"/>
                <a:cs typeface="Calibri"/>
                <a:sym typeface="Calibri"/>
              </a:defRPr>
            </a:lvl4pPr>
            <a:lvl5pPr marL="0" indent="18288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41"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Calibri"/>
                <a:ea typeface="Calibri"/>
                <a:cs typeface="Calibri"/>
                <a:sym typeface="Calibri"/>
              </a:defRPr>
            </a:pPr>
            <a:endParaRPr/>
          </a:p>
        </p:txBody>
      </p:sp>
      <p:sp>
        <p:nvSpPr>
          <p:cNvPr id="264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37632416"/>
      </p:ext>
    </p:extLst>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tx">
  <p:cSld name="17_Title Only">
    <p:bg>
      <p:bgPr>
        <a:solidFill>
          <a:srgbClr val="FFFFFF"/>
        </a:solidFill>
        <a:effectLst/>
      </p:bgPr>
    </p:bg>
    <p:spTree>
      <p:nvGrpSpPr>
        <p:cNvPr id="1" name=""/>
        <p:cNvGrpSpPr/>
        <p:nvPr/>
      </p:nvGrpSpPr>
      <p:grpSpPr>
        <a:xfrm>
          <a:off x="0" y="0"/>
          <a:ext cx="0" cy="0"/>
          <a:chOff x="0" y="0"/>
          <a:chExt cx="0" cy="0"/>
        </a:xfrm>
      </p:grpSpPr>
      <p:sp>
        <p:nvSpPr>
          <p:cNvPr id="264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50"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750208031"/>
      </p:ext>
    </p:extLst>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type="tx">
  <p:cSld name="16_Blank">
    <p:bg>
      <p:bgPr>
        <a:solidFill>
          <a:srgbClr val="FFFFFF"/>
        </a:solidFill>
        <a:effectLst/>
      </p:bgPr>
    </p:bg>
    <p:spTree>
      <p:nvGrpSpPr>
        <p:cNvPr id="1" name=""/>
        <p:cNvGrpSpPr/>
        <p:nvPr/>
      </p:nvGrpSpPr>
      <p:grpSpPr>
        <a:xfrm>
          <a:off x="0" y="0"/>
          <a:ext cx="0" cy="0"/>
          <a:chOff x="0" y="0"/>
          <a:chExt cx="0" cy="0"/>
        </a:xfrm>
      </p:grpSpPr>
      <p:sp>
        <p:nvSpPr>
          <p:cNvPr id="265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75166692"/>
      </p:ext>
    </p:extLst>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rgbClr val="FFFFFF"/>
        </a:solidFill>
        <a:effectLst/>
      </p:bgPr>
    </p:bg>
    <p:spTree>
      <p:nvGrpSpPr>
        <p:cNvPr id="1" name=""/>
        <p:cNvGrpSpPr/>
        <p:nvPr/>
      </p:nvGrpSpPr>
      <p:grpSpPr>
        <a:xfrm>
          <a:off x="0" y="0"/>
          <a:ext cx="0" cy="0"/>
          <a:chOff x="0" y="0"/>
          <a:chExt cx="0" cy="0"/>
        </a:xfrm>
      </p:grpSpPr>
      <p:sp>
        <p:nvSpPr>
          <p:cNvPr id="2664"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65"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66"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Calibri"/>
                <a:ea typeface="Calibri"/>
                <a:cs typeface="Calibri"/>
                <a:sym typeface="Calibri"/>
              </a:defRPr>
            </a:pPr>
            <a:endParaRPr/>
          </a:p>
        </p:txBody>
      </p:sp>
      <p:sp>
        <p:nvSpPr>
          <p:cNvPr id="266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34584956"/>
      </p:ext>
    </p:extLst>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rgbClr val="FFFFFF"/>
        </a:solidFill>
        <a:effectLst/>
      </p:bgPr>
    </p:bg>
    <p:spTree>
      <p:nvGrpSpPr>
        <p:cNvPr id="1" name=""/>
        <p:cNvGrpSpPr/>
        <p:nvPr/>
      </p:nvGrpSpPr>
      <p:grpSpPr>
        <a:xfrm>
          <a:off x="0" y="0"/>
          <a:ext cx="0" cy="0"/>
          <a:chOff x="0" y="0"/>
          <a:chExt cx="0" cy="0"/>
        </a:xfrm>
      </p:grpSpPr>
      <p:sp>
        <p:nvSpPr>
          <p:cNvPr id="2674"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7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676"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Calibri"/>
                <a:ea typeface="Calibri"/>
                <a:cs typeface="Calibri"/>
                <a:sym typeface="Calibri"/>
              </a:defRPr>
            </a:lvl1pPr>
            <a:lvl2pPr marL="0" indent="457200">
              <a:spcBef>
                <a:spcPts val="300"/>
              </a:spcBef>
              <a:buSzTx/>
              <a:buNone/>
              <a:defRPr sz="1400">
                <a:solidFill>
                  <a:srgbClr val="000000"/>
                </a:solidFill>
                <a:latin typeface="Calibri"/>
                <a:ea typeface="Calibri"/>
                <a:cs typeface="Calibri"/>
                <a:sym typeface="Calibri"/>
              </a:defRPr>
            </a:lvl2pPr>
            <a:lvl3pPr marL="0" indent="914400">
              <a:spcBef>
                <a:spcPts val="300"/>
              </a:spcBef>
              <a:buSzTx/>
              <a:buNone/>
              <a:defRPr sz="1400">
                <a:solidFill>
                  <a:srgbClr val="000000"/>
                </a:solidFill>
                <a:latin typeface="Calibri"/>
                <a:ea typeface="Calibri"/>
                <a:cs typeface="Calibri"/>
                <a:sym typeface="Calibri"/>
              </a:defRPr>
            </a:lvl3pPr>
            <a:lvl4pPr marL="0" indent="1371600">
              <a:spcBef>
                <a:spcPts val="300"/>
              </a:spcBef>
              <a:buSzTx/>
              <a:buNone/>
              <a:defRPr sz="1400">
                <a:solidFill>
                  <a:srgbClr val="000000"/>
                </a:solidFill>
                <a:latin typeface="Calibri"/>
                <a:ea typeface="Calibri"/>
                <a:cs typeface="Calibri"/>
                <a:sym typeface="Calibri"/>
              </a:defRPr>
            </a:lvl4pPr>
            <a:lvl5pPr marL="0" indent="18288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7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0748015"/>
      </p:ext>
    </p:extLst>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x">
  <p:cSld name="17_Title and Vertical Text">
    <p:bg>
      <p:bgPr>
        <a:solidFill>
          <a:srgbClr val="FFFFFF"/>
        </a:solidFill>
        <a:effectLst/>
      </p:bgPr>
    </p:bg>
    <p:spTree>
      <p:nvGrpSpPr>
        <p:cNvPr id="1" name=""/>
        <p:cNvGrpSpPr/>
        <p:nvPr/>
      </p:nvGrpSpPr>
      <p:grpSpPr>
        <a:xfrm>
          <a:off x="0" y="0"/>
          <a:ext cx="0" cy="0"/>
          <a:chOff x="0" y="0"/>
          <a:chExt cx="0" cy="0"/>
        </a:xfrm>
      </p:grpSpPr>
      <p:sp>
        <p:nvSpPr>
          <p:cNvPr id="2684"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85"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86"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55193433"/>
      </p:ext>
    </p:extLst>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x">
  <p:cSld name="17_Vertical Title and Text">
    <p:bg>
      <p:bgPr>
        <a:solidFill>
          <a:srgbClr val="FFFFFF"/>
        </a:solidFill>
        <a:effectLst/>
      </p:bgPr>
    </p:bg>
    <p:spTree>
      <p:nvGrpSpPr>
        <p:cNvPr id="1" name=""/>
        <p:cNvGrpSpPr/>
        <p:nvPr/>
      </p:nvGrpSpPr>
      <p:grpSpPr>
        <a:xfrm>
          <a:off x="0" y="0"/>
          <a:ext cx="0" cy="0"/>
          <a:chOff x="0" y="0"/>
          <a:chExt cx="0" cy="0"/>
        </a:xfrm>
      </p:grpSpPr>
      <p:sp>
        <p:nvSpPr>
          <p:cNvPr id="2693"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94"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9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263014206"/>
      </p:ext>
    </p:extLst>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x">
  <p:cSld name="16_Title and Content">
    <p:bg>
      <p:bgPr>
        <a:solidFill>
          <a:srgbClr val="000000"/>
        </a:solidFill>
        <a:effectLst/>
      </p:bgPr>
    </p:bg>
    <p:spTree>
      <p:nvGrpSpPr>
        <p:cNvPr id="1" name=""/>
        <p:cNvGrpSpPr/>
        <p:nvPr/>
      </p:nvGrpSpPr>
      <p:grpSpPr>
        <a:xfrm>
          <a:off x="0" y="0"/>
          <a:ext cx="0" cy="0"/>
          <a:chOff x="0" y="0"/>
          <a:chExt cx="0" cy="0"/>
        </a:xfrm>
      </p:grpSpPr>
      <p:sp>
        <p:nvSpPr>
          <p:cNvPr id="2711"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12"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13"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66418412"/>
      </p:ext>
    </p:extLst>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x">
  <p:cSld name="18_Section Header">
    <p:bg>
      <p:bgPr>
        <a:solidFill>
          <a:srgbClr val="000000"/>
        </a:solidFill>
        <a:effectLst/>
      </p:bgPr>
    </p:bg>
    <p:spTree>
      <p:nvGrpSpPr>
        <p:cNvPr id="1" name=""/>
        <p:cNvGrpSpPr/>
        <p:nvPr/>
      </p:nvGrpSpPr>
      <p:grpSpPr>
        <a:xfrm>
          <a:off x="0" y="0"/>
          <a:ext cx="0" cy="0"/>
          <a:chOff x="0" y="0"/>
          <a:chExt cx="0" cy="0"/>
        </a:xfrm>
      </p:grpSpPr>
      <p:sp>
        <p:nvSpPr>
          <p:cNvPr id="272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72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22"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0245659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Tree>
    <p:extLst>
      <p:ext uri="{BB962C8B-B14F-4D97-AF65-F5344CB8AC3E}">
        <p14:creationId xmlns:p14="http://schemas.microsoft.com/office/powerpoint/2010/main" val="3829604694"/>
      </p:ext>
    </p:extLst>
  </p:cSld>
  <p:clrMapOvr>
    <a:masterClrMapping/>
  </p:clrMapOvr>
  <p:transition>
    <p:fade/>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rgbClr val="000000"/>
        </a:solidFill>
        <a:effectLst/>
      </p:bgPr>
    </p:bg>
    <p:spTree>
      <p:nvGrpSpPr>
        <p:cNvPr id="1" name=""/>
        <p:cNvGrpSpPr/>
        <p:nvPr/>
      </p:nvGrpSpPr>
      <p:grpSpPr>
        <a:xfrm>
          <a:off x="0" y="0"/>
          <a:ext cx="0" cy="0"/>
          <a:chOff x="0" y="0"/>
          <a:chExt cx="0" cy="0"/>
        </a:xfrm>
      </p:grpSpPr>
      <p:sp>
        <p:nvSpPr>
          <p:cNvPr id="2729"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30"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31"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33458639"/>
      </p:ext>
    </p:extLst>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x">
  <p:cSld name="18_Comparison">
    <p:bg>
      <p:bgPr>
        <a:solidFill>
          <a:srgbClr val="000000"/>
        </a:solidFill>
        <a:effectLst/>
      </p:bgPr>
    </p:bg>
    <p:spTree>
      <p:nvGrpSpPr>
        <p:cNvPr id="1" name=""/>
        <p:cNvGrpSpPr/>
        <p:nvPr/>
      </p:nvGrpSpPr>
      <p:grpSpPr>
        <a:xfrm>
          <a:off x="0" y="0"/>
          <a:ext cx="0" cy="0"/>
          <a:chOff x="0" y="0"/>
          <a:chExt cx="0" cy="0"/>
        </a:xfrm>
      </p:grpSpPr>
      <p:sp>
        <p:nvSpPr>
          <p:cNvPr id="273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3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4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2741"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65606710"/>
      </p:ext>
    </p:extLst>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rgbClr val="000000"/>
        </a:solidFill>
        <a:effectLst/>
      </p:bgPr>
    </p:bg>
    <p:spTree>
      <p:nvGrpSpPr>
        <p:cNvPr id="1" name=""/>
        <p:cNvGrpSpPr/>
        <p:nvPr/>
      </p:nvGrpSpPr>
      <p:grpSpPr>
        <a:xfrm>
          <a:off x="0" y="0"/>
          <a:ext cx="0" cy="0"/>
          <a:chOff x="0" y="0"/>
          <a:chExt cx="0" cy="0"/>
        </a:xfrm>
      </p:grpSpPr>
      <p:sp>
        <p:nvSpPr>
          <p:cNvPr id="2748"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49"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6867147"/>
      </p:ext>
    </p:extLst>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tx">
  <p:cSld name="17_Blank">
    <p:bg>
      <p:bgPr>
        <a:solidFill>
          <a:srgbClr val="000000"/>
        </a:solidFill>
        <a:effectLst/>
      </p:bgPr>
    </p:bg>
    <p:spTree>
      <p:nvGrpSpPr>
        <p:cNvPr id="1" name=""/>
        <p:cNvGrpSpPr/>
        <p:nvPr/>
      </p:nvGrpSpPr>
      <p:grpSpPr>
        <a:xfrm>
          <a:off x="0" y="0"/>
          <a:ext cx="0" cy="0"/>
          <a:chOff x="0" y="0"/>
          <a:chExt cx="0" cy="0"/>
        </a:xfrm>
      </p:grpSpPr>
      <p:sp>
        <p:nvSpPr>
          <p:cNvPr id="275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75409358"/>
      </p:ext>
    </p:extLst>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x">
  <p:cSld name="18_Content with Caption">
    <p:bg>
      <p:bgPr>
        <a:solidFill>
          <a:srgbClr val="000000"/>
        </a:solidFill>
        <a:effectLst/>
      </p:bgPr>
    </p:bg>
    <p:spTree>
      <p:nvGrpSpPr>
        <p:cNvPr id="1" name=""/>
        <p:cNvGrpSpPr/>
        <p:nvPr/>
      </p:nvGrpSpPr>
      <p:grpSpPr>
        <a:xfrm>
          <a:off x="0" y="0"/>
          <a:ext cx="0" cy="0"/>
          <a:chOff x="0" y="0"/>
          <a:chExt cx="0" cy="0"/>
        </a:xfrm>
      </p:grpSpPr>
      <p:sp>
        <p:nvSpPr>
          <p:cNvPr id="276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76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6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276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72082361"/>
      </p:ext>
    </p:extLst>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x">
  <p:cSld name="18_Picture with Caption">
    <p:bg>
      <p:bgPr>
        <a:solidFill>
          <a:srgbClr val="000000"/>
        </a:solidFill>
        <a:effectLst/>
      </p:bgPr>
    </p:bg>
    <p:spTree>
      <p:nvGrpSpPr>
        <p:cNvPr id="1" name=""/>
        <p:cNvGrpSpPr/>
        <p:nvPr/>
      </p:nvGrpSpPr>
      <p:grpSpPr>
        <a:xfrm>
          <a:off x="0" y="0"/>
          <a:ext cx="0" cy="0"/>
          <a:chOff x="0" y="0"/>
          <a:chExt cx="0" cy="0"/>
        </a:xfrm>
      </p:grpSpPr>
      <p:sp>
        <p:nvSpPr>
          <p:cNvPr id="277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77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77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7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47523261"/>
      </p:ext>
    </p:extLst>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x">
  <p:cSld name="18_Title and Vertical Text">
    <p:bg>
      <p:bgPr>
        <a:solidFill>
          <a:srgbClr val="000000"/>
        </a:solidFill>
        <a:effectLst/>
      </p:bgPr>
    </p:bg>
    <p:spTree>
      <p:nvGrpSpPr>
        <p:cNvPr id="1" name=""/>
        <p:cNvGrpSpPr/>
        <p:nvPr/>
      </p:nvGrpSpPr>
      <p:grpSpPr>
        <a:xfrm>
          <a:off x="0" y="0"/>
          <a:ext cx="0" cy="0"/>
          <a:chOff x="0" y="0"/>
          <a:chExt cx="0" cy="0"/>
        </a:xfrm>
      </p:grpSpPr>
      <p:sp>
        <p:nvSpPr>
          <p:cNvPr id="2783"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84"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85"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51566868"/>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x">
  <p:cSld name="18_Vertical Title and Text">
    <p:bg>
      <p:bgPr>
        <a:solidFill>
          <a:srgbClr val="000000"/>
        </a:solidFill>
        <a:effectLst/>
      </p:bgPr>
    </p:bg>
    <p:spTree>
      <p:nvGrpSpPr>
        <p:cNvPr id="1" name=""/>
        <p:cNvGrpSpPr/>
        <p:nvPr/>
      </p:nvGrpSpPr>
      <p:grpSpPr>
        <a:xfrm>
          <a:off x="0" y="0"/>
          <a:ext cx="0" cy="0"/>
          <a:chOff x="0" y="0"/>
          <a:chExt cx="0" cy="0"/>
        </a:xfrm>
      </p:grpSpPr>
      <p:sp>
        <p:nvSpPr>
          <p:cNvPr id="2792"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93"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94"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31186561"/>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000000"/>
        </a:solidFill>
        <a:effectLst/>
      </p:bgPr>
    </p:bg>
    <p:spTree>
      <p:nvGrpSpPr>
        <p:cNvPr id="1" name=""/>
        <p:cNvGrpSpPr/>
        <p:nvPr/>
      </p:nvGrpSpPr>
      <p:grpSpPr>
        <a:xfrm>
          <a:off x="0" y="0"/>
          <a:ext cx="0" cy="0"/>
          <a:chOff x="0" y="0"/>
          <a:chExt cx="0" cy="0"/>
        </a:xfrm>
      </p:grpSpPr>
      <p:sp>
        <p:nvSpPr>
          <p:cNvPr id="2810"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11" name="Body Level One…"/>
          <p:cNvSpPr txBox="1">
            <a:spLocks noGrp="1"/>
          </p:cNvSpPr>
          <p:nvPr>
            <p:ph type="body" idx="1"/>
          </p:nvPr>
        </p:nvSpPr>
        <p:spPr>
          <a:xfrm>
            <a:off x="685800" y="1981200"/>
            <a:ext cx="7772400" cy="4114800"/>
          </a:xfrm>
          <a:prstGeom prst="rect">
            <a:avLst/>
          </a:prstGeom>
        </p:spPr>
        <p:txBody>
          <a:bodyPr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12"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31877469"/>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rgbClr val="000000"/>
        </a:solidFill>
        <a:effectLst/>
      </p:bgPr>
    </p:bg>
    <p:spTree>
      <p:nvGrpSpPr>
        <p:cNvPr id="1" name=""/>
        <p:cNvGrpSpPr/>
        <p:nvPr/>
      </p:nvGrpSpPr>
      <p:grpSpPr>
        <a:xfrm>
          <a:off x="0" y="0"/>
          <a:ext cx="0" cy="0"/>
          <a:chOff x="0" y="0"/>
          <a:chExt cx="0" cy="0"/>
        </a:xfrm>
      </p:grpSpPr>
      <p:sp>
        <p:nvSpPr>
          <p:cNvPr id="2819"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820"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02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04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056">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08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21"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7151484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457956"/>
      </p:ext>
    </p:extLst>
  </p:cSld>
  <p:clrMapOvr>
    <a:masterClrMapping/>
  </p:clrMapOvr>
  <p:transition>
    <p:fade/>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x">
  <p:cSld name="19_Two Content">
    <p:bg>
      <p:bgPr>
        <a:solidFill>
          <a:srgbClr val="000000"/>
        </a:solidFill>
        <a:effectLst/>
      </p:bgPr>
    </p:bg>
    <p:spTree>
      <p:nvGrpSpPr>
        <p:cNvPr id="1" name=""/>
        <p:cNvGrpSpPr/>
        <p:nvPr/>
      </p:nvGrpSpPr>
      <p:grpSpPr>
        <a:xfrm>
          <a:off x="0" y="0"/>
          <a:ext cx="0" cy="0"/>
          <a:chOff x="0" y="0"/>
          <a:chExt cx="0" cy="0"/>
        </a:xfrm>
      </p:grpSpPr>
      <p:sp>
        <p:nvSpPr>
          <p:cNvPr id="2828"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29" name="Body Level One…"/>
          <p:cNvSpPr txBox="1">
            <a:spLocks noGrp="1"/>
          </p:cNvSpPr>
          <p:nvPr>
            <p:ph type="body" sz="half" idx="1"/>
          </p:nvPr>
        </p:nvSpPr>
        <p:spPr>
          <a:xfrm>
            <a:off x="685800" y="1981200"/>
            <a:ext cx="3810000" cy="4114800"/>
          </a:xfrm>
          <a:prstGeom prst="rect">
            <a:avLst/>
          </a:prstGeom>
        </p:spPr>
        <p:txBody>
          <a:bodyPr lIns="45702" tIns="45702" rIns="45702" bIns="45702">
            <a:normAutofit/>
          </a:bodyPr>
          <a:lstStyle>
            <a:lvl1pPr marL="342764" indent="-342764">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260" indent="-33324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3949" indent="-319913">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6515" indent="-355459">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3533" indent="-355460">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30"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97830651"/>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rgbClr val="000000"/>
        </a:solidFill>
        <a:effectLst/>
      </p:bgPr>
    </p:bg>
    <p:spTree>
      <p:nvGrpSpPr>
        <p:cNvPr id="1" name=""/>
        <p:cNvGrpSpPr/>
        <p:nvPr/>
      </p:nvGrpSpPr>
      <p:grpSpPr>
        <a:xfrm>
          <a:off x="0" y="0"/>
          <a:ext cx="0" cy="0"/>
          <a:chOff x="0" y="0"/>
          <a:chExt cx="0" cy="0"/>
        </a:xfrm>
      </p:grpSpPr>
      <p:sp>
        <p:nvSpPr>
          <p:cNvPr id="283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38"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02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04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056">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08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39"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2840"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31363206"/>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x">
  <p:cSld name="19_Title Only">
    <p:bg>
      <p:bgPr>
        <a:solidFill>
          <a:srgbClr val="000000"/>
        </a:solidFill>
        <a:effectLst/>
      </p:bgPr>
    </p:bg>
    <p:spTree>
      <p:nvGrpSpPr>
        <p:cNvPr id="1" name=""/>
        <p:cNvGrpSpPr/>
        <p:nvPr/>
      </p:nvGrpSpPr>
      <p:grpSpPr>
        <a:xfrm>
          <a:off x="0" y="0"/>
          <a:ext cx="0" cy="0"/>
          <a:chOff x="0" y="0"/>
          <a:chExt cx="0" cy="0"/>
        </a:xfrm>
      </p:grpSpPr>
      <p:sp>
        <p:nvSpPr>
          <p:cNvPr id="2847"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48"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77540726"/>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000000"/>
        </a:solidFill>
        <a:effectLst/>
      </p:bgPr>
    </p:bg>
    <p:spTree>
      <p:nvGrpSpPr>
        <p:cNvPr id="1" name=""/>
        <p:cNvGrpSpPr/>
        <p:nvPr/>
      </p:nvGrpSpPr>
      <p:grpSpPr>
        <a:xfrm>
          <a:off x="0" y="0"/>
          <a:ext cx="0" cy="0"/>
          <a:chOff x="0" y="0"/>
          <a:chExt cx="0" cy="0"/>
        </a:xfrm>
      </p:grpSpPr>
      <p:sp>
        <p:nvSpPr>
          <p:cNvPr id="285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40049485"/>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rgbClr val="000000"/>
        </a:solidFill>
        <a:effectLst/>
      </p:bgPr>
    </p:bg>
    <p:spTree>
      <p:nvGrpSpPr>
        <p:cNvPr id="1" name=""/>
        <p:cNvGrpSpPr/>
        <p:nvPr/>
      </p:nvGrpSpPr>
      <p:grpSpPr>
        <a:xfrm>
          <a:off x="0" y="0"/>
          <a:ext cx="0" cy="0"/>
          <a:chOff x="0" y="0"/>
          <a:chExt cx="0" cy="0"/>
        </a:xfrm>
      </p:grpSpPr>
      <p:sp>
        <p:nvSpPr>
          <p:cNvPr id="2862"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863"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64"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286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52492740"/>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rgbClr val="000000"/>
        </a:solidFill>
        <a:effectLst/>
      </p:bgPr>
    </p:bg>
    <p:spTree>
      <p:nvGrpSpPr>
        <p:cNvPr id="1" name=""/>
        <p:cNvGrpSpPr/>
        <p:nvPr/>
      </p:nvGrpSpPr>
      <p:grpSpPr>
        <a:xfrm>
          <a:off x="0" y="0"/>
          <a:ext cx="0" cy="0"/>
          <a:chOff x="0" y="0"/>
          <a:chExt cx="0" cy="0"/>
        </a:xfrm>
      </p:grpSpPr>
      <p:sp>
        <p:nvSpPr>
          <p:cNvPr id="2872"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87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874"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02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04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056">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08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7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3472304"/>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x">
  <p:cSld name="19_Title and Vertical Text">
    <p:bg>
      <p:bgPr>
        <a:solidFill>
          <a:srgbClr val="000000"/>
        </a:solidFill>
        <a:effectLst/>
      </p:bgPr>
    </p:bg>
    <p:spTree>
      <p:nvGrpSpPr>
        <p:cNvPr id="1" name=""/>
        <p:cNvGrpSpPr/>
        <p:nvPr/>
      </p:nvGrpSpPr>
      <p:grpSpPr>
        <a:xfrm>
          <a:off x="0" y="0"/>
          <a:ext cx="0" cy="0"/>
          <a:chOff x="0" y="0"/>
          <a:chExt cx="0" cy="0"/>
        </a:xfrm>
      </p:grpSpPr>
      <p:sp>
        <p:nvSpPr>
          <p:cNvPr id="2882"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83" name="Body Level One…"/>
          <p:cNvSpPr txBox="1">
            <a:spLocks noGrp="1"/>
          </p:cNvSpPr>
          <p:nvPr>
            <p:ph type="body" idx="1"/>
          </p:nvPr>
        </p:nvSpPr>
        <p:spPr>
          <a:xfrm>
            <a:off x="685800" y="1981200"/>
            <a:ext cx="7772400" cy="4114800"/>
          </a:xfrm>
          <a:prstGeom prst="rect">
            <a:avLst/>
          </a:prstGeom>
        </p:spPr>
        <p:txBody>
          <a:bodyPr vert="eaVert"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84"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71138465"/>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x">
  <p:cSld name="19_Vertical Title and Text">
    <p:bg>
      <p:bgPr>
        <a:solidFill>
          <a:srgbClr val="000000"/>
        </a:solidFill>
        <a:effectLst/>
      </p:bgPr>
    </p:bg>
    <p:spTree>
      <p:nvGrpSpPr>
        <p:cNvPr id="1" name=""/>
        <p:cNvGrpSpPr/>
        <p:nvPr/>
      </p:nvGrpSpPr>
      <p:grpSpPr>
        <a:xfrm>
          <a:off x="0" y="0"/>
          <a:ext cx="0" cy="0"/>
          <a:chOff x="0" y="0"/>
          <a:chExt cx="0" cy="0"/>
        </a:xfrm>
      </p:grpSpPr>
      <p:sp>
        <p:nvSpPr>
          <p:cNvPr id="2891" name="Title Text"/>
          <p:cNvSpPr txBox="1">
            <a:spLocks noGrp="1"/>
          </p:cNvSpPr>
          <p:nvPr>
            <p:ph type="title"/>
          </p:nvPr>
        </p:nvSpPr>
        <p:spPr>
          <a:xfrm>
            <a:off x="6515100" y="609600"/>
            <a:ext cx="1943100" cy="5486400"/>
          </a:xfrm>
          <a:prstGeom prst="rect">
            <a:avLst/>
          </a:prstGeom>
          <a:noFill/>
        </p:spPr>
        <p:txBody>
          <a:bodyPr vert="eaVert"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92" name="Body Level One…"/>
          <p:cNvSpPr txBox="1">
            <a:spLocks noGrp="1"/>
          </p:cNvSpPr>
          <p:nvPr>
            <p:ph type="body" idx="1"/>
          </p:nvPr>
        </p:nvSpPr>
        <p:spPr>
          <a:xfrm>
            <a:off x="685800" y="609600"/>
            <a:ext cx="5676900" cy="5486400"/>
          </a:xfrm>
          <a:prstGeom prst="rect">
            <a:avLst/>
          </a:prstGeom>
        </p:spPr>
        <p:txBody>
          <a:bodyPr vert="eaVert"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93"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73988767"/>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x">
  <p:cSld name="18_Title and Content">
    <p:bg>
      <p:bgPr>
        <a:solidFill>
          <a:srgbClr val="000000"/>
        </a:solidFill>
        <a:effectLst/>
      </p:bgPr>
    </p:bg>
    <p:spTree>
      <p:nvGrpSpPr>
        <p:cNvPr id="1" name=""/>
        <p:cNvGrpSpPr/>
        <p:nvPr/>
      </p:nvGrpSpPr>
      <p:grpSpPr>
        <a:xfrm>
          <a:off x="0" y="0"/>
          <a:ext cx="0" cy="0"/>
          <a:chOff x="0" y="0"/>
          <a:chExt cx="0" cy="0"/>
        </a:xfrm>
      </p:grpSpPr>
      <p:sp>
        <p:nvSpPr>
          <p:cNvPr id="2909"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10" name="Body Level One…"/>
          <p:cNvSpPr txBox="1">
            <a:spLocks noGrp="1"/>
          </p:cNvSpPr>
          <p:nvPr>
            <p:ph type="body" idx="1"/>
          </p:nvPr>
        </p:nvSpPr>
        <p:spPr>
          <a:xfrm>
            <a:off x="685800" y="1981200"/>
            <a:ext cx="7772400" cy="4114800"/>
          </a:xfrm>
          <a:prstGeom prst="rect">
            <a:avLst/>
          </a:prstGeom>
        </p:spPr>
        <p:txBody>
          <a:bodyPr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11"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86571478"/>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000000"/>
        </a:solidFill>
        <a:effectLst/>
      </p:bgPr>
    </p:bg>
    <p:spTree>
      <p:nvGrpSpPr>
        <p:cNvPr id="1" name=""/>
        <p:cNvGrpSpPr/>
        <p:nvPr/>
      </p:nvGrpSpPr>
      <p:grpSpPr>
        <a:xfrm>
          <a:off x="0" y="0"/>
          <a:ext cx="0" cy="0"/>
          <a:chOff x="0" y="0"/>
          <a:chExt cx="0" cy="0"/>
        </a:xfrm>
      </p:grpSpPr>
      <p:sp>
        <p:nvSpPr>
          <p:cNvPr id="2918" name="Title Text"/>
          <p:cNvSpPr txBox="1">
            <a:spLocks noGrp="1"/>
          </p:cNvSpPr>
          <p:nvPr>
            <p:ph type="title"/>
          </p:nvPr>
        </p:nvSpPr>
        <p:spPr>
          <a:xfrm>
            <a:off x="722312" y="4406900"/>
            <a:ext cx="7772401" cy="1362075"/>
          </a:xfrm>
          <a:prstGeom prst="rect">
            <a:avLst/>
          </a:prstGeom>
          <a:noFill/>
        </p:spPr>
        <p:txBody>
          <a:bodyPr lIns="45714" tIns="45714" rIns="45714" bIns="45714"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919" name="Body Level One…"/>
          <p:cNvSpPr txBox="1">
            <a:spLocks noGrp="1"/>
          </p:cNvSpPr>
          <p:nvPr>
            <p:ph type="body" sz="quarter" idx="1"/>
          </p:nvPr>
        </p:nvSpPr>
        <p:spPr>
          <a:xfrm>
            <a:off x="722312" y="2906714"/>
            <a:ext cx="7772401" cy="1500188"/>
          </a:xfrm>
          <a:prstGeom prst="rect">
            <a:avLst/>
          </a:prstGeom>
        </p:spPr>
        <p:txBody>
          <a:bodyPr lIns="45714" tIns="45714" rIns="45714" bIns="45714"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131">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265">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396">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53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20"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38125138"/>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Tree>
    <p:extLst>
      <p:ext uri="{BB962C8B-B14F-4D97-AF65-F5344CB8AC3E}">
        <p14:creationId xmlns:p14="http://schemas.microsoft.com/office/powerpoint/2010/main" val="903643473"/>
      </p:ext>
    </p:extLst>
  </p:cSld>
  <p:clrMapOvr>
    <a:masterClrMapping/>
  </p:clrMapOvr>
  <p:transition>
    <p:fade/>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x">
  <p:cSld name="20_Two Content">
    <p:bg>
      <p:bgPr>
        <a:solidFill>
          <a:srgbClr val="000000"/>
        </a:solidFill>
        <a:effectLst/>
      </p:bgPr>
    </p:bg>
    <p:spTree>
      <p:nvGrpSpPr>
        <p:cNvPr id="1" name=""/>
        <p:cNvGrpSpPr/>
        <p:nvPr/>
      </p:nvGrpSpPr>
      <p:grpSpPr>
        <a:xfrm>
          <a:off x="0" y="0"/>
          <a:ext cx="0" cy="0"/>
          <a:chOff x="0" y="0"/>
          <a:chExt cx="0" cy="0"/>
        </a:xfrm>
      </p:grpSpPr>
      <p:sp>
        <p:nvSpPr>
          <p:cNvPr id="2927"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28" name="Body Level One…"/>
          <p:cNvSpPr txBox="1">
            <a:spLocks noGrp="1"/>
          </p:cNvSpPr>
          <p:nvPr>
            <p:ph type="body" sz="half" idx="1"/>
          </p:nvPr>
        </p:nvSpPr>
        <p:spPr>
          <a:xfrm>
            <a:off x="685800" y="1981200"/>
            <a:ext cx="3810000" cy="4114800"/>
          </a:xfrm>
          <a:prstGeom prst="rect">
            <a:avLst/>
          </a:prstGeom>
        </p:spPr>
        <p:txBody>
          <a:bodyPr lIns="45714" tIns="45714" rIns="45714" bIns="45714">
            <a:normAutofit/>
          </a:bodyPr>
          <a:lstStyle>
            <a:lvl1pPr marL="342849" indent="-342849">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456" indent="-333325">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4255" indent="-319993">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6942" indent="-355548">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4075" indent="-355548">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29"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36141336"/>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000000"/>
        </a:solidFill>
        <a:effectLst/>
      </p:bgPr>
    </p:bg>
    <p:spTree>
      <p:nvGrpSpPr>
        <p:cNvPr id="1" name=""/>
        <p:cNvGrpSpPr/>
        <p:nvPr/>
      </p:nvGrpSpPr>
      <p:grpSpPr>
        <a:xfrm>
          <a:off x="0" y="0"/>
          <a:ext cx="0" cy="0"/>
          <a:chOff x="0" y="0"/>
          <a:chExt cx="0" cy="0"/>
        </a:xfrm>
      </p:grpSpPr>
      <p:sp>
        <p:nvSpPr>
          <p:cNvPr id="2936"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37"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131">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265">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396">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53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38" name="Text Placeholder 4"/>
          <p:cNvSpPr>
            <a:spLocks noGrp="1"/>
          </p:cNvSpPr>
          <p:nvPr>
            <p:ph type="body" sz="quarter" idx="21"/>
          </p:nvPr>
        </p:nvSpPr>
        <p:spPr>
          <a:xfrm>
            <a:off x="4645028" y="1535112"/>
            <a:ext cx="4041776" cy="639763"/>
          </a:xfrm>
          <a:prstGeom prst="rect">
            <a:avLst/>
          </a:prstGeom>
        </p:spPr>
        <p:txBody>
          <a:bodyPr lIns="45714" tIns="45714" rIns="45714" bIns="45714"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2939"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93879127"/>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rgbClr val="000000"/>
        </a:solidFill>
        <a:effectLst/>
      </p:bgPr>
    </p:bg>
    <p:spTree>
      <p:nvGrpSpPr>
        <p:cNvPr id="1" name=""/>
        <p:cNvGrpSpPr/>
        <p:nvPr/>
      </p:nvGrpSpPr>
      <p:grpSpPr>
        <a:xfrm>
          <a:off x="0" y="0"/>
          <a:ext cx="0" cy="0"/>
          <a:chOff x="0" y="0"/>
          <a:chExt cx="0" cy="0"/>
        </a:xfrm>
      </p:grpSpPr>
      <p:sp>
        <p:nvSpPr>
          <p:cNvPr id="2946"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47"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01395529"/>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x">
  <p:cSld name="19_Blank">
    <p:bg>
      <p:bgPr>
        <a:solidFill>
          <a:srgbClr val="000000"/>
        </a:solidFill>
        <a:effectLst/>
      </p:bgPr>
    </p:bg>
    <p:spTree>
      <p:nvGrpSpPr>
        <p:cNvPr id="1" name=""/>
        <p:cNvGrpSpPr/>
        <p:nvPr/>
      </p:nvGrpSpPr>
      <p:grpSpPr>
        <a:xfrm>
          <a:off x="0" y="0"/>
          <a:ext cx="0" cy="0"/>
          <a:chOff x="0" y="0"/>
          <a:chExt cx="0" cy="0"/>
        </a:xfrm>
      </p:grpSpPr>
      <p:sp>
        <p:nvSpPr>
          <p:cNvPr id="2954"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15639548"/>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961" name="Title Text"/>
          <p:cNvSpPr txBox="1">
            <a:spLocks noGrp="1"/>
          </p:cNvSpPr>
          <p:nvPr>
            <p:ph type="title"/>
          </p:nvPr>
        </p:nvSpPr>
        <p:spPr>
          <a:xfrm>
            <a:off x="457203" y="273050"/>
            <a:ext cx="3008314" cy="1162050"/>
          </a:xfrm>
          <a:prstGeom prst="rect">
            <a:avLst/>
          </a:prstGeom>
          <a:noFill/>
        </p:spPr>
        <p:txBody>
          <a:bodyPr lIns="45714" tIns="45714" rIns="45714" bIns="45714"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962" name="Body Level One…"/>
          <p:cNvSpPr txBox="1">
            <a:spLocks noGrp="1"/>
          </p:cNvSpPr>
          <p:nvPr>
            <p:ph type="body" idx="1"/>
          </p:nvPr>
        </p:nvSpPr>
        <p:spPr>
          <a:xfrm>
            <a:off x="3575050" y="273053"/>
            <a:ext cx="5111750" cy="5853113"/>
          </a:xfrm>
          <a:prstGeom prst="rect">
            <a:avLst/>
          </a:prstGeom>
        </p:spPr>
        <p:txBody>
          <a:bodyPr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63" name="Text Placeholder 3"/>
          <p:cNvSpPr>
            <a:spLocks noGrp="1"/>
          </p:cNvSpPr>
          <p:nvPr>
            <p:ph type="body" sz="half" idx="21"/>
          </p:nvPr>
        </p:nvSpPr>
        <p:spPr>
          <a:xfrm>
            <a:off x="457202" y="1435101"/>
            <a:ext cx="3008315" cy="4691063"/>
          </a:xfrm>
          <a:prstGeom prst="rect">
            <a:avLst/>
          </a:prstGeom>
        </p:spPr>
        <p:txBody>
          <a:bodyPr lIns="45714" tIns="45714" rIns="45714" bIns="45714">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2964"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45424871"/>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971"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97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973"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131">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265">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396">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53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74"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37741739"/>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showMasterSp="0" type="tx">
  <p:cSld name="20_Title and Vertical Text">
    <p:bg>
      <p:bgPr>
        <a:solidFill>
          <a:srgbClr val="000000"/>
        </a:solidFill>
        <a:effectLst/>
      </p:bgPr>
    </p:bg>
    <p:spTree>
      <p:nvGrpSpPr>
        <p:cNvPr id="1" name=""/>
        <p:cNvGrpSpPr/>
        <p:nvPr/>
      </p:nvGrpSpPr>
      <p:grpSpPr>
        <a:xfrm>
          <a:off x="0" y="0"/>
          <a:ext cx="0" cy="0"/>
          <a:chOff x="0" y="0"/>
          <a:chExt cx="0" cy="0"/>
        </a:xfrm>
      </p:grpSpPr>
      <p:sp>
        <p:nvSpPr>
          <p:cNvPr id="2981"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82" name="Body Level One…"/>
          <p:cNvSpPr txBox="1">
            <a:spLocks noGrp="1"/>
          </p:cNvSpPr>
          <p:nvPr>
            <p:ph type="body" idx="1"/>
          </p:nvPr>
        </p:nvSpPr>
        <p:spPr>
          <a:xfrm>
            <a:off x="685800" y="1981200"/>
            <a:ext cx="7772400" cy="4114800"/>
          </a:xfrm>
          <a:prstGeom prst="rect">
            <a:avLst/>
          </a:prstGeom>
        </p:spPr>
        <p:txBody>
          <a:bodyPr vert="eaVert"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83"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81148369"/>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x">
  <p:cSld name="20_Vertical Title and Text">
    <p:bg>
      <p:bgPr>
        <a:solidFill>
          <a:srgbClr val="000000"/>
        </a:solidFill>
        <a:effectLst/>
      </p:bgPr>
    </p:bg>
    <p:spTree>
      <p:nvGrpSpPr>
        <p:cNvPr id="1" name=""/>
        <p:cNvGrpSpPr/>
        <p:nvPr/>
      </p:nvGrpSpPr>
      <p:grpSpPr>
        <a:xfrm>
          <a:off x="0" y="0"/>
          <a:ext cx="0" cy="0"/>
          <a:chOff x="0" y="0"/>
          <a:chExt cx="0" cy="0"/>
        </a:xfrm>
      </p:grpSpPr>
      <p:sp>
        <p:nvSpPr>
          <p:cNvPr id="2990" name="Title Text"/>
          <p:cNvSpPr txBox="1">
            <a:spLocks noGrp="1"/>
          </p:cNvSpPr>
          <p:nvPr>
            <p:ph type="title"/>
          </p:nvPr>
        </p:nvSpPr>
        <p:spPr>
          <a:xfrm>
            <a:off x="6515100" y="609600"/>
            <a:ext cx="1943100" cy="5486400"/>
          </a:xfrm>
          <a:prstGeom prst="rect">
            <a:avLst/>
          </a:prstGeom>
          <a:noFill/>
        </p:spPr>
        <p:txBody>
          <a:bodyPr vert="eaVert"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91" name="Body Level One…"/>
          <p:cNvSpPr txBox="1">
            <a:spLocks noGrp="1"/>
          </p:cNvSpPr>
          <p:nvPr>
            <p:ph type="body" idx="1"/>
          </p:nvPr>
        </p:nvSpPr>
        <p:spPr>
          <a:xfrm>
            <a:off x="685800" y="609600"/>
            <a:ext cx="5676900" cy="5486400"/>
          </a:xfrm>
          <a:prstGeom prst="rect">
            <a:avLst/>
          </a:prstGeom>
        </p:spPr>
        <p:txBody>
          <a:bodyPr vert="eaVert"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92"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86438384"/>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FFFFFF"/>
        </a:solidFill>
        <a:effectLst/>
      </p:bgPr>
    </p:bg>
    <p:spTree>
      <p:nvGrpSpPr>
        <p:cNvPr id="1" name=""/>
        <p:cNvGrpSpPr/>
        <p:nvPr/>
      </p:nvGrpSpPr>
      <p:grpSpPr>
        <a:xfrm>
          <a:off x="0" y="0"/>
          <a:ext cx="0" cy="0"/>
          <a:chOff x="0" y="0"/>
          <a:chExt cx="0" cy="0"/>
        </a:xfrm>
      </p:grpSpPr>
      <p:sp>
        <p:nvSpPr>
          <p:cNvPr id="2999" name="Title Text"/>
          <p:cNvSpPr txBox="1">
            <a:spLocks noGrp="1"/>
          </p:cNvSpPr>
          <p:nvPr>
            <p:ph type="title"/>
          </p:nvPr>
        </p:nvSpPr>
        <p:spPr>
          <a:xfrm>
            <a:off x="685436" y="2130080"/>
            <a:ext cx="7773128" cy="1470290"/>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00" name="Body Level One…"/>
          <p:cNvSpPr txBox="1">
            <a:spLocks noGrp="1"/>
          </p:cNvSpPr>
          <p:nvPr>
            <p:ph type="body" sz="quarter" idx="1"/>
          </p:nvPr>
        </p:nvSpPr>
        <p:spPr>
          <a:xfrm>
            <a:off x="1371990" y="3886163"/>
            <a:ext cx="6400019" cy="1752737"/>
          </a:xfrm>
          <a:prstGeom prst="rect">
            <a:avLst/>
          </a:prstGeom>
        </p:spPr>
        <p:txBody>
          <a:bodyPr lIns="32903" tIns="32903" rIns="32903" bIns="32903">
            <a:normAutofit/>
          </a:bodyPr>
          <a:lstStyle>
            <a:lvl1pPr marL="0" indent="0"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454"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909"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4364"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5819"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0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92150069"/>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type="tx">
  <p:cSld name="19_Title and Content">
    <p:bg>
      <p:bgPr>
        <a:solidFill>
          <a:srgbClr val="FFFFFF"/>
        </a:solidFill>
        <a:effectLst/>
      </p:bgPr>
    </p:bg>
    <p:spTree>
      <p:nvGrpSpPr>
        <p:cNvPr id="1" name=""/>
        <p:cNvGrpSpPr/>
        <p:nvPr/>
      </p:nvGrpSpPr>
      <p:grpSpPr>
        <a:xfrm>
          <a:off x="0" y="0"/>
          <a:ext cx="0" cy="0"/>
          <a:chOff x="0" y="0"/>
          <a:chExt cx="0" cy="0"/>
        </a:xfrm>
      </p:grpSpPr>
      <p:sp>
        <p:nvSpPr>
          <p:cNvPr id="3008"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09" name="Body Level One…"/>
          <p:cNvSpPr txBox="1">
            <a:spLocks noGrp="1"/>
          </p:cNvSpPr>
          <p:nvPr>
            <p:ph type="body" sz="half" idx="1"/>
          </p:nvPr>
        </p:nvSpPr>
        <p:spPr>
          <a:xfrm>
            <a:off x="321507" y="1125327"/>
            <a:ext cx="5786029" cy="3181720"/>
          </a:xfrm>
          <a:prstGeom prst="rect">
            <a:avLst/>
          </a:prstGeom>
        </p:spPr>
        <p:txBody>
          <a:bodyPr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10"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69431990"/>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4461056"/>
      </p:ext>
    </p:extLst>
  </p:cSld>
  <p:clrMapOvr>
    <a:masterClrMapping/>
  </p:clrMapOvr>
  <p:transition>
    <p:fade/>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type="tx">
  <p:cSld name="21_Section Header">
    <p:bg>
      <p:bgPr>
        <a:solidFill>
          <a:srgbClr val="FFFFFF"/>
        </a:solidFill>
        <a:effectLst/>
      </p:bgPr>
    </p:bg>
    <p:spTree>
      <p:nvGrpSpPr>
        <p:cNvPr id="1" name=""/>
        <p:cNvGrpSpPr/>
        <p:nvPr/>
      </p:nvGrpSpPr>
      <p:grpSpPr>
        <a:xfrm>
          <a:off x="0" y="0"/>
          <a:ext cx="0" cy="0"/>
          <a:chOff x="0" y="0"/>
          <a:chExt cx="0" cy="0"/>
        </a:xfrm>
      </p:grpSpPr>
      <p:sp>
        <p:nvSpPr>
          <p:cNvPr id="3017" name="Title Text"/>
          <p:cNvSpPr txBox="1">
            <a:spLocks noGrp="1"/>
          </p:cNvSpPr>
          <p:nvPr>
            <p:ph type="title"/>
          </p:nvPr>
        </p:nvSpPr>
        <p:spPr>
          <a:xfrm>
            <a:off x="722279" y="4406405"/>
            <a:ext cx="7772011" cy="1363116"/>
          </a:xfrm>
          <a:prstGeom prst="rect">
            <a:avLst/>
          </a:prstGeom>
          <a:noFill/>
        </p:spPr>
        <p:txBody>
          <a:bodyPr lIns="32903" tIns="32903" rIns="32903" bIns="32903" anchor="t"/>
          <a:lstStyle>
            <a:lvl1pPr algn="l" defTabSz="321454">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18" name="Body Level One…"/>
          <p:cNvSpPr txBox="1">
            <a:spLocks noGrp="1"/>
          </p:cNvSpPr>
          <p:nvPr>
            <p:ph type="body" sz="quarter" idx="1"/>
          </p:nvPr>
        </p:nvSpPr>
        <p:spPr>
          <a:xfrm>
            <a:off x="722279" y="2907085"/>
            <a:ext cx="7772011" cy="1499317"/>
          </a:xfrm>
          <a:prstGeom prst="rect">
            <a:avLst/>
          </a:prstGeom>
        </p:spPr>
        <p:txBody>
          <a:bodyPr lIns="32903" tIns="32903" rIns="32903" bIns="32903" anchor="b">
            <a:normAutofit/>
          </a:bodyPr>
          <a:lstStyle>
            <a:lvl1pPr marL="0" indent="0" defTabSz="321454">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19"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95908565"/>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x">
  <p:cSld name="21_Two Content">
    <p:bg>
      <p:bgPr>
        <a:solidFill>
          <a:srgbClr val="FFFFFF"/>
        </a:solidFill>
        <a:effectLst/>
      </p:bgPr>
    </p:bg>
    <p:spTree>
      <p:nvGrpSpPr>
        <p:cNvPr id="1" name=""/>
        <p:cNvGrpSpPr/>
        <p:nvPr/>
      </p:nvGrpSpPr>
      <p:grpSpPr>
        <a:xfrm>
          <a:off x="0" y="0"/>
          <a:ext cx="0" cy="0"/>
          <a:chOff x="0" y="0"/>
          <a:chExt cx="0" cy="0"/>
        </a:xfrm>
      </p:grpSpPr>
      <p:sp>
        <p:nvSpPr>
          <p:cNvPr id="3026"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27" name="Body Level One…"/>
          <p:cNvSpPr txBox="1">
            <a:spLocks noGrp="1"/>
          </p:cNvSpPr>
          <p:nvPr>
            <p:ph type="body" sz="quarter" idx="1"/>
          </p:nvPr>
        </p:nvSpPr>
        <p:spPr>
          <a:xfrm>
            <a:off x="321510" y="1125327"/>
            <a:ext cx="2838872" cy="3181720"/>
          </a:xfrm>
          <a:prstGeom prst="rect">
            <a:avLst/>
          </a:prstGeom>
        </p:spPr>
        <p:txBody>
          <a:bodyPr lIns="32903" tIns="32903" rIns="32903" bIns="32903">
            <a:normAutofit/>
          </a:bodyPr>
          <a:lstStyle>
            <a:lvl1pPr marL="241091" indent="-241091" defTabSz="321454">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2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38127081"/>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type="tx">
  <p:cSld name="21_Comparison">
    <p:bg>
      <p:bgPr>
        <a:solidFill>
          <a:srgbClr val="FFFFFF"/>
        </a:solidFill>
        <a:effectLst/>
      </p:bgPr>
    </p:bg>
    <p:spTree>
      <p:nvGrpSpPr>
        <p:cNvPr id="1" name=""/>
        <p:cNvGrpSpPr/>
        <p:nvPr/>
      </p:nvGrpSpPr>
      <p:grpSpPr>
        <a:xfrm>
          <a:off x="0" y="0"/>
          <a:ext cx="0" cy="0"/>
          <a:chOff x="0" y="0"/>
          <a:chExt cx="0" cy="0"/>
        </a:xfrm>
      </p:grpSpPr>
      <p:sp>
        <p:nvSpPr>
          <p:cNvPr id="3035" name="Title Text"/>
          <p:cNvSpPr txBox="1">
            <a:spLocks noGrp="1"/>
          </p:cNvSpPr>
          <p:nvPr>
            <p:ph type="title"/>
          </p:nvPr>
        </p:nvSpPr>
        <p:spPr>
          <a:xfrm>
            <a:off x="457705" y="274632"/>
            <a:ext cx="8228596" cy="1143188"/>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36" name="Body Level One…"/>
          <p:cNvSpPr txBox="1">
            <a:spLocks noGrp="1"/>
          </p:cNvSpPr>
          <p:nvPr>
            <p:ph type="body" sz="quarter" idx="1"/>
          </p:nvPr>
        </p:nvSpPr>
        <p:spPr>
          <a:xfrm>
            <a:off x="457705" y="1535040"/>
            <a:ext cx="4040063" cy="639694"/>
          </a:xfrm>
          <a:prstGeom prst="rect">
            <a:avLst/>
          </a:prstGeom>
        </p:spPr>
        <p:txBody>
          <a:bodyPr lIns="32903" tIns="32903" rIns="32903" bIns="32903" anchor="b">
            <a:normAutofit/>
          </a:bodyPr>
          <a:lstStyle>
            <a:lvl1pPr marL="0" indent="0" defTabSz="321454">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37" name="Text Placeholder 4"/>
          <p:cNvSpPr>
            <a:spLocks noGrp="1"/>
          </p:cNvSpPr>
          <p:nvPr>
            <p:ph type="body" sz="quarter" idx="21"/>
          </p:nvPr>
        </p:nvSpPr>
        <p:spPr>
          <a:xfrm>
            <a:off x="4645121" y="1535040"/>
            <a:ext cx="4041178" cy="639693"/>
          </a:xfrm>
          <a:prstGeom prst="rect">
            <a:avLst/>
          </a:prstGeom>
        </p:spPr>
        <p:txBody>
          <a:bodyPr lIns="32903" tIns="32903" rIns="32903" bIns="32903" anchor="b">
            <a:normAutofit/>
          </a:bodyPr>
          <a:lstStyle>
            <a:lvl1pPr>
              <a:defRPr b="1" i="0">
                <a:latin typeface="Arial" panose="020B0604020202020204" pitchFamily="34" charset="0"/>
                <a:cs typeface="Arial" panose="020B0604020202020204" pitchFamily="34" charset="0"/>
              </a:defRPr>
            </a:lvl1pPr>
          </a:lstStyle>
          <a:p>
            <a:pPr marL="0" indent="0" defTabSz="321454" rtl="0">
              <a:spcBef>
                <a:spcPts val="500"/>
              </a:spcBef>
              <a:buSzTx/>
              <a:buNone/>
              <a:defRPr sz="1700" b="1">
                <a:solidFill>
                  <a:srgbClr val="000000"/>
                </a:solidFill>
              </a:defRPr>
            </a:pPr>
            <a:endParaRPr dirty="0"/>
          </a:p>
        </p:txBody>
      </p:sp>
      <p:sp>
        <p:nvSpPr>
          <p:cNvPr id="303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61681294"/>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x">
  <p:cSld name="21_Title Only">
    <p:bg>
      <p:bgPr>
        <a:solidFill>
          <a:srgbClr val="FFFFFF"/>
        </a:solidFill>
        <a:effectLst/>
      </p:bgPr>
    </p:bg>
    <p:spTree>
      <p:nvGrpSpPr>
        <p:cNvPr id="1" name=""/>
        <p:cNvGrpSpPr/>
        <p:nvPr/>
      </p:nvGrpSpPr>
      <p:grpSpPr>
        <a:xfrm>
          <a:off x="0" y="0"/>
          <a:ext cx="0" cy="0"/>
          <a:chOff x="0" y="0"/>
          <a:chExt cx="0" cy="0"/>
        </a:xfrm>
      </p:grpSpPr>
      <p:sp>
        <p:nvSpPr>
          <p:cNvPr id="3045"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46"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49976222"/>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x">
  <p:cSld name="20_Blank">
    <p:bg>
      <p:bgPr>
        <a:solidFill>
          <a:srgbClr val="FFFFFF"/>
        </a:solidFill>
        <a:effectLst/>
      </p:bgPr>
    </p:bg>
    <p:spTree>
      <p:nvGrpSpPr>
        <p:cNvPr id="1" name=""/>
        <p:cNvGrpSpPr/>
        <p:nvPr/>
      </p:nvGrpSpPr>
      <p:grpSpPr>
        <a:xfrm>
          <a:off x="0" y="0"/>
          <a:ext cx="0" cy="0"/>
          <a:chOff x="0" y="0"/>
          <a:chExt cx="0" cy="0"/>
        </a:xfrm>
      </p:grpSpPr>
      <p:sp>
        <p:nvSpPr>
          <p:cNvPr id="305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02905215"/>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solidFill>
          <a:srgbClr val="FFFFFF"/>
        </a:solidFill>
        <a:effectLst/>
      </p:bgPr>
    </p:bg>
    <p:spTree>
      <p:nvGrpSpPr>
        <p:cNvPr id="1" name=""/>
        <p:cNvGrpSpPr/>
        <p:nvPr/>
      </p:nvGrpSpPr>
      <p:grpSpPr>
        <a:xfrm>
          <a:off x="0" y="0"/>
          <a:ext cx="0" cy="0"/>
          <a:chOff x="0" y="0"/>
          <a:chExt cx="0" cy="0"/>
        </a:xfrm>
      </p:grpSpPr>
      <p:sp>
        <p:nvSpPr>
          <p:cNvPr id="3060" name="Title Text"/>
          <p:cNvSpPr txBox="1">
            <a:spLocks noGrp="1"/>
          </p:cNvSpPr>
          <p:nvPr>
            <p:ph type="title"/>
          </p:nvPr>
        </p:nvSpPr>
        <p:spPr>
          <a:xfrm>
            <a:off x="457705" y="273517"/>
            <a:ext cx="3007440" cy="1161049"/>
          </a:xfrm>
          <a:prstGeom prst="rect">
            <a:avLst/>
          </a:prstGeom>
          <a:noFill/>
        </p:spPr>
        <p:txBody>
          <a:bodyPr lIns="32903" tIns="32903" rIns="32903" bIns="32903" anchor="b"/>
          <a:lstStyle>
            <a:lvl1pPr algn="l" defTabSz="321454">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61" name="Body Level One…"/>
          <p:cNvSpPr txBox="1">
            <a:spLocks noGrp="1"/>
          </p:cNvSpPr>
          <p:nvPr>
            <p:ph type="body" idx="1"/>
          </p:nvPr>
        </p:nvSpPr>
        <p:spPr>
          <a:xfrm>
            <a:off x="3574544" y="273517"/>
            <a:ext cx="5111755" cy="5852131"/>
          </a:xfrm>
          <a:prstGeom prst="rect">
            <a:avLst/>
          </a:prstGeom>
        </p:spPr>
        <p:txBody>
          <a:bodyPr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2" name="Text Placeholder 3"/>
          <p:cNvSpPr>
            <a:spLocks noGrp="1"/>
          </p:cNvSpPr>
          <p:nvPr>
            <p:ph type="body" sz="half" idx="21"/>
          </p:nvPr>
        </p:nvSpPr>
        <p:spPr>
          <a:xfrm>
            <a:off x="457705" y="1434565"/>
            <a:ext cx="3007441" cy="4691082"/>
          </a:xfrm>
          <a:prstGeom prst="rect">
            <a:avLst/>
          </a:prstGeom>
        </p:spPr>
        <p:txBody>
          <a:bodyPr lIns="32903" tIns="32903" rIns="32903" bIns="32903">
            <a:normAutofit/>
          </a:bodyPr>
          <a:lstStyle>
            <a:lvl1pPr>
              <a:defRPr b="1" i="0">
                <a:latin typeface="Arial" panose="020B0604020202020204" pitchFamily="34" charset="0"/>
                <a:cs typeface="Arial" panose="020B0604020202020204" pitchFamily="34" charset="0"/>
              </a:defRPr>
            </a:lvl1pPr>
          </a:lstStyle>
          <a:p>
            <a:pPr marL="0" indent="0" defTabSz="321454" rtl="0">
              <a:spcBef>
                <a:spcPts val="500"/>
              </a:spcBef>
              <a:buSzTx/>
              <a:buNone/>
              <a:defRPr sz="1000">
                <a:solidFill>
                  <a:srgbClr val="000000"/>
                </a:solidFill>
              </a:defRPr>
            </a:pPr>
            <a:endParaRPr dirty="0"/>
          </a:p>
        </p:txBody>
      </p:sp>
      <p:sp>
        <p:nvSpPr>
          <p:cNvPr id="306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35238991"/>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solidFill>
          <a:srgbClr val="FFFFFF"/>
        </a:solidFill>
        <a:effectLst/>
      </p:bgPr>
    </p:bg>
    <p:spTree>
      <p:nvGrpSpPr>
        <p:cNvPr id="1" name=""/>
        <p:cNvGrpSpPr/>
        <p:nvPr/>
      </p:nvGrpSpPr>
      <p:grpSpPr>
        <a:xfrm>
          <a:off x="0" y="0"/>
          <a:ext cx="0" cy="0"/>
          <a:chOff x="0" y="0"/>
          <a:chExt cx="0" cy="0"/>
        </a:xfrm>
      </p:grpSpPr>
      <p:sp>
        <p:nvSpPr>
          <p:cNvPr id="3070" name="Title Text"/>
          <p:cNvSpPr txBox="1">
            <a:spLocks noGrp="1"/>
          </p:cNvSpPr>
          <p:nvPr>
            <p:ph type="title"/>
          </p:nvPr>
        </p:nvSpPr>
        <p:spPr>
          <a:xfrm>
            <a:off x="1791737" y="4800491"/>
            <a:ext cx="5486848" cy="567128"/>
          </a:xfrm>
          <a:prstGeom prst="rect">
            <a:avLst/>
          </a:prstGeom>
          <a:noFill/>
        </p:spPr>
        <p:txBody>
          <a:bodyPr lIns="32903" tIns="32903" rIns="32903" bIns="32903" anchor="b"/>
          <a:lstStyle>
            <a:lvl1pPr algn="l" defTabSz="321454">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71" name="Picture Placeholder 2"/>
          <p:cNvSpPr>
            <a:spLocks noGrp="1"/>
          </p:cNvSpPr>
          <p:nvPr>
            <p:ph type="pic" sz="half" idx="21"/>
          </p:nvPr>
        </p:nvSpPr>
        <p:spPr>
          <a:xfrm>
            <a:off x="1791737" y="612902"/>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072" name="Body Level One…"/>
          <p:cNvSpPr txBox="1">
            <a:spLocks noGrp="1"/>
          </p:cNvSpPr>
          <p:nvPr>
            <p:ph type="body" sz="quarter" idx="1"/>
          </p:nvPr>
        </p:nvSpPr>
        <p:spPr>
          <a:xfrm>
            <a:off x="1791737" y="5367618"/>
            <a:ext cx="5486848" cy="804920"/>
          </a:xfrm>
          <a:prstGeom prst="rect">
            <a:avLst/>
          </a:prstGeom>
        </p:spPr>
        <p:txBody>
          <a:bodyPr lIns="32903" tIns="32903" rIns="32903" bIns="32903">
            <a:normAutofit/>
          </a:bodyPr>
          <a:lstStyle>
            <a:lvl1pPr marL="0" indent="0" defTabSz="321454">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7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67739749"/>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type="tx">
  <p:cSld name="21_Title and Vertical Text">
    <p:bg>
      <p:bgPr>
        <a:solidFill>
          <a:srgbClr val="FFFFFF"/>
        </a:solidFill>
        <a:effectLst/>
      </p:bgPr>
    </p:bg>
    <p:spTree>
      <p:nvGrpSpPr>
        <p:cNvPr id="1" name=""/>
        <p:cNvGrpSpPr/>
        <p:nvPr/>
      </p:nvGrpSpPr>
      <p:grpSpPr>
        <a:xfrm>
          <a:off x="0" y="0"/>
          <a:ext cx="0" cy="0"/>
          <a:chOff x="0" y="0"/>
          <a:chExt cx="0" cy="0"/>
        </a:xfrm>
      </p:grpSpPr>
      <p:sp>
        <p:nvSpPr>
          <p:cNvPr id="3080"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81" name="Body Level One…"/>
          <p:cNvSpPr txBox="1">
            <a:spLocks noGrp="1"/>
          </p:cNvSpPr>
          <p:nvPr>
            <p:ph type="body" sz="half" idx="1"/>
          </p:nvPr>
        </p:nvSpPr>
        <p:spPr>
          <a:xfrm>
            <a:off x="321507" y="1125327"/>
            <a:ext cx="5786029" cy="3181720"/>
          </a:xfrm>
          <a:prstGeom prst="rect">
            <a:avLst/>
          </a:prstGeom>
        </p:spPr>
        <p:txBody>
          <a:bodyPr vert="eaVert"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82"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24529119"/>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x">
  <p:cSld name="21_Vertical Title and Text">
    <p:bg>
      <p:bgPr>
        <a:solidFill>
          <a:srgbClr val="FFFFFF"/>
        </a:solidFill>
        <a:effectLst/>
      </p:bgPr>
    </p:bg>
    <p:spTree>
      <p:nvGrpSpPr>
        <p:cNvPr id="1" name=""/>
        <p:cNvGrpSpPr/>
        <p:nvPr/>
      </p:nvGrpSpPr>
      <p:grpSpPr>
        <a:xfrm>
          <a:off x="0" y="0"/>
          <a:ext cx="0" cy="0"/>
          <a:chOff x="0" y="0"/>
          <a:chExt cx="0" cy="0"/>
        </a:xfrm>
      </p:grpSpPr>
      <p:sp>
        <p:nvSpPr>
          <p:cNvPr id="3089" name="Title Text"/>
          <p:cNvSpPr txBox="1">
            <a:spLocks noGrp="1"/>
          </p:cNvSpPr>
          <p:nvPr>
            <p:ph type="title"/>
          </p:nvPr>
        </p:nvSpPr>
        <p:spPr>
          <a:xfrm>
            <a:off x="4661865" y="193136"/>
            <a:ext cx="1445671" cy="4113907"/>
          </a:xfrm>
          <a:prstGeom prst="rect">
            <a:avLst/>
          </a:prstGeom>
          <a:noFill/>
        </p:spPr>
        <p:txBody>
          <a:bodyPr vert="eaVert"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90" name="Body Level One…"/>
          <p:cNvSpPr txBox="1">
            <a:spLocks noGrp="1"/>
          </p:cNvSpPr>
          <p:nvPr>
            <p:ph type="body" sz="half" idx="1"/>
          </p:nvPr>
        </p:nvSpPr>
        <p:spPr>
          <a:xfrm>
            <a:off x="321507" y="193136"/>
            <a:ext cx="4233190" cy="4113907"/>
          </a:xfrm>
          <a:prstGeom prst="rect">
            <a:avLst/>
          </a:prstGeom>
        </p:spPr>
        <p:txBody>
          <a:bodyPr vert="eaVert"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9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1866141"/>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showMasterSp="0" type="tx">
  <p:cSld name="12_Title Slide">
    <p:bg>
      <p:bgPr>
        <a:solidFill>
          <a:srgbClr val="FFFFFF"/>
        </a:solidFill>
        <a:effectLst/>
      </p:bgPr>
    </p:bg>
    <p:spTree>
      <p:nvGrpSpPr>
        <p:cNvPr id="1" name=""/>
        <p:cNvGrpSpPr/>
        <p:nvPr/>
      </p:nvGrpSpPr>
      <p:grpSpPr>
        <a:xfrm>
          <a:off x="0" y="0"/>
          <a:ext cx="0" cy="0"/>
          <a:chOff x="0" y="0"/>
          <a:chExt cx="0" cy="0"/>
        </a:xfrm>
      </p:grpSpPr>
      <p:sp>
        <p:nvSpPr>
          <p:cNvPr id="3098" name="Title Text"/>
          <p:cNvSpPr txBox="1">
            <a:spLocks noGrp="1"/>
          </p:cNvSpPr>
          <p:nvPr>
            <p:ph type="title"/>
          </p:nvPr>
        </p:nvSpPr>
        <p:spPr>
          <a:xfrm>
            <a:off x="685800" y="2130426"/>
            <a:ext cx="7772400" cy="1470026"/>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099"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defTabSz="457020">
              <a:buSzTx/>
              <a:buNone/>
              <a:defRPr>
                <a:solidFill>
                  <a:srgbClr val="888888"/>
                </a:solidFill>
                <a:latin typeface="Calibri"/>
                <a:ea typeface="Calibri"/>
                <a:cs typeface="Calibri"/>
                <a:sym typeface="Calibri"/>
              </a:defRPr>
            </a:lvl1pPr>
            <a:lvl2pPr marL="0" indent="457020" algn="ctr" defTabSz="457020">
              <a:buSzTx/>
              <a:buNone/>
              <a:defRPr>
                <a:solidFill>
                  <a:srgbClr val="888888"/>
                </a:solidFill>
                <a:latin typeface="Calibri"/>
                <a:ea typeface="Calibri"/>
                <a:cs typeface="Calibri"/>
                <a:sym typeface="Calibri"/>
              </a:defRPr>
            </a:lvl2pPr>
            <a:lvl3pPr marL="0" indent="914040" algn="ctr" defTabSz="457020">
              <a:buSzTx/>
              <a:buNone/>
              <a:defRPr>
                <a:solidFill>
                  <a:srgbClr val="888888"/>
                </a:solidFill>
                <a:latin typeface="Calibri"/>
                <a:ea typeface="Calibri"/>
                <a:cs typeface="Calibri"/>
                <a:sym typeface="Calibri"/>
              </a:defRPr>
            </a:lvl3pPr>
            <a:lvl4pPr marL="0" indent="1371056" algn="ctr" defTabSz="457020">
              <a:buSzTx/>
              <a:buNone/>
              <a:defRPr>
                <a:solidFill>
                  <a:srgbClr val="888888"/>
                </a:solidFill>
                <a:latin typeface="Calibri"/>
                <a:ea typeface="Calibri"/>
                <a:cs typeface="Calibri"/>
                <a:sym typeface="Calibri"/>
              </a:defRPr>
            </a:lvl4pPr>
            <a:lvl5pPr marL="0" indent="1828080" algn="ctr" defTabSz="45702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0820767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5330787"/>
      </p:ext>
    </p:extLst>
  </p:cSld>
  <p:clrMapOvr>
    <a:masterClrMapping/>
  </p:clrMapOvr>
  <p:transition>
    <p:fade/>
  </p:transition>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rgbClr val="FFFFFF"/>
        </a:solidFill>
        <a:effectLst/>
      </p:bgPr>
    </p:bg>
    <p:spTree>
      <p:nvGrpSpPr>
        <p:cNvPr id="1" name=""/>
        <p:cNvGrpSpPr/>
        <p:nvPr/>
      </p:nvGrpSpPr>
      <p:grpSpPr>
        <a:xfrm>
          <a:off x="0" y="0"/>
          <a:ext cx="0" cy="0"/>
          <a:chOff x="0" y="0"/>
          <a:chExt cx="0" cy="0"/>
        </a:xfrm>
      </p:grpSpPr>
      <p:sp>
        <p:nvSpPr>
          <p:cNvPr id="310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08" name="Body Level One…"/>
          <p:cNvSpPr txBox="1">
            <a:spLocks noGrp="1"/>
          </p:cNvSpPr>
          <p:nvPr>
            <p:ph type="body" idx="1"/>
          </p:nvPr>
        </p:nvSpPr>
        <p:spPr>
          <a:xfrm>
            <a:off x="457200" y="1600200"/>
            <a:ext cx="8229600" cy="4525963"/>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9"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369180976"/>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type="tx">
  <p:cSld name="22_Section Header">
    <p:bg>
      <p:bgPr>
        <a:solidFill>
          <a:srgbClr val="FFFFFF"/>
        </a:solidFill>
        <a:effectLst/>
      </p:bgPr>
    </p:bg>
    <p:spTree>
      <p:nvGrpSpPr>
        <p:cNvPr id="1" name=""/>
        <p:cNvGrpSpPr/>
        <p:nvPr/>
      </p:nvGrpSpPr>
      <p:grpSpPr>
        <a:xfrm>
          <a:off x="0" y="0"/>
          <a:ext cx="0" cy="0"/>
          <a:chOff x="0" y="0"/>
          <a:chExt cx="0" cy="0"/>
        </a:xfrm>
      </p:grpSpPr>
      <p:sp>
        <p:nvSpPr>
          <p:cNvPr id="3116"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defTabSz="457020">
              <a:defRPr sz="4000" cap="all">
                <a:solidFill>
                  <a:srgbClr val="000000"/>
                </a:solidFill>
                <a:latin typeface="Calibri"/>
                <a:ea typeface="Calibri"/>
                <a:cs typeface="Calibri"/>
                <a:sym typeface="Calibri"/>
              </a:defRPr>
            </a:lvl1pPr>
          </a:lstStyle>
          <a:p>
            <a:r>
              <a:t>Title Text</a:t>
            </a:r>
          </a:p>
        </p:txBody>
      </p:sp>
      <p:sp>
        <p:nvSpPr>
          <p:cNvPr id="3117"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defTabSz="457020">
              <a:spcBef>
                <a:spcPts val="400"/>
              </a:spcBef>
              <a:buSzTx/>
              <a:buNone/>
              <a:defRPr sz="2000">
                <a:solidFill>
                  <a:srgbClr val="888888"/>
                </a:solidFill>
                <a:latin typeface="Calibri"/>
                <a:ea typeface="Calibri"/>
                <a:cs typeface="Calibri"/>
                <a:sym typeface="Calibri"/>
              </a:defRPr>
            </a:lvl1pPr>
            <a:lvl2pPr marL="0" indent="457020" defTabSz="457020">
              <a:spcBef>
                <a:spcPts val="400"/>
              </a:spcBef>
              <a:buSzTx/>
              <a:buNone/>
              <a:defRPr sz="2000">
                <a:solidFill>
                  <a:srgbClr val="888888"/>
                </a:solidFill>
                <a:latin typeface="Calibri"/>
                <a:ea typeface="Calibri"/>
                <a:cs typeface="Calibri"/>
                <a:sym typeface="Calibri"/>
              </a:defRPr>
            </a:lvl2pPr>
            <a:lvl3pPr marL="0" indent="914040" defTabSz="457020">
              <a:spcBef>
                <a:spcPts val="400"/>
              </a:spcBef>
              <a:buSzTx/>
              <a:buNone/>
              <a:defRPr sz="2000">
                <a:solidFill>
                  <a:srgbClr val="888888"/>
                </a:solidFill>
                <a:latin typeface="Calibri"/>
                <a:ea typeface="Calibri"/>
                <a:cs typeface="Calibri"/>
                <a:sym typeface="Calibri"/>
              </a:defRPr>
            </a:lvl3pPr>
            <a:lvl4pPr marL="0" indent="1371056" defTabSz="457020">
              <a:spcBef>
                <a:spcPts val="400"/>
              </a:spcBef>
              <a:buSzTx/>
              <a:buNone/>
              <a:defRPr sz="2000">
                <a:solidFill>
                  <a:srgbClr val="888888"/>
                </a:solidFill>
                <a:latin typeface="Calibri"/>
                <a:ea typeface="Calibri"/>
                <a:cs typeface="Calibri"/>
                <a:sym typeface="Calibri"/>
              </a:defRPr>
            </a:lvl4pPr>
            <a:lvl5pPr marL="0" indent="1828080" defTabSz="45702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18"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138090250"/>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x">
  <p:cSld name="22_Two Content">
    <p:bg>
      <p:bgPr>
        <a:solidFill>
          <a:srgbClr val="FFFFFF"/>
        </a:solidFill>
        <a:effectLst/>
      </p:bgPr>
    </p:bg>
    <p:spTree>
      <p:nvGrpSpPr>
        <p:cNvPr id="1" name=""/>
        <p:cNvGrpSpPr/>
        <p:nvPr/>
      </p:nvGrpSpPr>
      <p:grpSpPr>
        <a:xfrm>
          <a:off x="0" y="0"/>
          <a:ext cx="0" cy="0"/>
          <a:chOff x="0" y="0"/>
          <a:chExt cx="0" cy="0"/>
        </a:xfrm>
      </p:grpSpPr>
      <p:sp>
        <p:nvSpPr>
          <p:cNvPr id="3125"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26" name="Body Level One…"/>
          <p:cNvSpPr txBox="1">
            <a:spLocks noGrp="1"/>
          </p:cNvSpPr>
          <p:nvPr>
            <p:ph type="body" sz="half" idx="1"/>
          </p:nvPr>
        </p:nvSpPr>
        <p:spPr>
          <a:xfrm>
            <a:off x="457200" y="1600200"/>
            <a:ext cx="4038600" cy="4525963"/>
          </a:xfrm>
          <a:prstGeom prst="rect">
            <a:avLst/>
          </a:prstGeom>
        </p:spPr>
        <p:txBody>
          <a:bodyPr lIns="45702" tIns="45702" rIns="45702" bIns="45702">
            <a:normAutofit/>
          </a:bodyPr>
          <a:lstStyle>
            <a:lvl1pPr marL="342764" indent="-342764" defTabSz="457020">
              <a:spcBef>
                <a:spcPts val="600"/>
              </a:spcBef>
              <a:buSzPct val="100000"/>
              <a:buFont typeface="Arial"/>
              <a:buChar char="•"/>
              <a:defRPr sz="2800">
                <a:solidFill>
                  <a:srgbClr val="000000"/>
                </a:solidFill>
                <a:latin typeface="Calibri"/>
                <a:ea typeface="Calibri"/>
                <a:cs typeface="Calibri"/>
                <a:sym typeface="Calibri"/>
              </a:defRPr>
            </a:lvl1pPr>
            <a:lvl2pPr marL="790260" indent="-333244" defTabSz="457020">
              <a:spcBef>
                <a:spcPts val="600"/>
              </a:spcBef>
              <a:buSzPct val="100000"/>
              <a:buFont typeface="Arial"/>
              <a:buChar char="–"/>
              <a:defRPr sz="2800">
                <a:solidFill>
                  <a:srgbClr val="000000"/>
                </a:solidFill>
                <a:latin typeface="Calibri"/>
                <a:ea typeface="Calibri"/>
                <a:cs typeface="Calibri"/>
                <a:sym typeface="Calibri"/>
              </a:defRPr>
            </a:lvl2pPr>
            <a:lvl3pPr marL="1233949" indent="-319913" defTabSz="457020">
              <a:spcBef>
                <a:spcPts val="600"/>
              </a:spcBef>
              <a:buSzPct val="100000"/>
              <a:buFont typeface="Arial"/>
              <a:buChar char="•"/>
              <a:defRPr sz="2800">
                <a:solidFill>
                  <a:srgbClr val="000000"/>
                </a:solidFill>
                <a:latin typeface="Calibri"/>
                <a:ea typeface="Calibri"/>
                <a:cs typeface="Calibri"/>
                <a:sym typeface="Calibri"/>
              </a:defRPr>
            </a:lvl3pPr>
            <a:lvl4pPr marL="1726515" indent="-355459" defTabSz="457020">
              <a:spcBef>
                <a:spcPts val="600"/>
              </a:spcBef>
              <a:buSzPct val="100000"/>
              <a:buFont typeface="Arial"/>
              <a:buChar char="–"/>
              <a:defRPr sz="2800">
                <a:solidFill>
                  <a:srgbClr val="000000"/>
                </a:solidFill>
                <a:latin typeface="Calibri"/>
                <a:ea typeface="Calibri"/>
                <a:cs typeface="Calibri"/>
                <a:sym typeface="Calibri"/>
              </a:defRPr>
            </a:lvl4pPr>
            <a:lvl5pPr marL="2183533" indent="-355460" defTabSz="45702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2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970548418"/>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x">
  <p:cSld name="22_Comparison">
    <p:bg>
      <p:bgPr>
        <a:solidFill>
          <a:srgbClr val="FFFFFF"/>
        </a:solidFill>
        <a:effectLst/>
      </p:bgPr>
    </p:bg>
    <p:spTree>
      <p:nvGrpSpPr>
        <p:cNvPr id="1" name=""/>
        <p:cNvGrpSpPr/>
        <p:nvPr/>
      </p:nvGrpSpPr>
      <p:grpSpPr>
        <a:xfrm>
          <a:off x="0" y="0"/>
          <a:ext cx="0" cy="0"/>
          <a:chOff x="0" y="0"/>
          <a:chExt cx="0" cy="0"/>
        </a:xfrm>
      </p:grpSpPr>
      <p:sp>
        <p:nvSpPr>
          <p:cNvPr id="313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35"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defTabSz="457020">
              <a:spcBef>
                <a:spcPts val="500"/>
              </a:spcBef>
              <a:buSzTx/>
              <a:buNone/>
              <a:defRPr sz="2400" b="1">
                <a:solidFill>
                  <a:srgbClr val="000000"/>
                </a:solidFill>
                <a:latin typeface="Calibri"/>
                <a:ea typeface="Calibri"/>
                <a:cs typeface="Calibri"/>
                <a:sym typeface="Calibri"/>
              </a:defRPr>
            </a:lvl1pPr>
            <a:lvl2pPr marL="0" indent="457020" defTabSz="457020">
              <a:spcBef>
                <a:spcPts val="500"/>
              </a:spcBef>
              <a:buSzTx/>
              <a:buNone/>
              <a:defRPr sz="2400" b="1">
                <a:solidFill>
                  <a:srgbClr val="000000"/>
                </a:solidFill>
                <a:latin typeface="Calibri"/>
                <a:ea typeface="Calibri"/>
                <a:cs typeface="Calibri"/>
                <a:sym typeface="Calibri"/>
              </a:defRPr>
            </a:lvl2pPr>
            <a:lvl3pPr marL="0" indent="914040" defTabSz="457020">
              <a:spcBef>
                <a:spcPts val="500"/>
              </a:spcBef>
              <a:buSzTx/>
              <a:buNone/>
              <a:defRPr sz="2400" b="1">
                <a:solidFill>
                  <a:srgbClr val="000000"/>
                </a:solidFill>
                <a:latin typeface="Calibri"/>
                <a:ea typeface="Calibri"/>
                <a:cs typeface="Calibri"/>
                <a:sym typeface="Calibri"/>
              </a:defRPr>
            </a:lvl3pPr>
            <a:lvl4pPr marL="0" indent="1371056" defTabSz="457020">
              <a:spcBef>
                <a:spcPts val="500"/>
              </a:spcBef>
              <a:buSzTx/>
              <a:buNone/>
              <a:defRPr sz="2400" b="1">
                <a:solidFill>
                  <a:srgbClr val="000000"/>
                </a:solidFill>
                <a:latin typeface="Calibri"/>
                <a:ea typeface="Calibri"/>
                <a:cs typeface="Calibri"/>
                <a:sym typeface="Calibri"/>
              </a:defRPr>
            </a:lvl4pPr>
            <a:lvl5pPr marL="0" indent="1828080" defTabSz="45702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36"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defTabSz="457020" rtl="0">
              <a:spcBef>
                <a:spcPts val="500"/>
              </a:spcBef>
              <a:buSzTx/>
              <a:buNone/>
              <a:defRPr sz="2400" b="1">
                <a:solidFill>
                  <a:srgbClr val="000000"/>
                </a:solidFill>
                <a:latin typeface="Calibri"/>
                <a:ea typeface="Calibri"/>
                <a:cs typeface="Calibri"/>
                <a:sym typeface="Calibri"/>
              </a:defRPr>
            </a:pPr>
            <a:endParaRPr/>
          </a:p>
        </p:txBody>
      </p:sp>
      <p:sp>
        <p:nvSpPr>
          <p:cNvPr id="313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92636271"/>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x">
  <p:cSld name="22_Title Only">
    <p:bg>
      <p:bgPr>
        <a:solidFill>
          <a:srgbClr val="FFFFFF"/>
        </a:solidFill>
        <a:effectLst/>
      </p:bgPr>
    </p:bg>
    <p:spTree>
      <p:nvGrpSpPr>
        <p:cNvPr id="1" name=""/>
        <p:cNvGrpSpPr/>
        <p:nvPr/>
      </p:nvGrpSpPr>
      <p:grpSpPr>
        <a:xfrm>
          <a:off x="0" y="0"/>
          <a:ext cx="0" cy="0"/>
          <a:chOff x="0" y="0"/>
          <a:chExt cx="0" cy="0"/>
        </a:xfrm>
      </p:grpSpPr>
      <p:sp>
        <p:nvSpPr>
          <p:cNvPr id="314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45"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11274716"/>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x">
  <p:cSld name="21_Blank">
    <p:bg>
      <p:bgPr>
        <a:solidFill>
          <a:srgbClr val="FFFFFF"/>
        </a:solidFill>
        <a:effectLst/>
      </p:bgPr>
    </p:bg>
    <p:spTree>
      <p:nvGrpSpPr>
        <p:cNvPr id="1" name=""/>
        <p:cNvGrpSpPr/>
        <p:nvPr/>
      </p:nvGrpSpPr>
      <p:grpSpPr>
        <a:xfrm>
          <a:off x="0" y="0"/>
          <a:ext cx="0" cy="0"/>
          <a:chOff x="0" y="0"/>
          <a:chExt cx="0" cy="0"/>
        </a:xfrm>
      </p:grpSpPr>
      <p:sp>
        <p:nvSpPr>
          <p:cNvPr id="315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20427135"/>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x">
  <p:cSld name="22_Content with Caption">
    <p:bg>
      <p:bgPr>
        <a:solidFill>
          <a:srgbClr val="FFFFFF"/>
        </a:solidFill>
        <a:effectLst/>
      </p:bgPr>
    </p:bg>
    <p:spTree>
      <p:nvGrpSpPr>
        <p:cNvPr id="1" name=""/>
        <p:cNvGrpSpPr/>
        <p:nvPr/>
      </p:nvGrpSpPr>
      <p:grpSpPr>
        <a:xfrm>
          <a:off x="0" y="0"/>
          <a:ext cx="0" cy="0"/>
          <a:chOff x="0" y="0"/>
          <a:chExt cx="0" cy="0"/>
        </a:xfrm>
      </p:grpSpPr>
      <p:sp>
        <p:nvSpPr>
          <p:cNvPr id="3159"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60"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61"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defTabSz="457020" rtl="0">
              <a:spcBef>
                <a:spcPts val="300"/>
              </a:spcBef>
              <a:buSzTx/>
              <a:buNone/>
              <a:defRPr sz="1400">
                <a:solidFill>
                  <a:srgbClr val="000000"/>
                </a:solidFill>
                <a:latin typeface="Calibri"/>
                <a:ea typeface="Calibri"/>
                <a:cs typeface="Calibri"/>
                <a:sym typeface="Calibri"/>
              </a:defRPr>
            </a:pPr>
            <a:endParaRPr/>
          </a:p>
        </p:txBody>
      </p:sp>
      <p:sp>
        <p:nvSpPr>
          <p:cNvPr id="316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74647972"/>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type="tx">
  <p:cSld name="22_Picture with Caption">
    <p:bg>
      <p:bgPr>
        <a:solidFill>
          <a:srgbClr val="FFFFFF"/>
        </a:solidFill>
        <a:effectLst/>
      </p:bgPr>
    </p:bg>
    <p:spTree>
      <p:nvGrpSpPr>
        <p:cNvPr id="1" name=""/>
        <p:cNvGrpSpPr/>
        <p:nvPr/>
      </p:nvGrpSpPr>
      <p:grpSpPr>
        <a:xfrm>
          <a:off x="0" y="0"/>
          <a:ext cx="0" cy="0"/>
          <a:chOff x="0" y="0"/>
          <a:chExt cx="0" cy="0"/>
        </a:xfrm>
      </p:grpSpPr>
      <p:sp>
        <p:nvSpPr>
          <p:cNvPr id="3169"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7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171"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defTabSz="457020">
              <a:spcBef>
                <a:spcPts val="300"/>
              </a:spcBef>
              <a:buSzTx/>
              <a:buNone/>
              <a:defRPr sz="1400">
                <a:solidFill>
                  <a:srgbClr val="000000"/>
                </a:solidFill>
                <a:latin typeface="Calibri"/>
                <a:ea typeface="Calibri"/>
                <a:cs typeface="Calibri"/>
                <a:sym typeface="Calibri"/>
              </a:defRPr>
            </a:lvl1pPr>
            <a:lvl2pPr marL="0" indent="457020" defTabSz="457020">
              <a:spcBef>
                <a:spcPts val="300"/>
              </a:spcBef>
              <a:buSzTx/>
              <a:buNone/>
              <a:defRPr sz="1400">
                <a:solidFill>
                  <a:srgbClr val="000000"/>
                </a:solidFill>
                <a:latin typeface="Calibri"/>
                <a:ea typeface="Calibri"/>
                <a:cs typeface="Calibri"/>
                <a:sym typeface="Calibri"/>
              </a:defRPr>
            </a:lvl2pPr>
            <a:lvl3pPr marL="0" indent="914040" defTabSz="457020">
              <a:spcBef>
                <a:spcPts val="300"/>
              </a:spcBef>
              <a:buSzTx/>
              <a:buNone/>
              <a:defRPr sz="1400">
                <a:solidFill>
                  <a:srgbClr val="000000"/>
                </a:solidFill>
                <a:latin typeface="Calibri"/>
                <a:ea typeface="Calibri"/>
                <a:cs typeface="Calibri"/>
                <a:sym typeface="Calibri"/>
              </a:defRPr>
            </a:lvl3pPr>
            <a:lvl4pPr marL="0" indent="1371056" defTabSz="457020">
              <a:spcBef>
                <a:spcPts val="300"/>
              </a:spcBef>
              <a:buSzTx/>
              <a:buNone/>
              <a:defRPr sz="1400">
                <a:solidFill>
                  <a:srgbClr val="000000"/>
                </a:solidFill>
                <a:latin typeface="Calibri"/>
                <a:ea typeface="Calibri"/>
                <a:cs typeface="Calibri"/>
                <a:sym typeface="Calibri"/>
              </a:defRPr>
            </a:lvl4pPr>
            <a:lvl5pPr marL="0" indent="1828080" defTabSz="45702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82711760"/>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type="tx">
  <p:cSld name="22_Title and Vertical Text">
    <p:bg>
      <p:bgPr>
        <a:solidFill>
          <a:srgbClr val="FFFFFF"/>
        </a:solidFill>
        <a:effectLst/>
      </p:bgPr>
    </p:bg>
    <p:spTree>
      <p:nvGrpSpPr>
        <p:cNvPr id="1" name=""/>
        <p:cNvGrpSpPr/>
        <p:nvPr/>
      </p:nvGrpSpPr>
      <p:grpSpPr>
        <a:xfrm>
          <a:off x="0" y="0"/>
          <a:ext cx="0" cy="0"/>
          <a:chOff x="0" y="0"/>
          <a:chExt cx="0" cy="0"/>
        </a:xfrm>
      </p:grpSpPr>
      <p:sp>
        <p:nvSpPr>
          <p:cNvPr id="3179"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0" name="Body Level One…"/>
          <p:cNvSpPr txBox="1">
            <a:spLocks noGrp="1"/>
          </p:cNvSpPr>
          <p:nvPr>
            <p:ph type="body" idx="1"/>
          </p:nvPr>
        </p:nvSpPr>
        <p:spPr>
          <a:xfrm>
            <a:off x="457200" y="1600200"/>
            <a:ext cx="8229600" cy="4525963"/>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1"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81606681"/>
      </p:ext>
    </p:extLst>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tx">
  <p:cSld name="22_Vertical Title and Text">
    <p:bg>
      <p:bgPr>
        <a:solidFill>
          <a:srgbClr val="FFFFFF"/>
        </a:solidFill>
        <a:effectLst/>
      </p:bgPr>
    </p:bg>
    <p:spTree>
      <p:nvGrpSpPr>
        <p:cNvPr id="1" name=""/>
        <p:cNvGrpSpPr/>
        <p:nvPr/>
      </p:nvGrpSpPr>
      <p:grpSpPr>
        <a:xfrm>
          <a:off x="0" y="0"/>
          <a:ext cx="0" cy="0"/>
          <a:chOff x="0" y="0"/>
          <a:chExt cx="0" cy="0"/>
        </a:xfrm>
      </p:grpSpPr>
      <p:sp>
        <p:nvSpPr>
          <p:cNvPr id="3188" name="Title Text"/>
          <p:cNvSpPr txBox="1">
            <a:spLocks noGrp="1"/>
          </p:cNvSpPr>
          <p:nvPr>
            <p:ph type="title"/>
          </p:nvPr>
        </p:nvSpPr>
        <p:spPr>
          <a:xfrm>
            <a:off x="6629400" y="274646"/>
            <a:ext cx="2057400" cy="5851526"/>
          </a:xfrm>
          <a:prstGeom prst="rect">
            <a:avLst/>
          </a:prstGeom>
          <a:noFill/>
        </p:spPr>
        <p:txBody>
          <a:bodyPr vert="eaVert"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9" name="Body Level One…"/>
          <p:cNvSpPr txBox="1">
            <a:spLocks noGrp="1"/>
          </p:cNvSpPr>
          <p:nvPr>
            <p:ph type="body" idx="1"/>
          </p:nvPr>
        </p:nvSpPr>
        <p:spPr>
          <a:xfrm>
            <a:off x="457200" y="274646"/>
            <a:ext cx="6019800" cy="5851526"/>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9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8122114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9661365"/>
      </p:ext>
    </p:extLst>
  </p:cSld>
  <p:clrMapOvr>
    <a:masterClrMapping/>
  </p:clrMapOvr>
  <p:transition>
    <p:fade/>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rgbClr val="FFFFFF"/>
        </a:solidFill>
        <a:effectLst/>
      </p:bgPr>
    </p:bg>
    <p:spTree>
      <p:nvGrpSpPr>
        <p:cNvPr id="1" name=""/>
        <p:cNvGrpSpPr/>
        <p:nvPr/>
      </p:nvGrpSpPr>
      <p:grpSpPr>
        <a:xfrm>
          <a:off x="0" y="0"/>
          <a:ext cx="0" cy="0"/>
          <a:chOff x="0" y="0"/>
          <a:chExt cx="0" cy="0"/>
        </a:xfrm>
      </p:grpSpPr>
      <p:sp>
        <p:nvSpPr>
          <p:cNvPr id="3197" name="Title Text"/>
          <p:cNvSpPr txBox="1">
            <a:spLocks noGrp="1"/>
          </p:cNvSpPr>
          <p:nvPr>
            <p:ph type="title"/>
          </p:nvPr>
        </p:nvSpPr>
        <p:spPr>
          <a:xfrm>
            <a:off x="685800" y="2130425"/>
            <a:ext cx="7772400" cy="1470025"/>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198"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000000"/>
                </a:solidFill>
                <a:latin typeface="Times New Roman"/>
                <a:ea typeface="Times New Roman"/>
                <a:cs typeface="Times New Roman"/>
                <a:sym typeface="Times New Roman"/>
              </a:defRPr>
            </a:lvl1pPr>
            <a:lvl2pPr marL="0" indent="457200" algn="ctr">
              <a:buSzTx/>
              <a:buNone/>
              <a:defRPr>
                <a:solidFill>
                  <a:srgbClr val="000000"/>
                </a:solidFill>
                <a:latin typeface="Times New Roman"/>
                <a:ea typeface="Times New Roman"/>
                <a:cs typeface="Times New Roman"/>
                <a:sym typeface="Times New Roman"/>
              </a:defRPr>
            </a:lvl2pPr>
            <a:lvl3pPr marL="0" indent="914400" algn="ctr">
              <a:buSzTx/>
              <a:buNone/>
              <a:defRPr>
                <a:solidFill>
                  <a:srgbClr val="000000"/>
                </a:solidFill>
                <a:latin typeface="Times New Roman"/>
                <a:ea typeface="Times New Roman"/>
                <a:cs typeface="Times New Roman"/>
                <a:sym typeface="Times New Roman"/>
              </a:defRPr>
            </a:lvl3pPr>
            <a:lvl4pPr marL="0" indent="1371600" algn="ctr">
              <a:buSzTx/>
              <a:buNone/>
              <a:defRPr>
                <a:solidFill>
                  <a:srgbClr val="000000"/>
                </a:solidFill>
                <a:latin typeface="Times New Roman"/>
                <a:ea typeface="Times New Roman"/>
                <a:cs typeface="Times New Roman"/>
                <a:sym typeface="Times New Roman"/>
              </a:defRPr>
            </a:lvl4pPr>
            <a:lvl5pPr marL="0" indent="1828800" algn="ctr">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9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54110402"/>
      </p:ext>
    </p:extLst>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rgbClr val="FFFFFF"/>
        </a:solidFill>
        <a:effectLst/>
      </p:bgPr>
    </p:bg>
    <p:spTree>
      <p:nvGrpSpPr>
        <p:cNvPr id="1" name=""/>
        <p:cNvGrpSpPr/>
        <p:nvPr/>
      </p:nvGrpSpPr>
      <p:grpSpPr>
        <a:xfrm>
          <a:off x="0" y="0"/>
          <a:ext cx="0" cy="0"/>
          <a:chOff x="0" y="0"/>
          <a:chExt cx="0" cy="0"/>
        </a:xfrm>
      </p:grpSpPr>
      <p:sp>
        <p:nvSpPr>
          <p:cNvPr id="3206"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07"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0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20056177"/>
      </p:ext>
    </p:extLst>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showMasterSp="0" type="tx">
  <p:cSld name="23_Section Header">
    <p:bg>
      <p:bgPr>
        <a:solidFill>
          <a:srgbClr val="FFFFFF"/>
        </a:solidFill>
        <a:effectLst/>
      </p:bgPr>
    </p:bg>
    <p:spTree>
      <p:nvGrpSpPr>
        <p:cNvPr id="1" name=""/>
        <p:cNvGrpSpPr/>
        <p:nvPr/>
      </p:nvGrpSpPr>
      <p:grpSpPr>
        <a:xfrm>
          <a:off x="0" y="0"/>
          <a:ext cx="0" cy="0"/>
          <a:chOff x="0" y="0"/>
          <a:chExt cx="0" cy="0"/>
        </a:xfrm>
      </p:grpSpPr>
      <p:sp>
        <p:nvSpPr>
          <p:cNvPr id="3215" name="Title Text"/>
          <p:cNvSpPr txBox="1">
            <a:spLocks noGrp="1"/>
          </p:cNvSpPr>
          <p:nvPr>
            <p:ph type="title"/>
          </p:nvPr>
        </p:nvSpPr>
        <p:spPr>
          <a:xfrm>
            <a:off x="722312" y="4406900"/>
            <a:ext cx="7772401" cy="1362075"/>
          </a:xfrm>
          <a:prstGeom prst="rect">
            <a:avLst/>
          </a:prstGeom>
          <a:noFill/>
        </p:spPr>
        <p:txBody>
          <a:bodyPr lIns="45715" tIns="45715" rIns="45715" bIns="45715" anchor="t"/>
          <a:lstStyle>
            <a:lvl1pPr algn="l">
              <a:defRPr sz="4000" cap="all">
                <a:latin typeface="Times New Roman"/>
                <a:ea typeface="Times New Roman"/>
                <a:cs typeface="Times New Roman"/>
                <a:sym typeface="Times New Roman"/>
              </a:defRPr>
            </a:lvl1pPr>
          </a:lstStyle>
          <a:p>
            <a:r>
              <a:t>Title Text</a:t>
            </a:r>
          </a:p>
        </p:txBody>
      </p:sp>
      <p:sp>
        <p:nvSpPr>
          <p:cNvPr id="3216"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latin typeface="Times New Roman"/>
                <a:ea typeface="Times New Roman"/>
                <a:cs typeface="Times New Roman"/>
                <a:sym typeface="Times New Roman"/>
              </a:defRPr>
            </a:lvl1pPr>
            <a:lvl2pPr marL="0" indent="457200">
              <a:spcBef>
                <a:spcPts val="400"/>
              </a:spcBef>
              <a:buSzTx/>
              <a:buNone/>
              <a:defRPr sz="2000">
                <a:solidFill>
                  <a:srgbClr val="000000"/>
                </a:solidFill>
                <a:latin typeface="Times New Roman"/>
                <a:ea typeface="Times New Roman"/>
                <a:cs typeface="Times New Roman"/>
                <a:sym typeface="Times New Roman"/>
              </a:defRPr>
            </a:lvl2pPr>
            <a:lvl3pPr marL="0" indent="914400">
              <a:spcBef>
                <a:spcPts val="400"/>
              </a:spcBef>
              <a:buSzTx/>
              <a:buNone/>
              <a:defRPr sz="2000">
                <a:solidFill>
                  <a:srgbClr val="000000"/>
                </a:solidFill>
                <a:latin typeface="Times New Roman"/>
                <a:ea typeface="Times New Roman"/>
                <a:cs typeface="Times New Roman"/>
                <a:sym typeface="Times New Roman"/>
              </a:defRPr>
            </a:lvl3pPr>
            <a:lvl4pPr marL="0" indent="1371600">
              <a:spcBef>
                <a:spcPts val="400"/>
              </a:spcBef>
              <a:buSzTx/>
              <a:buNone/>
              <a:defRPr sz="2000">
                <a:solidFill>
                  <a:srgbClr val="000000"/>
                </a:solidFill>
                <a:latin typeface="Times New Roman"/>
                <a:ea typeface="Times New Roman"/>
                <a:cs typeface="Times New Roman"/>
                <a:sym typeface="Times New Roman"/>
              </a:defRPr>
            </a:lvl4pPr>
            <a:lvl5pPr marL="0" indent="1828800">
              <a:spcBef>
                <a:spcPts val="400"/>
              </a:spcBef>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17"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97492440"/>
      </p:ext>
    </p:extLst>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type="tx">
  <p:cSld name="23_Two Content">
    <p:bg>
      <p:bgPr>
        <a:solidFill>
          <a:srgbClr val="FFFFFF"/>
        </a:solidFill>
        <a:effectLst/>
      </p:bgPr>
    </p:bg>
    <p:spTree>
      <p:nvGrpSpPr>
        <p:cNvPr id="1" name=""/>
        <p:cNvGrpSpPr/>
        <p:nvPr/>
      </p:nvGrpSpPr>
      <p:grpSpPr>
        <a:xfrm>
          <a:off x="0" y="0"/>
          <a:ext cx="0" cy="0"/>
          <a:chOff x="0" y="0"/>
          <a:chExt cx="0" cy="0"/>
        </a:xfrm>
      </p:grpSpPr>
      <p:sp>
        <p:nvSpPr>
          <p:cNvPr id="3224"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25"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SzPct val="100000"/>
              <a:buChar char="–"/>
              <a:defRPr sz="2800">
                <a:solidFill>
                  <a:srgbClr val="000000"/>
                </a:solidFill>
                <a:latin typeface="Times New Roman"/>
                <a:ea typeface="Times New Roman"/>
                <a:cs typeface="Times New Roman"/>
                <a:sym typeface="Times New Roman"/>
              </a:defRPr>
            </a:lvl2pPr>
            <a:lvl3pPr marL="1234439" indent="-320039">
              <a:spcBef>
                <a:spcPts val="600"/>
              </a:spcBef>
              <a:buSzPct val="100000"/>
              <a:buChar char="•"/>
              <a:defRPr sz="2800">
                <a:solidFill>
                  <a:srgbClr val="000000"/>
                </a:solidFill>
                <a:latin typeface="Times New Roman"/>
                <a:ea typeface="Times New Roman"/>
                <a:cs typeface="Times New Roman"/>
                <a:sym typeface="Times New Roman"/>
              </a:defRPr>
            </a:lvl3pPr>
            <a:lvl4pPr marL="1727200" indent="-355600">
              <a:spcBef>
                <a:spcPts val="600"/>
              </a:spcBef>
              <a:buSzPct val="100000"/>
              <a:buChar char="–"/>
              <a:defRPr sz="2800">
                <a:solidFill>
                  <a:srgbClr val="000000"/>
                </a:solidFill>
                <a:latin typeface="Times New Roman"/>
                <a:ea typeface="Times New Roman"/>
                <a:cs typeface="Times New Roman"/>
                <a:sym typeface="Times New Roman"/>
              </a:defRPr>
            </a:lvl4pPr>
            <a:lvl5pPr marL="2184400" indent="-355600">
              <a:spcBef>
                <a:spcPts val="600"/>
              </a:spcBef>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2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64433878"/>
      </p:ext>
    </p:extLst>
  </p:cSld>
  <p:clrMapOvr>
    <a:masterClrMapping/>
  </p:clrMapOvr>
  <p:transition spd="med"/>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x">
  <p:cSld name="23_Comparison">
    <p:bg>
      <p:bgPr>
        <a:solidFill>
          <a:srgbClr val="FFFFFF"/>
        </a:solidFill>
        <a:effectLst/>
      </p:bgPr>
    </p:bg>
    <p:spTree>
      <p:nvGrpSpPr>
        <p:cNvPr id="1" name=""/>
        <p:cNvGrpSpPr/>
        <p:nvPr/>
      </p:nvGrpSpPr>
      <p:grpSpPr>
        <a:xfrm>
          <a:off x="0" y="0"/>
          <a:ext cx="0" cy="0"/>
          <a:chOff x="0" y="0"/>
          <a:chExt cx="0" cy="0"/>
        </a:xfrm>
      </p:grpSpPr>
      <p:sp>
        <p:nvSpPr>
          <p:cNvPr id="3233" name="Title Text"/>
          <p:cNvSpPr txBox="1">
            <a:spLocks noGrp="1"/>
          </p:cNvSpPr>
          <p:nvPr>
            <p:ph type="title"/>
          </p:nvPr>
        </p:nvSpPr>
        <p:spPr>
          <a:xfrm>
            <a:off x="457200" y="274638"/>
            <a:ext cx="8229600"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34"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Times New Roman"/>
                <a:ea typeface="Times New Roman"/>
                <a:cs typeface="Times New Roman"/>
                <a:sym typeface="Times New Roman"/>
              </a:defRPr>
            </a:lvl1pPr>
            <a:lvl2pPr marL="0" indent="457200">
              <a:spcBef>
                <a:spcPts val="500"/>
              </a:spcBef>
              <a:buSzTx/>
              <a:buNone/>
              <a:defRPr sz="2400" b="1">
                <a:solidFill>
                  <a:srgbClr val="000000"/>
                </a:solidFill>
                <a:latin typeface="Times New Roman"/>
                <a:ea typeface="Times New Roman"/>
                <a:cs typeface="Times New Roman"/>
                <a:sym typeface="Times New Roman"/>
              </a:defRPr>
            </a:lvl2pPr>
            <a:lvl3pPr marL="0" indent="914400">
              <a:spcBef>
                <a:spcPts val="500"/>
              </a:spcBef>
              <a:buSzTx/>
              <a:buNone/>
              <a:defRPr sz="2400" b="1">
                <a:solidFill>
                  <a:srgbClr val="000000"/>
                </a:solidFill>
                <a:latin typeface="Times New Roman"/>
                <a:ea typeface="Times New Roman"/>
                <a:cs typeface="Times New Roman"/>
                <a:sym typeface="Times New Roman"/>
              </a:defRPr>
            </a:lvl3pPr>
            <a:lvl4pPr marL="0" indent="1371600">
              <a:spcBef>
                <a:spcPts val="500"/>
              </a:spcBef>
              <a:buSzTx/>
              <a:buNone/>
              <a:defRPr sz="2400" b="1">
                <a:solidFill>
                  <a:srgbClr val="000000"/>
                </a:solidFill>
                <a:latin typeface="Times New Roman"/>
                <a:ea typeface="Times New Roman"/>
                <a:cs typeface="Times New Roman"/>
                <a:sym typeface="Times New Roman"/>
              </a:defRPr>
            </a:lvl4pPr>
            <a:lvl5pPr marL="0" indent="1828800">
              <a:spcBef>
                <a:spcPts val="500"/>
              </a:spcBef>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35"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Times New Roman"/>
                <a:ea typeface="Times New Roman"/>
                <a:cs typeface="Times New Roman"/>
                <a:sym typeface="Times New Roman"/>
              </a:defRPr>
            </a:pPr>
            <a:endParaRPr/>
          </a:p>
        </p:txBody>
      </p:sp>
      <p:sp>
        <p:nvSpPr>
          <p:cNvPr id="323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70101309"/>
      </p:ext>
    </p:extLst>
  </p:cSld>
  <p:clrMapOvr>
    <a:masterClrMapping/>
  </p:clrMapOvr>
  <p:transition spd="med"/>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x">
  <p:cSld name="23_Title Only">
    <p:bg>
      <p:bgPr>
        <a:solidFill>
          <a:srgbClr val="FFFFFF"/>
        </a:solidFill>
        <a:effectLst/>
      </p:bgPr>
    </p:bg>
    <p:spTree>
      <p:nvGrpSpPr>
        <p:cNvPr id="1" name=""/>
        <p:cNvGrpSpPr/>
        <p:nvPr/>
      </p:nvGrpSpPr>
      <p:grpSpPr>
        <a:xfrm>
          <a:off x="0" y="0"/>
          <a:ext cx="0" cy="0"/>
          <a:chOff x="0" y="0"/>
          <a:chExt cx="0" cy="0"/>
        </a:xfrm>
      </p:grpSpPr>
      <p:sp>
        <p:nvSpPr>
          <p:cNvPr id="3243"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44"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95524744"/>
      </p:ext>
    </p:extLst>
  </p:cSld>
  <p:clrMapOvr>
    <a:masterClrMapping/>
  </p:clrMapOvr>
  <p:transition spd="med"/>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x">
  <p:cSld name="22_Blank">
    <p:bg>
      <p:bgPr>
        <a:solidFill>
          <a:srgbClr val="FFFFFF"/>
        </a:solidFill>
        <a:effectLst/>
      </p:bgPr>
    </p:bg>
    <p:spTree>
      <p:nvGrpSpPr>
        <p:cNvPr id="1" name=""/>
        <p:cNvGrpSpPr/>
        <p:nvPr/>
      </p:nvGrpSpPr>
      <p:grpSpPr>
        <a:xfrm>
          <a:off x="0" y="0"/>
          <a:ext cx="0" cy="0"/>
          <a:chOff x="0" y="0"/>
          <a:chExt cx="0" cy="0"/>
        </a:xfrm>
      </p:grpSpPr>
      <p:sp>
        <p:nvSpPr>
          <p:cNvPr id="325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08927586"/>
      </p:ext>
    </p:extLst>
  </p:cSld>
  <p:clrMapOvr>
    <a:masterClrMapping/>
  </p:clrMapOvr>
  <p:transition spd="med"/>
</p:sldLayout>
</file>

<file path=ppt/slideLayouts/slideLayout697.xml><?xml version="1.0" encoding="utf-8"?>
<p:sldLayout xmlns:a="http://schemas.openxmlformats.org/drawingml/2006/main" xmlns:r="http://schemas.openxmlformats.org/officeDocument/2006/relationships" xmlns:p="http://schemas.openxmlformats.org/presentationml/2006/main" showMasterSp="0" type="tx">
  <p:cSld name="23_Content with Caption">
    <p:bg>
      <p:bgPr>
        <a:solidFill>
          <a:srgbClr val="FFFFFF"/>
        </a:solidFill>
        <a:effectLst/>
      </p:bgPr>
    </p:bg>
    <p:spTree>
      <p:nvGrpSpPr>
        <p:cNvPr id="1" name=""/>
        <p:cNvGrpSpPr/>
        <p:nvPr/>
      </p:nvGrpSpPr>
      <p:grpSpPr>
        <a:xfrm>
          <a:off x="0" y="0"/>
          <a:ext cx="0" cy="0"/>
          <a:chOff x="0" y="0"/>
          <a:chExt cx="0" cy="0"/>
        </a:xfrm>
      </p:grpSpPr>
      <p:sp>
        <p:nvSpPr>
          <p:cNvPr id="3258" name="Title Text"/>
          <p:cNvSpPr txBox="1">
            <a:spLocks noGrp="1"/>
          </p:cNvSpPr>
          <p:nvPr>
            <p:ph type="title"/>
          </p:nvPr>
        </p:nvSpPr>
        <p:spPr>
          <a:xfrm>
            <a:off x="457200" y="273050"/>
            <a:ext cx="3008314" cy="1162050"/>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5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6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Times New Roman"/>
                <a:ea typeface="Times New Roman"/>
                <a:cs typeface="Times New Roman"/>
                <a:sym typeface="Times New Roman"/>
              </a:defRPr>
            </a:pPr>
            <a:endParaRPr/>
          </a:p>
        </p:txBody>
      </p:sp>
      <p:sp>
        <p:nvSpPr>
          <p:cNvPr id="326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49501901"/>
      </p:ext>
    </p:extLst>
  </p:cSld>
  <p:clrMapOvr>
    <a:masterClrMapping/>
  </p:clrMapOvr>
  <p:transition spd="med"/>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x">
  <p:cSld name="23_Picture with Caption">
    <p:bg>
      <p:bgPr>
        <a:solidFill>
          <a:srgbClr val="FFFFFF"/>
        </a:solidFill>
        <a:effectLst/>
      </p:bgPr>
    </p:bg>
    <p:spTree>
      <p:nvGrpSpPr>
        <p:cNvPr id="1" name=""/>
        <p:cNvGrpSpPr/>
        <p:nvPr/>
      </p:nvGrpSpPr>
      <p:grpSpPr>
        <a:xfrm>
          <a:off x="0" y="0"/>
          <a:ext cx="0" cy="0"/>
          <a:chOff x="0" y="0"/>
          <a:chExt cx="0" cy="0"/>
        </a:xfrm>
      </p:grpSpPr>
      <p:sp>
        <p:nvSpPr>
          <p:cNvPr id="3268" name="Title Text"/>
          <p:cNvSpPr txBox="1">
            <a:spLocks noGrp="1"/>
          </p:cNvSpPr>
          <p:nvPr>
            <p:ph type="title"/>
          </p:nvPr>
        </p:nvSpPr>
        <p:spPr>
          <a:xfrm>
            <a:off x="1792288" y="4800600"/>
            <a:ext cx="5486401" cy="566738"/>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27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Times New Roman"/>
                <a:ea typeface="Times New Roman"/>
                <a:cs typeface="Times New Roman"/>
                <a:sym typeface="Times New Roman"/>
              </a:defRPr>
            </a:lvl1pPr>
            <a:lvl2pPr marL="0" indent="457200">
              <a:spcBef>
                <a:spcPts val="300"/>
              </a:spcBef>
              <a:buSzTx/>
              <a:buNone/>
              <a:defRPr sz="1400">
                <a:solidFill>
                  <a:srgbClr val="000000"/>
                </a:solidFill>
                <a:latin typeface="Times New Roman"/>
                <a:ea typeface="Times New Roman"/>
                <a:cs typeface="Times New Roman"/>
                <a:sym typeface="Times New Roman"/>
              </a:defRPr>
            </a:lvl2pPr>
            <a:lvl3pPr marL="0" indent="914400">
              <a:spcBef>
                <a:spcPts val="300"/>
              </a:spcBef>
              <a:buSzTx/>
              <a:buNone/>
              <a:defRPr sz="1400">
                <a:solidFill>
                  <a:srgbClr val="000000"/>
                </a:solidFill>
                <a:latin typeface="Times New Roman"/>
                <a:ea typeface="Times New Roman"/>
                <a:cs typeface="Times New Roman"/>
                <a:sym typeface="Times New Roman"/>
              </a:defRPr>
            </a:lvl3pPr>
            <a:lvl4pPr marL="0" indent="1371600">
              <a:spcBef>
                <a:spcPts val="300"/>
              </a:spcBef>
              <a:buSzTx/>
              <a:buNone/>
              <a:defRPr sz="1400">
                <a:solidFill>
                  <a:srgbClr val="000000"/>
                </a:solidFill>
                <a:latin typeface="Times New Roman"/>
                <a:ea typeface="Times New Roman"/>
                <a:cs typeface="Times New Roman"/>
                <a:sym typeface="Times New Roman"/>
              </a:defRPr>
            </a:lvl4pPr>
            <a:lvl5pPr marL="0" indent="1828800">
              <a:spcBef>
                <a:spcPts val="300"/>
              </a:spcBef>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7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39617901"/>
      </p:ext>
    </p:extLst>
  </p:cSld>
  <p:clrMapOvr>
    <a:masterClrMapping/>
  </p:clrMapOvr>
  <p:transition spd="med"/>
</p:sldLayout>
</file>

<file path=ppt/slideLayouts/slideLayout699.xml><?xml version="1.0" encoding="utf-8"?>
<p:sldLayout xmlns:a="http://schemas.openxmlformats.org/drawingml/2006/main" xmlns:r="http://schemas.openxmlformats.org/officeDocument/2006/relationships" xmlns:p="http://schemas.openxmlformats.org/presentationml/2006/main" showMasterSp="0" type="tx">
  <p:cSld name="23_Title and Vertical Text">
    <p:bg>
      <p:bgPr>
        <a:solidFill>
          <a:srgbClr val="FFFFFF"/>
        </a:solidFill>
        <a:effectLst/>
      </p:bgPr>
    </p:bg>
    <p:spTree>
      <p:nvGrpSpPr>
        <p:cNvPr id="1" name=""/>
        <p:cNvGrpSpPr/>
        <p:nvPr/>
      </p:nvGrpSpPr>
      <p:grpSpPr>
        <a:xfrm>
          <a:off x="0" y="0"/>
          <a:ext cx="0" cy="0"/>
          <a:chOff x="0" y="0"/>
          <a:chExt cx="0" cy="0"/>
        </a:xfrm>
      </p:grpSpPr>
      <p:sp>
        <p:nvSpPr>
          <p:cNvPr id="3278"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79"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0"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9971151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5DB9959-4477-754C-8096-CDE957F8B576}" type="slidenum">
              <a:rPr lang="en-US" smtClean="0"/>
              <a:pPr>
                <a:defRPr/>
              </a:pPr>
              <a:t>‹#›</a:t>
            </a:fld>
            <a:endParaRPr lang="en-US" dirty="0"/>
          </a:p>
        </p:txBody>
      </p:sp>
    </p:spTree>
    <p:extLst>
      <p:ext uri="{BB962C8B-B14F-4D97-AF65-F5344CB8AC3E}">
        <p14:creationId xmlns:p14="http://schemas.microsoft.com/office/powerpoint/2010/main" val="3924628001"/>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801475"/>
      </p:ext>
    </p:extLst>
  </p:cSld>
  <p:clrMapOvr>
    <a:masterClrMapping/>
  </p:clrMapOvr>
  <p:transition>
    <p:fade/>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showMasterSp="0" type="tx">
  <p:cSld name="23_Vertical Title and Text">
    <p:bg>
      <p:bgPr>
        <a:solidFill>
          <a:srgbClr val="FFFFFF"/>
        </a:solidFill>
        <a:effectLst/>
      </p:bgPr>
    </p:bg>
    <p:spTree>
      <p:nvGrpSpPr>
        <p:cNvPr id="1" name=""/>
        <p:cNvGrpSpPr/>
        <p:nvPr/>
      </p:nvGrpSpPr>
      <p:grpSpPr>
        <a:xfrm>
          <a:off x="0" y="0"/>
          <a:ext cx="0" cy="0"/>
          <a:chOff x="0" y="0"/>
          <a:chExt cx="0" cy="0"/>
        </a:xfrm>
      </p:grpSpPr>
      <p:sp>
        <p:nvSpPr>
          <p:cNvPr id="3287" name="Title Text"/>
          <p:cNvSpPr txBox="1">
            <a:spLocks noGrp="1"/>
          </p:cNvSpPr>
          <p:nvPr>
            <p:ph type="title"/>
          </p:nvPr>
        </p:nvSpPr>
        <p:spPr>
          <a:xfrm>
            <a:off x="6629400" y="1600200"/>
            <a:ext cx="2057400" cy="4525963"/>
          </a:xfrm>
          <a:prstGeom prst="rect">
            <a:avLst/>
          </a:prstGeom>
          <a:noFill/>
        </p:spPr>
        <p:txBody>
          <a:bodyPr vert="eaVert"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88" name="Body Level One…"/>
          <p:cNvSpPr txBox="1">
            <a:spLocks noGrp="1"/>
          </p:cNvSpPr>
          <p:nvPr>
            <p:ph type="body" idx="1"/>
          </p:nvPr>
        </p:nvSpPr>
        <p:spPr>
          <a:xfrm>
            <a:off x="457200" y="1600200"/>
            <a:ext cx="60198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9628916"/>
      </p:ext>
    </p:extLst>
  </p:cSld>
  <p:clrMapOvr>
    <a:masterClrMapping/>
  </p:clrMapOvr>
  <p:transition spd="med"/>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type="tx">
  <p:cSld name="14_Title Slide">
    <p:bg>
      <p:bgPr>
        <a:solidFill>
          <a:srgbClr val="000000"/>
        </a:solidFill>
        <a:effectLst/>
      </p:bgPr>
    </p:bg>
    <p:spTree>
      <p:nvGrpSpPr>
        <p:cNvPr id="1" name=""/>
        <p:cNvGrpSpPr/>
        <p:nvPr/>
      </p:nvGrpSpPr>
      <p:grpSpPr>
        <a:xfrm>
          <a:off x="0" y="0"/>
          <a:ext cx="0" cy="0"/>
          <a:chOff x="0" y="0"/>
          <a:chExt cx="0" cy="0"/>
        </a:xfrm>
      </p:grpSpPr>
      <p:sp>
        <p:nvSpPr>
          <p:cNvPr id="3296"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29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0" indent="457200" algn="ctr">
              <a:buSzTx/>
              <a:buNone/>
              <a:defRPr b="1" i="0">
                <a:solidFill>
                  <a:srgbClr val="FFFFFF"/>
                </a:solidFill>
                <a:latin typeface="Arial" panose="020B0604020202020204" pitchFamily="34" charset="0"/>
                <a:cs typeface="Arial" panose="020B0604020202020204" pitchFamily="34" charset="0"/>
              </a:defRPr>
            </a:lvl2pPr>
            <a:lvl3pPr marL="0" indent="914400" algn="ctr">
              <a:buSzTx/>
              <a:buNone/>
              <a:defRPr b="1" i="0">
                <a:solidFill>
                  <a:srgbClr val="FFFFFF"/>
                </a:solidFill>
                <a:latin typeface="Arial" panose="020B0604020202020204" pitchFamily="34" charset="0"/>
                <a:cs typeface="Arial" panose="020B0604020202020204" pitchFamily="34" charset="0"/>
              </a:defRPr>
            </a:lvl3pPr>
            <a:lvl4pPr marL="0" indent="1371600" algn="ctr">
              <a:buSzTx/>
              <a:buNone/>
              <a:defRPr b="1" i="0">
                <a:solidFill>
                  <a:srgbClr val="FFFFFF"/>
                </a:solidFill>
                <a:latin typeface="Arial" panose="020B0604020202020204" pitchFamily="34" charset="0"/>
                <a:cs typeface="Arial" panose="020B0604020202020204" pitchFamily="34" charset="0"/>
              </a:defRPr>
            </a:lvl4pPr>
            <a:lvl5pPr marL="0" indent="1828800" algn="ctr">
              <a:buSzTx/>
              <a:buNone/>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9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26239373"/>
      </p:ext>
    </p:extLst>
  </p:cSld>
  <p:clrMapOvr>
    <a:masterClrMapping/>
  </p:clrMapOvr>
  <p:transition spd="med"/>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type="tx">
  <p:cSld name="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3305"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06"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0" indent="457200" algn="ctr">
              <a:buSzTx/>
              <a:buNone/>
              <a:defRPr b="1" i="0">
                <a:solidFill>
                  <a:srgbClr val="FFFFFF"/>
                </a:solidFill>
                <a:latin typeface="Arial" panose="020B0604020202020204" pitchFamily="34" charset="0"/>
                <a:cs typeface="Arial" panose="020B0604020202020204" pitchFamily="34" charset="0"/>
              </a:defRPr>
            </a:lvl2pPr>
            <a:lvl3pPr marL="0" indent="914400" algn="ctr">
              <a:buSzTx/>
              <a:buNone/>
              <a:defRPr b="1" i="0">
                <a:solidFill>
                  <a:srgbClr val="FFFFFF"/>
                </a:solidFill>
                <a:latin typeface="Arial" panose="020B0604020202020204" pitchFamily="34" charset="0"/>
                <a:cs typeface="Arial" panose="020B0604020202020204" pitchFamily="34" charset="0"/>
              </a:defRPr>
            </a:lvl3pPr>
            <a:lvl4pPr marL="0" indent="1371600" algn="ctr">
              <a:buSzTx/>
              <a:buNone/>
              <a:defRPr b="1" i="0">
                <a:solidFill>
                  <a:srgbClr val="FFFFFF"/>
                </a:solidFill>
                <a:latin typeface="Arial" panose="020B0604020202020204" pitchFamily="34" charset="0"/>
                <a:cs typeface="Arial" panose="020B0604020202020204" pitchFamily="34" charset="0"/>
              </a:defRPr>
            </a:lvl4pPr>
            <a:lvl5pPr marL="0" indent="1828800" algn="ctr">
              <a:buSzTx/>
              <a:buNone/>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0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82630413"/>
      </p:ext>
    </p:extLst>
  </p:cSld>
  <p:clrMapOvr>
    <a:masterClrMapping/>
  </p:clrMapOvr>
  <p:transition spd="med"/>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type="tx">
  <p:cSld name="22_Title and Content">
    <p:bg>
      <p:bgPr>
        <a:solidFill>
          <a:srgbClr val="000000"/>
        </a:solidFill>
        <a:effectLst/>
      </p:bgPr>
    </p:bg>
    <p:spTree>
      <p:nvGrpSpPr>
        <p:cNvPr id="1" name=""/>
        <p:cNvGrpSpPr/>
        <p:nvPr/>
      </p:nvGrpSpPr>
      <p:grpSpPr>
        <a:xfrm>
          <a:off x="0" y="0"/>
          <a:ext cx="0" cy="0"/>
          <a:chOff x="0" y="0"/>
          <a:chExt cx="0" cy="0"/>
        </a:xfrm>
      </p:grpSpPr>
      <p:sp>
        <p:nvSpPr>
          <p:cNvPr id="3314"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15"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46940544"/>
      </p:ext>
    </p:extLst>
  </p:cSld>
  <p:clrMapOvr>
    <a:masterClrMapping/>
  </p:clrMapOvr>
  <p:transition spd="med"/>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type="tx">
  <p:cSld name="24_Section Header">
    <p:bg>
      <p:bgPr>
        <a:solidFill>
          <a:srgbClr val="000000"/>
        </a:solidFill>
        <a:effectLst/>
      </p:bgPr>
    </p:bg>
    <p:spTree>
      <p:nvGrpSpPr>
        <p:cNvPr id="1" name=""/>
        <p:cNvGrpSpPr/>
        <p:nvPr/>
      </p:nvGrpSpPr>
      <p:grpSpPr>
        <a:xfrm>
          <a:off x="0" y="0"/>
          <a:ext cx="0" cy="0"/>
          <a:chOff x="0" y="0"/>
          <a:chExt cx="0" cy="0"/>
        </a:xfrm>
      </p:grpSpPr>
      <p:sp>
        <p:nvSpPr>
          <p:cNvPr id="3323"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3324"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04670542"/>
      </p:ext>
    </p:extLst>
  </p:cSld>
  <p:clrMapOvr>
    <a:masterClrMapping/>
  </p:clrMapOvr>
  <p:transition spd="med"/>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x">
  <p:cSld name="24_Two Content">
    <p:bg>
      <p:bgPr>
        <a:solidFill>
          <a:srgbClr val="000000"/>
        </a:solidFill>
        <a:effectLst/>
      </p:bgPr>
    </p:bg>
    <p:spTree>
      <p:nvGrpSpPr>
        <p:cNvPr id="1" name=""/>
        <p:cNvGrpSpPr/>
        <p:nvPr/>
      </p:nvGrpSpPr>
      <p:grpSpPr>
        <a:xfrm>
          <a:off x="0" y="0"/>
          <a:ext cx="0" cy="0"/>
          <a:chOff x="0" y="0"/>
          <a:chExt cx="0" cy="0"/>
        </a:xfrm>
      </p:grpSpPr>
      <p:sp>
        <p:nvSpPr>
          <p:cNvPr id="33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33"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3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62415304"/>
      </p:ext>
    </p:extLst>
  </p:cSld>
  <p:clrMapOvr>
    <a:masterClrMapping/>
  </p:clrMapOvr>
  <p:transition spd="med"/>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x">
  <p:cSld name="24_Comparison">
    <p:bg>
      <p:bgPr>
        <a:solidFill>
          <a:srgbClr val="000000"/>
        </a:solidFill>
        <a:effectLst/>
      </p:bgPr>
    </p:bg>
    <p:spTree>
      <p:nvGrpSpPr>
        <p:cNvPr id="1" name=""/>
        <p:cNvGrpSpPr/>
        <p:nvPr/>
      </p:nvGrpSpPr>
      <p:grpSpPr>
        <a:xfrm>
          <a:off x="0" y="0"/>
          <a:ext cx="0" cy="0"/>
          <a:chOff x="0" y="0"/>
          <a:chExt cx="0" cy="0"/>
        </a:xfrm>
      </p:grpSpPr>
      <p:sp>
        <p:nvSpPr>
          <p:cNvPr id="334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42"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43"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334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51527221"/>
      </p:ext>
    </p:extLst>
  </p:cSld>
  <p:clrMapOvr>
    <a:masterClrMapping/>
  </p:clrMapOvr>
  <p:transition spd="med"/>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x">
  <p:cSld name="24_Title Only">
    <p:bg>
      <p:bgPr>
        <a:solidFill>
          <a:srgbClr val="000000"/>
        </a:solidFill>
        <a:effectLst/>
      </p:bgPr>
    </p:bg>
    <p:spTree>
      <p:nvGrpSpPr>
        <p:cNvPr id="1" name=""/>
        <p:cNvGrpSpPr/>
        <p:nvPr/>
      </p:nvGrpSpPr>
      <p:grpSpPr>
        <a:xfrm>
          <a:off x="0" y="0"/>
          <a:ext cx="0" cy="0"/>
          <a:chOff x="0" y="0"/>
          <a:chExt cx="0" cy="0"/>
        </a:xfrm>
      </p:grpSpPr>
      <p:sp>
        <p:nvSpPr>
          <p:cNvPr id="3351"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52"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76332619"/>
      </p:ext>
    </p:extLst>
  </p:cSld>
  <p:clrMapOvr>
    <a:masterClrMapping/>
  </p:clrMapOvr>
  <p:transition spd="med"/>
</p:sldLayout>
</file>

<file path=ppt/slideLayouts/slideLayout708.xml><?xml version="1.0" encoding="utf-8"?>
<p:sldLayout xmlns:a="http://schemas.openxmlformats.org/drawingml/2006/main" xmlns:r="http://schemas.openxmlformats.org/officeDocument/2006/relationships" xmlns:p="http://schemas.openxmlformats.org/presentationml/2006/main" showMasterSp="0" type="tx">
  <p:cSld name="23_Blank">
    <p:bg>
      <p:bgPr>
        <a:solidFill>
          <a:srgbClr val="000000"/>
        </a:solidFill>
        <a:effectLst/>
      </p:bgPr>
    </p:bg>
    <p:spTree>
      <p:nvGrpSpPr>
        <p:cNvPr id="1" name=""/>
        <p:cNvGrpSpPr/>
        <p:nvPr/>
      </p:nvGrpSpPr>
      <p:grpSpPr>
        <a:xfrm>
          <a:off x="0" y="0"/>
          <a:ext cx="0" cy="0"/>
          <a:chOff x="0" y="0"/>
          <a:chExt cx="0" cy="0"/>
        </a:xfrm>
      </p:grpSpPr>
      <p:sp>
        <p:nvSpPr>
          <p:cNvPr id="335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66256720"/>
      </p:ext>
    </p:extLst>
  </p:cSld>
  <p:clrMapOvr>
    <a:masterClrMapping/>
  </p:clrMapOvr>
  <p:transition spd="med"/>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x">
  <p:cSld name="24_Content with Caption">
    <p:bg>
      <p:bgPr>
        <a:solidFill>
          <a:srgbClr val="000000"/>
        </a:solidFill>
        <a:effectLst/>
      </p:bgPr>
    </p:bg>
    <p:spTree>
      <p:nvGrpSpPr>
        <p:cNvPr id="1" name=""/>
        <p:cNvGrpSpPr/>
        <p:nvPr/>
      </p:nvGrpSpPr>
      <p:grpSpPr>
        <a:xfrm>
          <a:off x="0" y="0"/>
          <a:ext cx="0" cy="0"/>
          <a:chOff x="0" y="0"/>
          <a:chExt cx="0" cy="0"/>
        </a:xfrm>
      </p:grpSpPr>
      <p:sp>
        <p:nvSpPr>
          <p:cNvPr id="3366"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367"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68"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33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8093327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685357435"/>
      </p:ext>
    </p:extLst>
  </p:cSld>
  <p:clrMapOvr>
    <a:masterClrMapping/>
  </p:clrMapOvr>
  <p:transition>
    <p:fade/>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type="tx">
  <p:cSld name="24_Picture with Caption">
    <p:bg>
      <p:bgPr>
        <a:solidFill>
          <a:srgbClr val="000000"/>
        </a:solidFill>
        <a:effectLst/>
      </p:bgPr>
    </p:bg>
    <p:spTree>
      <p:nvGrpSpPr>
        <p:cNvPr id="1" name=""/>
        <p:cNvGrpSpPr/>
        <p:nvPr/>
      </p:nvGrpSpPr>
      <p:grpSpPr>
        <a:xfrm>
          <a:off x="0" y="0"/>
          <a:ext cx="0" cy="0"/>
          <a:chOff x="0" y="0"/>
          <a:chExt cx="0" cy="0"/>
        </a:xfrm>
      </p:grpSpPr>
      <p:sp>
        <p:nvSpPr>
          <p:cNvPr id="3376"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37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378"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7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22137372"/>
      </p:ext>
    </p:extLst>
  </p:cSld>
  <p:clrMapOvr>
    <a:masterClrMapping/>
  </p:clrMapOvr>
  <p:transition spd="med"/>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type="tx">
  <p:cSld name="24_Title and Vertical Text">
    <p:bg>
      <p:bgPr>
        <a:solidFill>
          <a:srgbClr val="000000"/>
        </a:solidFill>
        <a:effectLst/>
      </p:bgPr>
    </p:bg>
    <p:spTree>
      <p:nvGrpSpPr>
        <p:cNvPr id="1" name=""/>
        <p:cNvGrpSpPr/>
        <p:nvPr/>
      </p:nvGrpSpPr>
      <p:grpSpPr>
        <a:xfrm>
          <a:off x="0" y="0"/>
          <a:ext cx="0" cy="0"/>
          <a:chOff x="0" y="0"/>
          <a:chExt cx="0" cy="0"/>
        </a:xfrm>
      </p:grpSpPr>
      <p:sp>
        <p:nvSpPr>
          <p:cNvPr id="3386"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87"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51583532"/>
      </p:ext>
    </p:extLst>
  </p:cSld>
  <p:clrMapOvr>
    <a:masterClrMapping/>
  </p:clrMapOvr>
  <p:transition spd="med"/>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x">
  <p:cSld name="24_Vertical Title and Text">
    <p:bg>
      <p:bgPr>
        <a:solidFill>
          <a:srgbClr val="000000"/>
        </a:solidFill>
        <a:effectLst/>
      </p:bgPr>
    </p:bg>
    <p:spTree>
      <p:nvGrpSpPr>
        <p:cNvPr id="1" name=""/>
        <p:cNvGrpSpPr/>
        <p:nvPr/>
      </p:nvGrpSpPr>
      <p:grpSpPr>
        <a:xfrm>
          <a:off x="0" y="0"/>
          <a:ext cx="0" cy="0"/>
          <a:chOff x="0" y="0"/>
          <a:chExt cx="0" cy="0"/>
        </a:xfrm>
      </p:grpSpPr>
      <p:sp>
        <p:nvSpPr>
          <p:cNvPr id="3395"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96"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58632870"/>
      </p:ext>
    </p:extLst>
  </p:cSld>
  <p:clrMapOvr>
    <a:masterClrMapping/>
  </p:clrMapOvr>
  <p:transition spd="med"/>
</p:sldLayout>
</file>

<file path=ppt/slideLayouts/slideLayout713.xml><?xml version="1.0" encoding="utf-8"?>
<p:sldLayout xmlns:a="http://schemas.openxmlformats.org/drawingml/2006/main" xmlns:r="http://schemas.openxmlformats.org/officeDocument/2006/relationships" xmlns:p="http://schemas.openxmlformats.org/presentationml/2006/main" showMasterSp="0" type="tx">
  <p:cSld name="3_Title and 4 Content">
    <p:bg>
      <p:bgPr>
        <a:solidFill>
          <a:srgbClr val="000000"/>
        </a:solidFill>
        <a:effectLst/>
      </p:bgPr>
    </p:bg>
    <p:spTree>
      <p:nvGrpSpPr>
        <p:cNvPr id="1" name=""/>
        <p:cNvGrpSpPr/>
        <p:nvPr/>
      </p:nvGrpSpPr>
      <p:grpSpPr>
        <a:xfrm>
          <a:off x="0" y="0"/>
          <a:ext cx="0" cy="0"/>
          <a:chOff x="0" y="0"/>
          <a:chExt cx="0" cy="0"/>
        </a:xfrm>
      </p:grpSpPr>
      <p:sp>
        <p:nvSpPr>
          <p:cNvPr id="3404"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405"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57311726"/>
      </p:ext>
    </p:extLst>
  </p:cSld>
  <p:clrMapOvr>
    <a:masterClrMapping/>
  </p:clrMapOvr>
  <p:transition spd="med"/>
</p:sldLayout>
</file>

<file path=ppt/slideLayouts/slideLayout714.xml><?xml version="1.0" encoding="utf-8"?>
<p:sldLayout xmlns:a="http://schemas.openxmlformats.org/drawingml/2006/main" xmlns:r="http://schemas.openxmlformats.org/officeDocument/2006/relationships" xmlns:p="http://schemas.openxmlformats.org/presentationml/2006/main" showMasterSp="0"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3413"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4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58659979"/>
      </p:ext>
    </p:extLst>
  </p:cSld>
  <p:clrMapOvr>
    <a:masterClrMapping/>
  </p:clrMapOvr>
  <p:transition spd="med"/>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type="tx">
  <p:cSld name="15_Title Slide">
    <p:bg>
      <p:bgPr>
        <a:solidFill>
          <a:srgbClr val="FFFFFF"/>
        </a:solidFill>
        <a:effectLst/>
      </p:bgPr>
    </p:bg>
    <p:spTree>
      <p:nvGrpSpPr>
        <p:cNvPr id="1" name=""/>
        <p:cNvGrpSpPr/>
        <p:nvPr/>
      </p:nvGrpSpPr>
      <p:grpSpPr>
        <a:xfrm>
          <a:off x="0" y="0"/>
          <a:ext cx="0" cy="0"/>
          <a:chOff x="0" y="0"/>
          <a:chExt cx="0" cy="0"/>
        </a:xfrm>
      </p:grpSpPr>
      <p:sp>
        <p:nvSpPr>
          <p:cNvPr id="3422" name="Title Text"/>
          <p:cNvSpPr txBox="1">
            <a:spLocks noGrp="1"/>
          </p:cNvSpPr>
          <p:nvPr>
            <p:ph type="title"/>
          </p:nvPr>
        </p:nvSpPr>
        <p:spPr>
          <a:xfrm>
            <a:off x="1143140" y="1121975"/>
            <a:ext cx="6857721" cy="2387963"/>
          </a:xfrm>
          <a:prstGeom prst="rect">
            <a:avLst/>
          </a:prstGeom>
          <a:noFill/>
        </p:spPr>
        <p:txBody>
          <a:bodyPr lIns="46799" tIns="46799" rIns="46799" bIns="46799" anchor="b"/>
          <a:lstStyle>
            <a:lvl1pPr defTabSz="321503">
              <a:defRPr sz="42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23" name="Body Level One…"/>
          <p:cNvSpPr txBox="1">
            <a:spLocks noGrp="1"/>
          </p:cNvSpPr>
          <p:nvPr>
            <p:ph type="body" sz="quarter" idx="1"/>
          </p:nvPr>
        </p:nvSpPr>
        <p:spPr>
          <a:xfrm>
            <a:off x="1143140" y="3601482"/>
            <a:ext cx="6857721" cy="1656728"/>
          </a:xfrm>
          <a:prstGeom prst="rect">
            <a:avLst/>
          </a:prstGeom>
        </p:spPr>
        <p:txBody>
          <a:bodyPr lIns="46799" tIns="46799" rIns="46799" bIns="46799">
            <a:normAutofit/>
          </a:bodyPr>
          <a:lstStyle>
            <a:lvl1pPr marL="0" indent="0"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2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02518145"/>
      </p:ext>
    </p:extLst>
  </p:cSld>
  <p:clrMapOvr>
    <a:masterClrMapping/>
  </p:clrMapOvr>
  <p:transition spd="med"/>
</p:sldLayout>
</file>

<file path=ppt/slideLayouts/slideLayout716.xml><?xml version="1.0" encoding="utf-8"?>
<p:sldLayout xmlns:a="http://schemas.openxmlformats.org/drawingml/2006/main" xmlns:r="http://schemas.openxmlformats.org/officeDocument/2006/relationships" xmlns:p="http://schemas.openxmlformats.org/presentationml/2006/main" showMasterSp="0" type="tx">
  <p:cSld name="23_Title and Content">
    <p:bg>
      <p:bgPr>
        <a:solidFill>
          <a:srgbClr val="FFFFFF"/>
        </a:solidFill>
        <a:effectLst/>
      </p:bgPr>
    </p:bg>
    <p:spTree>
      <p:nvGrpSpPr>
        <p:cNvPr id="1" name=""/>
        <p:cNvGrpSpPr/>
        <p:nvPr/>
      </p:nvGrpSpPr>
      <p:grpSpPr>
        <a:xfrm>
          <a:off x="0" y="0"/>
          <a:ext cx="0" cy="0"/>
          <a:chOff x="0" y="0"/>
          <a:chExt cx="0" cy="0"/>
        </a:xfrm>
      </p:grpSpPr>
      <p:sp>
        <p:nvSpPr>
          <p:cNvPr id="3431"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32" name="Body Level One…"/>
          <p:cNvSpPr txBox="1">
            <a:spLocks noGrp="1"/>
          </p:cNvSpPr>
          <p:nvPr>
            <p:ph type="body" sz="half" idx="1"/>
          </p:nvPr>
        </p:nvSpPr>
        <p:spPr>
          <a:xfrm>
            <a:off x="321507" y="1125324"/>
            <a:ext cx="5786029" cy="318172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33"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92837938"/>
      </p:ext>
    </p:extLst>
  </p:cSld>
  <p:clrMapOvr>
    <a:masterClrMapping/>
  </p:clrMapOvr>
  <p:transition spd="med"/>
</p:sldLayout>
</file>

<file path=ppt/slideLayouts/slideLayout717.xml><?xml version="1.0" encoding="utf-8"?>
<p:sldLayout xmlns:a="http://schemas.openxmlformats.org/drawingml/2006/main" xmlns:r="http://schemas.openxmlformats.org/officeDocument/2006/relationships" xmlns:p="http://schemas.openxmlformats.org/presentationml/2006/main" showMasterSp="0" type="tx">
  <p:cSld name="25_Section Header">
    <p:bg>
      <p:bgPr>
        <a:solidFill>
          <a:srgbClr val="FFFFFF"/>
        </a:solidFill>
        <a:effectLst/>
      </p:bgPr>
    </p:bg>
    <p:spTree>
      <p:nvGrpSpPr>
        <p:cNvPr id="1" name=""/>
        <p:cNvGrpSpPr/>
        <p:nvPr/>
      </p:nvGrpSpPr>
      <p:grpSpPr>
        <a:xfrm>
          <a:off x="0" y="0"/>
          <a:ext cx="0" cy="0"/>
          <a:chOff x="0" y="0"/>
          <a:chExt cx="0" cy="0"/>
        </a:xfrm>
      </p:grpSpPr>
      <p:sp>
        <p:nvSpPr>
          <p:cNvPr id="3440" name="Title Text"/>
          <p:cNvSpPr txBox="1">
            <a:spLocks noGrp="1"/>
          </p:cNvSpPr>
          <p:nvPr>
            <p:ph type="title"/>
          </p:nvPr>
        </p:nvSpPr>
        <p:spPr>
          <a:xfrm>
            <a:off x="624038" y="1709197"/>
            <a:ext cx="7886994" cy="2853501"/>
          </a:xfrm>
          <a:prstGeom prst="rect">
            <a:avLst/>
          </a:prstGeom>
          <a:noFill/>
        </p:spPr>
        <p:txBody>
          <a:bodyPr lIns="46799" tIns="46799" rIns="46799" bIns="46799" anchor="b"/>
          <a:lstStyle>
            <a:lvl1pPr defTabSz="321503">
              <a:defRPr sz="42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41" name="Body Level One…"/>
          <p:cNvSpPr txBox="1">
            <a:spLocks noGrp="1"/>
          </p:cNvSpPr>
          <p:nvPr>
            <p:ph type="body" sz="quarter" idx="1"/>
          </p:nvPr>
        </p:nvSpPr>
        <p:spPr>
          <a:xfrm>
            <a:off x="624038" y="4589490"/>
            <a:ext cx="7886994" cy="1500432"/>
          </a:xfrm>
          <a:prstGeom prst="rect">
            <a:avLst/>
          </a:prstGeom>
        </p:spPr>
        <p:txBody>
          <a:bodyPr lIns="46799" tIns="46799" rIns="46799" bIns="46799">
            <a:normAutofit/>
          </a:bodyPr>
          <a:lstStyle>
            <a:lvl1pPr marL="0" indent="0"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42"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41426395"/>
      </p:ext>
    </p:extLst>
  </p:cSld>
  <p:clrMapOvr>
    <a:masterClrMapping/>
  </p:clrMapOvr>
  <p:transition spd="med"/>
</p:sldLayout>
</file>

<file path=ppt/slideLayouts/slideLayout718.xml><?xml version="1.0" encoding="utf-8"?>
<p:sldLayout xmlns:a="http://schemas.openxmlformats.org/drawingml/2006/main" xmlns:r="http://schemas.openxmlformats.org/officeDocument/2006/relationships" xmlns:p="http://schemas.openxmlformats.org/presentationml/2006/main" showMasterSp="0" type="tx">
  <p:cSld name="25_Two Content">
    <p:bg>
      <p:bgPr>
        <a:solidFill>
          <a:srgbClr val="FFFFFF"/>
        </a:solidFill>
        <a:effectLst/>
      </p:bgPr>
    </p:bg>
    <p:spTree>
      <p:nvGrpSpPr>
        <p:cNvPr id="1" name=""/>
        <p:cNvGrpSpPr/>
        <p:nvPr/>
      </p:nvGrpSpPr>
      <p:grpSpPr>
        <a:xfrm>
          <a:off x="0" y="0"/>
          <a:ext cx="0" cy="0"/>
          <a:chOff x="0" y="0"/>
          <a:chExt cx="0" cy="0"/>
        </a:xfrm>
      </p:grpSpPr>
      <p:sp>
        <p:nvSpPr>
          <p:cNvPr id="3449"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50" name="Body Level One…"/>
          <p:cNvSpPr txBox="1">
            <a:spLocks noGrp="1"/>
          </p:cNvSpPr>
          <p:nvPr>
            <p:ph type="body" sz="quarter" idx="1"/>
          </p:nvPr>
        </p:nvSpPr>
        <p:spPr>
          <a:xfrm>
            <a:off x="321507" y="1125324"/>
            <a:ext cx="2838872" cy="318172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5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60075399"/>
      </p:ext>
    </p:extLst>
  </p:cSld>
  <p:clrMapOvr>
    <a:masterClrMapping/>
  </p:clrMapOvr>
  <p:transition spd="med"/>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x">
  <p:cSld name="25_Comparison">
    <p:bg>
      <p:bgPr>
        <a:solidFill>
          <a:srgbClr val="FFFFFF"/>
        </a:solidFill>
        <a:effectLst/>
      </p:bgPr>
    </p:bg>
    <p:spTree>
      <p:nvGrpSpPr>
        <p:cNvPr id="1" name=""/>
        <p:cNvGrpSpPr/>
        <p:nvPr/>
      </p:nvGrpSpPr>
      <p:grpSpPr>
        <a:xfrm>
          <a:off x="0" y="0"/>
          <a:ext cx="0" cy="0"/>
          <a:chOff x="0" y="0"/>
          <a:chExt cx="0" cy="0"/>
        </a:xfrm>
      </p:grpSpPr>
      <p:sp>
        <p:nvSpPr>
          <p:cNvPr id="3458" name="Title Text"/>
          <p:cNvSpPr txBox="1">
            <a:spLocks noGrp="1"/>
          </p:cNvSpPr>
          <p:nvPr>
            <p:ph type="title"/>
          </p:nvPr>
        </p:nvSpPr>
        <p:spPr>
          <a:xfrm>
            <a:off x="629619" y="365061"/>
            <a:ext cx="7886995" cy="1325158"/>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59" name="Body Level One…"/>
          <p:cNvSpPr txBox="1">
            <a:spLocks noGrp="1"/>
          </p:cNvSpPr>
          <p:nvPr>
            <p:ph type="body" sz="quarter" idx="1"/>
          </p:nvPr>
        </p:nvSpPr>
        <p:spPr>
          <a:xfrm>
            <a:off x="629619" y="1681286"/>
            <a:ext cx="3868144" cy="823899"/>
          </a:xfrm>
          <a:prstGeom prst="rect">
            <a:avLst/>
          </a:prstGeom>
        </p:spPr>
        <p:txBody>
          <a:bodyPr lIns="46799" tIns="46799" rIns="46799" bIns="46799" anchor="b">
            <a:normAutofit/>
          </a:bodyPr>
          <a:lstStyle>
            <a:lvl1pPr marL="0" indent="0"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60" name="Text Placeholder 4"/>
          <p:cNvSpPr>
            <a:spLocks noGrp="1"/>
          </p:cNvSpPr>
          <p:nvPr>
            <p:ph type="body" sz="quarter" idx="21"/>
          </p:nvPr>
        </p:nvSpPr>
        <p:spPr>
          <a:xfrm>
            <a:off x="4629491" y="1681286"/>
            <a:ext cx="3887121" cy="823898"/>
          </a:xfrm>
          <a:prstGeom prst="rect">
            <a:avLst/>
          </a:prstGeom>
        </p:spPr>
        <p:txBody>
          <a:bodyPr lIns="46799" tIns="46799" rIns="46799" bIns="46799" anchor="b">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600" b="1">
                <a:solidFill>
                  <a:srgbClr val="000000"/>
                </a:solidFill>
              </a:defRPr>
            </a:pPr>
            <a:endParaRPr dirty="0"/>
          </a:p>
        </p:txBody>
      </p:sp>
      <p:sp>
        <p:nvSpPr>
          <p:cNvPr id="346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40724609"/>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1940680129"/>
      </p:ext>
    </p:extLst>
  </p:cSld>
  <p:clrMapOvr>
    <a:masterClrMapping/>
  </p:clrMapOvr>
  <p:transition>
    <p:fade/>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showMasterSp="0" type="tx">
  <p:cSld name="25_Title Only">
    <p:bg>
      <p:bgPr>
        <a:solidFill>
          <a:srgbClr val="FFFFFF"/>
        </a:solidFill>
        <a:effectLst/>
      </p:bgPr>
    </p:bg>
    <p:spTree>
      <p:nvGrpSpPr>
        <p:cNvPr id="1" name=""/>
        <p:cNvGrpSpPr/>
        <p:nvPr/>
      </p:nvGrpSpPr>
      <p:grpSpPr>
        <a:xfrm>
          <a:off x="0" y="0"/>
          <a:ext cx="0" cy="0"/>
          <a:chOff x="0" y="0"/>
          <a:chExt cx="0" cy="0"/>
        </a:xfrm>
      </p:grpSpPr>
      <p:sp>
        <p:nvSpPr>
          <p:cNvPr id="3468"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69"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85497336"/>
      </p:ext>
    </p:extLst>
  </p:cSld>
  <p:clrMapOvr>
    <a:masterClrMapping/>
  </p:clrMapOvr>
  <p:transition spd="med"/>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x">
  <p:cSld name="24_Blank">
    <p:bg>
      <p:bgPr>
        <a:solidFill>
          <a:srgbClr val="FFFFFF"/>
        </a:solidFill>
        <a:effectLst/>
      </p:bgPr>
    </p:bg>
    <p:spTree>
      <p:nvGrpSpPr>
        <p:cNvPr id="1" name=""/>
        <p:cNvGrpSpPr/>
        <p:nvPr/>
      </p:nvGrpSpPr>
      <p:grpSpPr>
        <a:xfrm>
          <a:off x="0" y="0"/>
          <a:ext cx="0" cy="0"/>
          <a:chOff x="0" y="0"/>
          <a:chExt cx="0" cy="0"/>
        </a:xfrm>
      </p:grpSpPr>
      <p:sp>
        <p:nvSpPr>
          <p:cNvPr id="347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42272468"/>
      </p:ext>
    </p:extLst>
  </p:cSld>
  <p:clrMapOvr>
    <a:masterClrMapping/>
  </p:clrMapOvr>
  <p:transition spd="med"/>
</p:sldLayout>
</file>

<file path=ppt/slideLayouts/slideLayout722.xml><?xml version="1.0" encoding="utf-8"?>
<p:sldLayout xmlns:a="http://schemas.openxmlformats.org/drawingml/2006/main" xmlns:r="http://schemas.openxmlformats.org/officeDocument/2006/relationships" xmlns:p="http://schemas.openxmlformats.org/presentationml/2006/main" showMasterSp="0" type="tx">
  <p:cSld name="25_Content with Caption">
    <p:bg>
      <p:bgPr>
        <a:solidFill>
          <a:srgbClr val="FFFFFF"/>
        </a:solidFill>
        <a:effectLst/>
      </p:bgPr>
    </p:bg>
    <p:spTree>
      <p:nvGrpSpPr>
        <p:cNvPr id="1" name=""/>
        <p:cNvGrpSpPr/>
        <p:nvPr/>
      </p:nvGrpSpPr>
      <p:grpSpPr>
        <a:xfrm>
          <a:off x="0" y="0"/>
          <a:ext cx="0" cy="0"/>
          <a:chOff x="0" y="0"/>
          <a:chExt cx="0" cy="0"/>
        </a:xfrm>
      </p:grpSpPr>
      <p:sp>
        <p:nvSpPr>
          <p:cNvPr id="348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84" name="Body Level One…"/>
          <p:cNvSpPr txBox="1">
            <a:spLocks noGrp="1"/>
          </p:cNvSpPr>
          <p:nvPr>
            <p:ph type="body" sz="half" idx="1"/>
          </p:nvPr>
        </p:nvSpPr>
        <p:spPr>
          <a:xfrm>
            <a:off x="3887120" y="986891"/>
            <a:ext cx="4629493" cy="487417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85" name="Text Placeholder 3"/>
          <p:cNvSpPr>
            <a:spLocks noGrp="1"/>
          </p:cNvSpPr>
          <p:nvPr>
            <p:ph type="body" sz="quarter" idx="21"/>
          </p:nvPr>
        </p:nvSpPr>
        <p:spPr>
          <a:xfrm>
            <a:off x="629619" y="2057512"/>
            <a:ext cx="2949390" cy="3811364"/>
          </a:xfrm>
          <a:prstGeom prst="rect">
            <a:avLst/>
          </a:prstGeom>
        </p:spPr>
        <p:txBody>
          <a:bodyPr lIns="46799" tIns="46799" rIns="46799" bIns="46799">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100">
                <a:solidFill>
                  <a:srgbClr val="000000"/>
                </a:solidFill>
              </a:defRPr>
            </a:pPr>
            <a:endParaRPr dirty="0"/>
          </a:p>
        </p:txBody>
      </p:sp>
      <p:sp>
        <p:nvSpPr>
          <p:cNvPr id="348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37818731"/>
      </p:ext>
    </p:extLst>
  </p:cSld>
  <p:clrMapOvr>
    <a:masterClrMapping/>
  </p:clrMapOvr>
  <p:transition spd="med"/>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type="tx">
  <p:cSld name="25_Picture with Caption">
    <p:bg>
      <p:bgPr>
        <a:solidFill>
          <a:srgbClr val="FFFFFF"/>
        </a:solidFill>
        <a:effectLst/>
      </p:bgPr>
    </p:bg>
    <p:spTree>
      <p:nvGrpSpPr>
        <p:cNvPr id="1" name=""/>
        <p:cNvGrpSpPr/>
        <p:nvPr/>
      </p:nvGrpSpPr>
      <p:grpSpPr>
        <a:xfrm>
          <a:off x="0" y="0"/>
          <a:ext cx="0" cy="0"/>
          <a:chOff x="0" y="0"/>
          <a:chExt cx="0" cy="0"/>
        </a:xfrm>
      </p:grpSpPr>
      <p:sp>
        <p:nvSpPr>
          <p:cNvPr id="349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94" name="Picture Placeholder 2"/>
          <p:cNvSpPr>
            <a:spLocks noGrp="1"/>
          </p:cNvSpPr>
          <p:nvPr>
            <p:ph type="pic" sz="half" idx="21"/>
          </p:nvPr>
        </p:nvSpPr>
        <p:spPr>
          <a:xfrm>
            <a:off x="3887120" y="986891"/>
            <a:ext cx="4629493" cy="487417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495" name="Body Level One…"/>
          <p:cNvSpPr txBox="1">
            <a:spLocks noGrp="1"/>
          </p:cNvSpPr>
          <p:nvPr>
            <p:ph type="body" sz="quarter" idx="1"/>
          </p:nvPr>
        </p:nvSpPr>
        <p:spPr>
          <a:xfrm>
            <a:off x="629619" y="2057512"/>
            <a:ext cx="2949390" cy="3811364"/>
          </a:xfrm>
          <a:prstGeom prst="rect">
            <a:avLst/>
          </a:prstGeom>
        </p:spPr>
        <p:txBody>
          <a:bodyPr lIns="46799" tIns="46799" rIns="46799" bIns="46799">
            <a:normAutofit/>
          </a:bodyPr>
          <a:lstStyle>
            <a:lvl1pPr marL="0" indent="0" defTabSz="321503">
              <a:spcBef>
                <a:spcPts val="500"/>
              </a:spcBef>
              <a:buSzTx/>
              <a:buNone/>
              <a:defRPr sz="11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1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1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1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1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9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6998200"/>
      </p:ext>
    </p:extLst>
  </p:cSld>
  <p:clrMapOvr>
    <a:masterClrMapping/>
  </p:clrMapOvr>
  <p:transition spd="med"/>
</p:sldLayout>
</file>

<file path=ppt/slideLayouts/slideLayout724.xml><?xml version="1.0" encoding="utf-8"?>
<p:sldLayout xmlns:a="http://schemas.openxmlformats.org/drawingml/2006/main" xmlns:r="http://schemas.openxmlformats.org/officeDocument/2006/relationships" xmlns:p="http://schemas.openxmlformats.org/presentationml/2006/main" showMasterSp="0" type="tx">
  <p:cSld name="25_Title and Vertical Text">
    <p:bg>
      <p:bgPr>
        <a:solidFill>
          <a:srgbClr val="FFFFFF"/>
        </a:solidFill>
        <a:effectLst/>
      </p:bgPr>
    </p:bg>
    <p:spTree>
      <p:nvGrpSpPr>
        <p:cNvPr id="1" name=""/>
        <p:cNvGrpSpPr/>
        <p:nvPr/>
      </p:nvGrpSpPr>
      <p:grpSpPr>
        <a:xfrm>
          <a:off x="0" y="0"/>
          <a:ext cx="0" cy="0"/>
          <a:chOff x="0" y="0"/>
          <a:chExt cx="0" cy="0"/>
        </a:xfrm>
      </p:grpSpPr>
      <p:sp>
        <p:nvSpPr>
          <p:cNvPr id="3503"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504" name="Body Level One…"/>
          <p:cNvSpPr txBox="1">
            <a:spLocks noGrp="1"/>
          </p:cNvSpPr>
          <p:nvPr>
            <p:ph type="body" sz="half" idx="1"/>
          </p:nvPr>
        </p:nvSpPr>
        <p:spPr>
          <a:xfrm>
            <a:off x="321507" y="1125324"/>
            <a:ext cx="5786029" cy="3181720"/>
          </a:xfrm>
          <a:prstGeom prst="rect">
            <a:avLst/>
          </a:prstGeom>
        </p:spPr>
        <p:txBody>
          <a:bodyPr vert="eaVert"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05"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28475932"/>
      </p:ext>
    </p:extLst>
  </p:cSld>
  <p:clrMapOvr>
    <a:masterClrMapping/>
  </p:clrMapOvr>
  <p:transition spd="med"/>
</p:sldLayout>
</file>

<file path=ppt/slideLayouts/slideLayout725.xml><?xml version="1.0" encoding="utf-8"?>
<p:sldLayout xmlns:a="http://schemas.openxmlformats.org/drawingml/2006/main" xmlns:r="http://schemas.openxmlformats.org/officeDocument/2006/relationships" xmlns:p="http://schemas.openxmlformats.org/presentationml/2006/main" showMasterSp="0" type="tx">
  <p:cSld name="25_Vertical Title and Text">
    <p:bg>
      <p:bgPr>
        <a:solidFill>
          <a:srgbClr val="FFFFFF"/>
        </a:solidFill>
        <a:effectLst/>
      </p:bgPr>
    </p:bg>
    <p:spTree>
      <p:nvGrpSpPr>
        <p:cNvPr id="1" name=""/>
        <p:cNvGrpSpPr/>
        <p:nvPr/>
      </p:nvGrpSpPr>
      <p:grpSpPr>
        <a:xfrm>
          <a:off x="0" y="0"/>
          <a:ext cx="0" cy="0"/>
          <a:chOff x="0" y="0"/>
          <a:chExt cx="0" cy="0"/>
        </a:xfrm>
      </p:grpSpPr>
      <p:sp>
        <p:nvSpPr>
          <p:cNvPr id="3512" name="Title Text"/>
          <p:cNvSpPr txBox="1">
            <a:spLocks noGrp="1"/>
          </p:cNvSpPr>
          <p:nvPr>
            <p:ph type="title"/>
          </p:nvPr>
        </p:nvSpPr>
        <p:spPr>
          <a:xfrm>
            <a:off x="4661865" y="193136"/>
            <a:ext cx="1445671" cy="4113907"/>
          </a:xfrm>
          <a:prstGeom prst="rect">
            <a:avLst/>
          </a:prstGeom>
          <a:noFill/>
        </p:spPr>
        <p:txBody>
          <a:bodyPr vert="eaVert"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513" name="Body Level One…"/>
          <p:cNvSpPr txBox="1">
            <a:spLocks noGrp="1"/>
          </p:cNvSpPr>
          <p:nvPr>
            <p:ph type="body" sz="half" idx="1"/>
          </p:nvPr>
        </p:nvSpPr>
        <p:spPr>
          <a:xfrm>
            <a:off x="321507" y="193136"/>
            <a:ext cx="4233190" cy="4113907"/>
          </a:xfrm>
          <a:prstGeom prst="rect">
            <a:avLst/>
          </a:prstGeom>
        </p:spPr>
        <p:txBody>
          <a:bodyPr vert="eaVert"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1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35837767"/>
      </p:ext>
    </p:extLst>
  </p:cSld>
  <p:clrMapOvr>
    <a:masterClrMapping/>
  </p:clrMapOvr>
  <p:transition spd="med"/>
</p:sldLayout>
</file>

<file path=ppt/slideLayouts/slideLayout726.xml><?xml version="1.0" encoding="utf-8"?>
<p:sldLayout xmlns:a="http://schemas.openxmlformats.org/drawingml/2006/main" xmlns:r="http://schemas.openxmlformats.org/officeDocument/2006/relationships" xmlns:p="http://schemas.openxmlformats.org/presentationml/2006/main" showMasterSp="0" type="tx">
  <p:cSld name="16_Title Slide">
    <p:bg>
      <p:bgPr>
        <a:solidFill>
          <a:srgbClr val="390039"/>
        </a:solidFill>
        <a:effectLst/>
      </p:bgPr>
    </p:bg>
    <p:spTree>
      <p:nvGrpSpPr>
        <p:cNvPr id="1" name=""/>
        <p:cNvGrpSpPr/>
        <p:nvPr/>
      </p:nvGrpSpPr>
      <p:grpSpPr>
        <a:xfrm>
          <a:off x="0" y="0"/>
          <a:ext cx="0" cy="0"/>
          <a:chOff x="0" y="0"/>
          <a:chExt cx="0" cy="0"/>
        </a:xfrm>
      </p:grpSpPr>
      <p:sp>
        <p:nvSpPr>
          <p:cNvPr id="3521" name="Title Text"/>
          <p:cNvSpPr txBox="1">
            <a:spLocks noGrp="1"/>
          </p:cNvSpPr>
          <p:nvPr>
            <p:ph type="title"/>
          </p:nvPr>
        </p:nvSpPr>
        <p:spPr>
          <a:xfrm>
            <a:off x="685800" y="2130426"/>
            <a:ext cx="7772400" cy="1470026"/>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22" name="Body Level One…"/>
          <p:cNvSpPr txBox="1">
            <a:spLocks noGrp="1"/>
          </p:cNvSpPr>
          <p:nvPr>
            <p:ph type="body" sz="quarter" idx="1"/>
          </p:nvPr>
        </p:nvSpPr>
        <p:spPr>
          <a:xfrm>
            <a:off x="1371600" y="3886201"/>
            <a:ext cx="6400800" cy="1752601"/>
          </a:xfrm>
          <a:prstGeom prst="rect">
            <a:avLst/>
          </a:prstGeom>
        </p:spPr>
        <p:txBody>
          <a:bodyPr lIns="45671" tIns="45671" rIns="45671" bIns="45671">
            <a:normAutofit/>
          </a:bodyPr>
          <a:lstStyle>
            <a:lvl1pPr marL="0" indent="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2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37810176"/>
      </p:ext>
    </p:extLst>
  </p:cSld>
  <p:clrMapOvr>
    <a:masterClrMapping/>
  </p:clrMapOvr>
  <p:transition spd="med"/>
</p:sldLayout>
</file>

<file path=ppt/slideLayouts/slideLayout727.xml><?xml version="1.0" encoding="utf-8"?>
<p:sldLayout xmlns:a="http://schemas.openxmlformats.org/drawingml/2006/main" xmlns:r="http://schemas.openxmlformats.org/officeDocument/2006/relationships" xmlns:p="http://schemas.openxmlformats.org/presentationml/2006/main" showMasterSp="0" type="tx">
  <p:cSld name="24_Title and Content">
    <p:bg>
      <p:bgPr>
        <a:solidFill>
          <a:srgbClr val="390039"/>
        </a:solidFill>
        <a:effectLst/>
      </p:bgPr>
    </p:bg>
    <p:spTree>
      <p:nvGrpSpPr>
        <p:cNvPr id="1" name=""/>
        <p:cNvGrpSpPr/>
        <p:nvPr/>
      </p:nvGrpSpPr>
      <p:grpSpPr>
        <a:xfrm>
          <a:off x="0" y="0"/>
          <a:ext cx="0" cy="0"/>
          <a:chOff x="0" y="0"/>
          <a:chExt cx="0" cy="0"/>
        </a:xfrm>
      </p:grpSpPr>
      <p:sp>
        <p:nvSpPr>
          <p:cNvPr id="353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31" name="Body Level One…"/>
          <p:cNvSpPr txBox="1">
            <a:spLocks noGrp="1"/>
          </p:cNvSpPr>
          <p:nvPr>
            <p:ph type="body" idx="1"/>
          </p:nvPr>
        </p:nvSpPr>
        <p:spPr>
          <a:xfrm>
            <a:off x="457200" y="1600200"/>
            <a:ext cx="8229600" cy="452596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26303092"/>
      </p:ext>
    </p:extLst>
  </p:cSld>
  <p:clrMapOvr>
    <a:masterClrMapping/>
  </p:clrMapOvr>
  <p:transition spd="med"/>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type="tx">
  <p:cSld name="26_Section Header">
    <p:bg>
      <p:bgPr>
        <a:solidFill>
          <a:srgbClr val="390039"/>
        </a:solidFill>
        <a:effectLst/>
      </p:bgPr>
    </p:bg>
    <p:spTree>
      <p:nvGrpSpPr>
        <p:cNvPr id="1" name=""/>
        <p:cNvGrpSpPr/>
        <p:nvPr/>
      </p:nvGrpSpPr>
      <p:grpSpPr>
        <a:xfrm>
          <a:off x="0" y="0"/>
          <a:ext cx="0" cy="0"/>
          <a:chOff x="0" y="0"/>
          <a:chExt cx="0" cy="0"/>
        </a:xfrm>
      </p:grpSpPr>
      <p:sp>
        <p:nvSpPr>
          <p:cNvPr id="3539"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b="1" i="0" cap="all">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40"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41"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79310917"/>
      </p:ext>
    </p:extLst>
  </p:cSld>
  <p:clrMapOvr>
    <a:masterClrMapping/>
  </p:clrMapOvr>
  <p:transition spd="med"/>
</p:sldLayout>
</file>

<file path=ppt/slideLayouts/slideLayout729.xml><?xml version="1.0" encoding="utf-8"?>
<p:sldLayout xmlns:a="http://schemas.openxmlformats.org/drawingml/2006/main" xmlns:r="http://schemas.openxmlformats.org/officeDocument/2006/relationships" xmlns:p="http://schemas.openxmlformats.org/presentationml/2006/main" showMasterSp="0" type="tx">
  <p:cSld name="26_Two Content">
    <p:bg>
      <p:bgPr>
        <a:solidFill>
          <a:srgbClr val="390039"/>
        </a:solidFill>
        <a:effectLst/>
      </p:bgPr>
    </p:bg>
    <p:spTree>
      <p:nvGrpSpPr>
        <p:cNvPr id="1" name=""/>
        <p:cNvGrpSpPr/>
        <p:nvPr/>
      </p:nvGrpSpPr>
      <p:grpSpPr>
        <a:xfrm>
          <a:off x="0" y="0"/>
          <a:ext cx="0" cy="0"/>
          <a:chOff x="0" y="0"/>
          <a:chExt cx="0" cy="0"/>
        </a:xfrm>
      </p:grpSpPr>
      <p:sp>
        <p:nvSpPr>
          <p:cNvPr id="354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49"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9750" indent="-333032">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33151" indent="-319708">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25405" indent="-355231">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82126" indent="-355231">
              <a:spcBef>
                <a:spcPts val="600"/>
              </a:spcBef>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5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34116174"/>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1969825"/>
      </p:ext>
    </p:extLst>
  </p:cSld>
  <p:clrMapOvr>
    <a:masterClrMapping/>
  </p:clrMapOvr>
  <p:transition>
    <p:fade/>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type="tx">
  <p:cSld name="26_Comparison">
    <p:bg>
      <p:bgPr>
        <a:solidFill>
          <a:srgbClr val="390039"/>
        </a:solidFill>
        <a:effectLst/>
      </p:bgPr>
    </p:bg>
    <p:spTree>
      <p:nvGrpSpPr>
        <p:cNvPr id="1" name=""/>
        <p:cNvGrpSpPr/>
        <p:nvPr/>
      </p:nvGrpSpPr>
      <p:grpSpPr>
        <a:xfrm>
          <a:off x="0" y="0"/>
          <a:ext cx="0" cy="0"/>
          <a:chOff x="0" y="0"/>
          <a:chExt cx="0" cy="0"/>
        </a:xfrm>
      </p:grpSpPr>
      <p:sp>
        <p:nvSpPr>
          <p:cNvPr id="355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58"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59"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dirty="0"/>
          </a:p>
        </p:txBody>
      </p:sp>
      <p:sp>
        <p:nvSpPr>
          <p:cNvPr id="356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64556757"/>
      </p:ext>
    </p:extLst>
  </p:cSld>
  <p:clrMapOvr>
    <a:masterClrMapping/>
  </p:clrMapOvr>
  <p:transition spd="med"/>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x">
  <p:cSld name="26_Title Only">
    <p:bg>
      <p:bgPr>
        <a:solidFill>
          <a:srgbClr val="390039"/>
        </a:solidFill>
        <a:effectLst/>
      </p:bgPr>
    </p:bg>
    <p:spTree>
      <p:nvGrpSpPr>
        <p:cNvPr id="1" name=""/>
        <p:cNvGrpSpPr/>
        <p:nvPr/>
      </p:nvGrpSpPr>
      <p:grpSpPr>
        <a:xfrm>
          <a:off x="0" y="0"/>
          <a:ext cx="0" cy="0"/>
          <a:chOff x="0" y="0"/>
          <a:chExt cx="0" cy="0"/>
        </a:xfrm>
      </p:grpSpPr>
      <p:sp>
        <p:nvSpPr>
          <p:cNvPr id="356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68"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5267993"/>
      </p:ext>
    </p:extLst>
  </p:cSld>
  <p:clrMapOvr>
    <a:masterClrMapping/>
  </p:clrMapOvr>
  <p:transition spd="med"/>
</p:sldLayout>
</file>

<file path=ppt/slideLayouts/slideLayout732.xml><?xml version="1.0" encoding="utf-8"?>
<p:sldLayout xmlns:a="http://schemas.openxmlformats.org/drawingml/2006/main" xmlns:r="http://schemas.openxmlformats.org/officeDocument/2006/relationships" xmlns:p="http://schemas.openxmlformats.org/presentationml/2006/main" showMasterSp="0" type="tx">
  <p:cSld name="25_Blank">
    <p:bg>
      <p:bgPr>
        <a:solidFill>
          <a:srgbClr val="390039"/>
        </a:solidFill>
        <a:effectLst/>
      </p:bgPr>
    </p:bg>
    <p:spTree>
      <p:nvGrpSpPr>
        <p:cNvPr id="1" name=""/>
        <p:cNvGrpSpPr/>
        <p:nvPr/>
      </p:nvGrpSpPr>
      <p:grpSpPr>
        <a:xfrm>
          <a:off x="0" y="0"/>
          <a:ext cx="0" cy="0"/>
          <a:chOff x="0" y="0"/>
          <a:chExt cx="0" cy="0"/>
        </a:xfrm>
      </p:grpSpPr>
      <p:sp>
        <p:nvSpPr>
          <p:cNvPr id="357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65334245"/>
      </p:ext>
    </p:extLst>
  </p:cSld>
  <p:clrMapOvr>
    <a:masterClrMapping/>
  </p:clrMapOvr>
  <p:transition spd="med"/>
</p:sldLayout>
</file>

<file path=ppt/slideLayouts/slideLayout733.xml><?xml version="1.0" encoding="utf-8"?>
<p:sldLayout xmlns:a="http://schemas.openxmlformats.org/drawingml/2006/main" xmlns:r="http://schemas.openxmlformats.org/officeDocument/2006/relationships" xmlns:p="http://schemas.openxmlformats.org/presentationml/2006/main" showMasterSp="0" type="tx">
  <p:cSld name="26_Content with Caption">
    <p:bg>
      <p:bgPr>
        <a:solidFill>
          <a:srgbClr val="390039"/>
        </a:solidFill>
        <a:effectLst/>
      </p:bgPr>
    </p:bg>
    <p:spTree>
      <p:nvGrpSpPr>
        <p:cNvPr id="1" name=""/>
        <p:cNvGrpSpPr/>
        <p:nvPr/>
      </p:nvGrpSpPr>
      <p:grpSpPr>
        <a:xfrm>
          <a:off x="0" y="0"/>
          <a:ext cx="0" cy="0"/>
          <a:chOff x="0" y="0"/>
          <a:chExt cx="0" cy="0"/>
        </a:xfrm>
      </p:grpSpPr>
      <p:sp>
        <p:nvSpPr>
          <p:cNvPr id="3582"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83"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84"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dirty="0"/>
          </a:p>
        </p:txBody>
      </p:sp>
      <p:sp>
        <p:nvSpPr>
          <p:cNvPr id="358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80726903"/>
      </p:ext>
    </p:extLst>
  </p:cSld>
  <p:clrMapOvr>
    <a:masterClrMapping/>
  </p:clrMapOvr>
  <p:transition spd="med"/>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type="tx">
  <p:cSld name="26_Picture with Caption">
    <p:bg>
      <p:bgPr>
        <a:solidFill>
          <a:srgbClr val="390039"/>
        </a:solidFill>
        <a:effectLst/>
      </p:bgPr>
    </p:bg>
    <p:spTree>
      <p:nvGrpSpPr>
        <p:cNvPr id="1" name=""/>
        <p:cNvGrpSpPr/>
        <p:nvPr/>
      </p:nvGrpSpPr>
      <p:grpSpPr>
        <a:xfrm>
          <a:off x="0" y="0"/>
          <a:ext cx="0" cy="0"/>
          <a:chOff x="0" y="0"/>
          <a:chExt cx="0" cy="0"/>
        </a:xfrm>
      </p:grpSpPr>
      <p:sp>
        <p:nvSpPr>
          <p:cNvPr id="3592"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9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594"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9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94846596"/>
      </p:ext>
    </p:extLst>
  </p:cSld>
  <p:clrMapOvr>
    <a:masterClrMapping/>
  </p:clrMapOvr>
  <p:transition spd="med"/>
</p:sldLayout>
</file>

<file path=ppt/slideLayouts/slideLayout735.xml><?xml version="1.0" encoding="utf-8"?>
<p:sldLayout xmlns:a="http://schemas.openxmlformats.org/drawingml/2006/main" xmlns:r="http://schemas.openxmlformats.org/officeDocument/2006/relationships" xmlns:p="http://schemas.openxmlformats.org/presentationml/2006/main" showMasterSp="0" type="tx">
  <p:cSld name="26_Title and Vertical Text">
    <p:bg>
      <p:bgPr>
        <a:solidFill>
          <a:srgbClr val="390039"/>
        </a:solidFill>
        <a:effectLst/>
      </p:bgPr>
    </p:bg>
    <p:spTree>
      <p:nvGrpSpPr>
        <p:cNvPr id="1" name=""/>
        <p:cNvGrpSpPr/>
        <p:nvPr/>
      </p:nvGrpSpPr>
      <p:grpSpPr>
        <a:xfrm>
          <a:off x="0" y="0"/>
          <a:ext cx="0" cy="0"/>
          <a:chOff x="0" y="0"/>
          <a:chExt cx="0" cy="0"/>
        </a:xfrm>
      </p:grpSpPr>
      <p:sp>
        <p:nvSpPr>
          <p:cNvPr id="3602"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603" name="Body Level One…"/>
          <p:cNvSpPr txBox="1">
            <a:spLocks noGrp="1"/>
          </p:cNvSpPr>
          <p:nvPr>
            <p:ph type="body" idx="1"/>
          </p:nvPr>
        </p:nvSpPr>
        <p:spPr>
          <a:xfrm>
            <a:off x="457200" y="1600200"/>
            <a:ext cx="8229600" cy="4525963"/>
          </a:xfrm>
          <a:prstGeom prst="rect">
            <a:avLst/>
          </a:prstGeom>
        </p:spPr>
        <p:txBody>
          <a:bodyPr vert="eaVert"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04"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91139169"/>
      </p:ext>
    </p:extLst>
  </p:cSld>
  <p:clrMapOvr>
    <a:masterClrMapping/>
  </p:clrMapOvr>
  <p:transition spd="med"/>
</p:sldLayout>
</file>

<file path=ppt/slideLayouts/slideLayout736.xml><?xml version="1.0" encoding="utf-8"?>
<p:sldLayout xmlns:a="http://schemas.openxmlformats.org/drawingml/2006/main" xmlns:r="http://schemas.openxmlformats.org/officeDocument/2006/relationships" xmlns:p="http://schemas.openxmlformats.org/presentationml/2006/main" showMasterSp="0" type="tx">
  <p:cSld name="26_Vertical Title and Text">
    <p:bg>
      <p:bgPr>
        <a:solidFill>
          <a:srgbClr val="390039"/>
        </a:solidFill>
        <a:effectLst/>
      </p:bgPr>
    </p:bg>
    <p:spTree>
      <p:nvGrpSpPr>
        <p:cNvPr id="1" name=""/>
        <p:cNvGrpSpPr/>
        <p:nvPr/>
      </p:nvGrpSpPr>
      <p:grpSpPr>
        <a:xfrm>
          <a:off x="0" y="0"/>
          <a:ext cx="0" cy="0"/>
          <a:chOff x="0" y="0"/>
          <a:chExt cx="0" cy="0"/>
        </a:xfrm>
      </p:grpSpPr>
      <p:sp>
        <p:nvSpPr>
          <p:cNvPr id="3611" name="Title Text"/>
          <p:cNvSpPr txBox="1">
            <a:spLocks noGrp="1"/>
          </p:cNvSpPr>
          <p:nvPr>
            <p:ph type="title"/>
          </p:nvPr>
        </p:nvSpPr>
        <p:spPr>
          <a:xfrm>
            <a:off x="6629400" y="274659"/>
            <a:ext cx="2057400" cy="5851526"/>
          </a:xfrm>
          <a:prstGeom prst="rect">
            <a:avLst/>
          </a:prstGeom>
          <a:noFill/>
        </p:spPr>
        <p:txBody>
          <a:bodyPr vert="eaVert"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612" name="Body Level One…"/>
          <p:cNvSpPr txBox="1">
            <a:spLocks noGrp="1"/>
          </p:cNvSpPr>
          <p:nvPr>
            <p:ph type="body" idx="1"/>
          </p:nvPr>
        </p:nvSpPr>
        <p:spPr>
          <a:xfrm>
            <a:off x="457200" y="274659"/>
            <a:ext cx="6019800" cy="5851526"/>
          </a:xfrm>
          <a:prstGeom prst="rect">
            <a:avLst/>
          </a:prstGeom>
        </p:spPr>
        <p:txBody>
          <a:bodyPr vert="eaVert"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1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42333152"/>
      </p:ext>
    </p:extLst>
  </p:cSld>
  <p:clrMapOvr>
    <a:masterClrMapping/>
  </p:clrMapOvr>
  <p:transition spd="med"/>
</p:sldLayout>
</file>

<file path=ppt/slideLayouts/slideLayout737.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390039"/>
        </a:solidFill>
        <a:effectLst/>
      </p:bgPr>
    </p:bg>
    <p:spTree>
      <p:nvGrpSpPr>
        <p:cNvPr id="1" name=""/>
        <p:cNvGrpSpPr/>
        <p:nvPr/>
      </p:nvGrpSpPr>
      <p:grpSpPr>
        <a:xfrm>
          <a:off x="0" y="0"/>
          <a:ext cx="0" cy="0"/>
          <a:chOff x="0" y="0"/>
          <a:chExt cx="0" cy="0"/>
        </a:xfrm>
      </p:grpSpPr>
      <p:sp>
        <p:nvSpPr>
          <p:cNvPr id="362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621"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2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80319937"/>
      </p:ext>
    </p:extLst>
  </p:cSld>
  <p:clrMapOvr>
    <a:masterClrMapping/>
  </p:clrMapOvr>
  <p:transition spd="med"/>
</p:sldLayout>
</file>

<file path=ppt/slideLayouts/slideLayout738.xml><?xml version="1.0" encoding="utf-8"?>
<p:sldLayout xmlns:a="http://schemas.openxmlformats.org/drawingml/2006/main" xmlns:r="http://schemas.openxmlformats.org/officeDocument/2006/relationships" xmlns:p="http://schemas.openxmlformats.org/presentationml/2006/main" showMasterSp="0" type="tx">
  <p:cSld name="25_Title and Content">
    <p:bg>
      <p:bgPr>
        <a:solidFill>
          <a:srgbClr val="000000"/>
        </a:solidFill>
        <a:effectLst/>
      </p:bgPr>
    </p:bg>
    <p:spTree>
      <p:nvGrpSpPr>
        <p:cNvPr id="1" name=""/>
        <p:cNvGrpSpPr/>
        <p:nvPr/>
      </p:nvGrpSpPr>
      <p:grpSpPr>
        <a:xfrm>
          <a:off x="0" y="0"/>
          <a:ext cx="0" cy="0"/>
          <a:chOff x="0" y="0"/>
          <a:chExt cx="0" cy="0"/>
        </a:xfrm>
      </p:grpSpPr>
      <p:grpSp>
        <p:nvGrpSpPr>
          <p:cNvPr id="3636" name="Group 2"/>
          <p:cNvGrpSpPr/>
          <p:nvPr/>
        </p:nvGrpSpPr>
        <p:grpSpPr>
          <a:xfrm>
            <a:off x="0" y="3902080"/>
            <a:ext cx="3400426" cy="2949576"/>
            <a:chOff x="0" y="0"/>
            <a:chExt cx="3400425" cy="2949575"/>
          </a:xfrm>
        </p:grpSpPr>
        <p:sp>
          <p:nvSpPr>
            <p:cNvPr id="36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37"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638"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39"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9219803"/>
      </p:ext>
    </p:extLst>
  </p:cSld>
  <p:clrMapOvr>
    <a:masterClrMapping/>
  </p:clrMapOvr>
  <p:transition spd="med"/>
</p:sldLayout>
</file>

<file path=ppt/slideLayouts/slideLayout739.xml><?xml version="1.0" encoding="utf-8"?>
<p:sldLayout xmlns:a="http://schemas.openxmlformats.org/drawingml/2006/main" xmlns:r="http://schemas.openxmlformats.org/officeDocument/2006/relationships" xmlns:p="http://schemas.openxmlformats.org/presentationml/2006/main" showMasterSp="0" type="tx">
  <p:cSld name="27_Section Header">
    <p:bg>
      <p:bgPr>
        <a:solidFill>
          <a:srgbClr val="000000"/>
        </a:solidFill>
        <a:effectLst/>
      </p:bgPr>
    </p:bg>
    <p:spTree>
      <p:nvGrpSpPr>
        <p:cNvPr id="1" name=""/>
        <p:cNvGrpSpPr/>
        <p:nvPr/>
      </p:nvGrpSpPr>
      <p:grpSpPr>
        <a:xfrm>
          <a:off x="0" y="0"/>
          <a:ext cx="0" cy="0"/>
          <a:chOff x="0" y="0"/>
          <a:chExt cx="0" cy="0"/>
        </a:xfrm>
      </p:grpSpPr>
      <p:grpSp>
        <p:nvGrpSpPr>
          <p:cNvPr id="3653" name="Group 2"/>
          <p:cNvGrpSpPr/>
          <p:nvPr/>
        </p:nvGrpSpPr>
        <p:grpSpPr>
          <a:xfrm>
            <a:off x="0" y="3902080"/>
            <a:ext cx="3400426" cy="2949576"/>
            <a:chOff x="0" y="0"/>
            <a:chExt cx="3400425" cy="2949575"/>
          </a:xfrm>
        </p:grpSpPr>
        <p:sp>
          <p:nvSpPr>
            <p:cNvPr id="3646"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7"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8"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9"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0"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54" name="Title Text"/>
          <p:cNvSpPr txBox="1">
            <a:spLocks noGrp="1"/>
          </p:cNvSpPr>
          <p:nvPr>
            <p:ph type="title"/>
          </p:nvPr>
        </p:nvSpPr>
        <p:spPr>
          <a:xfrm>
            <a:off x="722312" y="4406905"/>
            <a:ext cx="7772401" cy="1362076"/>
          </a:xfrm>
          <a:prstGeom prst="rect">
            <a:avLst/>
          </a:prstGeom>
          <a:noFill/>
        </p:spPr>
        <p:txBody>
          <a:bodyPr lIns="45714" tIns="45714" rIns="45714" bIns="45714" anchor="t"/>
          <a:lstStyle>
            <a:lvl1pPr>
              <a:defRPr sz="4000" b="1" i="0" cap="a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655"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56"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81878083"/>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4028250"/>
      </p:ext>
    </p:extLst>
  </p:cSld>
  <p:clrMapOvr>
    <a:masterClrMapping/>
  </p:clrMapOvr>
  <p:transition>
    <p:fade/>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showMasterSp="0" type="tx">
  <p:cSld name="27_Two Content">
    <p:bg>
      <p:bgPr>
        <a:solidFill>
          <a:srgbClr val="000000"/>
        </a:solidFill>
        <a:effectLst/>
      </p:bgPr>
    </p:bg>
    <p:spTree>
      <p:nvGrpSpPr>
        <p:cNvPr id="1" name=""/>
        <p:cNvGrpSpPr/>
        <p:nvPr/>
      </p:nvGrpSpPr>
      <p:grpSpPr>
        <a:xfrm>
          <a:off x="0" y="0"/>
          <a:ext cx="0" cy="0"/>
          <a:chOff x="0" y="0"/>
          <a:chExt cx="0" cy="0"/>
        </a:xfrm>
      </p:grpSpPr>
      <p:grpSp>
        <p:nvGrpSpPr>
          <p:cNvPr id="3670" name="Group 2"/>
          <p:cNvGrpSpPr/>
          <p:nvPr/>
        </p:nvGrpSpPr>
        <p:grpSpPr>
          <a:xfrm>
            <a:off x="0" y="3902080"/>
            <a:ext cx="3400426" cy="2949576"/>
            <a:chOff x="0" y="0"/>
            <a:chExt cx="3400425" cy="2949575"/>
          </a:xfrm>
        </p:grpSpPr>
        <p:sp>
          <p:nvSpPr>
            <p:cNvPr id="3663"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4"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5"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6"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7"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71"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672"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488" indent="-333339">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304" indent="-320004">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011" indent="-355561">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161" indent="-355561">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73"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63133699"/>
      </p:ext>
    </p:extLst>
  </p:cSld>
  <p:clrMapOvr>
    <a:masterClrMapping/>
  </p:clrMapOvr>
  <p:transition spd="med"/>
</p:sldLayout>
</file>

<file path=ppt/slideLayouts/slideLayout741.xml><?xml version="1.0" encoding="utf-8"?>
<p:sldLayout xmlns:a="http://schemas.openxmlformats.org/drawingml/2006/main" xmlns:r="http://schemas.openxmlformats.org/officeDocument/2006/relationships" xmlns:p="http://schemas.openxmlformats.org/presentationml/2006/main" showMasterSp="0" type="tx">
  <p:cSld name="27_Comparison">
    <p:bg>
      <p:bgPr>
        <a:solidFill>
          <a:srgbClr val="000000"/>
        </a:solidFill>
        <a:effectLst/>
      </p:bgPr>
    </p:bg>
    <p:spTree>
      <p:nvGrpSpPr>
        <p:cNvPr id="1" name=""/>
        <p:cNvGrpSpPr/>
        <p:nvPr/>
      </p:nvGrpSpPr>
      <p:grpSpPr>
        <a:xfrm>
          <a:off x="0" y="0"/>
          <a:ext cx="0" cy="0"/>
          <a:chOff x="0" y="0"/>
          <a:chExt cx="0" cy="0"/>
        </a:xfrm>
      </p:grpSpPr>
      <p:grpSp>
        <p:nvGrpSpPr>
          <p:cNvPr id="3687" name="Group 2"/>
          <p:cNvGrpSpPr/>
          <p:nvPr/>
        </p:nvGrpSpPr>
        <p:grpSpPr>
          <a:xfrm>
            <a:off x="0" y="3902080"/>
            <a:ext cx="3400426" cy="2949576"/>
            <a:chOff x="0" y="0"/>
            <a:chExt cx="3400425" cy="2949575"/>
          </a:xfrm>
        </p:grpSpPr>
        <p:sp>
          <p:nvSpPr>
            <p:cNvPr id="368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88"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689"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90"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effectLst>
                  <a:outerShdw blurRad="38100" dist="38100" dir="2700000" rotWithShape="0">
                    <a:srgbClr val="000000"/>
                  </a:outerShdw>
                </a:effectLst>
              </a:defRPr>
            </a:pPr>
            <a:endParaRPr dirty="0"/>
          </a:p>
        </p:txBody>
      </p:sp>
      <p:sp>
        <p:nvSpPr>
          <p:cNvPr id="3691"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9094595"/>
      </p:ext>
    </p:extLst>
  </p:cSld>
  <p:clrMapOvr>
    <a:masterClrMapping/>
  </p:clrMapOvr>
  <p:transition spd="med"/>
</p:sldLayout>
</file>

<file path=ppt/slideLayouts/slideLayout742.xml><?xml version="1.0" encoding="utf-8"?>
<p:sldLayout xmlns:a="http://schemas.openxmlformats.org/drawingml/2006/main" xmlns:r="http://schemas.openxmlformats.org/officeDocument/2006/relationships" xmlns:p="http://schemas.openxmlformats.org/presentationml/2006/main" showMasterSp="0" type="tx">
  <p:cSld name="27_Title Only">
    <p:bg>
      <p:bgPr>
        <a:solidFill>
          <a:srgbClr val="000000"/>
        </a:solidFill>
        <a:effectLst/>
      </p:bgPr>
    </p:bg>
    <p:spTree>
      <p:nvGrpSpPr>
        <p:cNvPr id="1" name=""/>
        <p:cNvGrpSpPr/>
        <p:nvPr/>
      </p:nvGrpSpPr>
      <p:grpSpPr>
        <a:xfrm>
          <a:off x="0" y="0"/>
          <a:ext cx="0" cy="0"/>
          <a:chOff x="0" y="0"/>
          <a:chExt cx="0" cy="0"/>
        </a:xfrm>
      </p:grpSpPr>
      <p:grpSp>
        <p:nvGrpSpPr>
          <p:cNvPr id="3705" name="Group 2"/>
          <p:cNvGrpSpPr/>
          <p:nvPr/>
        </p:nvGrpSpPr>
        <p:grpSpPr>
          <a:xfrm>
            <a:off x="0" y="3902080"/>
            <a:ext cx="3400426" cy="2949576"/>
            <a:chOff x="0" y="0"/>
            <a:chExt cx="3400425" cy="2949575"/>
          </a:xfrm>
        </p:grpSpPr>
        <p:sp>
          <p:nvSpPr>
            <p:cNvPr id="369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9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06"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07"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50629508"/>
      </p:ext>
    </p:extLst>
  </p:cSld>
  <p:clrMapOvr>
    <a:masterClrMapping/>
  </p:clrMapOvr>
  <p:transition spd="med"/>
</p:sldLayout>
</file>

<file path=ppt/slideLayouts/slideLayout743.xml><?xml version="1.0" encoding="utf-8"?>
<p:sldLayout xmlns:a="http://schemas.openxmlformats.org/drawingml/2006/main" xmlns:r="http://schemas.openxmlformats.org/officeDocument/2006/relationships" xmlns:p="http://schemas.openxmlformats.org/presentationml/2006/main" showMasterSp="0" type="tx">
  <p:cSld name="26_Blank">
    <p:bg>
      <p:bgPr>
        <a:solidFill>
          <a:srgbClr val="000000"/>
        </a:solidFill>
        <a:effectLst/>
      </p:bgPr>
    </p:bg>
    <p:spTree>
      <p:nvGrpSpPr>
        <p:cNvPr id="1" name=""/>
        <p:cNvGrpSpPr/>
        <p:nvPr/>
      </p:nvGrpSpPr>
      <p:grpSpPr>
        <a:xfrm>
          <a:off x="0" y="0"/>
          <a:ext cx="0" cy="0"/>
          <a:chOff x="0" y="0"/>
          <a:chExt cx="0" cy="0"/>
        </a:xfrm>
      </p:grpSpPr>
      <p:grpSp>
        <p:nvGrpSpPr>
          <p:cNvPr id="3721" name="Group 2"/>
          <p:cNvGrpSpPr/>
          <p:nvPr/>
        </p:nvGrpSpPr>
        <p:grpSpPr>
          <a:xfrm>
            <a:off x="0" y="3902080"/>
            <a:ext cx="3400426" cy="2949576"/>
            <a:chOff x="0" y="0"/>
            <a:chExt cx="3400425" cy="2949575"/>
          </a:xfrm>
        </p:grpSpPr>
        <p:sp>
          <p:nvSpPr>
            <p:cNvPr id="371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2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22"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56817824"/>
      </p:ext>
    </p:extLst>
  </p:cSld>
  <p:clrMapOvr>
    <a:masterClrMapping/>
  </p:clrMapOvr>
  <p:transition spd="med"/>
</p:sldLayout>
</file>

<file path=ppt/slideLayouts/slideLayout744.xml><?xml version="1.0" encoding="utf-8"?>
<p:sldLayout xmlns:a="http://schemas.openxmlformats.org/drawingml/2006/main" xmlns:r="http://schemas.openxmlformats.org/officeDocument/2006/relationships" xmlns:p="http://schemas.openxmlformats.org/presentationml/2006/main" showMasterSp="0" type="tx">
  <p:cSld name="27_Content with Caption">
    <p:bg>
      <p:bgPr>
        <a:solidFill>
          <a:srgbClr val="000000"/>
        </a:solidFill>
        <a:effectLst/>
      </p:bgPr>
    </p:bg>
    <p:spTree>
      <p:nvGrpSpPr>
        <p:cNvPr id="1" name=""/>
        <p:cNvGrpSpPr/>
        <p:nvPr/>
      </p:nvGrpSpPr>
      <p:grpSpPr>
        <a:xfrm>
          <a:off x="0" y="0"/>
          <a:ext cx="0" cy="0"/>
          <a:chOff x="0" y="0"/>
          <a:chExt cx="0" cy="0"/>
        </a:xfrm>
      </p:grpSpPr>
      <p:grpSp>
        <p:nvGrpSpPr>
          <p:cNvPr id="3736" name="Group 2"/>
          <p:cNvGrpSpPr/>
          <p:nvPr/>
        </p:nvGrpSpPr>
        <p:grpSpPr>
          <a:xfrm>
            <a:off x="0" y="3902080"/>
            <a:ext cx="3400426" cy="2949576"/>
            <a:chOff x="0" y="0"/>
            <a:chExt cx="3400425" cy="2949575"/>
          </a:xfrm>
        </p:grpSpPr>
        <p:sp>
          <p:nvSpPr>
            <p:cNvPr id="37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37" name="Title Text"/>
          <p:cNvSpPr txBox="1">
            <a:spLocks noGrp="1"/>
          </p:cNvSpPr>
          <p:nvPr>
            <p:ph type="title"/>
          </p:nvPr>
        </p:nvSpPr>
        <p:spPr>
          <a:xfrm>
            <a:off x="457200" y="273050"/>
            <a:ext cx="3008314" cy="1162050"/>
          </a:xfrm>
          <a:prstGeom prst="rect">
            <a:avLst/>
          </a:prstGeom>
          <a:noFill/>
        </p:spPr>
        <p:txBody>
          <a:bodyPr lIns="45714" tIns="45714" rIns="45714" bIns="45714" anchor="b"/>
          <a:lstStyle>
            <a:lvl1pP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38"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39"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effectLst>
                  <a:outerShdw blurRad="38100" dist="38100" dir="2700000" rotWithShape="0">
                    <a:srgbClr val="000000"/>
                  </a:outerShdw>
                </a:effectLst>
              </a:defRPr>
            </a:pPr>
            <a:endParaRPr dirty="0"/>
          </a:p>
        </p:txBody>
      </p:sp>
      <p:sp>
        <p:nvSpPr>
          <p:cNvPr id="3740"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28015222"/>
      </p:ext>
    </p:extLst>
  </p:cSld>
  <p:clrMapOvr>
    <a:masterClrMapping/>
  </p:clrMapOvr>
  <p:transition spd="med"/>
</p:sldLayout>
</file>

<file path=ppt/slideLayouts/slideLayout745.xml><?xml version="1.0" encoding="utf-8"?>
<p:sldLayout xmlns:a="http://schemas.openxmlformats.org/drawingml/2006/main" xmlns:r="http://schemas.openxmlformats.org/officeDocument/2006/relationships" xmlns:p="http://schemas.openxmlformats.org/presentationml/2006/main" showMasterSp="0" type="tx">
  <p:cSld name="27_Picture with Caption">
    <p:bg>
      <p:bgPr>
        <a:solidFill>
          <a:srgbClr val="000000"/>
        </a:solidFill>
        <a:effectLst/>
      </p:bgPr>
    </p:bg>
    <p:spTree>
      <p:nvGrpSpPr>
        <p:cNvPr id="1" name=""/>
        <p:cNvGrpSpPr/>
        <p:nvPr/>
      </p:nvGrpSpPr>
      <p:grpSpPr>
        <a:xfrm>
          <a:off x="0" y="0"/>
          <a:ext cx="0" cy="0"/>
          <a:chOff x="0" y="0"/>
          <a:chExt cx="0" cy="0"/>
        </a:xfrm>
      </p:grpSpPr>
      <p:grpSp>
        <p:nvGrpSpPr>
          <p:cNvPr id="3754" name="Group 2"/>
          <p:cNvGrpSpPr/>
          <p:nvPr/>
        </p:nvGrpSpPr>
        <p:grpSpPr>
          <a:xfrm>
            <a:off x="0" y="3902080"/>
            <a:ext cx="3400426" cy="2949576"/>
            <a:chOff x="0" y="0"/>
            <a:chExt cx="3400425" cy="2949575"/>
          </a:xfrm>
        </p:grpSpPr>
        <p:sp>
          <p:nvSpPr>
            <p:cNvPr id="374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55"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5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757"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58"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90469780"/>
      </p:ext>
    </p:extLst>
  </p:cSld>
  <p:clrMapOvr>
    <a:masterClrMapping/>
  </p:clrMapOvr>
  <p:transition spd="med"/>
</p:sldLayout>
</file>

<file path=ppt/slideLayouts/slideLayout746.xml><?xml version="1.0" encoding="utf-8"?>
<p:sldLayout xmlns:a="http://schemas.openxmlformats.org/drawingml/2006/main" xmlns:r="http://schemas.openxmlformats.org/officeDocument/2006/relationships" xmlns:p="http://schemas.openxmlformats.org/presentationml/2006/main" showMasterSp="0" type="tx">
  <p:cSld name="27_Title and Vertical Text">
    <p:bg>
      <p:bgPr>
        <a:solidFill>
          <a:srgbClr val="000000"/>
        </a:solidFill>
        <a:effectLst/>
      </p:bgPr>
    </p:bg>
    <p:spTree>
      <p:nvGrpSpPr>
        <p:cNvPr id="1" name=""/>
        <p:cNvGrpSpPr/>
        <p:nvPr/>
      </p:nvGrpSpPr>
      <p:grpSpPr>
        <a:xfrm>
          <a:off x="0" y="0"/>
          <a:ext cx="0" cy="0"/>
          <a:chOff x="0" y="0"/>
          <a:chExt cx="0" cy="0"/>
        </a:xfrm>
      </p:grpSpPr>
      <p:grpSp>
        <p:nvGrpSpPr>
          <p:cNvPr id="3772" name="Group 2"/>
          <p:cNvGrpSpPr/>
          <p:nvPr/>
        </p:nvGrpSpPr>
        <p:grpSpPr>
          <a:xfrm>
            <a:off x="0" y="3902080"/>
            <a:ext cx="3400426" cy="2949576"/>
            <a:chOff x="0" y="0"/>
            <a:chExt cx="3400425" cy="2949575"/>
          </a:xfrm>
        </p:grpSpPr>
        <p:sp>
          <p:nvSpPr>
            <p:cNvPr id="376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73"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74" name="Body Level One…"/>
          <p:cNvSpPr txBox="1">
            <a:spLocks noGrp="1"/>
          </p:cNvSpPr>
          <p:nvPr>
            <p:ph type="body" idx="1"/>
          </p:nvPr>
        </p:nvSpPr>
        <p:spPr>
          <a:xfrm>
            <a:off x="457200" y="1600205"/>
            <a:ext cx="8229600" cy="4530726"/>
          </a:xfrm>
          <a:prstGeom prst="rect">
            <a:avLst/>
          </a:prstGeom>
        </p:spPr>
        <p:txBody>
          <a:bodyPr vert="eaVert"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75"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95802452"/>
      </p:ext>
    </p:extLst>
  </p:cSld>
  <p:clrMapOvr>
    <a:masterClrMapping/>
  </p:clrMapOvr>
  <p:transition spd="med"/>
</p:sldLayout>
</file>

<file path=ppt/slideLayouts/slideLayout747.xml><?xml version="1.0" encoding="utf-8"?>
<p:sldLayout xmlns:a="http://schemas.openxmlformats.org/drawingml/2006/main" xmlns:r="http://schemas.openxmlformats.org/officeDocument/2006/relationships" xmlns:p="http://schemas.openxmlformats.org/presentationml/2006/main" showMasterSp="0" type="tx">
  <p:cSld name="27_Vertical Title and Text">
    <p:bg>
      <p:bgPr>
        <a:solidFill>
          <a:srgbClr val="000000"/>
        </a:solidFill>
        <a:effectLst/>
      </p:bgPr>
    </p:bg>
    <p:spTree>
      <p:nvGrpSpPr>
        <p:cNvPr id="1" name=""/>
        <p:cNvGrpSpPr/>
        <p:nvPr/>
      </p:nvGrpSpPr>
      <p:grpSpPr>
        <a:xfrm>
          <a:off x="0" y="0"/>
          <a:ext cx="0" cy="0"/>
          <a:chOff x="0" y="0"/>
          <a:chExt cx="0" cy="0"/>
        </a:xfrm>
      </p:grpSpPr>
      <p:grpSp>
        <p:nvGrpSpPr>
          <p:cNvPr id="3789" name="Group 2"/>
          <p:cNvGrpSpPr/>
          <p:nvPr/>
        </p:nvGrpSpPr>
        <p:grpSpPr>
          <a:xfrm>
            <a:off x="0" y="3902080"/>
            <a:ext cx="3400426" cy="2949576"/>
            <a:chOff x="0" y="0"/>
            <a:chExt cx="3400425" cy="2949575"/>
          </a:xfrm>
        </p:grpSpPr>
        <p:sp>
          <p:nvSpPr>
            <p:cNvPr id="378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90" name="Title Text"/>
          <p:cNvSpPr txBox="1">
            <a:spLocks noGrp="1"/>
          </p:cNvSpPr>
          <p:nvPr>
            <p:ph type="title"/>
          </p:nvPr>
        </p:nvSpPr>
        <p:spPr>
          <a:xfrm>
            <a:off x="6629400" y="277813"/>
            <a:ext cx="2057400" cy="5853113"/>
          </a:xfrm>
          <a:prstGeom prst="rect">
            <a:avLst/>
          </a:prstGeom>
          <a:noFill/>
        </p:spPr>
        <p:txBody>
          <a:bodyPr vert="eaVert"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91" name="Body Level One…"/>
          <p:cNvSpPr txBox="1">
            <a:spLocks noGrp="1"/>
          </p:cNvSpPr>
          <p:nvPr>
            <p:ph type="body" idx="1"/>
          </p:nvPr>
        </p:nvSpPr>
        <p:spPr>
          <a:xfrm>
            <a:off x="457200" y="277813"/>
            <a:ext cx="6019800" cy="5853113"/>
          </a:xfrm>
          <a:prstGeom prst="rect">
            <a:avLst/>
          </a:prstGeom>
        </p:spPr>
        <p:txBody>
          <a:bodyPr vert="eaVert"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92"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543030"/>
      </p:ext>
    </p:extLst>
  </p:cSld>
  <p:clrMapOvr>
    <a:masterClrMapping/>
  </p:clrMapOvr>
  <p:transition spd="med"/>
</p:sldLayout>
</file>

<file path=ppt/slideLayouts/slideLayout748.xml><?xml version="1.0" encoding="utf-8"?>
<p:sldLayout xmlns:a="http://schemas.openxmlformats.org/drawingml/2006/main" xmlns:r="http://schemas.openxmlformats.org/officeDocument/2006/relationships" xmlns:p="http://schemas.openxmlformats.org/presentationml/2006/main" showMasterSp="0" type="tx">
  <p:cSld name="17_Title Slide">
    <p:bg>
      <p:bgPr>
        <a:solidFill>
          <a:srgbClr val="000000"/>
        </a:solidFill>
        <a:effectLst/>
      </p:bgPr>
    </p:bg>
    <p:spTree>
      <p:nvGrpSpPr>
        <p:cNvPr id="1" name=""/>
        <p:cNvGrpSpPr/>
        <p:nvPr/>
      </p:nvGrpSpPr>
      <p:grpSpPr>
        <a:xfrm>
          <a:off x="0" y="0"/>
          <a:ext cx="0" cy="0"/>
          <a:chOff x="0" y="0"/>
          <a:chExt cx="0" cy="0"/>
        </a:xfrm>
      </p:grpSpPr>
      <p:grpSp>
        <p:nvGrpSpPr>
          <p:cNvPr id="3806" name="Group 2"/>
          <p:cNvGrpSpPr/>
          <p:nvPr/>
        </p:nvGrpSpPr>
        <p:grpSpPr>
          <a:xfrm>
            <a:off x="0" y="3902080"/>
            <a:ext cx="3400426" cy="2949576"/>
            <a:chOff x="0" y="0"/>
            <a:chExt cx="3400425" cy="2949575"/>
          </a:xfrm>
        </p:grpSpPr>
        <p:sp>
          <p:nvSpPr>
            <p:cNvPr id="379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807" name="Title Text"/>
          <p:cNvSpPr txBox="1">
            <a:spLocks noGrp="1"/>
          </p:cNvSpPr>
          <p:nvPr>
            <p:ph type="title"/>
          </p:nvPr>
        </p:nvSpPr>
        <p:spPr>
          <a:xfrm>
            <a:off x="685800" y="2130430"/>
            <a:ext cx="7772400" cy="14700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808"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09"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defTabSz="457150">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64427906"/>
      </p:ext>
    </p:extLst>
  </p:cSld>
  <p:clrMapOvr>
    <a:masterClrMapping/>
  </p:clrMapOvr>
  <p:transition spd="med"/>
</p:sldLayout>
</file>

<file path=ppt/slideLayouts/slideLayout749.xml><?xml version="1.0" encoding="utf-8"?>
<p:sldLayout xmlns:a="http://schemas.openxmlformats.org/drawingml/2006/main" xmlns:r="http://schemas.openxmlformats.org/officeDocument/2006/relationships" xmlns:p="http://schemas.openxmlformats.org/presentationml/2006/main" showMasterSp="0" type="tx">
  <p:cSld name="27_Blank">
    <p:bg>
      <p:bgPr>
        <a:solidFill>
          <a:srgbClr val="000000"/>
        </a:solidFill>
        <a:effectLst/>
      </p:bgPr>
    </p:bg>
    <p:spTree>
      <p:nvGrpSpPr>
        <p:cNvPr id="1" name=""/>
        <p:cNvGrpSpPr/>
        <p:nvPr/>
      </p:nvGrpSpPr>
      <p:grpSpPr>
        <a:xfrm>
          <a:off x="0" y="0"/>
          <a:ext cx="0" cy="0"/>
          <a:chOff x="0" y="0"/>
          <a:chExt cx="0" cy="0"/>
        </a:xfrm>
      </p:grpSpPr>
      <p:grpSp>
        <p:nvGrpSpPr>
          <p:cNvPr id="3823" name="Group 1026"/>
          <p:cNvGrpSpPr/>
          <p:nvPr/>
        </p:nvGrpSpPr>
        <p:grpSpPr>
          <a:xfrm>
            <a:off x="0" y="3902075"/>
            <a:ext cx="3400426" cy="2949575"/>
            <a:chOff x="0" y="0"/>
            <a:chExt cx="3400425" cy="2949575"/>
          </a:xfrm>
        </p:grpSpPr>
        <p:sp>
          <p:nvSpPr>
            <p:cNvPr id="3816"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7"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8"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9"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0"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1"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2"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24"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02363630"/>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46248148"/>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showMasterSp="0" type="tx">
  <p:cSld name="26_Title and Content">
    <p:bg>
      <p:bgPr>
        <a:solidFill>
          <a:srgbClr val="000000"/>
        </a:solidFill>
        <a:effectLst/>
      </p:bgPr>
    </p:bg>
    <p:spTree>
      <p:nvGrpSpPr>
        <p:cNvPr id="1" name=""/>
        <p:cNvGrpSpPr/>
        <p:nvPr/>
      </p:nvGrpSpPr>
      <p:grpSpPr>
        <a:xfrm>
          <a:off x="0" y="0"/>
          <a:ext cx="0" cy="0"/>
          <a:chOff x="0" y="0"/>
          <a:chExt cx="0" cy="0"/>
        </a:xfrm>
      </p:grpSpPr>
      <p:grpSp>
        <p:nvGrpSpPr>
          <p:cNvPr id="3838" name="Group 1026"/>
          <p:cNvGrpSpPr/>
          <p:nvPr/>
        </p:nvGrpSpPr>
        <p:grpSpPr>
          <a:xfrm>
            <a:off x="0" y="3902075"/>
            <a:ext cx="3400426" cy="2949575"/>
            <a:chOff x="0" y="0"/>
            <a:chExt cx="3400425" cy="2949575"/>
          </a:xfrm>
        </p:grpSpPr>
        <p:sp>
          <p:nvSpPr>
            <p:cNvPr id="383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3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effectLst>
                  <a:outerShdw blurRad="38100" dist="38100" dir="2700000" rotWithShape="0">
                    <a:srgbClr val="FFFFFF"/>
                  </a:outerShdw>
                </a:effectLst>
                <a:latin typeface="Arial" panose="020B0604020202020204" pitchFamily="34" charset="0"/>
                <a:cs typeface="Arial" panose="020B0604020202020204" pitchFamily="34" charset="0"/>
              </a:defRPr>
            </a:lvl1pPr>
          </a:lstStyle>
          <a:p>
            <a:r>
              <a:rPr dirty="0"/>
              <a:t>Title Text</a:t>
            </a:r>
          </a:p>
        </p:txBody>
      </p:sp>
      <p:sp>
        <p:nvSpPr>
          <p:cNvPr id="384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41"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05896987"/>
      </p:ext>
    </p:extLst>
  </p:cSld>
  <p:clrMapOvr>
    <a:masterClrMapping/>
  </p:clrMapOvr>
  <p:transition spd="med"/>
</p:sldLayout>
</file>

<file path=ppt/slideLayouts/slideLayout751.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000000"/>
        </a:solidFill>
        <a:effectLst/>
      </p:bgPr>
    </p:bg>
    <p:spTree>
      <p:nvGrpSpPr>
        <p:cNvPr id="1" name=""/>
        <p:cNvGrpSpPr/>
        <p:nvPr/>
      </p:nvGrpSpPr>
      <p:grpSpPr>
        <a:xfrm>
          <a:off x="0" y="0"/>
          <a:ext cx="0" cy="0"/>
          <a:chOff x="0" y="0"/>
          <a:chExt cx="0" cy="0"/>
        </a:xfrm>
      </p:grpSpPr>
      <p:grpSp>
        <p:nvGrpSpPr>
          <p:cNvPr id="3855" name="Group 1026"/>
          <p:cNvGrpSpPr/>
          <p:nvPr/>
        </p:nvGrpSpPr>
        <p:grpSpPr>
          <a:xfrm>
            <a:off x="0" y="3902075"/>
            <a:ext cx="3400426" cy="2949575"/>
            <a:chOff x="0" y="0"/>
            <a:chExt cx="3400425" cy="2949575"/>
          </a:xfrm>
        </p:grpSpPr>
        <p:sp>
          <p:nvSpPr>
            <p:cNvPr id="384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4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5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effectLst>
                  <a:outerShdw blurRad="38100" dist="38100" dir="2700000" rotWithShape="0">
                    <a:srgbClr val="FFFFFF"/>
                  </a:outerShdw>
                </a:effectLst>
                <a:latin typeface="Arial" panose="020B0604020202020204" pitchFamily="34" charset="0"/>
                <a:cs typeface="Arial" panose="020B0604020202020204" pitchFamily="34" charset="0"/>
              </a:defRPr>
            </a:lvl1pPr>
          </a:lstStyle>
          <a:p>
            <a:r>
              <a:rPr dirty="0"/>
              <a:t>Title Text</a:t>
            </a:r>
          </a:p>
        </p:txBody>
      </p:sp>
      <p:sp>
        <p:nvSpPr>
          <p:cNvPr id="385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58"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46249580"/>
      </p:ext>
    </p:extLst>
  </p:cSld>
  <p:clrMapOvr>
    <a:masterClrMapping/>
  </p:clrMapOvr>
  <p:transition spd="med"/>
</p:sldLayout>
</file>

<file path=ppt/slideLayouts/slideLayout752.xml><?xml version="1.0" encoding="utf-8"?>
<p:sldLayout xmlns:a="http://schemas.openxmlformats.org/drawingml/2006/main" xmlns:r="http://schemas.openxmlformats.org/officeDocument/2006/relationships" xmlns:p="http://schemas.openxmlformats.org/presentationml/2006/main" showMasterSp="0" type="tx">
  <p:cSld name="28_Blank">
    <p:bg>
      <p:bgPr>
        <a:solidFill>
          <a:srgbClr val="FFFFFF"/>
        </a:solidFill>
        <a:effectLst/>
      </p:bgPr>
    </p:bg>
    <p:spTree>
      <p:nvGrpSpPr>
        <p:cNvPr id="1" name=""/>
        <p:cNvGrpSpPr/>
        <p:nvPr/>
      </p:nvGrpSpPr>
      <p:grpSpPr>
        <a:xfrm>
          <a:off x="0" y="0"/>
          <a:ext cx="0" cy="0"/>
          <a:chOff x="0" y="0"/>
          <a:chExt cx="0" cy="0"/>
        </a:xfrm>
      </p:grpSpPr>
      <p:sp>
        <p:nvSpPr>
          <p:cNvPr id="3865" name="Rectangle 1"/>
          <p:cNvSpPr/>
          <p:nvPr/>
        </p:nvSpPr>
        <p:spPr>
          <a:xfrm>
            <a:off x="0" y="0"/>
            <a:ext cx="9144000" cy="6858000"/>
          </a:xfrm>
          <a:prstGeom prst="rect">
            <a:avLst/>
          </a:prstGeom>
          <a:gradFill>
            <a:gsLst>
              <a:gs pos="0">
                <a:srgbClr val="000000"/>
              </a:gs>
              <a:gs pos="50000">
                <a:srgbClr val="121D91"/>
              </a:gs>
              <a:gs pos="100000">
                <a:srgbClr val="000000"/>
              </a:gs>
            </a:gsLst>
          </a:gradFill>
          <a:ln w="12600">
            <a:solidFill>
              <a:srgbClr val="000000"/>
            </a:solidFill>
            <a:miter/>
          </a:ln>
        </p:spPr>
        <p:txBody>
          <a:bodyPr lIns="45719" rIns="45719" anchor="ctr"/>
          <a:lstStyle/>
          <a:p>
            <a:pPr>
              <a:defRPr>
                <a:solidFill>
                  <a:srgbClr val="000000"/>
                </a:solidFill>
                <a:latin typeface="Times New Roman"/>
                <a:ea typeface="Times New Roman"/>
                <a:cs typeface="Times New Roman"/>
                <a:sym typeface="Times New Roman"/>
              </a:defRPr>
            </a:pPr>
            <a:endParaRPr/>
          </a:p>
        </p:txBody>
      </p:sp>
      <p:sp>
        <p:nvSpPr>
          <p:cNvPr id="3866" name="Text Box 2"/>
          <p:cNvSpPr txBox="1"/>
          <p:nvPr/>
        </p:nvSpPr>
        <p:spPr>
          <a:xfrm>
            <a:off x="794239" y="6570253"/>
            <a:ext cx="803893" cy="2071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967" tIns="41967" rIns="41967" bIns="41967" anchor="ctr">
            <a:spAutoFit/>
          </a:bodyPr>
          <a:lstStyle/>
          <a:p>
            <a:pPr algn="ctr">
              <a:spcBef>
                <a:spcPts val="500"/>
              </a:spcBef>
              <a:tabLst>
                <a:tab pos="812800" algn="l"/>
                <a:tab pos="1638300" algn="l"/>
                <a:tab pos="2451100" algn="l"/>
                <a:tab pos="3276600" algn="l"/>
                <a:tab pos="4102100" algn="l"/>
                <a:tab pos="4914900" algn="l"/>
                <a:tab pos="5740400" algn="l"/>
                <a:tab pos="6553200" algn="l"/>
                <a:tab pos="7378700" algn="l"/>
                <a:tab pos="8204200" algn="l"/>
                <a:tab pos="9017000" algn="l"/>
              </a:tabLst>
              <a:defRPr sz="800" b="1">
                <a:solidFill>
                  <a:srgbClr val="FFFFFF"/>
                </a:solidFill>
              </a:defRPr>
            </a:pPr>
            <a:r>
              <a:t>© </a:t>
            </a:r>
            <a:r>
              <a:rPr sz="900"/>
              <a:t>2006</a:t>
            </a:r>
            <a:r>
              <a:t> TBBMI</a:t>
            </a:r>
          </a:p>
        </p:txBody>
      </p:sp>
      <p:sp>
        <p:nvSpPr>
          <p:cNvPr id="3867" name="Rectangle 3"/>
          <p:cNvSpPr txBox="1"/>
          <p:nvPr/>
        </p:nvSpPr>
        <p:spPr>
          <a:xfrm>
            <a:off x="7884120" y="6534253"/>
            <a:ext cx="594132" cy="249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967" tIns="41967" rIns="41967" bIns="41967" anchor="ctr">
            <a:spAutoFit/>
          </a:bodyPr>
          <a:lstStyle>
            <a:lvl1pPr algn="ctr">
              <a:tabLst>
                <a:tab pos="812800" algn="l"/>
                <a:tab pos="1638300" algn="l"/>
                <a:tab pos="2451100" algn="l"/>
                <a:tab pos="3276600" algn="l"/>
                <a:tab pos="4089400" algn="l"/>
                <a:tab pos="4914900" algn="l"/>
                <a:tab pos="5727700" algn="l"/>
                <a:tab pos="6553200" algn="l"/>
                <a:tab pos="7378700" algn="l"/>
                <a:tab pos="8191500" algn="l"/>
                <a:tab pos="9017000" algn="l"/>
              </a:tabLst>
              <a:defRPr sz="900" b="1">
                <a:solidFill>
                  <a:srgbClr val="FFFFFF"/>
                </a:solidFill>
                <a:latin typeface="Comic Sans MS"/>
                <a:ea typeface="Comic Sans MS"/>
                <a:cs typeface="Comic Sans MS"/>
                <a:sym typeface="Comic Sans MS"/>
              </a:defRPr>
            </a:lvl1pPr>
          </a:lstStyle>
          <a:p>
            <a:r>
              <a:t>9.65.08.</a:t>
            </a:r>
          </a:p>
        </p:txBody>
      </p:sp>
      <p:sp>
        <p:nvSpPr>
          <p:cNvPr id="3868" name="Rectangle 4"/>
          <p:cNvSpPr txBox="1"/>
          <p:nvPr/>
        </p:nvSpPr>
        <p:spPr>
          <a:xfrm>
            <a:off x="507489" y="106362"/>
            <a:ext cx="3969783" cy="919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19" tIns="45519" rIns="45519" bIns="45519">
            <a:spAutoFit/>
          </a:bodyPr>
          <a:lstStyle>
            <a:lvl1pPr>
              <a:lnSpc>
                <a:spcPct val="125000"/>
              </a:lnSpc>
              <a:spcBef>
                <a:spcPts val="1300"/>
              </a:spcBef>
              <a:tabLst>
                <a:tab pos="812800" algn="l"/>
                <a:tab pos="1638300" algn="l"/>
                <a:tab pos="2451100" algn="l"/>
                <a:tab pos="3276600" algn="l"/>
                <a:tab pos="4089400" algn="l"/>
                <a:tab pos="4914900" algn="l"/>
                <a:tab pos="5727700" algn="l"/>
                <a:tab pos="6553200" algn="l"/>
                <a:tab pos="7378700" algn="l"/>
                <a:tab pos="8191500" algn="l"/>
                <a:tab pos="9017000" algn="l"/>
              </a:tabLst>
              <a:defRPr b="1">
                <a:solidFill>
                  <a:srgbClr val="FFFF00"/>
                </a:solidFill>
                <a:latin typeface="+mn-lt"/>
                <a:ea typeface="+mn-ea"/>
                <a:cs typeface="+mn-cs"/>
                <a:sym typeface="Helvetica"/>
              </a:defRPr>
            </a:lvl1pPr>
          </a:lstStyle>
          <a:p>
            <a:r>
              <a:t>The  New Testament          Comes Together</a:t>
            </a:r>
          </a:p>
        </p:txBody>
      </p:sp>
      <p:sp>
        <p:nvSpPr>
          <p:cNvPr id="386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02279380"/>
      </p:ext>
    </p:extLst>
  </p:cSld>
  <p:clrMapOvr>
    <a:masterClrMapping/>
  </p:clrMapOvr>
  <p:transition spd="med"/>
</p:sldLayout>
</file>

<file path=ppt/slideLayouts/slideLayout753.xml><?xml version="1.0" encoding="utf-8"?>
<p:sldLayout xmlns:a="http://schemas.openxmlformats.org/drawingml/2006/main" xmlns:r="http://schemas.openxmlformats.org/officeDocument/2006/relationships" xmlns:p="http://schemas.openxmlformats.org/presentationml/2006/main" showMasterSp="0" type="tx">
  <p:cSld name="29_Blank">
    <p:bg>
      <p:bgPr>
        <a:solidFill>
          <a:srgbClr val="000000"/>
        </a:solidFill>
        <a:effectLst/>
      </p:bgPr>
    </p:bg>
    <p:spTree>
      <p:nvGrpSpPr>
        <p:cNvPr id="1" name=""/>
        <p:cNvGrpSpPr/>
        <p:nvPr/>
      </p:nvGrpSpPr>
      <p:grpSpPr>
        <a:xfrm>
          <a:off x="0" y="0"/>
          <a:ext cx="0" cy="0"/>
          <a:chOff x="0" y="0"/>
          <a:chExt cx="0" cy="0"/>
        </a:xfrm>
      </p:grpSpPr>
      <p:grpSp>
        <p:nvGrpSpPr>
          <p:cNvPr id="3883" name="Group 1026"/>
          <p:cNvGrpSpPr/>
          <p:nvPr/>
        </p:nvGrpSpPr>
        <p:grpSpPr>
          <a:xfrm>
            <a:off x="0" y="3902075"/>
            <a:ext cx="3400426" cy="2949575"/>
            <a:chOff x="0" y="0"/>
            <a:chExt cx="3400425" cy="2949575"/>
          </a:xfrm>
        </p:grpSpPr>
        <p:sp>
          <p:nvSpPr>
            <p:cNvPr id="3876"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7"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8"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9"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0"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1"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2"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84"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59232641"/>
      </p:ext>
    </p:extLst>
  </p:cSld>
  <p:clrMapOvr>
    <a:masterClrMapping/>
  </p:clrMapOvr>
  <p:transition spd="med"/>
</p:sldLayout>
</file>

<file path=ppt/slideLayouts/slideLayout754.xml><?xml version="1.0" encoding="utf-8"?>
<p:sldLayout xmlns:a="http://schemas.openxmlformats.org/drawingml/2006/main" xmlns:r="http://schemas.openxmlformats.org/officeDocument/2006/relationships" xmlns:p="http://schemas.openxmlformats.org/presentationml/2006/main" showMasterSp="0" type="tx">
  <p:cSld name="27_Title and Content">
    <p:bg>
      <p:bgPr>
        <a:solidFill>
          <a:srgbClr val="000000"/>
        </a:solidFill>
        <a:effectLst/>
      </p:bgPr>
    </p:bg>
    <p:spTree>
      <p:nvGrpSpPr>
        <p:cNvPr id="1" name=""/>
        <p:cNvGrpSpPr/>
        <p:nvPr/>
      </p:nvGrpSpPr>
      <p:grpSpPr>
        <a:xfrm>
          <a:off x="0" y="0"/>
          <a:ext cx="0" cy="0"/>
          <a:chOff x="0" y="0"/>
          <a:chExt cx="0" cy="0"/>
        </a:xfrm>
      </p:grpSpPr>
      <p:grpSp>
        <p:nvGrpSpPr>
          <p:cNvPr id="3898" name="Group 1026"/>
          <p:cNvGrpSpPr/>
          <p:nvPr/>
        </p:nvGrpSpPr>
        <p:grpSpPr>
          <a:xfrm>
            <a:off x="0" y="3902075"/>
            <a:ext cx="3400426" cy="2949575"/>
            <a:chOff x="0" y="0"/>
            <a:chExt cx="3400425" cy="2949575"/>
          </a:xfrm>
        </p:grpSpPr>
        <p:sp>
          <p:nvSpPr>
            <p:cNvPr id="389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9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latin typeface="Arial" panose="020B0604020202020204" pitchFamily="34" charset="0"/>
                <a:cs typeface="Arial" panose="020B0604020202020204" pitchFamily="34" charset="0"/>
              </a:defRPr>
            </a:lvl1pPr>
          </a:lstStyle>
          <a:p>
            <a:r>
              <a:rPr dirty="0"/>
              <a:t>Title Text</a:t>
            </a:r>
          </a:p>
        </p:txBody>
      </p:sp>
      <p:sp>
        <p:nvSpPr>
          <p:cNvPr id="390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01"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89933722"/>
      </p:ext>
    </p:extLst>
  </p:cSld>
  <p:clrMapOvr>
    <a:masterClrMapping/>
  </p:clrMapOvr>
  <p:transition spd="med"/>
</p:sldLayout>
</file>

<file path=ppt/slideLayouts/slideLayout755.xml><?xml version="1.0" encoding="utf-8"?>
<p:sldLayout xmlns:a="http://schemas.openxmlformats.org/drawingml/2006/main" xmlns:r="http://schemas.openxmlformats.org/officeDocument/2006/relationships" xmlns:p="http://schemas.openxmlformats.org/presentationml/2006/main" showMasterSp="0" type="tx">
  <p:cSld name="1_Title, Text, and 2 Content">
    <p:bg>
      <p:bgPr>
        <a:solidFill>
          <a:srgbClr val="000000"/>
        </a:solidFill>
        <a:effectLst/>
      </p:bgPr>
    </p:bg>
    <p:spTree>
      <p:nvGrpSpPr>
        <p:cNvPr id="1" name=""/>
        <p:cNvGrpSpPr/>
        <p:nvPr/>
      </p:nvGrpSpPr>
      <p:grpSpPr>
        <a:xfrm>
          <a:off x="0" y="0"/>
          <a:ext cx="0" cy="0"/>
          <a:chOff x="0" y="0"/>
          <a:chExt cx="0" cy="0"/>
        </a:xfrm>
      </p:grpSpPr>
      <p:grpSp>
        <p:nvGrpSpPr>
          <p:cNvPr id="3915" name="Group 1026"/>
          <p:cNvGrpSpPr/>
          <p:nvPr/>
        </p:nvGrpSpPr>
        <p:grpSpPr>
          <a:xfrm>
            <a:off x="0" y="3902075"/>
            <a:ext cx="3400426" cy="2949575"/>
            <a:chOff x="0" y="0"/>
            <a:chExt cx="3400425" cy="2949575"/>
          </a:xfrm>
        </p:grpSpPr>
        <p:sp>
          <p:nvSpPr>
            <p:cNvPr id="390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0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1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latin typeface="Arial" panose="020B0604020202020204" pitchFamily="34" charset="0"/>
                <a:cs typeface="Arial" panose="020B0604020202020204" pitchFamily="34" charset="0"/>
              </a:defRPr>
            </a:lvl1pPr>
          </a:lstStyle>
          <a:p>
            <a:r>
              <a:rPr dirty="0"/>
              <a:t>Title Text</a:t>
            </a:r>
          </a:p>
        </p:txBody>
      </p:sp>
      <p:sp>
        <p:nvSpPr>
          <p:cNvPr id="391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18"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04617577"/>
      </p:ext>
    </p:extLst>
  </p:cSld>
  <p:clrMapOvr>
    <a:masterClrMapping/>
  </p:clrMapOvr>
  <p:transition spd="med"/>
</p:sldLayout>
</file>

<file path=ppt/slideLayouts/slideLayout756.xml><?xml version="1.0" encoding="utf-8"?>
<p:sldLayout xmlns:a="http://schemas.openxmlformats.org/drawingml/2006/main" xmlns:r="http://schemas.openxmlformats.org/officeDocument/2006/relationships" xmlns:p="http://schemas.openxmlformats.org/presentationml/2006/main" showMasterSp="0" type="tx">
  <p:cSld name="30_Blank">
    <p:bg>
      <p:bgPr>
        <a:solidFill>
          <a:srgbClr val="000000"/>
        </a:solidFill>
        <a:effectLst/>
      </p:bgPr>
    </p:bg>
    <p:spTree>
      <p:nvGrpSpPr>
        <p:cNvPr id="1" name=""/>
        <p:cNvGrpSpPr/>
        <p:nvPr/>
      </p:nvGrpSpPr>
      <p:grpSpPr>
        <a:xfrm>
          <a:off x="0" y="0"/>
          <a:ext cx="0" cy="0"/>
          <a:chOff x="0" y="0"/>
          <a:chExt cx="0" cy="0"/>
        </a:xfrm>
      </p:grpSpPr>
      <p:grpSp>
        <p:nvGrpSpPr>
          <p:cNvPr id="3932" name="Group 1026"/>
          <p:cNvGrpSpPr/>
          <p:nvPr/>
        </p:nvGrpSpPr>
        <p:grpSpPr>
          <a:xfrm>
            <a:off x="0" y="3902075"/>
            <a:ext cx="3400426" cy="2949575"/>
            <a:chOff x="0" y="0"/>
            <a:chExt cx="3400425" cy="2949575"/>
          </a:xfrm>
        </p:grpSpPr>
        <p:sp>
          <p:nvSpPr>
            <p:cNvPr id="3925"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6"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7"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8"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9"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30"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31"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33"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73118108"/>
      </p:ext>
    </p:extLst>
  </p:cSld>
  <p:clrMapOvr>
    <a:masterClrMapping/>
  </p:clrMapOvr>
  <p:transition spd="med"/>
</p:sldLayout>
</file>

<file path=ppt/slideLayouts/slideLayout757.xml><?xml version="1.0" encoding="utf-8"?>
<p:sldLayout xmlns:a="http://schemas.openxmlformats.org/drawingml/2006/main" xmlns:r="http://schemas.openxmlformats.org/officeDocument/2006/relationships" xmlns:p="http://schemas.openxmlformats.org/presentationml/2006/main" showMasterSp="0" type="tx">
  <p:cSld name="28_Title and Content">
    <p:bg>
      <p:bgPr>
        <a:solidFill>
          <a:srgbClr val="000000"/>
        </a:solidFill>
        <a:effectLst/>
      </p:bgPr>
    </p:bg>
    <p:spTree>
      <p:nvGrpSpPr>
        <p:cNvPr id="1" name=""/>
        <p:cNvGrpSpPr/>
        <p:nvPr/>
      </p:nvGrpSpPr>
      <p:grpSpPr>
        <a:xfrm>
          <a:off x="0" y="0"/>
          <a:ext cx="0" cy="0"/>
          <a:chOff x="0" y="0"/>
          <a:chExt cx="0" cy="0"/>
        </a:xfrm>
      </p:grpSpPr>
      <p:grpSp>
        <p:nvGrpSpPr>
          <p:cNvPr id="3944" name="Group 1026"/>
          <p:cNvGrpSpPr/>
          <p:nvPr/>
        </p:nvGrpSpPr>
        <p:grpSpPr>
          <a:xfrm>
            <a:off x="457200" y="992150"/>
            <a:ext cx="8153401" cy="1600239"/>
            <a:chOff x="0" y="-37"/>
            <a:chExt cx="8153400" cy="1600237"/>
          </a:xfrm>
        </p:grpSpPr>
        <p:sp>
          <p:nvSpPr>
            <p:cNvPr id="3940" name="Arc 1027"/>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600"/>
                    <a:pt x="102" y="21600"/>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1" name="Arc 1028"/>
            <p:cNvSpPr/>
            <p:nvPr/>
          </p:nvSpPr>
          <p:spPr>
            <a:xfrm>
              <a:off x="5175250" y="165070"/>
              <a:ext cx="2906713" cy="1270030"/>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2" name="Arc 1029"/>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0"/>
                  </a:moveTo>
                  <a:cubicBezTo>
                    <a:pt x="312" y="0"/>
                    <a:pt x="316" y="0"/>
                    <a:pt x="320" y="0"/>
                  </a:cubicBezTo>
                  <a:cubicBezTo>
                    <a:pt x="12072" y="0"/>
                    <a:pt x="21600" y="4835"/>
                    <a:pt x="21600" y="10800"/>
                  </a:cubicBezTo>
                  <a:cubicBezTo>
                    <a:pt x="21600" y="16765"/>
                    <a:pt x="12072" y="21600"/>
                    <a:pt x="320" y="21600"/>
                  </a:cubicBezTo>
                  <a:cubicBezTo>
                    <a:pt x="213" y="21600"/>
                    <a:pt x="106" y="21600"/>
                    <a:pt x="0" y="21599"/>
                  </a:cubicBezTo>
                  <a:lnTo>
                    <a:pt x="320" y="10800"/>
                  </a:lnTo>
                  <a:lnTo>
                    <a:pt x="308" y="0"/>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3" name="AutoShape 1030"/>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grpSp>
      <p:sp>
        <p:nvSpPr>
          <p:cNvPr id="3945" name="Title Text"/>
          <p:cNvSpPr txBox="1">
            <a:spLocks noGrp="1"/>
          </p:cNvSpPr>
          <p:nvPr>
            <p:ph type="title"/>
          </p:nvPr>
        </p:nvSpPr>
        <p:spPr>
          <a:xfrm>
            <a:off x="381000" y="381000"/>
            <a:ext cx="8458200" cy="1143000"/>
          </a:xfrm>
          <a:prstGeom prst="rect">
            <a:avLst/>
          </a:prstGeom>
          <a:noFill/>
        </p:spPr>
        <p:txBody>
          <a:bodyPr lIns="46005" tIns="46005" rIns="46005" bIns="46005" anchor="b"/>
          <a:lstStyle>
            <a:lvl1pPr algn="r">
              <a:defRPr sz="44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3946" name="Body Level One…"/>
          <p:cNvSpPr txBox="1">
            <a:spLocks noGrp="1"/>
          </p:cNvSpPr>
          <p:nvPr>
            <p:ph type="body" idx="1"/>
          </p:nvPr>
        </p:nvSpPr>
        <p:spPr>
          <a:xfrm>
            <a:off x="381000" y="2057400"/>
            <a:ext cx="8458200" cy="4114800"/>
          </a:xfrm>
          <a:prstGeom prst="rect">
            <a:avLst/>
          </a:prstGeom>
        </p:spPr>
        <p:txBody>
          <a:bodyPr lIns="46005" tIns="46005" rIns="46005" bIns="46005">
            <a:normAutofit/>
          </a:bodyPr>
          <a:lstStyle>
            <a:lvl1pPr marL="342659" indent="-342659">
              <a:buClr>
                <a:srgbClr val="FFCC66"/>
              </a:buClr>
              <a:buSzPct val="100000"/>
              <a:buChar char="•"/>
              <a:defRPr b="1" i="0">
                <a:solidFill>
                  <a:srgbClr val="FFFFCC"/>
                </a:solidFill>
                <a:latin typeface="Arial" panose="020B0604020202020204" pitchFamily="34" charset="0"/>
                <a:cs typeface="Arial" panose="020B0604020202020204" pitchFamily="34" charset="0"/>
              </a:defRPr>
            </a:lvl1pPr>
            <a:lvl2pPr marL="783220" indent="-326340">
              <a:buClr>
                <a:srgbClr val="FFCC66"/>
              </a:buClr>
              <a:buSzPct val="100000"/>
              <a:buChar char="–"/>
              <a:defRPr b="1" i="0">
                <a:solidFill>
                  <a:srgbClr val="FFFFCC"/>
                </a:solidFill>
                <a:latin typeface="Arial" panose="020B0604020202020204" pitchFamily="34" charset="0"/>
                <a:cs typeface="Arial" panose="020B0604020202020204" pitchFamily="34" charset="0"/>
              </a:defRPr>
            </a:lvl2pPr>
            <a:lvl3pPr marL="1218345" indent="-304585">
              <a:buClr>
                <a:srgbClr val="FFCC66"/>
              </a:buClr>
              <a:buSzPct val="100000"/>
              <a:buChar char="•"/>
              <a:defRPr b="1" i="0">
                <a:solidFill>
                  <a:srgbClr val="FFFFCC"/>
                </a:solidFill>
                <a:latin typeface="Arial" panose="020B0604020202020204" pitchFamily="34" charset="0"/>
                <a:cs typeface="Arial" panose="020B0604020202020204" pitchFamily="34" charset="0"/>
              </a:defRPr>
            </a:lvl3pPr>
            <a:lvl4pPr marL="1736140" indent="-365502">
              <a:buClr>
                <a:srgbClr val="FFCC66"/>
              </a:buClr>
              <a:buSzPct val="100000"/>
              <a:buChar char="–"/>
              <a:defRPr b="1" i="0">
                <a:solidFill>
                  <a:srgbClr val="FFFFCC"/>
                </a:solidFill>
                <a:latin typeface="Arial" panose="020B0604020202020204" pitchFamily="34" charset="0"/>
                <a:cs typeface="Arial" panose="020B0604020202020204" pitchFamily="34" charset="0"/>
              </a:defRPr>
            </a:lvl4pPr>
            <a:lvl5pPr marL="2193020" indent="-365502">
              <a:buClr>
                <a:srgbClr val="FFCC66"/>
              </a:buCl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47" name="Slide Number"/>
          <p:cNvSpPr txBox="1">
            <a:spLocks noGrp="1"/>
          </p:cNvSpPr>
          <p:nvPr>
            <p:ph type="sldNum" sz="quarter" idx="2"/>
          </p:nvPr>
        </p:nvSpPr>
        <p:spPr>
          <a:xfrm>
            <a:off x="8147284" y="6399024"/>
            <a:ext cx="310917" cy="308352"/>
          </a:xfrm>
          <a:prstGeom prst="rect">
            <a:avLst/>
          </a:prstGeom>
        </p:spPr>
        <p:txBody>
          <a:bodyPr lIns="46005" tIns="46005" rIns="46005" bIns="46005" anchor="ctr"/>
          <a:lstStyle>
            <a:lvl1pPr>
              <a:defRPr b="1" i="0">
                <a:solidFill>
                  <a:srgbClr val="FFFFCC"/>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60309834"/>
      </p:ext>
    </p:extLst>
  </p:cSld>
  <p:clrMapOvr>
    <a:masterClrMapping/>
  </p:clrMapOvr>
  <p:transition spd="med"/>
</p:sldLayout>
</file>

<file path=ppt/slideLayouts/slideLayout758.xml><?xml version="1.0" encoding="utf-8"?>
<p:sldLayout xmlns:a="http://schemas.openxmlformats.org/drawingml/2006/main" xmlns:r="http://schemas.openxmlformats.org/officeDocument/2006/relationships" xmlns:p="http://schemas.openxmlformats.org/presentationml/2006/main" showMasterSp="0" type="tx">
  <p:cSld name="31_Blank">
    <p:bg>
      <p:bgPr>
        <a:solidFill>
          <a:srgbClr val="FFFFFF"/>
        </a:solidFill>
        <a:effectLst/>
      </p:bgPr>
    </p:bg>
    <p:spTree>
      <p:nvGrpSpPr>
        <p:cNvPr id="1" name=""/>
        <p:cNvGrpSpPr/>
        <p:nvPr/>
      </p:nvGrpSpPr>
      <p:grpSpPr>
        <a:xfrm>
          <a:off x="0" y="0"/>
          <a:ext cx="0" cy="0"/>
          <a:chOff x="0" y="0"/>
          <a:chExt cx="0" cy="0"/>
        </a:xfrm>
      </p:grpSpPr>
      <p:sp>
        <p:nvSpPr>
          <p:cNvPr id="3954" name="Rectangle 1"/>
          <p:cNvSpPr/>
          <p:nvPr/>
        </p:nvSpPr>
        <p:spPr>
          <a:xfrm>
            <a:off x="0" y="0"/>
            <a:ext cx="9144000" cy="6858000"/>
          </a:xfrm>
          <a:prstGeom prst="rect">
            <a:avLst/>
          </a:prstGeom>
          <a:gradFill>
            <a:gsLst>
              <a:gs pos="0">
                <a:srgbClr val="000000"/>
              </a:gs>
              <a:gs pos="50000">
                <a:srgbClr val="121D91"/>
              </a:gs>
              <a:gs pos="100000">
                <a:srgbClr val="000000"/>
              </a:gs>
            </a:gsLst>
          </a:gradFill>
          <a:ln w="12600">
            <a:solidFill>
              <a:srgbClr val="000000"/>
            </a:solidFill>
            <a:miter/>
          </a:ln>
        </p:spPr>
        <p:txBody>
          <a:bodyPr lIns="45719" rIns="45719" anchor="ctr"/>
          <a:lstStyle/>
          <a:p>
            <a:pPr>
              <a:defRPr>
                <a:solidFill>
                  <a:srgbClr val="000000"/>
                </a:solidFill>
                <a:latin typeface="Times New Roman"/>
                <a:ea typeface="Times New Roman"/>
                <a:cs typeface="Times New Roman"/>
                <a:sym typeface="Times New Roman"/>
              </a:defRPr>
            </a:pPr>
            <a:endParaRPr/>
          </a:p>
        </p:txBody>
      </p:sp>
      <p:sp>
        <p:nvSpPr>
          <p:cNvPr id="3955" name="Text Box 2"/>
          <p:cNvSpPr txBox="1"/>
          <p:nvPr/>
        </p:nvSpPr>
        <p:spPr>
          <a:xfrm>
            <a:off x="794239" y="6570253"/>
            <a:ext cx="803893" cy="2071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967" tIns="41967" rIns="41967" bIns="41967" anchor="ctr">
            <a:spAutoFit/>
          </a:bodyPr>
          <a:lstStyle/>
          <a:p>
            <a:pPr algn="ctr">
              <a:spcBef>
                <a:spcPts val="500"/>
              </a:spcBef>
              <a:tabLst>
                <a:tab pos="812800" algn="l"/>
                <a:tab pos="1638300" algn="l"/>
                <a:tab pos="2451100" algn="l"/>
                <a:tab pos="3276600" algn="l"/>
                <a:tab pos="4102100" algn="l"/>
                <a:tab pos="4914900" algn="l"/>
                <a:tab pos="5740400" algn="l"/>
                <a:tab pos="6553200" algn="l"/>
                <a:tab pos="7378700" algn="l"/>
                <a:tab pos="8204200" algn="l"/>
                <a:tab pos="9017000" algn="l"/>
              </a:tabLst>
              <a:defRPr sz="800" b="1">
                <a:solidFill>
                  <a:srgbClr val="FFFFFF"/>
                </a:solidFill>
              </a:defRPr>
            </a:pPr>
            <a:r>
              <a:t>© </a:t>
            </a:r>
            <a:r>
              <a:rPr sz="900"/>
              <a:t>2006</a:t>
            </a:r>
            <a:r>
              <a:t> TBBMI</a:t>
            </a:r>
          </a:p>
        </p:txBody>
      </p:sp>
      <p:sp>
        <p:nvSpPr>
          <p:cNvPr id="3956" name="Rectangle 3"/>
          <p:cNvSpPr txBox="1"/>
          <p:nvPr/>
        </p:nvSpPr>
        <p:spPr>
          <a:xfrm>
            <a:off x="7884120" y="6534253"/>
            <a:ext cx="594132" cy="249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967" tIns="41967" rIns="41967" bIns="41967" anchor="ctr">
            <a:spAutoFit/>
          </a:bodyPr>
          <a:lstStyle>
            <a:lvl1pPr algn="ctr">
              <a:tabLst>
                <a:tab pos="812800" algn="l"/>
                <a:tab pos="1638300" algn="l"/>
                <a:tab pos="2451100" algn="l"/>
                <a:tab pos="3276600" algn="l"/>
                <a:tab pos="4089400" algn="l"/>
                <a:tab pos="4914900" algn="l"/>
                <a:tab pos="5727700" algn="l"/>
                <a:tab pos="6553200" algn="l"/>
                <a:tab pos="7378700" algn="l"/>
                <a:tab pos="8191500" algn="l"/>
                <a:tab pos="9017000" algn="l"/>
              </a:tabLst>
              <a:defRPr sz="900" b="1">
                <a:solidFill>
                  <a:srgbClr val="FFFFFF"/>
                </a:solidFill>
                <a:latin typeface="Comic Sans MS"/>
                <a:ea typeface="Comic Sans MS"/>
                <a:cs typeface="Comic Sans MS"/>
                <a:sym typeface="Comic Sans MS"/>
              </a:defRPr>
            </a:lvl1pPr>
          </a:lstStyle>
          <a:p>
            <a:r>
              <a:t>9.65.08.</a:t>
            </a:r>
          </a:p>
        </p:txBody>
      </p:sp>
      <p:sp>
        <p:nvSpPr>
          <p:cNvPr id="3957" name="Rectangle 4"/>
          <p:cNvSpPr txBox="1"/>
          <p:nvPr/>
        </p:nvSpPr>
        <p:spPr>
          <a:xfrm>
            <a:off x="507489" y="106362"/>
            <a:ext cx="3969783" cy="919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19" tIns="45519" rIns="45519" bIns="45519">
            <a:spAutoFit/>
          </a:bodyPr>
          <a:lstStyle>
            <a:lvl1pPr>
              <a:lnSpc>
                <a:spcPct val="125000"/>
              </a:lnSpc>
              <a:spcBef>
                <a:spcPts val="1300"/>
              </a:spcBef>
              <a:tabLst>
                <a:tab pos="812800" algn="l"/>
                <a:tab pos="1638300" algn="l"/>
                <a:tab pos="2451100" algn="l"/>
                <a:tab pos="3276600" algn="l"/>
                <a:tab pos="4089400" algn="l"/>
                <a:tab pos="4914900" algn="l"/>
                <a:tab pos="5727700" algn="l"/>
                <a:tab pos="6553200" algn="l"/>
                <a:tab pos="7378700" algn="l"/>
                <a:tab pos="8191500" algn="l"/>
                <a:tab pos="9017000" algn="l"/>
              </a:tabLst>
              <a:defRPr b="1">
                <a:solidFill>
                  <a:srgbClr val="FFFF00"/>
                </a:solidFill>
                <a:latin typeface="+mn-lt"/>
                <a:ea typeface="+mn-ea"/>
                <a:cs typeface="+mn-cs"/>
                <a:sym typeface="Helvetica"/>
              </a:defRPr>
            </a:lvl1pPr>
          </a:lstStyle>
          <a:p>
            <a:r>
              <a:t>The  New Testament          Comes Together</a:t>
            </a:r>
          </a:p>
        </p:txBody>
      </p:sp>
      <p:sp>
        <p:nvSpPr>
          <p:cNvPr id="395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36981142"/>
      </p:ext>
    </p:extLst>
  </p:cSld>
  <p:clrMapOvr>
    <a:masterClrMapping/>
  </p:clrMapOvr>
  <p:transition spd="med"/>
</p:sldLayout>
</file>

<file path=ppt/slideLayouts/slideLayout759.xml><?xml version="1.0" encoding="utf-8"?>
<p:sldLayout xmlns:a="http://schemas.openxmlformats.org/drawingml/2006/main" xmlns:r="http://schemas.openxmlformats.org/officeDocument/2006/relationships" xmlns:p="http://schemas.openxmlformats.org/presentationml/2006/main" showMasterSp="0" type="tx">
  <p:cSld name="32_Blank">
    <p:bg>
      <p:bgPr>
        <a:blipFill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965" name="Slide Number"/>
          <p:cNvSpPr txBox="1">
            <a:spLocks noGrp="1"/>
          </p:cNvSpPr>
          <p:nvPr>
            <p:ph type="sldNum" sz="quarter" idx="2"/>
          </p:nvPr>
        </p:nvSpPr>
        <p:spPr>
          <a:xfrm>
            <a:off x="8176323" y="6248400"/>
            <a:ext cx="281877" cy="287023"/>
          </a:xfrm>
          <a:prstGeom prst="rect">
            <a:avLst/>
          </a:prstGeom>
        </p:spPr>
        <p:txBody>
          <a:bodyPr lIns="45687" tIns="45687" rIns="45687" bIns="45687"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30057862"/>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6905590"/>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showMasterSp="0" type="tx">
  <p:cSld name="29_Title and Content">
    <p:bg>
      <p:bgPr>
        <a:solidFill>
          <a:srgbClr val="390039"/>
        </a:solidFill>
        <a:effectLst/>
      </p:bgPr>
    </p:bg>
    <p:spTree>
      <p:nvGrpSpPr>
        <p:cNvPr id="1" name=""/>
        <p:cNvGrpSpPr/>
        <p:nvPr/>
      </p:nvGrpSpPr>
      <p:grpSpPr>
        <a:xfrm>
          <a:off x="0" y="0"/>
          <a:ext cx="0" cy="0"/>
          <a:chOff x="0" y="0"/>
          <a:chExt cx="0" cy="0"/>
        </a:xfrm>
      </p:grpSpPr>
      <p:sp>
        <p:nvSpPr>
          <p:cNvPr id="398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982"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8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55990655"/>
      </p:ext>
    </p:extLst>
  </p:cSld>
  <p:clrMapOvr>
    <a:masterClrMapping/>
  </p:clrMapOvr>
  <p:transition spd="med"/>
</p:sldLayout>
</file>

<file path=ppt/slideLayouts/slideLayout761.xml><?xml version="1.0" encoding="utf-8"?>
<p:sldLayout xmlns:a="http://schemas.openxmlformats.org/drawingml/2006/main" xmlns:r="http://schemas.openxmlformats.org/officeDocument/2006/relationships" xmlns:p="http://schemas.openxmlformats.org/presentationml/2006/main" showMasterSp="0" type="tx">
  <p:cSld name="28_Section Header">
    <p:bg>
      <p:bgPr>
        <a:solidFill>
          <a:srgbClr val="390039"/>
        </a:solidFill>
        <a:effectLst/>
      </p:bgPr>
    </p:bg>
    <p:spTree>
      <p:nvGrpSpPr>
        <p:cNvPr id="1" name=""/>
        <p:cNvGrpSpPr/>
        <p:nvPr/>
      </p:nvGrpSpPr>
      <p:grpSpPr>
        <a:xfrm>
          <a:off x="0" y="0"/>
          <a:ext cx="0" cy="0"/>
          <a:chOff x="0" y="0"/>
          <a:chExt cx="0" cy="0"/>
        </a:xfrm>
      </p:grpSpPr>
      <p:sp>
        <p:nvSpPr>
          <p:cNvPr id="399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99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92"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67000962"/>
      </p:ext>
    </p:extLst>
  </p:cSld>
  <p:clrMapOvr>
    <a:masterClrMapping/>
  </p:clrMapOvr>
  <p:transition spd="med"/>
</p:sldLayout>
</file>

<file path=ppt/slideLayouts/slideLayout762.xml><?xml version="1.0" encoding="utf-8"?>
<p:sldLayout xmlns:a="http://schemas.openxmlformats.org/drawingml/2006/main" xmlns:r="http://schemas.openxmlformats.org/officeDocument/2006/relationships" xmlns:p="http://schemas.openxmlformats.org/presentationml/2006/main" showMasterSp="0" type="tx">
  <p:cSld name="28_Two Content">
    <p:bg>
      <p:bgPr>
        <a:solidFill>
          <a:srgbClr val="390039"/>
        </a:solidFill>
        <a:effectLst/>
      </p:bgPr>
    </p:bg>
    <p:spTree>
      <p:nvGrpSpPr>
        <p:cNvPr id="1" name=""/>
        <p:cNvGrpSpPr/>
        <p:nvPr/>
      </p:nvGrpSpPr>
      <p:grpSpPr>
        <a:xfrm>
          <a:off x="0" y="0"/>
          <a:ext cx="0" cy="0"/>
          <a:chOff x="0" y="0"/>
          <a:chExt cx="0" cy="0"/>
        </a:xfrm>
      </p:grpSpPr>
      <p:sp>
        <p:nvSpPr>
          <p:cNvPr id="399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00"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0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62396123"/>
      </p:ext>
    </p:extLst>
  </p:cSld>
  <p:clrMapOvr>
    <a:masterClrMapping/>
  </p:clrMapOvr>
  <p:transition spd="med"/>
</p:sldLayout>
</file>

<file path=ppt/slideLayouts/slideLayout763.xml><?xml version="1.0" encoding="utf-8"?>
<p:sldLayout xmlns:a="http://schemas.openxmlformats.org/drawingml/2006/main" xmlns:r="http://schemas.openxmlformats.org/officeDocument/2006/relationships" xmlns:p="http://schemas.openxmlformats.org/presentationml/2006/main" showMasterSp="0" type="tx">
  <p:cSld name="28_Comparison">
    <p:bg>
      <p:bgPr>
        <a:solidFill>
          <a:srgbClr val="390039"/>
        </a:solidFill>
        <a:effectLst/>
      </p:bgPr>
    </p:bg>
    <p:spTree>
      <p:nvGrpSpPr>
        <p:cNvPr id="1" name=""/>
        <p:cNvGrpSpPr/>
        <p:nvPr/>
      </p:nvGrpSpPr>
      <p:grpSpPr>
        <a:xfrm>
          <a:off x="0" y="0"/>
          <a:ext cx="0" cy="0"/>
          <a:chOff x="0" y="0"/>
          <a:chExt cx="0" cy="0"/>
        </a:xfrm>
      </p:grpSpPr>
      <p:sp>
        <p:nvSpPr>
          <p:cNvPr id="400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0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dirty="0"/>
          </a:p>
        </p:txBody>
      </p:sp>
      <p:sp>
        <p:nvSpPr>
          <p:cNvPr id="401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69235009"/>
      </p:ext>
    </p:extLst>
  </p:cSld>
  <p:clrMapOvr>
    <a:masterClrMapping/>
  </p:clrMapOvr>
  <p:transition spd="med"/>
</p:sldLayout>
</file>

<file path=ppt/slideLayouts/slideLayout764.xml><?xml version="1.0" encoding="utf-8"?>
<p:sldLayout xmlns:a="http://schemas.openxmlformats.org/drawingml/2006/main" xmlns:r="http://schemas.openxmlformats.org/officeDocument/2006/relationships" xmlns:p="http://schemas.openxmlformats.org/presentationml/2006/main" showMasterSp="0" type="tx">
  <p:cSld name="28_Title Only">
    <p:bg>
      <p:bgPr>
        <a:solidFill>
          <a:srgbClr val="390039"/>
        </a:solidFill>
        <a:effectLst/>
      </p:bgPr>
    </p:bg>
    <p:spTree>
      <p:nvGrpSpPr>
        <p:cNvPr id="1" name=""/>
        <p:cNvGrpSpPr/>
        <p:nvPr/>
      </p:nvGrpSpPr>
      <p:grpSpPr>
        <a:xfrm>
          <a:off x="0" y="0"/>
          <a:ext cx="0" cy="0"/>
          <a:chOff x="0" y="0"/>
          <a:chExt cx="0" cy="0"/>
        </a:xfrm>
      </p:grpSpPr>
      <p:sp>
        <p:nvSpPr>
          <p:cNvPr id="401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19"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14089729"/>
      </p:ext>
    </p:extLst>
  </p:cSld>
  <p:clrMapOvr>
    <a:masterClrMapping/>
  </p:clrMapOvr>
  <p:transition spd="med"/>
</p:sldLayout>
</file>

<file path=ppt/slideLayouts/slideLayout765.xml><?xml version="1.0" encoding="utf-8"?>
<p:sldLayout xmlns:a="http://schemas.openxmlformats.org/drawingml/2006/main" xmlns:r="http://schemas.openxmlformats.org/officeDocument/2006/relationships" xmlns:p="http://schemas.openxmlformats.org/presentationml/2006/main" showMasterSp="0" type="tx">
  <p:cSld name="33_Blank">
    <p:bg>
      <p:bgPr>
        <a:solidFill>
          <a:srgbClr val="390039"/>
        </a:solidFill>
        <a:effectLst/>
      </p:bgPr>
    </p:bg>
    <p:spTree>
      <p:nvGrpSpPr>
        <p:cNvPr id="1" name=""/>
        <p:cNvGrpSpPr/>
        <p:nvPr/>
      </p:nvGrpSpPr>
      <p:grpSpPr>
        <a:xfrm>
          <a:off x="0" y="0"/>
          <a:ext cx="0" cy="0"/>
          <a:chOff x="0" y="0"/>
          <a:chExt cx="0" cy="0"/>
        </a:xfrm>
      </p:grpSpPr>
      <p:sp>
        <p:nvSpPr>
          <p:cNvPr id="402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46475304"/>
      </p:ext>
    </p:extLst>
  </p:cSld>
  <p:clrMapOvr>
    <a:masterClrMapping/>
  </p:clrMapOvr>
  <p:transition spd="med"/>
</p:sldLayout>
</file>

<file path=ppt/slideLayouts/slideLayout766.xml><?xml version="1.0" encoding="utf-8"?>
<p:sldLayout xmlns:a="http://schemas.openxmlformats.org/drawingml/2006/main" xmlns:r="http://schemas.openxmlformats.org/officeDocument/2006/relationships" xmlns:p="http://schemas.openxmlformats.org/presentationml/2006/main" showMasterSp="0" type="tx">
  <p:cSld name="28_Content with Caption">
    <p:bg>
      <p:bgPr>
        <a:solidFill>
          <a:srgbClr val="390039"/>
        </a:solidFill>
        <a:effectLst/>
      </p:bgPr>
    </p:bg>
    <p:spTree>
      <p:nvGrpSpPr>
        <p:cNvPr id="1" name=""/>
        <p:cNvGrpSpPr/>
        <p:nvPr/>
      </p:nvGrpSpPr>
      <p:grpSpPr>
        <a:xfrm>
          <a:off x="0" y="0"/>
          <a:ext cx="0" cy="0"/>
          <a:chOff x="0" y="0"/>
          <a:chExt cx="0" cy="0"/>
        </a:xfrm>
      </p:grpSpPr>
      <p:sp>
        <p:nvSpPr>
          <p:cNvPr id="403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3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3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dirty="0"/>
          </a:p>
        </p:txBody>
      </p:sp>
      <p:sp>
        <p:nvSpPr>
          <p:cNvPr id="403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39655306"/>
      </p:ext>
    </p:extLst>
  </p:cSld>
  <p:clrMapOvr>
    <a:masterClrMapping/>
  </p:clrMapOvr>
  <p:transition spd="med"/>
</p:sldLayout>
</file>

<file path=ppt/slideLayouts/slideLayout767.xml><?xml version="1.0" encoding="utf-8"?>
<p:sldLayout xmlns:a="http://schemas.openxmlformats.org/drawingml/2006/main" xmlns:r="http://schemas.openxmlformats.org/officeDocument/2006/relationships" xmlns:p="http://schemas.openxmlformats.org/presentationml/2006/main" showMasterSp="0" type="tx">
  <p:cSld name="28_Picture with Caption">
    <p:bg>
      <p:bgPr>
        <a:solidFill>
          <a:srgbClr val="390039"/>
        </a:solidFill>
        <a:effectLst/>
      </p:bgPr>
    </p:bg>
    <p:spTree>
      <p:nvGrpSpPr>
        <p:cNvPr id="1" name=""/>
        <p:cNvGrpSpPr/>
        <p:nvPr/>
      </p:nvGrpSpPr>
      <p:grpSpPr>
        <a:xfrm>
          <a:off x="0" y="0"/>
          <a:ext cx="0" cy="0"/>
          <a:chOff x="0" y="0"/>
          <a:chExt cx="0" cy="0"/>
        </a:xfrm>
      </p:grpSpPr>
      <p:sp>
        <p:nvSpPr>
          <p:cNvPr id="404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4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404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4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7430824"/>
      </p:ext>
    </p:extLst>
  </p:cSld>
  <p:clrMapOvr>
    <a:masterClrMapping/>
  </p:clrMapOvr>
  <p:transition spd="med"/>
</p:sldLayout>
</file>

<file path=ppt/slideLayouts/slideLayout768.xml><?xml version="1.0" encoding="utf-8"?>
<p:sldLayout xmlns:a="http://schemas.openxmlformats.org/drawingml/2006/main" xmlns:r="http://schemas.openxmlformats.org/officeDocument/2006/relationships" xmlns:p="http://schemas.openxmlformats.org/presentationml/2006/main" showMasterSp="0" type="tx">
  <p:cSld name="28_Title and Vertical Text">
    <p:bg>
      <p:bgPr>
        <a:solidFill>
          <a:srgbClr val="390039"/>
        </a:solidFill>
        <a:effectLst/>
      </p:bgPr>
    </p:bg>
    <p:spTree>
      <p:nvGrpSpPr>
        <p:cNvPr id="1" name=""/>
        <p:cNvGrpSpPr/>
        <p:nvPr/>
      </p:nvGrpSpPr>
      <p:grpSpPr>
        <a:xfrm>
          <a:off x="0" y="0"/>
          <a:ext cx="0" cy="0"/>
          <a:chOff x="0" y="0"/>
          <a:chExt cx="0" cy="0"/>
        </a:xfrm>
      </p:grpSpPr>
      <p:sp>
        <p:nvSpPr>
          <p:cNvPr id="4053"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54"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55"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21584252"/>
      </p:ext>
    </p:extLst>
  </p:cSld>
  <p:clrMapOvr>
    <a:masterClrMapping/>
  </p:clrMapOvr>
  <p:transition spd="med"/>
</p:sldLayout>
</file>

<file path=ppt/slideLayouts/slideLayout769.xml><?xml version="1.0" encoding="utf-8"?>
<p:sldLayout xmlns:a="http://schemas.openxmlformats.org/drawingml/2006/main" xmlns:r="http://schemas.openxmlformats.org/officeDocument/2006/relationships" xmlns:p="http://schemas.openxmlformats.org/presentationml/2006/main" showMasterSp="0" type="tx">
  <p:cSld name="28_Vertical Title and Text">
    <p:bg>
      <p:bgPr>
        <a:solidFill>
          <a:srgbClr val="390039"/>
        </a:solidFill>
        <a:effectLst/>
      </p:bgPr>
    </p:bg>
    <p:spTree>
      <p:nvGrpSpPr>
        <p:cNvPr id="1" name=""/>
        <p:cNvGrpSpPr/>
        <p:nvPr/>
      </p:nvGrpSpPr>
      <p:grpSpPr>
        <a:xfrm>
          <a:off x="0" y="0"/>
          <a:ext cx="0" cy="0"/>
          <a:chOff x="0" y="0"/>
          <a:chExt cx="0" cy="0"/>
        </a:xfrm>
      </p:grpSpPr>
      <p:sp>
        <p:nvSpPr>
          <p:cNvPr id="4062"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63"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6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58530839"/>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38241100"/>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showMasterSp="0" type="tx">
  <p:cSld name="1_Title, Text and Clip Art">
    <p:bg>
      <p:bgPr>
        <a:solidFill>
          <a:srgbClr val="390039"/>
        </a:solidFill>
        <a:effectLst/>
      </p:bgPr>
    </p:bg>
    <p:spTree>
      <p:nvGrpSpPr>
        <p:cNvPr id="1" name=""/>
        <p:cNvGrpSpPr/>
        <p:nvPr/>
      </p:nvGrpSpPr>
      <p:grpSpPr>
        <a:xfrm>
          <a:off x="0" y="0"/>
          <a:ext cx="0" cy="0"/>
          <a:chOff x="0" y="0"/>
          <a:chExt cx="0" cy="0"/>
        </a:xfrm>
      </p:grpSpPr>
      <p:sp>
        <p:nvSpPr>
          <p:cNvPr id="407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72"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7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89754376"/>
      </p:ext>
    </p:extLst>
  </p:cSld>
  <p:clrMapOvr>
    <a:masterClrMapping/>
  </p:clrMapOvr>
  <p:transition spd="med"/>
</p:sldLayout>
</file>

<file path=ppt/slideLayouts/slideLayout771.xml><?xml version="1.0" encoding="utf-8"?>
<p:sldLayout xmlns:a="http://schemas.openxmlformats.org/drawingml/2006/main" xmlns:r="http://schemas.openxmlformats.org/officeDocument/2006/relationships" xmlns:p="http://schemas.openxmlformats.org/presentationml/2006/main" showMasterSp="0" type="tx">
  <p:cSld name="18_Title Slide">
    <p:bg>
      <p:bgPr>
        <a:solidFill>
          <a:srgbClr val="FFFFFF"/>
        </a:solidFill>
        <a:effectLst/>
      </p:bgPr>
    </p:bg>
    <p:spTree>
      <p:nvGrpSpPr>
        <p:cNvPr id="1" name=""/>
        <p:cNvGrpSpPr/>
        <p:nvPr/>
      </p:nvGrpSpPr>
      <p:grpSpPr>
        <a:xfrm>
          <a:off x="0" y="0"/>
          <a:ext cx="0" cy="0"/>
          <a:chOff x="0" y="0"/>
          <a:chExt cx="0" cy="0"/>
        </a:xfrm>
      </p:grpSpPr>
      <p:sp>
        <p:nvSpPr>
          <p:cNvPr id="4080" name="Title Text"/>
          <p:cNvSpPr txBox="1">
            <a:spLocks noGrp="1"/>
          </p:cNvSpPr>
          <p:nvPr>
            <p:ph type="title"/>
          </p:nvPr>
        </p:nvSpPr>
        <p:spPr>
          <a:xfrm>
            <a:off x="685436" y="2130088"/>
            <a:ext cx="7773128" cy="1470291"/>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081" name="Body Level One…"/>
          <p:cNvSpPr txBox="1">
            <a:spLocks noGrp="1"/>
          </p:cNvSpPr>
          <p:nvPr>
            <p:ph type="body" sz="quarter" idx="1"/>
          </p:nvPr>
        </p:nvSpPr>
        <p:spPr>
          <a:xfrm>
            <a:off x="1371990" y="3886163"/>
            <a:ext cx="6400019" cy="1752737"/>
          </a:xfrm>
          <a:prstGeom prst="rect">
            <a:avLst/>
          </a:prstGeom>
        </p:spPr>
        <p:txBody>
          <a:bodyPr lIns="32888" tIns="32888" rIns="32888" bIns="32888">
            <a:normAutofit/>
          </a:bodyPr>
          <a:lstStyle>
            <a:lvl1pPr marL="0" indent="0"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311"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622"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3933"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5244"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8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22572517"/>
      </p:ext>
    </p:extLst>
  </p:cSld>
  <p:clrMapOvr>
    <a:masterClrMapping/>
  </p:clrMapOvr>
  <p:transition spd="med"/>
</p:sldLayout>
</file>

<file path=ppt/slideLayouts/slideLayout772.xml><?xml version="1.0" encoding="utf-8"?>
<p:sldLayout xmlns:a="http://schemas.openxmlformats.org/drawingml/2006/main" xmlns:r="http://schemas.openxmlformats.org/officeDocument/2006/relationships" xmlns:p="http://schemas.openxmlformats.org/presentationml/2006/main" showMasterSp="0" type="tx">
  <p:cSld name="30_Title and Content">
    <p:bg>
      <p:bgPr>
        <a:solidFill>
          <a:srgbClr val="FFFFFF"/>
        </a:solidFill>
        <a:effectLst/>
      </p:bgPr>
    </p:bg>
    <p:spTree>
      <p:nvGrpSpPr>
        <p:cNvPr id="1" name=""/>
        <p:cNvGrpSpPr/>
        <p:nvPr/>
      </p:nvGrpSpPr>
      <p:grpSpPr>
        <a:xfrm>
          <a:off x="0" y="0"/>
          <a:ext cx="0" cy="0"/>
          <a:chOff x="0" y="0"/>
          <a:chExt cx="0" cy="0"/>
        </a:xfrm>
      </p:grpSpPr>
      <p:sp>
        <p:nvSpPr>
          <p:cNvPr id="4089"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090" name="Body Level One…"/>
          <p:cNvSpPr txBox="1">
            <a:spLocks noGrp="1"/>
          </p:cNvSpPr>
          <p:nvPr>
            <p:ph type="body" sz="half" idx="1"/>
          </p:nvPr>
        </p:nvSpPr>
        <p:spPr>
          <a:xfrm>
            <a:off x="321507" y="1125335"/>
            <a:ext cx="5786029" cy="3181720"/>
          </a:xfrm>
          <a:prstGeom prst="rect">
            <a:avLst/>
          </a:prstGeom>
        </p:spPr>
        <p:txBody>
          <a:bodyPr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91"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22354331"/>
      </p:ext>
    </p:extLst>
  </p:cSld>
  <p:clrMapOvr>
    <a:masterClrMapping/>
  </p:clrMapOvr>
  <p:transition spd="med"/>
</p:sldLayout>
</file>

<file path=ppt/slideLayouts/slideLayout773.xml><?xml version="1.0" encoding="utf-8"?>
<p:sldLayout xmlns:a="http://schemas.openxmlformats.org/drawingml/2006/main" xmlns:r="http://schemas.openxmlformats.org/officeDocument/2006/relationships" xmlns:p="http://schemas.openxmlformats.org/presentationml/2006/main" showMasterSp="0" type="tx">
  <p:cSld name="29_Section Header">
    <p:bg>
      <p:bgPr>
        <a:solidFill>
          <a:srgbClr val="FFFFFF"/>
        </a:solidFill>
        <a:effectLst/>
      </p:bgPr>
    </p:bg>
    <p:spTree>
      <p:nvGrpSpPr>
        <p:cNvPr id="1" name=""/>
        <p:cNvGrpSpPr/>
        <p:nvPr/>
      </p:nvGrpSpPr>
      <p:grpSpPr>
        <a:xfrm>
          <a:off x="0" y="0"/>
          <a:ext cx="0" cy="0"/>
          <a:chOff x="0" y="0"/>
          <a:chExt cx="0" cy="0"/>
        </a:xfrm>
      </p:grpSpPr>
      <p:sp>
        <p:nvSpPr>
          <p:cNvPr id="4098" name="Title Text"/>
          <p:cNvSpPr txBox="1">
            <a:spLocks noGrp="1"/>
          </p:cNvSpPr>
          <p:nvPr>
            <p:ph type="title"/>
          </p:nvPr>
        </p:nvSpPr>
        <p:spPr>
          <a:xfrm>
            <a:off x="722289" y="4406413"/>
            <a:ext cx="7772010" cy="1363116"/>
          </a:xfrm>
          <a:prstGeom prst="rect">
            <a:avLst/>
          </a:prstGeom>
          <a:noFill/>
        </p:spPr>
        <p:txBody>
          <a:bodyPr lIns="32888" tIns="32888" rIns="32888" bIns="32888" anchor="t"/>
          <a:lstStyle>
            <a:lvl1pPr algn="l" defTabSz="321311">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099" name="Body Level One…"/>
          <p:cNvSpPr txBox="1">
            <a:spLocks noGrp="1"/>
          </p:cNvSpPr>
          <p:nvPr>
            <p:ph type="body" sz="quarter" idx="1"/>
          </p:nvPr>
        </p:nvSpPr>
        <p:spPr>
          <a:xfrm>
            <a:off x="722289" y="2907085"/>
            <a:ext cx="7772010" cy="1499317"/>
          </a:xfrm>
          <a:prstGeom prst="rect">
            <a:avLst/>
          </a:prstGeom>
        </p:spPr>
        <p:txBody>
          <a:bodyPr lIns="32888" tIns="32888" rIns="32888" bIns="32888" anchor="b">
            <a:normAutofit/>
          </a:bodyPr>
          <a:lstStyle>
            <a:lvl1pPr marL="0" indent="0" defTabSz="321311">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00"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21569165"/>
      </p:ext>
    </p:extLst>
  </p:cSld>
  <p:clrMapOvr>
    <a:masterClrMapping/>
  </p:clrMapOvr>
  <p:transition spd="med"/>
</p:sldLayout>
</file>

<file path=ppt/slideLayouts/slideLayout774.xml><?xml version="1.0" encoding="utf-8"?>
<p:sldLayout xmlns:a="http://schemas.openxmlformats.org/drawingml/2006/main" xmlns:r="http://schemas.openxmlformats.org/officeDocument/2006/relationships" xmlns:p="http://schemas.openxmlformats.org/presentationml/2006/main" showMasterSp="0" type="tx">
  <p:cSld name="29_Two Content">
    <p:bg>
      <p:bgPr>
        <a:solidFill>
          <a:srgbClr val="FFFFFF"/>
        </a:solidFill>
        <a:effectLst/>
      </p:bgPr>
    </p:bg>
    <p:spTree>
      <p:nvGrpSpPr>
        <p:cNvPr id="1" name=""/>
        <p:cNvGrpSpPr/>
        <p:nvPr/>
      </p:nvGrpSpPr>
      <p:grpSpPr>
        <a:xfrm>
          <a:off x="0" y="0"/>
          <a:ext cx="0" cy="0"/>
          <a:chOff x="0" y="0"/>
          <a:chExt cx="0" cy="0"/>
        </a:xfrm>
      </p:grpSpPr>
      <p:sp>
        <p:nvSpPr>
          <p:cNvPr id="4107"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08" name="Body Level One…"/>
          <p:cNvSpPr txBox="1">
            <a:spLocks noGrp="1"/>
          </p:cNvSpPr>
          <p:nvPr>
            <p:ph type="body" sz="quarter" idx="1"/>
          </p:nvPr>
        </p:nvSpPr>
        <p:spPr>
          <a:xfrm>
            <a:off x="321520" y="1125335"/>
            <a:ext cx="2838871" cy="3181720"/>
          </a:xfrm>
          <a:prstGeom prst="rect">
            <a:avLst/>
          </a:prstGeom>
        </p:spPr>
        <p:txBody>
          <a:bodyPr lIns="32888" tIns="32888" rIns="32888" bIns="32888">
            <a:normAutofit/>
          </a:bodyPr>
          <a:lstStyle>
            <a:lvl1pPr marL="240982" indent="-240982" defTabSz="321311">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0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88529254"/>
      </p:ext>
    </p:extLst>
  </p:cSld>
  <p:clrMapOvr>
    <a:masterClrMapping/>
  </p:clrMapOvr>
  <p:transition spd="med"/>
</p:sldLayout>
</file>

<file path=ppt/slideLayouts/slideLayout775.xml><?xml version="1.0" encoding="utf-8"?>
<p:sldLayout xmlns:a="http://schemas.openxmlformats.org/drawingml/2006/main" xmlns:r="http://schemas.openxmlformats.org/officeDocument/2006/relationships" xmlns:p="http://schemas.openxmlformats.org/presentationml/2006/main" showMasterSp="0" type="tx">
  <p:cSld name="29_Comparison">
    <p:bg>
      <p:bgPr>
        <a:solidFill>
          <a:srgbClr val="FFFFFF"/>
        </a:solidFill>
        <a:effectLst/>
      </p:bgPr>
    </p:bg>
    <p:spTree>
      <p:nvGrpSpPr>
        <p:cNvPr id="1" name=""/>
        <p:cNvGrpSpPr/>
        <p:nvPr/>
      </p:nvGrpSpPr>
      <p:grpSpPr>
        <a:xfrm>
          <a:off x="0" y="0"/>
          <a:ext cx="0" cy="0"/>
          <a:chOff x="0" y="0"/>
          <a:chExt cx="0" cy="0"/>
        </a:xfrm>
      </p:grpSpPr>
      <p:sp>
        <p:nvSpPr>
          <p:cNvPr id="4116" name="Title Text"/>
          <p:cNvSpPr txBox="1">
            <a:spLocks noGrp="1"/>
          </p:cNvSpPr>
          <p:nvPr>
            <p:ph type="title"/>
          </p:nvPr>
        </p:nvSpPr>
        <p:spPr>
          <a:xfrm>
            <a:off x="457714" y="274632"/>
            <a:ext cx="8228596" cy="1143188"/>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17" name="Body Level One…"/>
          <p:cNvSpPr txBox="1">
            <a:spLocks noGrp="1"/>
          </p:cNvSpPr>
          <p:nvPr>
            <p:ph type="body" sz="quarter" idx="1"/>
          </p:nvPr>
        </p:nvSpPr>
        <p:spPr>
          <a:xfrm>
            <a:off x="457714" y="1535040"/>
            <a:ext cx="4040063" cy="639694"/>
          </a:xfrm>
          <a:prstGeom prst="rect">
            <a:avLst/>
          </a:prstGeom>
        </p:spPr>
        <p:txBody>
          <a:bodyPr lIns="32888" tIns="32888" rIns="32888" bIns="32888" anchor="b">
            <a:normAutofit/>
          </a:bodyPr>
          <a:lstStyle>
            <a:lvl1pPr marL="0" indent="0" defTabSz="321311">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18" name="Text Placeholder 4"/>
          <p:cNvSpPr>
            <a:spLocks noGrp="1"/>
          </p:cNvSpPr>
          <p:nvPr>
            <p:ph type="body" sz="quarter" idx="21"/>
          </p:nvPr>
        </p:nvSpPr>
        <p:spPr>
          <a:xfrm>
            <a:off x="4645121" y="1535040"/>
            <a:ext cx="4041178" cy="639693"/>
          </a:xfrm>
          <a:prstGeom prst="rect">
            <a:avLst/>
          </a:prstGeom>
        </p:spPr>
        <p:txBody>
          <a:bodyPr lIns="32888" tIns="32888" rIns="32888" bIns="32888" anchor="b">
            <a:normAutofit/>
          </a:bodyPr>
          <a:lstStyle>
            <a:lvl1pPr>
              <a:defRPr b="1" i="0">
                <a:latin typeface="Arial" panose="020B0604020202020204" pitchFamily="34" charset="0"/>
                <a:cs typeface="Arial" panose="020B0604020202020204" pitchFamily="34" charset="0"/>
              </a:defRPr>
            </a:lvl1pPr>
          </a:lstStyle>
          <a:p>
            <a:pPr marL="0" indent="0" defTabSz="321311" rtl="0">
              <a:spcBef>
                <a:spcPts val="500"/>
              </a:spcBef>
              <a:buSzTx/>
              <a:buNone/>
              <a:defRPr sz="1700" b="1">
                <a:solidFill>
                  <a:srgbClr val="000000"/>
                </a:solidFill>
              </a:defRPr>
            </a:pPr>
            <a:endParaRPr dirty="0"/>
          </a:p>
        </p:txBody>
      </p:sp>
      <p:sp>
        <p:nvSpPr>
          <p:cNvPr id="411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60394298"/>
      </p:ext>
    </p:extLst>
  </p:cSld>
  <p:clrMapOvr>
    <a:masterClrMapping/>
  </p:clrMapOvr>
  <p:transition spd="med"/>
</p:sldLayout>
</file>

<file path=ppt/slideLayouts/slideLayout776.xml><?xml version="1.0" encoding="utf-8"?>
<p:sldLayout xmlns:a="http://schemas.openxmlformats.org/drawingml/2006/main" xmlns:r="http://schemas.openxmlformats.org/officeDocument/2006/relationships" xmlns:p="http://schemas.openxmlformats.org/presentationml/2006/main" showMasterSp="0" type="tx">
  <p:cSld name="29_Title Only">
    <p:bg>
      <p:bgPr>
        <a:solidFill>
          <a:srgbClr val="FFFFFF"/>
        </a:solidFill>
        <a:effectLst/>
      </p:bgPr>
    </p:bg>
    <p:spTree>
      <p:nvGrpSpPr>
        <p:cNvPr id="1" name=""/>
        <p:cNvGrpSpPr/>
        <p:nvPr/>
      </p:nvGrpSpPr>
      <p:grpSpPr>
        <a:xfrm>
          <a:off x="0" y="0"/>
          <a:ext cx="0" cy="0"/>
          <a:chOff x="0" y="0"/>
          <a:chExt cx="0" cy="0"/>
        </a:xfrm>
      </p:grpSpPr>
      <p:sp>
        <p:nvSpPr>
          <p:cNvPr id="4126"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27"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3570165"/>
      </p:ext>
    </p:extLst>
  </p:cSld>
  <p:clrMapOvr>
    <a:masterClrMapping/>
  </p:clrMapOvr>
  <p:transition spd="med"/>
</p:sldLayout>
</file>

<file path=ppt/slideLayouts/slideLayout777.xml><?xml version="1.0" encoding="utf-8"?>
<p:sldLayout xmlns:a="http://schemas.openxmlformats.org/drawingml/2006/main" xmlns:r="http://schemas.openxmlformats.org/officeDocument/2006/relationships" xmlns:p="http://schemas.openxmlformats.org/presentationml/2006/main" showMasterSp="0" type="tx">
  <p:cSld name="34_Blank">
    <p:bg>
      <p:bgPr>
        <a:solidFill>
          <a:srgbClr val="FFFFFF"/>
        </a:solidFill>
        <a:effectLst/>
      </p:bgPr>
    </p:bg>
    <p:spTree>
      <p:nvGrpSpPr>
        <p:cNvPr id="1" name=""/>
        <p:cNvGrpSpPr/>
        <p:nvPr/>
      </p:nvGrpSpPr>
      <p:grpSpPr>
        <a:xfrm>
          <a:off x="0" y="0"/>
          <a:ext cx="0" cy="0"/>
          <a:chOff x="0" y="0"/>
          <a:chExt cx="0" cy="0"/>
        </a:xfrm>
      </p:grpSpPr>
      <p:sp>
        <p:nvSpPr>
          <p:cNvPr id="413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28730667"/>
      </p:ext>
    </p:extLst>
  </p:cSld>
  <p:clrMapOvr>
    <a:masterClrMapping/>
  </p:clrMapOvr>
  <p:transition spd="med"/>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type="tx">
  <p:cSld name="29_Content with Caption">
    <p:bg>
      <p:bgPr>
        <a:solidFill>
          <a:srgbClr val="FFFFFF"/>
        </a:solidFill>
        <a:effectLst/>
      </p:bgPr>
    </p:bg>
    <p:spTree>
      <p:nvGrpSpPr>
        <p:cNvPr id="1" name=""/>
        <p:cNvGrpSpPr/>
        <p:nvPr/>
      </p:nvGrpSpPr>
      <p:grpSpPr>
        <a:xfrm>
          <a:off x="0" y="0"/>
          <a:ext cx="0" cy="0"/>
          <a:chOff x="0" y="0"/>
          <a:chExt cx="0" cy="0"/>
        </a:xfrm>
      </p:grpSpPr>
      <p:sp>
        <p:nvSpPr>
          <p:cNvPr id="4141" name="Title Text"/>
          <p:cNvSpPr txBox="1">
            <a:spLocks noGrp="1"/>
          </p:cNvSpPr>
          <p:nvPr>
            <p:ph type="title"/>
          </p:nvPr>
        </p:nvSpPr>
        <p:spPr>
          <a:xfrm>
            <a:off x="457714" y="273517"/>
            <a:ext cx="3007440" cy="1161049"/>
          </a:xfrm>
          <a:prstGeom prst="rect">
            <a:avLst/>
          </a:prstGeom>
          <a:noFill/>
        </p:spPr>
        <p:txBody>
          <a:bodyPr lIns="32888" tIns="32888" rIns="32888" bIns="32888" anchor="b"/>
          <a:lstStyle>
            <a:lvl1pPr algn="l" defTabSz="321311">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42" name="Body Level One…"/>
          <p:cNvSpPr txBox="1">
            <a:spLocks noGrp="1"/>
          </p:cNvSpPr>
          <p:nvPr>
            <p:ph type="body" idx="1"/>
          </p:nvPr>
        </p:nvSpPr>
        <p:spPr>
          <a:xfrm>
            <a:off x="3574544" y="273517"/>
            <a:ext cx="5111755" cy="5852131"/>
          </a:xfrm>
          <a:prstGeom prst="rect">
            <a:avLst/>
          </a:prstGeom>
        </p:spPr>
        <p:txBody>
          <a:bodyPr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43" name="Text Placeholder 3"/>
          <p:cNvSpPr>
            <a:spLocks noGrp="1"/>
          </p:cNvSpPr>
          <p:nvPr>
            <p:ph type="body" sz="half" idx="21"/>
          </p:nvPr>
        </p:nvSpPr>
        <p:spPr>
          <a:xfrm>
            <a:off x="457714" y="1434565"/>
            <a:ext cx="3007441" cy="4691082"/>
          </a:xfrm>
          <a:prstGeom prst="rect">
            <a:avLst/>
          </a:prstGeom>
        </p:spPr>
        <p:txBody>
          <a:bodyPr lIns="32888" tIns="32888" rIns="32888" bIns="32888">
            <a:normAutofit/>
          </a:bodyPr>
          <a:lstStyle>
            <a:lvl1pPr>
              <a:defRPr b="1" i="0">
                <a:latin typeface="Arial" panose="020B0604020202020204" pitchFamily="34" charset="0"/>
                <a:cs typeface="Arial" panose="020B0604020202020204" pitchFamily="34" charset="0"/>
              </a:defRPr>
            </a:lvl1pPr>
          </a:lstStyle>
          <a:p>
            <a:pPr marL="0" indent="0" defTabSz="321311" rtl="0">
              <a:spcBef>
                <a:spcPts val="500"/>
              </a:spcBef>
              <a:buSzTx/>
              <a:buNone/>
              <a:defRPr sz="1000">
                <a:solidFill>
                  <a:srgbClr val="000000"/>
                </a:solidFill>
              </a:defRPr>
            </a:pPr>
            <a:endParaRPr dirty="0"/>
          </a:p>
        </p:txBody>
      </p:sp>
      <p:sp>
        <p:nvSpPr>
          <p:cNvPr id="414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86628631"/>
      </p:ext>
    </p:extLst>
  </p:cSld>
  <p:clrMapOvr>
    <a:masterClrMapping/>
  </p:clrMapOvr>
  <p:transition spd="med"/>
</p:sldLayout>
</file>

<file path=ppt/slideLayouts/slideLayout779.xml><?xml version="1.0" encoding="utf-8"?>
<p:sldLayout xmlns:a="http://schemas.openxmlformats.org/drawingml/2006/main" xmlns:r="http://schemas.openxmlformats.org/officeDocument/2006/relationships" xmlns:p="http://schemas.openxmlformats.org/presentationml/2006/main" showMasterSp="0" type="tx">
  <p:cSld name="29_Picture with Caption">
    <p:bg>
      <p:bgPr>
        <a:solidFill>
          <a:srgbClr val="FFFFFF"/>
        </a:solidFill>
        <a:effectLst/>
      </p:bgPr>
    </p:bg>
    <p:spTree>
      <p:nvGrpSpPr>
        <p:cNvPr id="1" name=""/>
        <p:cNvGrpSpPr/>
        <p:nvPr/>
      </p:nvGrpSpPr>
      <p:grpSpPr>
        <a:xfrm>
          <a:off x="0" y="0"/>
          <a:ext cx="0" cy="0"/>
          <a:chOff x="0" y="0"/>
          <a:chExt cx="0" cy="0"/>
        </a:xfrm>
      </p:grpSpPr>
      <p:sp>
        <p:nvSpPr>
          <p:cNvPr id="4151" name="Title Text"/>
          <p:cNvSpPr txBox="1">
            <a:spLocks noGrp="1"/>
          </p:cNvSpPr>
          <p:nvPr>
            <p:ph type="title"/>
          </p:nvPr>
        </p:nvSpPr>
        <p:spPr>
          <a:xfrm>
            <a:off x="1791737" y="4800500"/>
            <a:ext cx="5486848" cy="567128"/>
          </a:xfrm>
          <a:prstGeom prst="rect">
            <a:avLst/>
          </a:prstGeom>
          <a:noFill/>
        </p:spPr>
        <p:txBody>
          <a:bodyPr lIns="32888" tIns="32888" rIns="32888" bIns="32888" anchor="b"/>
          <a:lstStyle>
            <a:lvl1pPr algn="l" defTabSz="321311">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52" name="Picture Placeholder 2"/>
          <p:cNvSpPr>
            <a:spLocks noGrp="1"/>
          </p:cNvSpPr>
          <p:nvPr>
            <p:ph type="pic" sz="half" idx="21"/>
          </p:nvPr>
        </p:nvSpPr>
        <p:spPr>
          <a:xfrm>
            <a:off x="1791737" y="612912"/>
            <a:ext cx="5486848" cy="4115023"/>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4153" name="Body Level One…"/>
          <p:cNvSpPr txBox="1">
            <a:spLocks noGrp="1"/>
          </p:cNvSpPr>
          <p:nvPr>
            <p:ph type="body" sz="quarter" idx="1"/>
          </p:nvPr>
        </p:nvSpPr>
        <p:spPr>
          <a:xfrm>
            <a:off x="1791737" y="5367628"/>
            <a:ext cx="5486848" cy="804920"/>
          </a:xfrm>
          <a:prstGeom prst="rect">
            <a:avLst/>
          </a:prstGeom>
        </p:spPr>
        <p:txBody>
          <a:bodyPr lIns="32888" tIns="32888" rIns="32888" bIns="32888">
            <a:normAutofit/>
          </a:bodyPr>
          <a:lstStyle>
            <a:lvl1pPr marL="0" indent="0" defTabSz="321311">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5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0862861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68506725"/>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showMasterSp="0" type="tx">
  <p:cSld name="29_Title and Vertical Text">
    <p:bg>
      <p:bgPr>
        <a:solidFill>
          <a:srgbClr val="FFFFFF"/>
        </a:solidFill>
        <a:effectLst/>
      </p:bgPr>
    </p:bg>
    <p:spTree>
      <p:nvGrpSpPr>
        <p:cNvPr id="1" name=""/>
        <p:cNvGrpSpPr/>
        <p:nvPr/>
      </p:nvGrpSpPr>
      <p:grpSpPr>
        <a:xfrm>
          <a:off x="0" y="0"/>
          <a:ext cx="0" cy="0"/>
          <a:chOff x="0" y="0"/>
          <a:chExt cx="0" cy="0"/>
        </a:xfrm>
      </p:grpSpPr>
      <p:sp>
        <p:nvSpPr>
          <p:cNvPr id="4161"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62" name="Body Level One…"/>
          <p:cNvSpPr txBox="1">
            <a:spLocks noGrp="1"/>
          </p:cNvSpPr>
          <p:nvPr>
            <p:ph type="body" sz="half" idx="1"/>
          </p:nvPr>
        </p:nvSpPr>
        <p:spPr>
          <a:xfrm>
            <a:off x="321507" y="1125335"/>
            <a:ext cx="5786029" cy="3181720"/>
          </a:xfrm>
          <a:prstGeom prst="rect">
            <a:avLst/>
          </a:prstGeom>
        </p:spPr>
        <p:txBody>
          <a:bodyPr vert="eaVert"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63"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35847556"/>
      </p:ext>
    </p:extLst>
  </p:cSld>
  <p:clrMapOvr>
    <a:masterClrMapping/>
  </p:clrMapOvr>
  <p:transition spd="med"/>
</p:sldLayout>
</file>

<file path=ppt/slideLayouts/slideLayout781.xml><?xml version="1.0" encoding="utf-8"?>
<p:sldLayout xmlns:a="http://schemas.openxmlformats.org/drawingml/2006/main" xmlns:r="http://schemas.openxmlformats.org/officeDocument/2006/relationships" xmlns:p="http://schemas.openxmlformats.org/presentationml/2006/main" showMasterSp="0" type="tx">
  <p:cSld name="29_Vertical Title and Text">
    <p:bg>
      <p:bgPr>
        <a:solidFill>
          <a:srgbClr val="FFFFFF"/>
        </a:solidFill>
        <a:effectLst/>
      </p:bgPr>
    </p:bg>
    <p:spTree>
      <p:nvGrpSpPr>
        <p:cNvPr id="1" name=""/>
        <p:cNvGrpSpPr/>
        <p:nvPr/>
      </p:nvGrpSpPr>
      <p:grpSpPr>
        <a:xfrm>
          <a:off x="0" y="0"/>
          <a:ext cx="0" cy="0"/>
          <a:chOff x="0" y="0"/>
          <a:chExt cx="0" cy="0"/>
        </a:xfrm>
      </p:grpSpPr>
      <p:sp>
        <p:nvSpPr>
          <p:cNvPr id="4170" name="Title Text"/>
          <p:cNvSpPr txBox="1">
            <a:spLocks noGrp="1"/>
          </p:cNvSpPr>
          <p:nvPr>
            <p:ph type="title"/>
          </p:nvPr>
        </p:nvSpPr>
        <p:spPr>
          <a:xfrm>
            <a:off x="4661865" y="193136"/>
            <a:ext cx="1445671" cy="4113907"/>
          </a:xfrm>
          <a:prstGeom prst="rect">
            <a:avLst/>
          </a:prstGeom>
          <a:noFill/>
        </p:spPr>
        <p:txBody>
          <a:bodyPr vert="eaVert"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71" name="Body Level One…"/>
          <p:cNvSpPr txBox="1">
            <a:spLocks noGrp="1"/>
          </p:cNvSpPr>
          <p:nvPr>
            <p:ph type="body" sz="half" idx="1"/>
          </p:nvPr>
        </p:nvSpPr>
        <p:spPr>
          <a:xfrm>
            <a:off x="321507" y="193136"/>
            <a:ext cx="4233190" cy="4113907"/>
          </a:xfrm>
          <a:prstGeom prst="rect">
            <a:avLst/>
          </a:prstGeom>
        </p:spPr>
        <p:txBody>
          <a:bodyPr vert="eaVert"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7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76845711"/>
      </p:ext>
    </p:extLst>
  </p:cSld>
  <p:clrMapOvr>
    <a:masterClrMapping/>
  </p:clrMapOvr>
  <p:transition spd="med"/>
</p:sldLayout>
</file>

<file path=ppt/slideLayouts/slideLayout782.xml><?xml version="1.0" encoding="utf-8"?>
<p:sldLayout xmlns:a="http://schemas.openxmlformats.org/drawingml/2006/main" xmlns:r="http://schemas.openxmlformats.org/officeDocument/2006/relationships" xmlns:p="http://schemas.openxmlformats.org/presentationml/2006/main" showMasterSp="0" type="tx">
  <p:cSld name="19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187" name="Group 2"/>
          <p:cNvGrpSpPr/>
          <p:nvPr/>
        </p:nvGrpSpPr>
        <p:grpSpPr>
          <a:xfrm>
            <a:off x="-1" y="6"/>
            <a:ext cx="9144001" cy="6860193"/>
            <a:chOff x="0" y="3"/>
            <a:chExt cx="9144000" cy="6860192"/>
          </a:xfrm>
        </p:grpSpPr>
        <p:sp>
          <p:nvSpPr>
            <p:cNvPr id="417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188" name="Title Text"/>
          <p:cNvSpPr txBox="1">
            <a:spLocks noGrp="1"/>
          </p:cNvSpPr>
          <p:nvPr>
            <p:ph type="title"/>
          </p:nvPr>
        </p:nvSpPr>
        <p:spPr>
          <a:xfrm>
            <a:off x="685800" y="2286000"/>
            <a:ext cx="77724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189" name="Body Level One…"/>
          <p:cNvSpPr txBox="1">
            <a:spLocks noGrp="1"/>
          </p:cNvSpPr>
          <p:nvPr>
            <p:ph type="body" sz="quarter" idx="1"/>
          </p:nvPr>
        </p:nvSpPr>
        <p:spPr>
          <a:xfrm>
            <a:off x="1371600" y="3886200"/>
            <a:ext cx="6400800" cy="1752600"/>
          </a:xfrm>
          <a:prstGeom prst="rect">
            <a:avLst/>
          </a:prstGeom>
        </p:spPr>
        <p:txBody>
          <a:bodyPr lIns="45687" tIns="45687" rIns="45687" bIns="45687">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783220" indent="-326340" algn="ctr">
              <a:buSzPct val="100000"/>
              <a:buChar char="–"/>
              <a:defRPr b="1" i="0">
                <a:solidFill>
                  <a:srgbClr val="FFFFFF"/>
                </a:solidFill>
                <a:latin typeface="Arial" panose="020B0604020202020204" pitchFamily="34" charset="0"/>
                <a:cs typeface="Arial" panose="020B0604020202020204" pitchFamily="34" charset="0"/>
              </a:defRPr>
            </a:lvl2pPr>
            <a:lvl3pPr marL="1218345" indent="-304585" algn="ctr">
              <a:buSzPct val="100000"/>
              <a:buChar char="•"/>
              <a:defRPr b="1" i="0">
                <a:solidFill>
                  <a:srgbClr val="FFFFFF"/>
                </a:solidFill>
                <a:latin typeface="Arial" panose="020B0604020202020204" pitchFamily="34" charset="0"/>
                <a:cs typeface="Arial" panose="020B0604020202020204" pitchFamily="34" charset="0"/>
              </a:defRPr>
            </a:lvl3pPr>
            <a:lvl4pPr marL="1736140" indent="-365502" algn="ctr">
              <a:buSzPct val="100000"/>
              <a:buChar char="–"/>
              <a:defRPr b="1" i="0">
                <a:solidFill>
                  <a:srgbClr val="FFFFFF"/>
                </a:solidFill>
                <a:latin typeface="Arial" panose="020B0604020202020204" pitchFamily="34" charset="0"/>
                <a:cs typeface="Arial" panose="020B0604020202020204" pitchFamily="34" charset="0"/>
              </a:defRPr>
            </a:lvl4pPr>
            <a:lvl5pPr marL="2193020" indent="-365502" algn="ct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9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80896195"/>
      </p:ext>
    </p:extLst>
  </p:cSld>
  <p:clrMapOvr>
    <a:masterClrMapping/>
  </p:clrMapOvr>
  <p:transition spd="med"/>
</p:sldLayout>
</file>

<file path=ppt/slideLayouts/slideLayout783.xml><?xml version="1.0" encoding="utf-8"?>
<p:sldLayout xmlns:a="http://schemas.openxmlformats.org/drawingml/2006/main" xmlns:r="http://schemas.openxmlformats.org/officeDocument/2006/relationships" xmlns:p="http://schemas.openxmlformats.org/presentationml/2006/main" showMasterSp="0" type="tx">
  <p:cSld name="31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05" name="Group 2"/>
          <p:cNvGrpSpPr/>
          <p:nvPr/>
        </p:nvGrpSpPr>
        <p:grpSpPr>
          <a:xfrm>
            <a:off x="-1" y="6"/>
            <a:ext cx="9144001" cy="6860193"/>
            <a:chOff x="0" y="3"/>
            <a:chExt cx="9144000" cy="6860192"/>
          </a:xfrm>
        </p:grpSpPr>
        <p:sp>
          <p:nvSpPr>
            <p:cNvPr id="419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06"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207" name="Body Level One…"/>
          <p:cNvSpPr txBox="1">
            <a:spLocks noGrp="1"/>
          </p:cNvSpPr>
          <p:nvPr>
            <p:ph type="body" idx="1"/>
          </p:nvPr>
        </p:nvSpPr>
        <p:spPr>
          <a:xfrm>
            <a:off x="0" y="1981200"/>
            <a:ext cx="9144000" cy="4114800"/>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96943066"/>
      </p:ext>
    </p:extLst>
  </p:cSld>
  <p:clrMapOvr>
    <a:masterClrMapping/>
  </p:clrMapOvr>
  <p:transition spd="med"/>
</p:sldLayout>
</file>

<file path=ppt/slideLayouts/slideLayout784.xml><?xml version="1.0" encoding="utf-8"?>
<p:sldLayout xmlns:a="http://schemas.openxmlformats.org/drawingml/2006/main" xmlns:r="http://schemas.openxmlformats.org/officeDocument/2006/relationships" xmlns:p="http://schemas.openxmlformats.org/presentationml/2006/main" showMasterSp="0" type="tx">
  <p:cSld name="30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23" name="Group 2"/>
          <p:cNvGrpSpPr/>
          <p:nvPr/>
        </p:nvGrpSpPr>
        <p:grpSpPr>
          <a:xfrm>
            <a:off x="-1" y="6"/>
            <a:ext cx="9144001" cy="6860193"/>
            <a:chOff x="0" y="3"/>
            <a:chExt cx="9144000" cy="6860192"/>
          </a:xfrm>
        </p:grpSpPr>
        <p:sp>
          <p:nvSpPr>
            <p:cNvPr id="421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24" name="Title Text"/>
          <p:cNvSpPr txBox="1">
            <a:spLocks noGrp="1"/>
          </p:cNvSpPr>
          <p:nvPr>
            <p:ph type="title"/>
          </p:nvPr>
        </p:nvSpPr>
        <p:spPr>
          <a:xfrm>
            <a:off x="722312" y="4406905"/>
            <a:ext cx="7772401" cy="1362076"/>
          </a:xfrm>
          <a:prstGeom prst="rect">
            <a:avLst/>
          </a:prstGeom>
          <a:noFill/>
        </p:spPr>
        <p:txBody>
          <a:bodyPr lIns="45687" tIns="45687" rIns="45687" bIns="45687"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4225" name="Body Level One…"/>
          <p:cNvSpPr txBox="1">
            <a:spLocks noGrp="1"/>
          </p:cNvSpPr>
          <p:nvPr>
            <p:ph type="body" sz="quarter" idx="1"/>
          </p:nvPr>
        </p:nvSpPr>
        <p:spPr>
          <a:xfrm>
            <a:off x="722312" y="2906713"/>
            <a:ext cx="7772401" cy="1500188"/>
          </a:xfrm>
          <a:prstGeom prst="rect">
            <a:avLst/>
          </a:prstGeom>
        </p:spPr>
        <p:txBody>
          <a:bodyPr lIns="45687" tIns="45687" rIns="45687" bIns="45687"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88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3757">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0639">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7516">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2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95754937"/>
      </p:ext>
    </p:extLst>
  </p:cSld>
  <p:clrMapOvr>
    <a:masterClrMapping/>
  </p:clrMapOvr>
  <p:transition spd="med"/>
</p:sldLayout>
</file>

<file path=ppt/slideLayouts/slideLayout785.xml><?xml version="1.0" encoding="utf-8"?>
<p:sldLayout xmlns:a="http://schemas.openxmlformats.org/drawingml/2006/main" xmlns:r="http://schemas.openxmlformats.org/officeDocument/2006/relationships" xmlns:p="http://schemas.openxmlformats.org/presentationml/2006/main" showMasterSp="0" type="tx">
  <p:cSld name="30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41" name="Group 2"/>
          <p:cNvGrpSpPr/>
          <p:nvPr/>
        </p:nvGrpSpPr>
        <p:grpSpPr>
          <a:xfrm>
            <a:off x="-1" y="6"/>
            <a:ext cx="9144001" cy="6860193"/>
            <a:chOff x="0" y="3"/>
            <a:chExt cx="9144000" cy="6860192"/>
          </a:xfrm>
        </p:grpSpPr>
        <p:sp>
          <p:nvSpPr>
            <p:cNvPr id="423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4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42"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243" name="Body Level One…"/>
          <p:cNvSpPr txBox="1">
            <a:spLocks noGrp="1"/>
          </p:cNvSpPr>
          <p:nvPr>
            <p:ph type="body" sz="half" idx="1"/>
          </p:nvPr>
        </p:nvSpPr>
        <p:spPr>
          <a:xfrm>
            <a:off x="685800" y="1981200"/>
            <a:ext cx="3810000" cy="4114800"/>
          </a:xfrm>
          <a:prstGeom prst="rect">
            <a:avLst/>
          </a:prstGeom>
        </p:spPr>
        <p:txBody>
          <a:bodyPr lIns="45687" tIns="45687" rIns="45687" bIns="45687">
            <a:normAutofit/>
          </a:bodyPr>
          <a:lstStyle>
            <a:lvl1pPr marL="342659" indent="-342659">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019" indent="-333139">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3574" indent="-319814">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5987" indent="-355349">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2867" indent="-355349">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4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9306172"/>
      </p:ext>
    </p:extLst>
  </p:cSld>
  <p:clrMapOvr>
    <a:masterClrMapping/>
  </p:clrMapOvr>
  <p:transition spd="med"/>
</p:sldLayout>
</file>

<file path=ppt/slideLayouts/slideLayout786.xml><?xml version="1.0" encoding="utf-8"?>
<p:sldLayout xmlns:a="http://schemas.openxmlformats.org/drawingml/2006/main" xmlns:r="http://schemas.openxmlformats.org/officeDocument/2006/relationships" xmlns:p="http://schemas.openxmlformats.org/presentationml/2006/main" showMasterSp="0" type="tx">
  <p:cSld name="30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59" name="Group 2"/>
          <p:cNvGrpSpPr/>
          <p:nvPr/>
        </p:nvGrpSpPr>
        <p:grpSpPr>
          <a:xfrm>
            <a:off x="-1" y="6"/>
            <a:ext cx="9144001" cy="6860193"/>
            <a:chOff x="0" y="3"/>
            <a:chExt cx="9144000" cy="6860192"/>
          </a:xfrm>
        </p:grpSpPr>
        <p:sp>
          <p:nvSpPr>
            <p:cNvPr id="425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60" name="Title Text"/>
          <p:cNvSpPr txBox="1">
            <a:spLocks noGrp="1"/>
          </p:cNvSpPr>
          <p:nvPr>
            <p:ph type="title"/>
          </p:nvPr>
        </p:nvSpPr>
        <p:spPr>
          <a:xfrm>
            <a:off x="457200" y="274638"/>
            <a:ext cx="8229600" cy="1143001"/>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261" name="Body Level One…"/>
          <p:cNvSpPr txBox="1">
            <a:spLocks noGrp="1"/>
          </p:cNvSpPr>
          <p:nvPr>
            <p:ph type="body" sz="quarter" idx="1"/>
          </p:nvPr>
        </p:nvSpPr>
        <p:spPr>
          <a:xfrm>
            <a:off x="457201" y="1535112"/>
            <a:ext cx="4040188" cy="639763"/>
          </a:xfrm>
          <a:prstGeom prst="rect">
            <a:avLst/>
          </a:prstGeom>
        </p:spPr>
        <p:txBody>
          <a:bodyPr lIns="45687" tIns="45687" rIns="45687" bIns="45687"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88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3757">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0639">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7516">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62" name="Text Placeholder 4"/>
          <p:cNvSpPr>
            <a:spLocks noGrp="1"/>
          </p:cNvSpPr>
          <p:nvPr>
            <p:ph type="body" sz="quarter" idx="21"/>
          </p:nvPr>
        </p:nvSpPr>
        <p:spPr>
          <a:xfrm>
            <a:off x="4645030" y="1535112"/>
            <a:ext cx="4041776" cy="639763"/>
          </a:xfrm>
          <a:prstGeom prst="rect">
            <a:avLst/>
          </a:prstGeom>
        </p:spPr>
        <p:txBody>
          <a:bodyPr lIns="45687" tIns="45687" rIns="45687" bIns="45687"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4263"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03008148"/>
      </p:ext>
    </p:extLst>
  </p:cSld>
  <p:clrMapOvr>
    <a:masterClrMapping/>
  </p:clrMapOvr>
  <p:transition spd="med"/>
</p:sldLayout>
</file>

<file path=ppt/slideLayouts/slideLayout787.xml><?xml version="1.0" encoding="utf-8"?>
<p:sldLayout xmlns:a="http://schemas.openxmlformats.org/drawingml/2006/main" xmlns:r="http://schemas.openxmlformats.org/officeDocument/2006/relationships" xmlns:p="http://schemas.openxmlformats.org/presentationml/2006/main" showMasterSp="0" type="tx">
  <p:cSld name="30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78" name="Group 2"/>
          <p:cNvGrpSpPr/>
          <p:nvPr/>
        </p:nvGrpSpPr>
        <p:grpSpPr>
          <a:xfrm>
            <a:off x="-1" y="6"/>
            <a:ext cx="9144001" cy="6860193"/>
            <a:chOff x="0" y="3"/>
            <a:chExt cx="9144000" cy="6860192"/>
          </a:xfrm>
        </p:grpSpPr>
        <p:sp>
          <p:nvSpPr>
            <p:cNvPr id="4270"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1"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2"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3"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4"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5"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6"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7"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79"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28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52495739"/>
      </p:ext>
    </p:extLst>
  </p:cSld>
  <p:clrMapOvr>
    <a:masterClrMapping/>
  </p:clrMapOvr>
  <p:transition spd="med"/>
</p:sldLayout>
</file>

<file path=ppt/slideLayouts/slideLayout788.xml><?xml version="1.0" encoding="utf-8"?>
<p:sldLayout xmlns:a="http://schemas.openxmlformats.org/drawingml/2006/main" xmlns:r="http://schemas.openxmlformats.org/officeDocument/2006/relationships" xmlns:p="http://schemas.openxmlformats.org/presentationml/2006/main" showMasterSp="0" type="tx">
  <p:cSld name="35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95" name="Group 2"/>
          <p:cNvGrpSpPr/>
          <p:nvPr/>
        </p:nvGrpSpPr>
        <p:grpSpPr>
          <a:xfrm>
            <a:off x="-1" y="6"/>
            <a:ext cx="9144001" cy="6860193"/>
            <a:chOff x="0" y="3"/>
            <a:chExt cx="9144000" cy="6860192"/>
          </a:xfrm>
        </p:grpSpPr>
        <p:sp>
          <p:nvSpPr>
            <p:cNvPr id="428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9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70502070"/>
      </p:ext>
    </p:extLst>
  </p:cSld>
  <p:clrMapOvr>
    <a:masterClrMapping/>
  </p:clrMapOvr>
  <p:transition spd="med"/>
</p:sldLayout>
</file>

<file path=ppt/slideLayouts/slideLayout789.xml><?xml version="1.0" encoding="utf-8"?>
<p:sldLayout xmlns:a="http://schemas.openxmlformats.org/drawingml/2006/main" xmlns:r="http://schemas.openxmlformats.org/officeDocument/2006/relationships" xmlns:p="http://schemas.openxmlformats.org/presentationml/2006/main" showMasterSp="0" type="tx">
  <p:cSld name="30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11" name="Group 2"/>
          <p:cNvGrpSpPr/>
          <p:nvPr/>
        </p:nvGrpSpPr>
        <p:grpSpPr>
          <a:xfrm>
            <a:off x="-1" y="6"/>
            <a:ext cx="9144001" cy="6860193"/>
            <a:chOff x="0" y="3"/>
            <a:chExt cx="9144000" cy="6860192"/>
          </a:xfrm>
        </p:grpSpPr>
        <p:sp>
          <p:nvSpPr>
            <p:cNvPr id="430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1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12" name="Title Text"/>
          <p:cNvSpPr txBox="1">
            <a:spLocks noGrp="1"/>
          </p:cNvSpPr>
          <p:nvPr>
            <p:ph type="title"/>
          </p:nvPr>
        </p:nvSpPr>
        <p:spPr>
          <a:xfrm>
            <a:off x="457204" y="273050"/>
            <a:ext cx="3008314" cy="1162050"/>
          </a:xfrm>
          <a:prstGeom prst="rect">
            <a:avLst/>
          </a:prstGeom>
          <a:noFill/>
        </p:spPr>
        <p:txBody>
          <a:bodyPr lIns="45687" tIns="45687" rIns="45687" bIns="45687"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4313" name="Body Level One…"/>
          <p:cNvSpPr txBox="1">
            <a:spLocks noGrp="1"/>
          </p:cNvSpPr>
          <p:nvPr>
            <p:ph type="body" idx="1"/>
          </p:nvPr>
        </p:nvSpPr>
        <p:spPr>
          <a:xfrm>
            <a:off x="3575050" y="273050"/>
            <a:ext cx="5111750" cy="5853113"/>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14" name="Text Placeholder 3"/>
          <p:cNvSpPr>
            <a:spLocks noGrp="1"/>
          </p:cNvSpPr>
          <p:nvPr>
            <p:ph type="body" sz="half" idx="21"/>
          </p:nvPr>
        </p:nvSpPr>
        <p:spPr>
          <a:xfrm>
            <a:off x="457203" y="1435100"/>
            <a:ext cx="3008315" cy="4691063"/>
          </a:xfrm>
          <a:prstGeom prst="rect">
            <a:avLst/>
          </a:prstGeom>
        </p:spPr>
        <p:txBody>
          <a:bodyPr lIns="45687" tIns="45687" rIns="45687" bIns="45687">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431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46244364"/>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54812645"/>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showMasterSp="0" type="tx">
  <p:cSld name="30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30" name="Group 2"/>
          <p:cNvGrpSpPr/>
          <p:nvPr/>
        </p:nvGrpSpPr>
        <p:grpSpPr>
          <a:xfrm>
            <a:off x="-1" y="6"/>
            <a:ext cx="9144001" cy="6860193"/>
            <a:chOff x="0" y="3"/>
            <a:chExt cx="9144000" cy="6860192"/>
          </a:xfrm>
        </p:grpSpPr>
        <p:sp>
          <p:nvSpPr>
            <p:cNvPr id="4322"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3"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4"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5"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6"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7"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8"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9"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31" name="Title Text"/>
          <p:cNvSpPr txBox="1">
            <a:spLocks noGrp="1"/>
          </p:cNvSpPr>
          <p:nvPr>
            <p:ph type="title"/>
          </p:nvPr>
        </p:nvSpPr>
        <p:spPr>
          <a:xfrm>
            <a:off x="1792288" y="4800600"/>
            <a:ext cx="5486401" cy="566738"/>
          </a:xfrm>
          <a:prstGeom prst="rect">
            <a:avLst/>
          </a:prstGeom>
          <a:noFill/>
        </p:spPr>
        <p:txBody>
          <a:bodyPr lIns="45687" tIns="45687" rIns="45687" bIns="45687"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433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4333" name="Body Level One…"/>
          <p:cNvSpPr txBox="1">
            <a:spLocks noGrp="1"/>
          </p:cNvSpPr>
          <p:nvPr>
            <p:ph type="body" sz="quarter" idx="1"/>
          </p:nvPr>
        </p:nvSpPr>
        <p:spPr>
          <a:xfrm>
            <a:off x="1792288" y="5367337"/>
            <a:ext cx="5486401" cy="804863"/>
          </a:xfrm>
          <a:prstGeom prst="rect">
            <a:avLst/>
          </a:prstGeom>
        </p:spPr>
        <p:txBody>
          <a:bodyPr lIns="45687" tIns="45687" rIns="45687" bIns="45687">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88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3757">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0639">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7516">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3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32171923"/>
      </p:ext>
    </p:extLst>
  </p:cSld>
  <p:clrMapOvr>
    <a:masterClrMapping/>
  </p:clrMapOvr>
  <p:transition spd="med"/>
</p:sldLayout>
</file>

<file path=ppt/slideLayouts/slideLayout791.xml><?xml version="1.0" encoding="utf-8"?>
<p:sldLayout xmlns:a="http://schemas.openxmlformats.org/drawingml/2006/main" xmlns:r="http://schemas.openxmlformats.org/officeDocument/2006/relationships" xmlns:p="http://schemas.openxmlformats.org/presentationml/2006/main" showMasterSp="0" type="tx">
  <p:cSld name="30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49" name="Group 2"/>
          <p:cNvGrpSpPr/>
          <p:nvPr/>
        </p:nvGrpSpPr>
        <p:grpSpPr>
          <a:xfrm>
            <a:off x="-1" y="6"/>
            <a:ext cx="9144001" cy="6860193"/>
            <a:chOff x="0" y="3"/>
            <a:chExt cx="9144000" cy="6860192"/>
          </a:xfrm>
        </p:grpSpPr>
        <p:sp>
          <p:nvSpPr>
            <p:cNvPr id="434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50"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351" name="Body Level One…"/>
          <p:cNvSpPr txBox="1">
            <a:spLocks noGrp="1"/>
          </p:cNvSpPr>
          <p:nvPr>
            <p:ph type="body" idx="1"/>
          </p:nvPr>
        </p:nvSpPr>
        <p:spPr>
          <a:xfrm>
            <a:off x="0" y="1981200"/>
            <a:ext cx="9144000" cy="4114800"/>
          </a:xfrm>
          <a:prstGeom prst="rect">
            <a:avLst/>
          </a:prstGeom>
        </p:spPr>
        <p:txBody>
          <a:bodyPr vert="eaVert"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52"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50653963"/>
      </p:ext>
    </p:extLst>
  </p:cSld>
  <p:clrMapOvr>
    <a:masterClrMapping/>
  </p:clrMapOvr>
  <p:transition spd="med"/>
</p:sldLayout>
</file>

<file path=ppt/slideLayouts/slideLayout792.xml><?xml version="1.0" encoding="utf-8"?>
<p:sldLayout xmlns:a="http://schemas.openxmlformats.org/drawingml/2006/main" xmlns:r="http://schemas.openxmlformats.org/officeDocument/2006/relationships" xmlns:p="http://schemas.openxmlformats.org/presentationml/2006/main" showMasterSp="0" type="tx">
  <p:cSld name="30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67" name="Group 2"/>
          <p:cNvGrpSpPr/>
          <p:nvPr/>
        </p:nvGrpSpPr>
        <p:grpSpPr>
          <a:xfrm>
            <a:off x="-1" y="6"/>
            <a:ext cx="9144001" cy="6860193"/>
            <a:chOff x="0" y="3"/>
            <a:chExt cx="9144000" cy="6860192"/>
          </a:xfrm>
        </p:grpSpPr>
        <p:sp>
          <p:nvSpPr>
            <p:cNvPr id="435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68" name="Title Text"/>
          <p:cNvSpPr txBox="1">
            <a:spLocks noGrp="1"/>
          </p:cNvSpPr>
          <p:nvPr>
            <p:ph type="title"/>
          </p:nvPr>
        </p:nvSpPr>
        <p:spPr>
          <a:xfrm>
            <a:off x="6515100" y="609600"/>
            <a:ext cx="1943100" cy="5486400"/>
          </a:xfrm>
          <a:prstGeom prst="rect">
            <a:avLst/>
          </a:prstGeom>
          <a:noFill/>
        </p:spPr>
        <p:txBody>
          <a:bodyPr vert="eaVert"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369" name="Body Level One…"/>
          <p:cNvSpPr txBox="1">
            <a:spLocks noGrp="1"/>
          </p:cNvSpPr>
          <p:nvPr>
            <p:ph type="body" idx="1"/>
          </p:nvPr>
        </p:nvSpPr>
        <p:spPr>
          <a:xfrm>
            <a:off x="685800" y="609600"/>
            <a:ext cx="5676900" cy="5486400"/>
          </a:xfrm>
          <a:prstGeom prst="rect">
            <a:avLst/>
          </a:prstGeom>
        </p:spPr>
        <p:txBody>
          <a:bodyPr vert="eaVert"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7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26505377"/>
      </p:ext>
    </p:extLst>
  </p:cSld>
  <p:clrMapOvr>
    <a:masterClrMapping/>
  </p:clrMapOvr>
  <p:transition spd="med"/>
</p:sldLayout>
</file>

<file path=ppt/slideLayouts/slideLayout793.xml><?xml version="1.0" encoding="utf-8"?>
<p:sldLayout xmlns:a="http://schemas.openxmlformats.org/drawingml/2006/main" xmlns:r="http://schemas.openxmlformats.org/officeDocument/2006/relationships" xmlns:p="http://schemas.openxmlformats.org/presentationml/2006/main" showMasterSp="0" type="tx">
  <p:cSld name="4_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6"/>
            <a:ext cx="9144001" cy="6860193"/>
            <a:chOff x="0" y="3"/>
            <a:chExt cx="9144000" cy="6860192"/>
          </a:xfrm>
        </p:grpSpPr>
        <p:sp>
          <p:nvSpPr>
            <p:cNvPr id="437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86" name="Title Text"/>
          <p:cNvSpPr txBox="1">
            <a:spLocks noGrp="1"/>
          </p:cNvSpPr>
          <p:nvPr>
            <p:ph type="title"/>
          </p:nvPr>
        </p:nvSpPr>
        <p:spPr>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387" name="Body Level One…"/>
          <p:cNvSpPr txBox="1">
            <a:spLocks noGrp="1"/>
          </p:cNvSpPr>
          <p:nvPr>
            <p:ph type="body" sz="quarter" idx="1"/>
          </p:nvPr>
        </p:nvSpPr>
        <p:spPr>
          <a:xfrm>
            <a:off x="685800" y="1981200"/>
            <a:ext cx="3810000" cy="1981200"/>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8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5645936"/>
      </p:ext>
    </p:extLst>
  </p:cSld>
  <p:clrMapOvr>
    <a:masterClrMapping/>
  </p:clrMapOvr>
  <p:transition spd="med"/>
</p:sldLayout>
</file>

<file path=ppt/slideLayouts/slideLayout794.xml><?xml version="1.0" encoding="utf-8"?>
<p:sldLayout xmlns:a="http://schemas.openxmlformats.org/drawingml/2006/main" xmlns:r="http://schemas.openxmlformats.org/officeDocument/2006/relationships" xmlns:p="http://schemas.openxmlformats.org/presentationml/2006/main" showMasterSp="0" type="tx">
  <p:cSld name="1_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403" name="Group 2"/>
          <p:cNvGrpSpPr/>
          <p:nvPr/>
        </p:nvGrpSpPr>
        <p:grpSpPr>
          <a:xfrm>
            <a:off x="-1" y="6"/>
            <a:ext cx="9144001" cy="6860193"/>
            <a:chOff x="0" y="3"/>
            <a:chExt cx="9144000" cy="6860192"/>
          </a:xfrm>
        </p:grpSpPr>
        <p:sp>
          <p:nvSpPr>
            <p:cNvPr id="439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40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40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40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404" name="Title Text"/>
          <p:cNvSpPr txBox="1">
            <a:spLocks noGrp="1"/>
          </p:cNvSpPr>
          <p:nvPr>
            <p:ph type="title"/>
          </p:nvPr>
        </p:nvSpPr>
        <p:spPr>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40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7530863"/>
      </p:ext>
    </p:extLst>
  </p:cSld>
  <p:clrMapOvr>
    <a:masterClrMapping/>
  </p:clrMapOvr>
  <p:transition spd="med"/>
</p:sldLayout>
</file>

<file path=ppt/slideLayouts/slideLayout79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1295106659"/>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277208300"/>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3162922524"/>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C16F320-CFE1-9D4B-8BD8-986ECBC684CE}"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079613092"/>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10398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b="1" i="0">
                <a:latin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E68CA7C-9B97-314C-998D-2AF7F5CDF955}" type="slidenum">
              <a:rPr lang="en-US" smtClean="0"/>
              <a:pPr>
                <a:defRPr/>
              </a:pPr>
              <a:t>‹#›</a:t>
            </a:fld>
            <a:endParaRPr lang="en-US" dirty="0"/>
          </a:p>
        </p:txBody>
      </p:sp>
    </p:spTree>
    <p:extLst>
      <p:ext uri="{BB962C8B-B14F-4D97-AF65-F5344CB8AC3E}">
        <p14:creationId xmlns:p14="http://schemas.microsoft.com/office/powerpoint/2010/main" val="2876351443"/>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89988611"/>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69027348"/>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8834314"/>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00778564"/>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78950580"/>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21900964"/>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6142664"/>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85072414"/>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79365454"/>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33409601"/>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277800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70695441"/>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96324849"/>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278319"/>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04230756"/>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17296105"/>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42909765"/>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285468186"/>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05268092"/>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9894237"/>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50262660"/>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870527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1990272"/>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38878373"/>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79820166"/>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78205361"/>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95640734"/>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64466309"/>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28751822"/>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87988911"/>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105449377"/>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62975025"/>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732416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81254365"/>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40926006"/>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74504937"/>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83983183"/>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56864956"/>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5367701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6432805"/>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055122096"/>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146534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27289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155213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179811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05741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01316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21321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0CAD7D-57D8-F040-9472-5CB3FDDE8DD9}" type="slidenum">
              <a:rPr lang="en-US" smtClean="0"/>
              <a:pPr>
                <a:defRPr/>
              </a:pPr>
              <a:t>‹#›</a:t>
            </a:fld>
            <a:endParaRPr lang="en-US" dirty="0"/>
          </a:p>
        </p:txBody>
      </p:sp>
    </p:spTree>
    <p:extLst>
      <p:ext uri="{BB962C8B-B14F-4D97-AF65-F5344CB8AC3E}">
        <p14:creationId xmlns:p14="http://schemas.microsoft.com/office/powerpoint/2010/main" val="2901182838"/>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945569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310518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685610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726260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43511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814519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468857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55079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191148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FF4C-A42C-4B45-84AF-5FC04377CAFF}"/>
              </a:ext>
            </a:extLst>
          </p:cNvPr>
          <p:cNvSpPr>
            <a:spLocks noGrp="1"/>
          </p:cNvSpPr>
          <p:nvPr>
            <p:ph type="ctrTitle"/>
          </p:nvPr>
        </p:nvSpPr>
        <p:spPr>
          <a:xfrm>
            <a:off x="1143140" y="1121975"/>
            <a:ext cx="6857721" cy="2387963"/>
          </a:xfrm>
        </p:spPr>
        <p:txBody>
          <a:bodyPr anchor="b"/>
          <a:lstStyle>
            <a:lvl1pPr algn="ctr">
              <a:defRPr sz="4219" b="1" i="0">
                <a:latin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22637E7-189F-3849-9C40-99922FDEDB99}"/>
              </a:ext>
            </a:extLst>
          </p:cNvPr>
          <p:cNvSpPr>
            <a:spLocks noGrp="1"/>
          </p:cNvSpPr>
          <p:nvPr>
            <p:ph type="subTitle" idx="1"/>
          </p:nvPr>
        </p:nvSpPr>
        <p:spPr>
          <a:xfrm>
            <a:off x="1143140" y="3601482"/>
            <a:ext cx="6857721" cy="1656727"/>
          </a:xfrm>
        </p:spPr>
        <p:txBody>
          <a:bodyPr/>
          <a:lstStyle>
            <a:lvl1pPr marL="0" indent="0" algn="ctr">
              <a:buNone/>
              <a:defRPr sz="1688" b="1" i="0">
                <a:latin typeface="Arial" panose="020B0604020202020204" pitchFamily="34" charset="0"/>
              </a:defRPr>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dirty="0"/>
              <a:t>Click to edit Master subtitle style</a:t>
            </a:r>
          </a:p>
        </p:txBody>
      </p:sp>
      <p:sp>
        <p:nvSpPr>
          <p:cNvPr id="4" name="Date Placeholder 3">
            <a:extLst>
              <a:ext uri="{FF2B5EF4-FFF2-40B4-BE49-F238E27FC236}">
                <a16:creationId xmlns:a16="http://schemas.microsoft.com/office/drawing/2014/main" id="{41E77C12-F99D-A141-B899-71A9CAD4B6E2}"/>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3229AE6-6B80-A840-9FAF-676021549382}"/>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140902B-09F2-7A49-ADAF-69D2D41054EF}"/>
              </a:ext>
            </a:extLst>
          </p:cNvPr>
          <p:cNvSpPr>
            <a:spLocks noGrp="1"/>
          </p:cNvSpPr>
          <p:nvPr>
            <p:ph type="sldNum" idx="12"/>
          </p:nvPr>
        </p:nvSpPr>
        <p:spPr/>
        <p:txBody>
          <a:bodyPr/>
          <a:lstStyle>
            <a:lvl1pPr>
              <a:defRPr/>
            </a:lvl1pPr>
          </a:lstStyle>
          <a:p>
            <a:fld id="{DD61951B-276A-5D43-BCA4-847765C62618}" type="slidenum">
              <a:rPr lang="en-US" altLang="en-US"/>
              <a:pPr/>
              <a:t>‹#›</a:t>
            </a:fld>
            <a:endParaRPr lang="en-US" altLang="en-US"/>
          </a:p>
        </p:txBody>
      </p:sp>
    </p:spTree>
    <p:extLst>
      <p:ext uri="{BB962C8B-B14F-4D97-AF65-F5344CB8AC3E}">
        <p14:creationId xmlns:p14="http://schemas.microsoft.com/office/powerpoint/2010/main" val="2367810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10.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1.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2.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4.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theme" Target="../theme/theme15.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5" Type="http://schemas.openxmlformats.org/officeDocument/2006/relationships/slideLayout" Target="../slideLayouts/slideLayout124.xml"/><Relationship Id="rId4" Type="http://schemas.openxmlformats.org/officeDocument/2006/relationships/slideLayout" Target="../slideLayouts/slideLayout123.xml"/><Relationship Id="rId9"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29.xml"/><Relationship Id="rId1" Type="http://schemas.openxmlformats.org/officeDocument/2006/relationships/slideLayout" Target="../slideLayouts/slideLayout128.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3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theme" Target="../theme/theme20.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2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theme" Target="../theme/theme22.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177.xml"/><Relationship Id="rId1" Type="http://schemas.openxmlformats.org/officeDocument/2006/relationships/slideLayout" Target="../slideLayouts/slideLayout176.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179.xml"/><Relationship Id="rId1" Type="http://schemas.openxmlformats.org/officeDocument/2006/relationships/slideLayout" Target="../slideLayouts/slideLayout17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25.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26.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03.xml"/><Relationship Id="rId1" Type="http://schemas.openxmlformats.org/officeDocument/2006/relationships/slideLayout" Target="../slideLayouts/slideLayout20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8.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9.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image" Target="../media/image1.png"/><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30.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image" Target="../media/image3.png"/><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image" Target="../media/image2.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31.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32.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34.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35.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36.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theme" Target="../theme/theme37.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theme" Target="../theme/theme38.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slideLayout" Target="../slideLayouts/slideLayout341.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4.jpe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40.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41.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image" Target="../media/image4.jpeg"/><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42.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4.jpe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43.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44.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36.emf"/><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45.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theme" Target="../theme/theme46.xml"/><Relationship Id="rId1" Type="http://schemas.openxmlformats.org/officeDocument/2006/relationships/slideLayout" Target="../slideLayouts/slideLayout40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image" Target="../media/image4.jpeg"/><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47.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27.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theme" Target="../theme/theme48.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49.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50.xml.rels><?xml version="1.0" encoding="UTF-8" standalone="yes"?>
<Relationships xmlns="http://schemas.openxmlformats.org/package/2006/relationships"><Relationship Id="rId117" Type="http://schemas.openxmlformats.org/officeDocument/2006/relationships/slideLayout" Target="../slideLayouts/slideLayout558.xml"/><Relationship Id="rId299" Type="http://schemas.openxmlformats.org/officeDocument/2006/relationships/slideLayout" Target="../slideLayouts/slideLayout740.xml"/><Relationship Id="rId21" Type="http://schemas.openxmlformats.org/officeDocument/2006/relationships/slideLayout" Target="../slideLayouts/slideLayout462.xml"/><Relationship Id="rId63" Type="http://schemas.openxmlformats.org/officeDocument/2006/relationships/slideLayout" Target="../slideLayouts/slideLayout504.xml"/><Relationship Id="rId159" Type="http://schemas.openxmlformats.org/officeDocument/2006/relationships/slideLayout" Target="../slideLayouts/slideLayout600.xml"/><Relationship Id="rId324" Type="http://schemas.openxmlformats.org/officeDocument/2006/relationships/slideLayout" Target="../slideLayouts/slideLayout765.xml"/><Relationship Id="rId170" Type="http://schemas.openxmlformats.org/officeDocument/2006/relationships/slideLayout" Target="../slideLayouts/slideLayout611.xml"/><Relationship Id="rId226" Type="http://schemas.openxmlformats.org/officeDocument/2006/relationships/slideLayout" Target="../slideLayouts/slideLayout667.xml"/><Relationship Id="rId268" Type="http://schemas.openxmlformats.org/officeDocument/2006/relationships/slideLayout" Target="../slideLayouts/slideLayout709.xml"/><Relationship Id="rId32" Type="http://schemas.openxmlformats.org/officeDocument/2006/relationships/slideLayout" Target="../slideLayouts/slideLayout473.xml"/><Relationship Id="rId74" Type="http://schemas.openxmlformats.org/officeDocument/2006/relationships/slideLayout" Target="../slideLayouts/slideLayout515.xml"/><Relationship Id="rId128" Type="http://schemas.openxmlformats.org/officeDocument/2006/relationships/slideLayout" Target="../slideLayouts/slideLayout569.xml"/><Relationship Id="rId335" Type="http://schemas.openxmlformats.org/officeDocument/2006/relationships/slideLayout" Target="../slideLayouts/slideLayout776.xml"/><Relationship Id="rId5" Type="http://schemas.openxmlformats.org/officeDocument/2006/relationships/slideLayout" Target="../slideLayouts/slideLayout446.xml"/><Relationship Id="rId181" Type="http://schemas.openxmlformats.org/officeDocument/2006/relationships/slideLayout" Target="../slideLayouts/slideLayout622.xml"/><Relationship Id="rId237" Type="http://schemas.openxmlformats.org/officeDocument/2006/relationships/slideLayout" Target="../slideLayouts/slideLayout678.xml"/><Relationship Id="rId279" Type="http://schemas.openxmlformats.org/officeDocument/2006/relationships/slideLayout" Target="../slideLayouts/slideLayout720.xml"/><Relationship Id="rId43" Type="http://schemas.openxmlformats.org/officeDocument/2006/relationships/slideLayout" Target="../slideLayouts/slideLayout484.xml"/><Relationship Id="rId139" Type="http://schemas.openxmlformats.org/officeDocument/2006/relationships/slideLayout" Target="../slideLayouts/slideLayout580.xml"/><Relationship Id="rId290" Type="http://schemas.openxmlformats.org/officeDocument/2006/relationships/slideLayout" Target="../slideLayouts/slideLayout731.xml"/><Relationship Id="rId304" Type="http://schemas.openxmlformats.org/officeDocument/2006/relationships/slideLayout" Target="../slideLayouts/slideLayout745.xml"/><Relationship Id="rId346" Type="http://schemas.openxmlformats.org/officeDocument/2006/relationships/slideLayout" Target="../slideLayouts/slideLayout787.xml"/><Relationship Id="rId85" Type="http://schemas.openxmlformats.org/officeDocument/2006/relationships/slideLayout" Target="../slideLayouts/slideLayout526.xml"/><Relationship Id="rId150" Type="http://schemas.openxmlformats.org/officeDocument/2006/relationships/slideLayout" Target="../slideLayouts/slideLayout591.xml"/><Relationship Id="rId192" Type="http://schemas.openxmlformats.org/officeDocument/2006/relationships/slideLayout" Target="../slideLayouts/slideLayout633.xml"/><Relationship Id="rId206" Type="http://schemas.openxmlformats.org/officeDocument/2006/relationships/slideLayout" Target="../slideLayouts/slideLayout647.xml"/><Relationship Id="rId248" Type="http://schemas.openxmlformats.org/officeDocument/2006/relationships/slideLayout" Target="../slideLayouts/slideLayout689.xml"/><Relationship Id="rId12" Type="http://schemas.openxmlformats.org/officeDocument/2006/relationships/slideLayout" Target="../slideLayouts/slideLayout453.xml"/><Relationship Id="rId108" Type="http://schemas.openxmlformats.org/officeDocument/2006/relationships/slideLayout" Target="../slideLayouts/slideLayout549.xml"/><Relationship Id="rId315" Type="http://schemas.openxmlformats.org/officeDocument/2006/relationships/slideLayout" Target="../slideLayouts/slideLayout756.xml"/><Relationship Id="rId54" Type="http://schemas.openxmlformats.org/officeDocument/2006/relationships/slideLayout" Target="../slideLayouts/slideLayout495.xml"/><Relationship Id="rId96" Type="http://schemas.openxmlformats.org/officeDocument/2006/relationships/slideLayout" Target="../slideLayouts/slideLayout537.xml"/><Relationship Id="rId161" Type="http://schemas.openxmlformats.org/officeDocument/2006/relationships/slideLayout" Target="../slideLayouts/slideLayout602.xml"/><Relationship Id="rId217" Type="http://schemas.openxmlformats.org/officeDocument/2006/relationships/slideLayout" Target="../slideLayouts/slideLayout658.xml"/><Relationship Id="rId259" Type="http://schemas.openxmlformats.org/officeDocument/2006/relationships/slideLayout" Target="../slideLayouts/slideLayout700.xml"/><Relationship Id="rId23" Type="http://schemas.openxmlformats.org/officeDocument/2006/relationships/slideLayout" Target="../slideLayouts/slideLayout464.xml"/><Relationship Id="rId119" Type="http://schemas.openxmlformats.org/officeDocument/2006/relationships/slideLayout" Target="../slideLayouts/slideLayout560.xml"/><Relationship Id="rId270" Type="http://schemas.openxmlformats.org/officeDocument/2006/relationships/slideLayout" Target="../slideLayouts/slideLayout711.xml"/><Relationship Id="rId326" Type="http://schemas.openxmlformats.org/officeDocument/2006/relationships/slideLayout" Target="../slideLayouts/slideLayout767.xml"/><Relationship Id="rId65" Type="http://schemas.openxmlformats.org/officeDocument/2006/relationships/slideLayout" Target="../slideLayouts/slideLayout506.xml"/><Relationship Id="rId130" Type="http://schemas.openxmlformats.org/officeDocument/2006/relationships/slideLayout" Target="../slideLayouts/slideLayout571.xml"/><Relationship Id="rId172" Type="http://schemas.openxmlformats.org/officeDocument/2006/relationships/slideLayout" Target="../slideLayouts/slideLayout613.xml"/><Relationship Id="rId228" Type="http://schemas.openxmlformats.org/officeDocument/2006/relationships/slideLayout" Target="../slideLayouts/slideLayout669.xml"/><Relationship Id="rId281" Type="http://schemas.openxmlformats.org/officeDocument/2006/relationships/slideLayout" Target="../slideLayouts/slideLayout722.xml"/><Relationship Id="rId337" Type="http://schemas.openxmlformats.org/officeDocument/2006/relationships/slideLayout" Target="../slideLayouts/slideLayout778.xml"/><Relationship Id="rId34" Type="http://schemas.openxmlformats.org/officeDocument/2006/relationships/slideLayout" Target="../slideLayouts/slideLayout475.xml"/><Relationship Id="rId76" Type="http://schemas.openxmlformats.org/officeDocument/2006/relationships/slideLayout" Target="../slideLayouts/slideLayout517.xml"/><Relationship Id="rId141" Type="http://schemas.openxmlformats.org/officeDocument/2006/relationships/slideLayout" Target="../slideLayouts/slideLayout582.xml"/><Relationship Id="rId7" Type="http://schemas.openxmlformats.org/officeDocument/2006/relationships/slideLayout" Target="../slideLayouts/slideLayout448.xml"/><Relationship Id="rId183" Type="http://schemas.openxmlformats.org/officeDocument/2006/relationships/slideLayout" Target="../slideLayouts/slideLayout624.xml"/><Relationship Id="rId239" Type="http://schemas.openxmlformats.org/officeDocument/2006/relationships/slideLayout" Target="../slideLayouts/slideLayout680.xml"/><Relationship Id="rId250" Type="http://schemas.openxmlformats.org/officeDocument/2006/relationships/slideLayout" Target="../slideLayouts/slideLayout691.xml"/><Relationship Id="rId292" Type="http://schemas.openxmlformats.org/officeDocument/2006/relationships/slideLayout" Target="../slideLayouts/slideLayout733.xml"/><Relationship Id="rId306" Type="http://schemas.openxmlformats.org/officeDocument/2006/relationships/slideLayout" Target="../slideLayouts/slideLayout747.xml"/><Relationship Id="rId45" Type="http://schemas.openxmlformats.org/officeDocument/2006/relationships/slideLayout" Target="../slideLayouts/slideLayout486.xml"/><Relationship Id="rId87" Type="http://schemas.openxmlformats.org/officeDocument/2006/relationships/slideLayout" Target="../slideLayouts/slideLayout528.xml"/><Relationship Id="rId110" Type="http://schemas.openxmlformats.org/officeDocument/2006/relationships/slideLayout" Target="../slideLayouts/slideLayout551.xml"/><Relationship Id="rId348" Type="http://schemas.openxmlformats.org/officeDocument/2006/relationships/slideLayout" Target="../slideLayouts/slideLayout789.xml"/><Relationship Id="rId152" Type="http://schemas.openxmlformats.org/officeDocument/2006/relationships/slideLayout" Target="../slideLayouts/slideLayout593.xml"/><Relationship Id="rId194" Type="http://schemas.openxmlformats.org/officeDocument/2006/relationships/slideLayout" Target="../slideLayouts/slideLayout635.xml"/><Relationship Id="rId208" Type="http://schemas.openxmlformats.org/officeDocument/2006/relationships/slideLayout" Target="../slideLayouts/slideLayout649.xml"/><Relationship Id="rId261" Type="http://schemas.openxmlformats.org/officeDocument/2006/relationships/slideLayout" Target="../slideLayouts/slideLayout702.xml"/><Relationship Id="rId14" Type="http://schemas.openxmlformats.org/officeDocument/2006/relationships/slideLayout" Target="../slideLayouts/slideLayout455.xml"/><Relationship Id="rId56" Type="http://schemas.openxmlformats.org/officeDocument/2006/relationships/slideLayout" Target="../slideLayouts/slideLayout497.xml"/><Relationship Id="rId317" Type="http://schemas.openxmlformats.org/officeDocument/2006/relationships/slideLayout" Target="../slideLayouts/slideLayout758.xml"/><Relationship Id="rId98" Type="http://schemas.openxmlformats.org/officeDocument/2006/relationships/slideLayout" Target="../slideLayouts/slideLayout539.xml"/><Relationship Id="rId121" Type="http://schemas.openxmlformats.org/officeDocument/2006/relationships/slideLayout" Target="../slideLayouts/slideLayout562.xml"/><Relationship Id="rId163" Type="http://schemas.openxmlformats.org/officeDocument/2006/relationships/slideLayout" Target="../slideLayouts/slideLayout604.xml"/><Relationship Id="rId219" Type="http://schemas.openxmlformats.org/officeDocument/2006/relationships/slideLayout" Target="../slideLayouts/slideLayout660.xml"/><Relationship Id="rId230" Type="http://schemas.openxmlformats.org/officeDocument/2006/relationships/slideLayout" Target="../slideLayouts/slideLayout671.xml"/><Relationship Id="rId251" Type="http://schemas.openxmlformats.org/officeDocument/2006/relationships/slideLayout" Target="../slideLayouts/slideLayout692.xml"/><Relationship Id="rId25" Type="http://schemas.openxmlformats.org/officeDocument/2006/relationships/slideLayout" Target="../slideLayouts/slideLayout466.xml"/><Relationship Id="rId46" Type="http://schemas.openxmlformats.org/officeDocument/2006/relationships/slideLayout" Target="../slideLayouts/slideLayout487.xml"/><Relationship Id="rId67" Type="http://schemas.openxmlformats.org/officeDocument/2006/relationships/slideLayout" Target="../slideLayouts/slideLayout508.xml"/><Relationship Id="rId272" Type="http://schemas.openxmlformats.org/officeDocument/2006/relationships/slideLayout" Target="../slideLayouts/slideLayout713.xml"/><Relationship Id="rId293" Type="http://schemas.openxmlformats.org/officeDocument/2006/relationships/slideLayout" Target="../slideLayouts/slideLayout734.xml"/><Relationship Id="rId307" Type="http://schemas.openxmlformats.org/officeDocument/2006/relationships/slideLayout" Target="../slideLayouts/slideLayout748.xml"/><Relationship Id="rId328" Type="http://schemas.openxmlformats.org/officeDocument/2006/relationships/slideLayout" Target="../slideLayouts/slideLayout769.xml"/><Relationship Id="rId349" Type="http://schemas.openxmlformats.org/officeDocument/2006/relationships/slideLayout" Target="../slideLayouts/slideLayout790.xml"/><Relationship Id="rId88" Type="http://schemas.openxmlformats.org/officeDocument/2006/relationships/slideLayout" Target="../slideLayouts/slideLayout529.xml"/><Relationship Id="rId111" Type="http://schemas.openxmlformats.org/officeDocument/2006/relationships/slideLayout" Target="../slideLayouts/slideLayout552.xml"/><Relationship Id="rId132" Type="http://schemas.openxmlformats.org/officeDocument/2006/relationships/slideLayout" Target="../slideLayouts/slideLayout573.xml"/><Relationship Id="rId153" Type="http://schemas.openxmlformats.org/officeDocument/2006/relationships/slideLayout" Target="../slideLayouts/slideLayout594.xml"/><Relationship Id="rId174" Type="http://schemas.openxmlformats.org/officeDocument/2006/relationships/slideLayout" Target="../slideLayouts/slideLayout615.xml"/><Relationship Id="rId195" Type="http://schemas.openxmlformats.org/officeDocument/2006/relationships/slideLayout" Target="../slideLayouts/slideLayout636.xml"/><Relationship Id="rId209" Type="http://schemas.openxmlformats.org/officeDocument/2006/relationships/slideLayout" Target="../slideLayouts/slideLayout650.xml"/><Relationship Id="rId220" Type="http://schemas.openxmlformats.org/officeDocument/2006/relationships/slideLayout" Target="../slideLayouts/slideLayout661.xml"/><Relationship Id="rId241" Type="http://schemas.openxmlformats.org/officeDocument/2006/relationships/slideLayout" Target="../slideLayouts/slideLayout682.xml"/><Relationship Id="rId15" Type="http://schemas.openxmlformats.org/officeDocument/2006/relationships/slideLayout" Target="../slideLayouts/slideLayout456.xml"/><Relationship Id="rId36" Type="http://schemas.openxmlformats.org/officeDocument/2006/relationships/slideLayout" Target="../slideLayouts/slideLayout477.xml"/><Relationship Id="rId57" Type="http://schemas.openxmlformats.org/officeDocument/2006/relationships/slideLayout" Target="../slideLayouts/slideLayout498.xml"/><Relationship Id="rId262" Type="http://schemas.openxmlformats.org/officeDocument/2006/relationships/slideLayout" Target="../slideLayouts/slideLayout703.xml"/><Relationship Id="rId283" Type="http://schemas.openxmlformats.org/officeDocument/2006/relationships/slideLayout" Target="../slideLayouts/slideLayout724.xml"/><Relationship Id="rId318" Type="http://schemas.openxmlformats.org/officeDocument/2006/relationships/slideLayout" Target="../slideLayouts/slideLayout759.xml"/><Relationship Id="rId339" Type="http://schemas.openxmlformats.org/officeDocument/2006/relationships/slideLayout" Target="../slideLayouts/slideLayout780.xml"/><Relationship Id="rId78" Type="http://schemas.openxmlformats.org/officeDocument/2006/relationships/slideLayout" Target="../slideLayouts/slideLayout519.xml"/><Relationship Id="rId99" Type="http://schemas.openxmlformats.org/officeDocument/2006/relationships/slideLayout" Target="../slideLayouts/slideLayout540.xml"/><Relationship Id="rId101" Type="http://schemas.openxmlformats.org/officeDocument/2006/relationships/slideLayout" Target="../slideLayouts/slideLayout542.xml"/><Relationship Id="rId122" Type="http://schemas.openxmlformats.org/officeDocument/2006/relationships/slideLayout" Target="../slideLayouts/slideLayout563.xml"/><Relationship Id="rId143" Type="http://schemas.openxmlformats.org/officeDocument/2006/relationships/slideLayout" Target="../slideLayouts/slideLayout584.xml"/><Relationship Id="rId164" Type="http://schemas.openxmlformats.org/officeDocument/2006/relationships/slideLayout" Target="../slideLayouts/slideLayout605.xml"/><Relationship Id="rId185" Type="http://schemas.openxmlformats.org/officeDocument/2006/relationships/slideLayout" Target="../slideLayouts/slideLayout626.xml"/><Relationship Id="rId350" Type="http://schemas.openxmlformats.org/officeDocument/2006/relationships/slideLayout" Target="../slideLayouts/slideLayout791.xml"/><Relationship Id="rId9" Type="http://schemas.openxmlformats.org/officeDocument/2006/relationships/slideLayout" Target="../slideLayouts/slideLayout450.xml"/><Relationship Id="rId210" Type="http://schemas.openxmlformats.org/officeDocument/2006/relationships/slideLayout" Target="../slideLayouts/slideLayout651.xml"/><Relationship Id="rId26" Type="http://schemas.openxmlformats.org/officeDocument/2006/relationships/slideLayout" Target="../slideLayouts/slideLayout467.xml"/><Relationship Id="rId231" Type="http://schemas.openxmlformats.org/officeDocument/2006/relationships/slideLayout" Target="../slideLayouts/slideLayout672.xml"/><Relationship Id="rId252" Type="http://schemas.openxmlformats.org/officeDocument/2006/relationships/slideLayout" Target="../slideLayouts/slideLayout693.xml"/><Relationship Id="rId273" Type="http://schemas.openxmlformats.org/officeDocument/2006/relationships/slideLayout" Target="../slideLayouts/slideLayout714.xml"/><Relationship Id="rId294" Type="http://schemas.openxmlformats.org/officeDocument/2006/relationships/slideLayout" Target="../slideLayouts/slideLayout735.xml"/><Relationship Id="rId308" Type="http://schemas.openxmlformats.org/officeDocument/2006/relationships/slideLayout" Target="../slideLayouts/slideLayout749.xml"/><Relationship Id="rId329" Type="http://schemas.openxmlformats.org/officeDocument/2006/relationships/slideLayout" Target="../slideLayouts/slideLayout770.xml"/><Relationship Id="rId47" Type="http://schemas.openxmlformats.org/officeDocument/2006/relationships/slideLayout" Target="../slideLayouts/slideLayout488.xml"/><Relationship Id="rId68" Type="http://schemas.openxmlformats.org/officeDocument/2006/relationships/slideLayout" Target="../slideLayouts/slideLayout509.xml"/><Relationship Id="rId89" Type="http://schemas.openxmlformats.org/officeDocument/2006/relationships/slideLayout" Target="../slideLayouts/slideLayout530.xml"/><Relationship Id="rId112" Type="http://schemas.openxmlformats.org/officeDocument/2006/relationships/slideLayout" Target="../slideLayouts/slideLayout553.xml"/><Relationship Id="rId133" Type="http://schemas.openxmlformats.org/officeDocument/2006/relationships/slideLayout" Target="../slideLayouts/slideLayout574.xml"/><Relationship Id="rId154" Type="http://schemas.openxmlformats.org/officeDocument/2006/relationships/slideLayout" Target="../slideLayouts/slideLayout595.xml"/><Relationship Id="rId175" Type="http://schemas.openxmlformats.org/officeDocument/2006/relationships/slideLayout" Target="../slideLayouts/slideLayout616.xml"/><Relationship Id="rId340" Type="http://schemas.openxmlformats.org/officeDocument/2006/relationships/slideLayout" Target="../slideLayouts/slideLayout781.xml"/><Relationship Id="rId196" Type="http://schemas.openxmlformats.org/officeDocument/2006/relationships/slideLayout" Target="../slideLayouts/slideLayout637.xml"/><Relationship Id="rId200" Type="http://schemas.openxmlformats.org/officeDocument/2006/relationships/slideLayout" Target="../slideLayouts/slideLayout641.xml"/><Relationship Id="rId16" Type="http://schemas.openxmlformats.org/officeDocument/2006/relationships/slideLayout" Target="../slideLayouts/slideLayout457.xml"/><Relationship Id="rId221" Type="http://schemas.openxmlformats.org/officeDocument/2006/relationships/slideLayout" Target="../slideLayouts/slideLayout662.xml"/><Relationship Id="rId242" Type="http://schemas.openxmlformats.org/officeDocument/2006/relationships/slideLayout" Target="../slideLayouts/slideLayout683.xml"/><Relationship Id="rId263" Type="http://schemas.openxmlformats.org/officeDocument/2006/relationships/slideLayout" Target="../slideLayouts/slideLayout704.xml"/><Relationship Id="rId284" Type="http://schemas.openxmlformats.org/officeDocument/2006/relationships/slideLayout" Target="../slideLayouts/slideLayout725.xml"/><Relationship Id="rId319" Type="http://schemas.openxmlformats.org/officeDocument/2006/relationships/slideLayout" Target="../slideLayouts/slideLayout760.xml"/><Relationship Id="rId37" Type="http://schemas.openxmlformats.org/officeDocument/2006/relationships/slideLayout" Target="../slideLayouts/slideLayout478.xml"/><Relationship Id="rId58" Type="http://schemas.openxmlformats.org/officeDocument/2006/relationships/slideLayout" Target="../slideLayouts/slideLayout499.xml"/><Relationship Id="rId79" Type="http://schemas.openxmlformats.org/officeDocument/2006/relationships/slideLayout" Target="../slideLayouts/slideLayout520.xml"/><Relationship Id="rId102" Type="http://schemas.openxmlformats.org/officeDocument/2006/relationships/slideLayout" Target="../slideLayouts/slideLayout543.xml"/><Relationship Id="rId123" Type="http://schemas.openxmlformats.org/officeDocument/2006/relationships/slideLayout" Target="../slideLayouts/slideLayout564.xml"/><Relationship Id="rId144" Type="http://schemas.openxmlformats.org/officeDocument/2006/relationships/slideLayout" Target="../slideLayouts/slideLayout585.xml"/><Relationship Id="rId330" Type="http://schemas.openxmlformats.org/officeDocument/2006/relationships/slideLayout" Target="../slideLayouts/slideLayout771.xml"/><Relationship Id="rId90" Type="http://schemas.openxmlformats.org/officeDocument/2006/relationships/slideLayout" Target="../slideLayouts/slideLayout531.xml"/><Relationship Id="rId165" Type="http://schemas.openxmlformats.org/officeDocument/2006/relationships/slideLayout" Target="../slideLayouts/slideLayout606.xml"/><Relationship Id="rId186" Type="http://schemas.openxmlformats.org/officeDocument/2006/relationships/slideLayout" Target="../slideLayouts/slideLayout627.xml"/><Relationship Id="rId351" Type="http://schemas.openxmlformats.org/officeDocument/2006/relationships/slideLayout" Target="../slideLayouts/slideLayout792.xml"/><Relationship Id="rId211" Type="http://schemas.openxmlformats.org/officeDocument/2006/relationships/slideLayout" Target="../slideLayouts/slideLayout652.xml"/><Relationship Id="rId232" Type="http://schemas.openxmlformats.org/officeDocument/2006/relationships/slideLayout" Target="../slideLayouts/slideLayout673.xml"/><Relationship Id="rId253" Type="http://schemas.openxmlformats.org/officeDocument/2006/relationships/slideLayout" Target="../slideLayouts/slideLayout694.xml"/><Relationship Id="rId274" Type="http://schemas.openxmlformats.org/officeDocument/2006/relationships/slideLayout" Target="../slideLayouts/slideLayout715.xml"/><Relationship Id="rId295" Type="http://schemas.openxmlformats.org/officeDocument/2006/relationships/slideLayout" Target="../slideLayouts/slideLayout736.xml"/><Relationship Id="rId309" Type="http://schemas.openxmlformats.org/officeDocument/2006/relationships/slideLayout" Target="../slideLayouts/slideLayout750.xml"/><Relationship Id="rId27" Type="http://schemas.openxmlformats.org/officeDocument/2006/relationships/slideLayout" Target="../slideLayouts/slideLayout468.xml"/><Relationship Id="rId48" Type="http://schemas.openxmlformats.org/officeDocument/2006/relationships/slideLayout" Target="../slideLayouts/slideLayout489.xml"/><Relationship Id="rId69" Type="http://schemas.openxmlformats.org/officeDocument/2006/relationships/slideLayout" Target="../slideLayouts/slideLayout510.xml"/><Relationship Id="rId113" Type="http://schemas.openxmlformats.org/officeDocument/2006/relationships/slideLayout" Target="../slideLayouts/slideLayout554.xml"/><Relationship Id="rId134" Type="http://schemas.openxmlformats.org/officeDocument/2006/relationships/slideLayout" Target="../slideLayouts/slideLayout575.xml"/><Relationship Id="rId320" Type="http://schemas.openxmlformats.org/officeDocument/2006/relationships/slideLayout" Target="../slideLayouts/slideLayout761.xml"/><Relationship Id="rId80" Type="http://schemas.openxmlformats.org/officeDocument/2006/relationships/slideLayout" Target="../slideLayouts/slideLayout521.xml"/><Relationship Id="rId155" Type="http://schemas.openxmlformats.org/officeDocument/2006/relationships/slideLayout" Target="../slideLayouts/slideLayout596.xml"/><Relationship Id="rId176" Type="http://schemas.openxmlformats.org/officeDocument/2006/relationships/slideLayout" Target="../slideLayouts/slideLayout617.xml"/><Relationship Id="rId197" Type="http://schemas.openxmlformats.org/officeDocument/2006/relationships/slideLayout" Target="../slideLayouts/slideLayout638.xml"/><Relationship Id="rId341" Type="http://schemas.openxmlformats.org/officeDocument/2006/relationships/slideLayout" Target="../slideLayouts/slideLayout782.xml"/><Relationship Id="rId201" Type="http://schemas.openxmlformats.org/officeDocument/2006/relationships/slideLayout" Target="../slideLayouts/slideLayout642.xml"/><Relationship Id="rId222" Type="http://schemas.openxmlformats.org/officeDocument/2006/relationships/slideLayout" Target="../slideLayouts/slideLayout663.xml"/><Relationship Id="rId243" Type="http://schemas.openxmlformats.org/officeDocument/2006/relationships/slideLayout" Target="../slideLayouts/slideLayout684.xml"/><Relationship Id="rId264" Type="http://schemas.openxmlformats.org/officeDocument/2006/relationships/slideLayout" Target="../slideLayouts/slideLayout705.xml"/><Relationship Id="rId285" Type="http://schemas.openxmlformats.org/officeDocument/2006/relationships/slideLayout" Target="../slideLayouts/slideLayout726.xml"/><Relationship Id="rId17" Type="http://schemas.openxmlformats.org/officeDocument/2006/relationships/slideLayout" Target="../slideLayouts/slideLayout458.xml"/><Relationship Id="rId38" Type="http://schemas.openxmlformats.org/officeDocument/2006/relationships/slideLayout" Target="../slideLayouts/slideLayout479.xml"/><Relationship Id="rId59" Type="http://schemas.openxmlformats.org/officeDocument/2006/relationships/slideLayout" Target="../slideLayouts/slideLayout500.xml"/><Relationship Id="rId103" Type="http://schemas.openxmlformats.org/officeDocument/2006/relationships/slideLayout" Target="../slideLayouts/slideLayout544.xml"/><Relationship Id="rId124" Type="http://schemas.openxmlformats.org/officeDocument/2006/relationships/slideLayout" Target="../slideLayouts/slideLayout565.xml"/><Relationship Id="rId310" Type="http://schemas.openxmlformats.org/officeDocument/2006/relationships/slideLayout" Target="../slideLayouts/slideLayout751.xml"/><Relationship Id="rId70" Type="http://schemas.openxmlformats.org/officeDocument/2006/relationships/slideLayout" Target="../slideLayouts/slideLayout511.xml"/><Relationship Id="rId91" Type="http://schemas.openxmlformats.org/officeDocument/2006/relationships/slideLayout" Target="../slideLayouts/slideLayout532.xml"/><Relationship Id="rId145" Type="http://schemas.openxmlformats.org/officeDocument/2006/relationships/slideLayout" Target="../slideLayouts/slideLayout586.xml"/><Relationship Id="rId166" Type="http://schemas.openxmlformats.org/officeDocument/2006/relationships/slideLayout" Target="../slideLayouts/slideLayout607.xml"/><Relationship Id="rId187" Type="http://schemas.openxmlformats.org/officeDocument/2006/relationships/slideLayout" Target="../slideLayouts/slideLayout628.xml"/><Relationship Id="rId331" Type="http://schemas.openxmlformats.org/officeDocument/2006/relationships/slideLayout" Target="../slideLayouts/slideLayout772.xml"/><Relationship Id="rId352" Type="http://schemas.openxmlformats.org/officeDocument/2006/relationships/slideLayout" Target="../slideLayouts/slideLayout793.xml"/><Relationship Id="rId1" Type="http://schemas.openxmlformats.org/officeDocument/2006/relationships/slideLayout" Target="../slideLayouts/slideLayout442.xml"/><Relationship Id="rId212" Type="http://schemas.openxmlformats.org/officeDocument/2006/relationships/slideLayout" Target="../slideLayouts/slideLayout653.xml"/><Relationship Id="rId233" Type="http://schemas.openxmlformats.org/officeDocument/2006/relationships/slideLayout" Target="../slideLayouts/slideLayout674.xml"/><Relationship Id="rId254" Type="http://schemas.openxmlformats.org/officeDocument/2006/relationships/slideLayout" Target="../slideLayouts/slideLayout695.xml"/><Relationship Id="rId28" Type="http://schemas.openxmlformats.org/officeDocument/2006/relationships/slideLayout" Target="../slideLayouts/slideLayout469.xml"/><Relationship Id="rId49" Type="http://schemas.openxmlformats.org/officeDocument/2006/relationships/slideLayout" Target="../slideLayouts/slideLayout490.xml"/><Relationship Id="rId114" Type="http://schemas.openxmlformats.org/officeDocument/2006/relationships/slideLayout" Target="../slideLayouts/slideLayout555.xml"/><Relationship Id="rId275" Type="http://schemas.openxmlformats.org/officeDocument/2006/relationships/slideLayout" Target="../slideLayouts/slideLayout716.xml"/><Relationship Id="rId296" Type="http://schemas.openxmlformats.org/officeDocument/2006/relationships/slideLayout" Target="../slideLayouts/slideLayout737.xml"/><Relationship Id="rId300" Type="http://schemas.openxmlformats.org/officeDocument/2006/relationships/slideLayout" Target="../slideLayouts/slideLayout741.xml"/><Relationship Id="rId60" Type="http://schemas.openxmlformats.org/officeDocument/2006/relationships/slideLayout" Target="../slideLayouts/slideLayout501.xml"/><Relationship Id="rId81" Type="http://schemas.openxmlformats.org/officeDocument/2006/relationships/slideLayout" Target="../slideLayouts/slideLayout522.xml"/><Relationship Id="rId135" Type="http://schemas.openxmlformats.org/officeDocument/2006/relationships/slideLayout" Target="../slideLayouts/slideLayout576.xml"/><Relationship Id="rId156" Type="http://schemas.openxmlformats.org/officeDocument/2006/relationships/slideLayout" Target="../slideLayouts/slideLayout597.xml"/><Relationship Id="rId177" Type="http://schemas.openxmlformats.org/officeDocument/2006/relationships/slideLayout" Target="../slideLayouts/slideLayout618.xml"/><Relationship Id="rId198" Type="http://schemas.openxmlformats.org/officeDocument/2006/relationships/slideLayout" Target="../slideLayouts/slideLayout639.xml"/><Relationship Id="rId321" Type="http://schemas.openxmlformats.org/officeDocument/2006/relationships/slideLayout" Target="../slideLayouts/slideLayout762.xml"/><Relationship Id="rId342" Type="http://schemas.openxmlformats.org/officeDocument/2006/relationships/slideLayout" Target="../slideLayouts/slideLayout783.xml"/><Relationship Id="rId202" Type="http://schemas.openxmlformats.org/officeDocument/2006/relationships/slideLayout" Target="../slideLayouts/slideLayout643.xml"/><Relationship Id="rId223" Type="http://schemas.openxmlformats.org/officeDocument/2006/relationships/slideLayout" Target="../slideLayouts/slideLayout664.xml"/><Relationship Id="rId244" Type="http://schemas.openxmlformats.org/officeDocument/2006/relationships/slideLayout" Target="../slideLayouts/slideLayout685.xml"/><Relationship Id="rId18" Type="http://schemas.openxmlformats.org/officeDocument/2006/relationships/slideLayout" Target="../slideLayouts/slideLayout459.xml"/><Relationship Id="rId39" Type="http://schemas.openxmlformats.org/officeDocument/2006/relationships/slideLayout" Target="../slideLayouts/slideLayout480.xml"/><Relationship Id="rId265" Type="http://schemas.openxmlformats.org/officeDocument/2006/relationships/slideLayout" Target="../slideLayouts/slideLayout706.xml"/><Relationship Id="rId286" Type="http://schemas.openxmlformats.org/officeDocument/2006/relationships/slideLayout" Target="../slideLayouts/slideLayout727.xml"/><Relationship Id="rId50" Type="http://schemas.openxmlformats.org/officeDocument/2006/relationships/slideLayout" Target="../slideLayouts/slideLayout491.xml"/><Relationship Id="rId104" Type="http://schemas.openxmlformats.org/officeDocument/2006/relationships/slideLayout" Target="../slideLayouts/slideLayout545.xml"/><Relationship Id="rId125" Type="http://schemas.openxmlformats.org/officeDocument/2006/relationships/slideLayout" Target="../slideLayouts/slideLayout566.xml"/><Relationship Id="rId146" Type="http://schemas.openxmlformats.org/officeDocument/2006/relationships/slideLayout" Target="../slideLayouts/slideLayout587.xml"/><Relationship Id="rId167" Type="http://schemas.openxmlformats.org/officeDocument/2006/relationships/slideLayout" Target="../slideLayouts/slideLayout608.xml"/><Relationship Id="rId188" Type="http://schemas.openxmlformats.org/officeDocument/2006/relationships/slideLayout" Target="../slideLayouts/slideLayout629.xml"/><Relationship Id="rId311" Type="http://schemas.openxmlformats.org/officeDocument/2006/relationships/slideLayout" Target="../slideLayouts/slideLayout752.xml"/><Relationship Id="rId332" Type="http://schemas.openxmlformats.org/officeDocument/2006/relationships/slideLayout" Target="../slideLayouts/slideLayout773.xml"/><Relationship Id="rId353" Type="http://schemas.openxmlformats.org/officeDocument/2006/relationships/slideLayout" Target="../slideLayouts/slideLayout794.xml"/><Relationship Id="rId71" Type="http://schemas.openxmlformats.org/officeDocument/2006/relationships/slideLayout" Target="../slideLayouts/slideLayout512.xml"/><Relationship Id="rId92" Type="http://schemas.openxmlformats.org/officeDocument/2006/relationships/slideLayout" Target="../slideLayouts/slideLayout533.xml"/><Relationship Id="rId213" Type="http://schemas.openxmlformats.org/officeDocument/2006/relationships/slideLayout" Target="../slideLayouts/slideLayout654.xml"/><Relationship Id="rId234" Type="http://schemas.openxmlformats.org/officeDocument/2006/relationships/slideLayout" Target="../slideLayouts/slideLayout675.xml"/><Relationship Id="rId2" Type="http://schemas.openxmlformats.org/officeDocument/2006/relationships/slideLayout" Target="../slideLayouts/slideLayout443.xml"/><Relationship Id="rId29" Type="http://schemas.openxmlformats.org/officeDocument/2006/relationships/slideLayout" Target="../slideLayouts/slideLayout470.xml"/><Relationship Id="rId255" Type="http://schemas.openxmlformats.org/officeDocument/2006/relationships/slideLayout" Target="../slideLayouts/slideLayout696.xml"/><Relationship Id="rId276" Type="http://schemas.openxmlformats.org/officeDocument/2006/relationships/slideLayout" Target="../slideLayouts/slideLayout717.xml"/><Relationship Id="rId297" Type="http://schemas.openxmlformats.org/officeDocument/2006/relationships/slideLayout" Target="../slideLayouts/slideLayout738.xml"/><Relationship Id="rId40" Type="http://schemas.openxmlformats.org/officeDocument/2006/relationships/slideLayout" Target="../slideLayouts/slideLayout481.xml"/><Relationship Id="rId115" Type="http://schemas.openxmlformats.org/officeDocument/2006/relationships/slideLayout" Target="../slideLayouts/slideLayout556.xml"/><Relationship Id="rId136" Type="http://schemas.openxmlformats.org/officeDocument/2006/relationships/slideLayout" Target="../slideLayouts/slideLayout577.xml"/><Relationship Id="rId157" Type="http://schemas.openxmlformats.org/officeDocument/2006/relationships/slideLayout" Target="../slideLayouts/slideLayout598.xml"/><Relationship Id="rId178" Type="http://schemas.openxmlformats.org/officeDocument/2006/relationships/slideLayout" Target="../slideLayouts/slideLayout619.xml"/><Relationship Id="rId301" Type="http://schemas.openxmlformats.org/officeDocument/2006/relationships/slideLayout" Target="../slideLayouts/slideLayout742.xml"/><Relationship Id="rId322" Type="http://schemas.openxmlformats.org/officeDocument/2006/relationships/slideLayout" Target="../slideLayouts/slideLayout763.xml"/><Relationship Id="rId343" Type="http://schemas.openxmlformats.org/officeDocument/2006/relationships/slideLayout" Target="../slideLayouts/slideLayout784.xml"/><Relationship Id="rId61" Type="http://schemas.openxmlformats.org/officeDocument/2006/relationships/slideLayout" Target="../slideLayouts/slideLayout502.xml"/><Relationship Id="rId82" Type="http://schemas.openxmlformats.org/officeDocument/2006/relationships/slideLayout" Target="../slideLayouts/slideLayout523.xml"/><Relationship Id="rId199" Type="http://schemas.openxmlformats.org/officeDocument/2006/relationships/slideLayout" Target="../slideLayouts/slideLayout640.xml"/><Relationship Id="rId203" Type="http://schemas.openxmlformats.org/officeDocument/2006/relationships/slideLayout" Target="../slideLayouts/slideLayout644.xml"/><Relationship Id="rId19" Type="http://schemas.openxmlformats.org/officeDocument/2006/relationships/slideLayout" Target="../slideLayouts/slideLayout460.xml"/><Relationship Id="rId224" Type="http://schemas.openxmlformats.org/officeDocument/2006/relationships/slideLayout" Target="../slideLayouts/slideLayout665.xml"/><Relationship Id="rId245" Type="http://schemas.openxmlformats.org/officeDocument/2006/relationships/slideLayout" Target="../slideLayouts/slideLayout686.xml"/><Relationship Id="rId266" Type="http://schemas.openxmlformats.org/officeDocument/2006/relationships/slideLayout" Target="../slideLayouts/slideLayout707.xml"/><Relationship Id="rId287" Type="http://schemas.openxmlformats.org/officeDocument/2006/relationships/slideLayout" Target="../slideLayouts/slideLayout728.xml"/><Relationship Id="rId30" Type="http://schemas.openxmlformats.org/officeDocument/2006/relationships/slideLayout" Target="../slideLayouts/slideLayout471.xml"/><Relationship Id="rId105" Type="http://schemas.openxmlformats.org/officeDocument/2006/relationships/slideLayout" Target="../slideLayouts/slideLayout546.xml"/><Relationship Id="rId126" Type="http://schemas.openxmlformats.org/officeDocument/2006/relationships/slideLayout" Target="../slideLayouts/slideLayout567.xml"/><Relationship Id="rId147" Type="http://schemas.openxmlformats.org/officeDocument/2006/relationships/slideLayout" Target="../slideLayouts/slideLayout588.xml"/><Relationship Id="rId168" Type="http://schemas.openxmlformats.org/officeDocument/2006/relationships/slideLayout" Target="../slideLayouts/slideLayout609.xml"/><Relationship Id="rId312" Type="http://schemas.openxmlformats.org/officeDocument/2006/relationships/slideLayout" Target="../slideLayouts/slideLayout753.xml"/><Relationship Id="rId333" Type="http://schemas.openxmlformats.org/officeDocument/2006/relationships/slideLayout" Target="../slideLayouts/slideLayout774.xml"/><Relationship Id="rId354" Type="http://schemas.openxmlformats.org/officeDocument/2006/relationships/theme" Target="../theme/theme50.xml"/><Relationship Id="rId51" Type="http://schemas.openxmlformats.org/officeDocument/2006/relationships/slideLayout" Target="../slideLayouts/slideLayout492.xml"/><Relationship Id="rId72" Type="http://schemas.openxmlformats.org/officeDocument/2006/relationships/slideLayout" Target="../slideLayouts/slideLayout513.xml"/><Relationship Id="rId93" Type="http://schemas.openxmlformats.org/officeDocument/2006/relationships/slideLayout" Target="../slideLayouts/slideLayout534.xml"/><Relationship Id="rId189" Type="http://schemas.openxmlformats.org/officeDocument/2006/relationships/slideLayout" Target="../slideLayouts/slideLayout630.xml"/><Relationship Id="rId3" Type="http://schemas.openxmlformats.org/officeDocument/2006/relationships/slideLayout" Target="../slideLayouts/slideLayout444.xml"/><Relationship Id="rId214" Type="http://schemas.openxmlformats.org/officeDocument/2006/relationships/slideLayout" Target="../slideLayouts/slideLayout655.xml"/><Relationship Id="rId235" Type="http://schemas.openxmlformats.org/officeDocument/2006/relationships/slideLayout" Target="../slideLayouts/slideLayout676.xml"/><Relationship Id="rId256" Type="http://schemas.openxmlformats.org/officeDocument/2006/relationships/slideLayout" Target="../slideLayouts/slideLayout697.xml"/><Relationship Id="rId277" Type="http://schemas.openxmlformats.org/officeDocument/2006/relationships/slideLayout" Target="../slideLayouts/slideLayout718.xml"/><Relationship Id="rId298" Type="http://schemas.openxmlformats.org/officeDocument/2006/relationships/slideLayout" Target="../slideLayouts/slideLayout739.xml"/><Relationship Id="rId116" Type="http://schemas.openxmlformats.org/officeDocument/2006/relationships/slideLayout" Target="../slideLayouts/slideLayout557.xml"/><Relationship Id="rId137" Type="http://schemas.openxmlformats.org/officeDocument/2006/relationships/slideLayout" Target="../slideLayouts/slideLayout578.xml"/><Relationship Id="rId158" Type="http://schemas.openxmlformats.org/officeDocument/2006/relationships/slideLayout" Target="../slideLayouts/slideLayout599.xml"/><Relationship Id="rId302" Type="http://schemas.openxmlformats.org/officeDocument/2006/relationships/slideLayout" Target="../slideLayouts/slideLayout743.xml"/><Relationship Id="rId323" Type="http://schemas.openxmlformats.org/officeDocument/2006/relationships/slideLayout" Target="../slideLayouts/slideLayout764.xml"/><Relationship Id="rId344" Type="http://schemas.openxmlformats.org/officeDocument/2006/relationships/slideLayout" Target="../slideLayouts/slideLayout785.xml"/><Relationship Id="rId20" Type="http://schemas.openxmlformats.org/officeDocument/2006/relationships/slideLayout" Target="../slideLayouts/slideLayout461.xml"/><Relationship Id="rId41" Type="http://schemas.openxmlformats.org/officeDocument/2006/relationships/slideLayout" Target="../slideLayouts/slideLayout482.xml"/><Relationship Id="rId62" Type="http://schemas.openxmlformats.org/officeDocument/2006/relationships/slideLayout" Target="../slideLayouts/slideLayout503.xml"/><Relationship Id="rId83" Type="http://schemas.openxmlformats.org/officeDocument/2006/relationships/slideLayout" Target="../slideLayouts/slideLayout524.xml"/><Relationship Id="rId179" Type="http://schemas.openxmlformats.org/officeDocument/2006/relationships/slideLayout" Target="../slideLayouts/slideLayout620.xml"/><Relationship Id="rId190" Type="http://schemas.openxmlformats.org/officeDocument/2006/relationships/slideLayout" Target="../slideLayouts/slideLayout631.xml"/><Relationship Id="rId204" Type="http://schemas.openxmlformats.org/officeDocument/2006/relationships/slideLayout" Target="../slideLayouts/slideLayout645.xml"/><Relationship Id="rId225" Type="http://schemas.openxmlformats.org/officeDocument/2006/relationships/slideLayout" Target="../slideLayouts/slideLayout666.xml"/><Relationship Id="rId246" Type="http://schemas.openxmlformats.org/officeDocument/2006/relationships/slideLayout" Target="../slideLayouts/slideLayout687.xml"/><Relationship Id="rId267" Type="http://schemas.openxmlformats.org/officeDocument/2006/relationships/slideLayout" Target="../slideLayouts/slideLayout708.xml"/><Relationship Id="rId288" Type="http://schemas.openxmlformats.org/officeDocument/2006/relationships/slideLayout" Target="../slideLayouts/slideLayout729.xml"/><Relationship Id="rId106" Type="http://schemas.openxmlformats.org/officeDocument/2006/relationships/slideLayout" Target="../slideLayouts/slideLayout547.xml"/><Relationship Id="rId127" Type="http://schemas.openxmlformats.org/officeDocument/2006/relationships/slideLayout" Target="../slideLayouts/slideLayout568.xml"/><Relationship Id="rId313" Type="http://schemas.openxmlformats.org/officeDocument/2006/relationships/slideLayout" Target="../slideLayouts/slideLayout754.xml"/><Relationship Id="rId10" Type="http://schemas.openxmlformats.org/officeDocument/2006/relationships/slideLayout" Target="../slideLayouts/slideLayout451.xml"/><Relationship Id="rId31" Type="http://schemas.openxmlformats.org/officeDocument/2006/relationships/slideLayout" Target="../slideLayouts/slideLayout472.xml"/><Relationship Id="rId52" Type="http://schemas.openxmlformats.org/officeDocument/2006/relationships/slideLayout" Target="../slideLayouts/slideLayout493.xml"/><Relationship Id="rId73" Type="http://schemas.openxmlformats.org/officeDocument/2006/relationships/slideLayout" Target="../slideLayouts/slideLayout514.xml"/><Relationship Id="rId94" Type="http://schemas.openxmlformats.org/officeDocument/2006/relationships/slideLayout" Target="../slideLayouts/slideLayout535.xml"/><Relationship Id="rId148" Type="http://schemas.openxmlformats.org/officeDocument/2006/relationships/slideLayout" Target="../slideLayouts/slideLayout589.xml"/><Relationship Id="rId169" Type="http://schemas.openxmlformats.org/officeDocument/2006/relationships/slideLayout" Target="../slideLayouts/slideLayout610.xml"/><Relationship Id="rId334" Type="http://schemas.openxmlformats.org/officeDocument/2006/relationships/slideLayout" Target="../slideLayouts/slideLayout775.xml"/><Relationship Id="rId355" Type="http://schemas.openxmlformats.org/officeDocument/2006/relationships/image" Target="../media/image38.png"/><Relationship Id="rId4" Type="http://schemas.openxmlformats.org/officeDocument/2006/relationships/slideLayout" Target="../slideLayouts/slideLayout445.xml"/><Relationship Id="rId180" Type="http://schemas.openxmlformats.org/officeDocument/2006/relationships/slideLayout" Target="../slideLayouts/slideLayout621.xml"/><Relationship Id="rId215" Type="http://schemas.openxmlformats.org/officeDocument/2006/relationships/slideLayout" Target="../slideLayouts/slideLayout656.xml"/><Relationship Id="rId236" Type="http://schemas.openxmlformats.org/officeDocument/2006/relationships/slideLayout" Target="../slideLayouts/slideLayout677.xml"/><Relationship Id="rId257" Type="http://schemas.openxmlformats.org/officeDocument/2006/relationships/slideLayout" Target="../slideLayouts/slideLayout698.xml"/><Relationship Id="rId278" Type="http://schemas.openxmlformats.org/officeDocument/2006/relationships/slideLayout" Target="../slideLayouts/slideLayout719.xml"/><Relationship Id="rId303" Type="http://schemas.openxmlformats.org/officeDocument/2006/relationships/slideLayout" Target="../slideLayouts/slideLayout744.xml"/><Relationship Id="rId42" Type="http://schemas.openxmlformats.org/officeDocument/2006/relationships/slideLayout" Target="../slideLayouts/slideLayout483.xml"/><Relationship Id="rId84" Type="http://schemas.openxmlformats.org/officeDocument/2006/relationships/slideLayout" Target="../slideLayouts/slideLayout525.xml"/><Relationship Id="rId138" Type="http://schemas.openxmlformats.org/officeDocument/2006/relationships/slideLayout" Target="../slideLayouts/slideLayout579.xml"/><Relationship Id="rId345" Type="http://schemas.openxmlformats.org/officeDocument/2006/relationships/slideLayout" Target="../slideLayouts/slideLayout786.xml"/><Relationship Id="rId191" Type="http://schemas.openxmlformats.org/officeDocument/2006/relationships/slideLayout" Target="../slideLayouts/slideLayout632.xml"/><Relationship Id="rId205" Type="http://schemas.openxmlformats.org/officeDocument/2006/relationships/slideLayout" Target="../slideLayouts/slideLayout646.xml"/><Relationship Id="rId247" Type="http://schemas.openxmlformats.org/officeDocument/2006/relationships/slideLayout" Target="../slideLayouts/slideLayout688.xml"/><Relationship Id="rId107" Type="http://schemas.openxmlformats.org/officeDocument/2006/relationships/slideLayout" Target="../slideLayouts/slideLayout548.xml"/><Relationship Id="rId289" Type="http://schemas.openxmlformats.org/officeDocument/2006/relationships/slideLayout" Target="../slideLayouts/slideLayout730.xml"/><Relationship Id="rId11" Type="http://schemas.openxmlformats.org/officeDocument/2006/relationships/slideLayout" Target="../slideLayouts/slideLayout452.xml"/><Relationship Id="rId53" Type="http://schemas.openxmlformats.org/officeDocument/2006/relationships/slideLayout" Target="../slideLayouts/slideLayout494.xml"/><Relationship Id="rId149" Type="http://schemas.openxmlformats.org/officeDocument/2006/relationships/slideLayout" Target="../slideLayouts/slideLayout590.xml"/><Relationship Id="rId314" Type="http://schemas.openxmlformats.org/officeDocument/2006/relationships/slideLayout" Target="../slideLayouts/slideLayout755.xml"/><Relationship Id="rId95" Type="http://schemas.openxmlformats.org/officeDocument/2006/relationships/slideLayout" Target="../slideLayouts/slideLayout536.xml"/><Relationship Id="rId160" Type="http://schemas.openxmlformats.org/officeDocument/2006/relationships/slideLayout" Target="../slideLayouts/slideLayout601.xml"/><Relationship Id="rId216" Type="http://schemas.openxmlformats.org/officeDocument/2006/relationships/slideLayout" Target="../slideLayouts/slideLayout657.xml"/><Relationship Id="rId258" Type="http://schemas.openxmlformats.org/officeDocument/2006/relationships/slideLayout" Target="../slideLayouts/slideLayout699.xml"/><Relationship Id="rId22" Type="http://schemas.openxmlformats.org/officeDocument/2006/relationships/slideLayout" Target="../slideLayouts/slideLayout463.xml"/><Relationship Id="rId64" Type="http://schemas.openxmlformats.org/officeDocument/2006/relationships/slideLayout" Target="../slideLayouts/slideLayout505.xml"/><Relationship Id="rId118" Type="http://schemas.openxmlformats.org/officeDocument/2006/relationships/slideLayout" Target="../slideLayouts/slideLayout559.xml"/><Relationship Id="rId325" Type="http://schemas.openxmlformats.org/officeDocument/2006/relationships/slideLayout" Target="../slideLayouts/slideLayout766.xml"/><Relationship Id="rId171" Type="http://schemas.openxmlformats.org/officeDocument/2006/relationships/slideLayout" Target="../slideLayouts/slideLayout612.xml"/><Relationship Id="rId227" Type="http://schemas.openxmlformats.org/officeDocument/2006/relationships/slideLayout" Target="../slideLayouts/slideLayout668.xml"/><Relationship Id="rId269" Type="http://schemas.openxmlformats.org/officeDocument/2006/relationships/slideLayout" Target="../slideLayouts/slideLayout710.xml"/><Relationship Id="rId33" Type="http://schemas.openxmlformats.org/officeDocument/2006/relationships/slideLayout" Target="../slideLayouts/slideLayout474.xml"/><Relationship Id="rId129" Type="http://schemas.openxmlformats.org/officeDocument/2006/relationships/slideLayout" Target="../slideLayouts/slideLayout570.xml"/><Relationship Id="rId280" Type="http://schemas.openxmlformats.org/officeDocument/2006/relationships/slideLayout" Target="../slideLayouts/slideLayout721.xml"/><Relationship Id="rId336" Type="http://schemas.openxmlformats.org/officeDocument/2006/relationships/slideLayout" Target="../slideLayouts/slideLayout777.xml"/><Relationship Id="rId75" Type="http://schemas.openxmlformats.org/officeDocument/2006/relationships/slideLayout" Target="../slideLayouts/slideLayout516.xml"/><Relationship Id="rId140" Type="http://schemas.openxmlformats.org/officeDocument/2006/relationships/slideLayout" Target="../slideLayouts/slideLayout581.xml"/><Relationship Id="rId182" Type="http://schemas.openxmlformats.org/officeDocument/2006/relationships/slideLayout" Target="../slideLayouts/slideLayout623.xml"/><Relationship Id="rId6" Type="http://schemas.openxmlformats.org/officeDocument/2006/relationships/slideLayout" Target="../slideLayouts/slideLayout447.xml"/><Relationship Id="rId238" Type="http://schemas.openxmlformats.org/officeDocument/2006/relationships/slideLayout" Target="../slideLayouts/slideLayout679.xml"/><Relationship Id="rId291" Type="http://schemas.openxmlformats.org/officeDocument/2006/relationships/slideLayout" Target="../slideLayouts/slideLayout732.xml"/><Relationship Id="rId305" Type="http://schemas.openxmlformats.org/officeDocument/2006/relationships/slideLayout" Target="../slideLayouts/slideLayout746.xml"/><Relationship Id="rId347" Type="http://schemas.openxmlformats.org/officeDocument/2006/relationships/slideLayout" Target="../slideLayouts/slideLayout788.xml"/><Relationship Id="rId44" Type="http://schemas.openxmlformats.org/officeDocument/2006/relationships/slideLayout" Target="../slideLayouts/slideLayout485.xml"/><Relationship Id="rId86" Type="http://schemas.openxmlformats.org/officeDocument/2006/relationships/slideLayout" Target="../slideLayouts/slideLayout527.xml"/><Relationship Id="rId151" Type="http://schemas.openxmlformats.org/officeDocument/2006/relationships/slideLayout" Target="../slideLayouts/slideLayout592.xml"/><Relationship Id="rId193" Type="http://schemas.openxmlformats.org/officeDocument/2006/relationships/slideLayout" Target="../slideLayouts/slideLayout634.xml"/><Relationship Id="rId207" Type="http://schemas.openxmlformats.org/officeDocument/2006/relationships/slideLayout" Target="../slideLayouts/slideLayout648.xml"/><Relationship Id="rId249" Type="http://schemas.openxmlformats.org/officeDocument/2006/relationships/slideLayout" Target="../slideLayouts/slideLayout690.xml"/><Relationship Id="rId13" Type="http://schemas.openxmlformats.org/officeDocument/2006/relationships/slideLayout" Target="../slideLayouts/slideLayout454.xml"/><Relationship Id="rId109" Type="http://schemas.openxmlformats.org/officeDocument/2006/relationships/slideLayout" Target="../slideLayouts/slideLayout550.xml"/><Relationship Id="rId260" Type="http://schemas.openxmlformats.org/officeDocument/2006/relationships/slideLayout" Target="../slideLayouts/slideLayout701.xml"/><Relationship Id="rId316" Type="http://schemas.openxmlformats.org/officeDocument/2006/relationships/slideLayout" Target="../slideLayouts/slideLayout757.xml"/><Relationship Id="rId55" Type="http://schemas.openxmlformats.org/officeDocument/2006/relationships/slideLayout" Target="../slideLayouts/slideLayout496.xml"/><Relationship Id="rId97" Type="http://schemas.openxmlformats.org/officeDocument/2006/relationships/slideLayout" Target="../slideLayouts/slideLayout538.xml"/><Relationship Id="rId120" Type="http://schemas.openxmlformats.org/officeDocument/2006/relationships/slideLayout" Target="../slideLayouts/slideLayout561.xml"/><Relationship Id="rId162" Type="http://schemas.openxmlformats.org/officeDocument/2006/relationships/slideLayout" Target="../slideLayouts/slideLayout603.xml"/><Relationship Id="rId218" Type="http://schemas.openxmlformats.org/officeDocument/2006/relationships/slideLayout" Target="../slideLayouts/slideLayout659.xml"/><Relationship Id="rId271" Type="http://schemas.openxmlformats.org/officeDocument/2006/relationships/slideLayout" Target="../slideLayouts/slideLayout712.xml"/><Relationship Id="rId24" Type="http://schemas.openxmlformats.org/officeDocument/2006/relationships/slideLayout" Target="../slideLayouts/slideLayout465.xml"/><Relationship Id="rId66" Type="http://schemas.openxmlformats.org/officeDocument/2006/relationships/slideLayout" Target="../slideLayouts/slideLayout507.xml"/><Relationship Id="rId131" Type="http://schemas.openxmlformats.org/officeDocument/2006/relationships/slideLayout" Target="../slideLayouts/slideLayout572.xml"/><Relationship Id="rId327" Type="http://schemas.openxmlformats.org/officeDocument/2006/relationships/slideLayout" Target="../slideLayouts/slideLayout768.xml"/><Relationship Id="rId173" Type="http://schemas.openxmlformats.org/officeDocument/2006/relationships/slideLayout" Target="../slideLayouts/slideLayout614.xml"/><Relationship Id="rId229" Type="http://schemas.openxmlformats.org/officeDocument/2006/relationships/slideLayout" Target="../slideLayouts/slideLayout670.xml"/><Relationship Id="rId240" Type="http://schemas.openxmlformats.org/officeDocument/2006/relationships/slideLayout" Target="../slideLayouts/slideLayout681.xml"/><Relationship Id="rId35" Type="http://schemas.openxmlformats.org/officeDocument/2006/relationships/slideLayout" Target="../slideLayouts/slideLayout476.xml"/><Relationship Id="rId77" Type="http://schemas.openxmlformats.org/officeDocument/2006/relationships/slideLayout" Target="../slideLayouts/slideLayout518.xml"/><Relationship Id="rId100" Type="http://schemas.openxmlformats.org/officeDocument/2006/relationships/slideLayout" Target="../slideLayouts/slideLayout541.xml"/><Relationship Id="rId282" Type="http://schemas.openxmlformats.org/officeDocument/2006/relationships/slideLayout" Target="../slideLayouts/slideLayout723.xml"/><Relationship Id="rId338" Type="http://schemas.openxmlformats.org/officeDocument/2006/relationships/slideLayout" Target="../slideLayouts/slideLayout779.xml"/><Relationship Id="rId8" Type="http://schemas.openxmlformats.org/officeDocument/2006/relationships/slideLayout" Target="../slideLayouts/slideLayout449.xml"/><Relationship Id="rId142" Type="http://schemas.openxmlformats.org/officeDocument/2006/relationships/slideLayout" Target="../slideLayouts/slideLayout583.xml"/><Relationship Id="rId184" Type="http://schemas.openxmlformats.org/officeDocument/2006/relationships/slideLayout" Target="../slideLayouts/slideLayout625.xml"/></Relationships>
</file>

<file path=ppt/slideMasters/_rels/slideMaster51.xml.rels><?xml version="1.0" encoding="UTF-8" standalone="yes"?>
<Relationships xmlns="http://schemas.openxmlformats.org/package/2006/relationships"><Relationship Id="rId3" Type="http://schemas.openxmlformats.org/officeDocument/2006/relationships/slideLayout" Target="../slideLayouts/slideLayout797.xml"/><Relationship Id="rId7" Type="http://schemas.openxmlformats.org/officeDocument/2006/relationships/image" Target="../media/image3.png"/><Relationship Id="rId2" Type="http://schemas.openxmlformats.org/officeDocument/2006/relationships/slideLayout" Target="../slideLayouts/slideLayout796.xml"/><Relationship Id="rId1" Type="http://schemas.openxmlformats.org/officeDocument/2006/relationships/slideLayout" Target="../slideLayouts/slideLayout79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79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806.xml"/><Relationship Id="rId13" Type="http://schemas.openxmlformats.org/officeDocument/2006/relationships/slideLayout" Target="../slideLayouts/slideLayout811.xml"/><Relationship Id="rId3" Type="http://schemas.openxmlformats.org/officeDocument/2006/relationships/slideLayout" Target="../slideLayouts/slideLayout801.xml"/><Relationship Id="rId7" Type="http://schemas.openxmlformats.org/officeDocument/2006/relationships/slideLayout" Target="../slideLayouts/slideLayout805.xml"/><Relationship Id="rId12" Type="http://schemas.openxmlformats.org/officeDocument/2006/relationships/slideLayout" Target="../slideLayouts/slideLayout810.xml"/><Relationship Id="rId2" Type="http://schemas.openxmlformats.org/officeDocument/2006/relationships/slideLayout" Target="../slideLayouts/slideLayout800.xml"/><Relationship Id="rId1" Type="http://schemas.openxmlformats.org/officeDocument/2006/relationships/slideLayout" Target="../slideLayouts/slideLayout799.xml"/><Relationship Id="rId6" Type="http://schemas.openxmlformats.org/officeDocument/2006/relationships/slideLayout" Target="../slideLayouts/slideLayout804.xml"/><Relationship Id="rId11" Type="http://schemas.openxmlformats.org/officeDocument/2006/relationships/slideLayout" Target="../slideLayouts/slideLayout809.xml"/><Relationship Id="rId5" Type="http://schemas.openxmlformats.org/officeDocument/2006/relationships/slideLayout" Target="../slideLayouts/slideLayout803.xml"/><Relationship Id="rId10" Type="http://schemas.openxmlformats.org/officeDocument/2006/relationships/slideLayout" Target="../slideLayouts/slideLayout808.xml"/><Relationship Id="rId4" Type="http://schemas.openxmlformats.org/officeDocument/2006/relationships/slideLayout" Target="../slideLayouts/slideLayout802.xml"/><Relationship Id="rId9" Type="http://schemas.openxmlformats.org/officeDocument/2006/relationships/slideLayout" Target="../slideLayouts/slideLayout807.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819.xml"/><Relationship Id="rId13" Type="http://schemas.openxmlformats.org/officeDocument/2006/relationships/slideLayout" Target="../slideLayouts/slideLayout824.xml"/><Relationship Id="rId3" Type="http://schemas.openxmlformats.org/officeDocument/2006/relationships/slideLayout" Target="../slideLayouts/slideLayout814.xml"/><Relationship Id="rId7" Type="http://schemas.openxmlformats.org/officeDocument/2006/relationships/slideLayout" Target="../slideLayouts/slideLayout818.xml"/><Relationship Id="rId12" Type="http://schemas.openxmlformats.org/officeDocument/2006/relationships/slideLayout" Target="../slideLayouts/slideLayout823.xml"/><Relationship Id="rId2" Type="http://schemas.openxmlformats.org/officeDocument/2006/relationships/slideLayout" Target="../slideLayouts/slideLayout813.xml"/><Relationship Id="rId1" Type="http://schemas.openxmlformats.org/officeDocument/2006/relationships/slideLayout" Target="../slideLayouts/slideLayout812.xml"/><Relationship Id="rId6" Type="http://schemas.openxmlformats.org/officeDocument/2006/relationships/slideLayout" Target="../slideLayouts/slideLayout817.xml"/><Relationship Id="rId11" Type="http://schemas.openxmlformats.org/officeDocument/2006/relationships/slideLayout" Target="../slideLayouts/slideLayout822.xml"/><Relationship Id="rId5" Type="http://schemas.openxmlformats.org/officeDocument/2006/relationships/slideLayout" Target="../slideLayouts/slideLayout816.xml"/><Relationship Id="rId10" Type="http://schemas.openxmlformats.org/officeDocument/2006/relationships/slideLayout" Target="../slideLayouts/slideLayout821.xml"/><Relationship Id="rId4" Type="http://schemas.openxmlformats.org/officeDocument/2006/relationships/slideLayout" Target="../slideLayouts/slideLayout815.xml"/><Relationship Id="rId9" Type="http://schemas.openxmlformats.org/officeDocument/2006/relationships/slideLayout" Target="../slideLayouts/slideLayout820.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832.xml"/><Relationship Id="rId13" Type="http://schemas.openxmlformats.org/officeDocument/2006/relationships/slideLayout" Target="../slideLayouts/slideLayout837.xml"/><Relationship Id="rId3" Type="http://schemas.openxmlformats.org/officeDocument/2006/relationships/slideLayout" Target="../slideLayouts/slideLayout827.xml"/><Relationship Id="rId7" Type="http://schemas.openxmlformats.org/officeDocument/2006/relationships/slideLayout" Target="../slideLayouts/slideLayout831.xml"/><Relationship Id="rId12" Type="http://schemas.openxmlformats.org/officeDocument/2006/relationships/slideLayout" Target="../slideLayouts/slideLayout836.xml"/><Relationship Id="rId2" Type="http://schemas.openxmlformats.org/officeDocument/2006/relationships/slideLayout" Target="../slideLayouts/slideLayout826.xml"/><Relationship Id="rId1" Type="http://schemas.openxmlformats.org/officeDocument/2006/relationships/slideLayout" Target="../slideLayouts/slideLayout825.xml"/><Relationship Id="rId6" Type="http://schemas.openxmlformats.org/officeDocument/2006/relationships/slideLayout" Target="../slideLayouts/slideLayout830.xml"/><Relationship Id="rId11" Type="http://schemas.openxmlformats.org/officeDocument/2006/relationships/slideLayout" Target="../slideLayouts/slideLayout835.xml"/><Relationship Id="rId5" Type="http://schemas.openxmlformats.org/officeDocument/2006/relationships/slideLayout" Target="../slideLayouts/slideLayout829.xml"/><Relationship Id="rId10" Type="http://schemas.openxmlformats.org/officeDocument/2006/relationships/slideLayout" Target="../slideLayouts/slideLayout834.xml"/><Relationship Id="rId4" Type="http://schemas.openxmlformats.org/officeDocument/2006/relationships/slideLayout" Target="../slideLayouts/slideLayout828.xml"/><Relationship Id="rId9" Type="http://schemas.openxmlformats.org/officeDocument/2006/relationships/slideLayout" Target="../slideLayouts/slideLayout833.xml"/><Relationship Id="rId14" Type="http://schemas.openxmlformats.org/officeDocument/2006/relationships/theme" Target="../theme/theme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7.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8.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9.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8"/>
            <a:ext cx="9144000" cy="6856413"/>
            <a:chOff x="0" y="0"/>
            <a:chExt cx="5760" cy="4319"/>
          </a:xfrm>
        </p:grpSpPr>
        <p:sp>
          <p:nvSpPr>
            <p:cNvPr id="4065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23"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4000">
                <a:latin typeface="Times New Roman" pitchFamily="-112" charset="0"/>
                <a:ea typeface="+mn-ea"/>
                <a:cs typeface="+mn-cs"/>
              </a:endParaRPr>
            </a:p>
          </p:txBody>
        </p:sp>
        <p:sp>
          <p:nvSpPr>
            <p:cNvPr id="13325"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26"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28"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0"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2"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4000">
                <a:latin typeface="Times New Roman" pitchFamily="-112" charset="0"/>
                <a:ea typeface="+mn-ea"/>
                <a:cs typeface="+mn-cs"/>
              </a:endParaRPr>
            </a:p>
          </p:txBody>
        </p:sp>
        <p:sp>
          <p:nvSpPr>
            <p:cNvPr id="4065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5"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grpSp>
          <p:nvGrpSpPr>
            <p:cNvPr id="13356" name="Group 39"/>
            <p:cNvGrpSpPr>
              <a:grpSpLocks/>
            </p:cNvGrpSpPr>
            <p:nvPr userDrawn="1"/>
          </p:nvGrpSpPr>
          <p:grpSpPr bwMode="auto">
            <a:xfrm>
              <a:off x="0" y="1632"/>
              <a:ext cx="5758" cy="1858"/>
              <a:chOff x="0" y="1632"/>
              <a:chExt cx="5758" cy="1858"/>
            </a:xfrm>
          </p:grpSpPr>
          <p:sp>
            <p:nvSpPr>
              <p:cNvPr id="4065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grpSp>
      </p:grpSp>
      <p:sp>
        <p:nvSpPr>
          <p:cNvPr id="13315" name="Rectangle 42"/>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3316" name="Rectangle 43"/>
          <p:cNvSpPr>
            <a:spLocks noGrp="1" noChangeArrowheads="1"/>
          </p:cNvSpPr>
          <p:nvPr>
            <p:ph type="body" idx="1"/>
          </p:nvPr>
        </p:nvSpPr>
        <p:spPr bwMode="auto">
          <a:xfrm>
            <a:off x="457200" y="1600216"/>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6572"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065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065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36B084E7-E474-8D47-8818-0E526FB5419B}"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7617" r:id="rId1"/>
    <p:sldLayoutId id="2147487618" r:id="rId2"/>
    <p:sldLayoutId id="2147487619" r:id="rId3"/>
    <p:sldLayoutId id="2147487620" r:id="rId4"/>
    <p:sldLayoutId id="2147487621" r:id="rId5"/>
    <p:sldLayoutId id="2147487622" r:id="rId6"/>
    <p:sldLayoutId id="2147487623" r:id="rId7"/>
    <p:sldLayoutId id="2147487624" r:id="rId8"/>
    <p:sldLayoutId id="2147487625" r:id="rId9"/>
    <p:sldLayoutId id="2147487626" r:id="rId10"/>
    <p:sldLayoutId id="2147487627"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6686"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337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0051"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6739"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latin typeface="Arial" panose="020B0604020202020204" pitchFamily="34" charset="0"/>
          <a:ea typeface="+mn-ea"/>
          <a:cs typeface="+mn-cs"/>
        </a:defRPr>
      </a:lvl1pPr>
      <a:lvl2pPr marL="742108" indent="-285428"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1708" indent="-228341"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latin typeface="Arial" panose="020B0604020202020204" pitchFamily="34" charset="0"/>
          <a:ea typeface="+mn-ea"/>
        </a:defRPr>
      </a:lvl3pPr>
      <a:lvl4pPr marL="1598393" indent="-228341"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5075" indent="-228341"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latin typeface="Arial" panose="020B0604020202020204" pitchFamily="34" charset="0"/>
          <a:ea typeface="+mn-ea"/>
        </a:defRPr>
      </a:lvl5pPr>
      <a:lvl6pPr marL="2511759"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6pPr>
      <a:lvl7pPr marL="2968447"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7pPr>
      <a:lvl8pPr marL="3425126"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8pPr>
      <a:lvl9pPr marL="3881814"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1567782"/>
      </p:ext>
    </p:extLst>
  </p:cSld>
  <p:clrMap bg1="dk2" tx1="lt1" bg2="dk1" tx2="lt2" accent1="accent1" accent2="accent2" accent3="accent3" accent4="accent4" accent5="accent5" accent6="accent6" hlink="hlink" folHlink="folHlink"/>
  <p:sldLayoutIdLst>
    <p:sldLayoutId id="2147487905" r:id="rId1"/>
    <p:sldLayoutId id="2147487906" r:id="rId2"/>
    <p:sldLayoutId id="2147487907" r:id="rId3"/>
    <p:sldLayoutId id="2147487908" r:id="rId4"/>
    <p:sldLayoutId id="2147487909" r:id="rId5"/>
    <p:sldLayoutId id="2147487910" r:id="rId6"/>
    <p:sldLayoutId id="2147487911" r:id="rId7"/>
    <p:sldLayoutId id="2147487912" r:id="rId8"/>
    <p:sldLayoutId id="2147487913" r:id="rId9"/>
    <p:sldLayoutId id="2147487914" r:id="rId10"/>
    <p:sldLayoutId id="2147487915" r:id="rId11"/>
  </p:sldLayoutIdLst>
  <p:transition>
    <p:fade/>
  </p:transition>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543" indent="-285596"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2374" indent="-228477"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599329"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6278"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5944934"/>
      </p:ext>
    </p:extLst>
  </p:cSld>
  <p:clrMap bg1="dk2" tx1="lt1" bg2="dk1" tx2="lt2" accent1="accent1" accent2="accent2" accent3="accent3" accent4="accent4" accent5="accent5" accent6="accent6" hlink="hlink" folHlink="folHlink"/>
  <p:sldLayoutIdLst>
    <p:sldLayoutId id="2147487917" r:id="rId1"/>
    <p:sldLayoutId id="2147487918" r:id="rId2"/>
    <p:sldLayoutId id="2147487919" r:id="rId3"/>
    <p:sldLayoutId id="2147487920" r:id="rId4"/>
    <p:sldLayoutId id="2147487921" r:id="rId5"/>
    <p:sldLayoutId id="2147487922" r:id="rId6"/>
    <p:sldLayoutId id="2147487923" r:id="rId7"/>
    <p:sldLayoutId id="2147487924" r:id="rId8"/>
    <p:sldLayoutId id="2147487925" r:id="rId9"/>
    <p:sldLayoutId id="2147487926" r:id="rId10"/>
    <p:sldLayoutId id="2147487927" r:id="rId11"/>
  </p:sldLayoutIdLst>
  <p:transition>
    <p:fade/>
  </p:transition>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543" indent="-285596"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2374" indent="-228477"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599329"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6278"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32626647"/>
      </p:ext>
    </p:extLst>
  </p:cSld>
  <p:clrMap bg1="lt1" tx1="dk1" bg2="lt2" tx2="dk2" accent1="accent1" accent2="accent2" accent3="accent3" accent4="accent4" accent5="accent5" accent6="accent6" hlink="hlink" folHlink="folHlink"/>
  <p:sldLayoutIdLst>
    <p:sldLayoutId id="2147487966" r:id="rId1"/>
    <p:sldLayoutId id="2147487967" r:id="rId2"/>
    <p:sldLayoutId id="2147487968" r:id="rId3"/>
    <p:sldLayoutId id="2147487969" r:id="rId4"/>
    <p:sldLayoutId id="2147487970" r:id="rId5"/>
    <p:sldLayoutId id="2147487971" r:id="rId6"/>
    <p:sldLayoutId id="2147487972" r:id="rId7"/>
    <p:sldLayoutId id="2147487973" r:id="rId8"/>
    <p:sldLayoutId id="2147487974" r:id="rId9"/>
    <p:sldLayoutId id="2147487975" r:id="rId10"/>
    <p:sldLayoutId id="214748797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543" indent="-28559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374" indent="-2284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329"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278"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40740278"/>
      </p:ext>
    </p:extLst>
  </p:cSld>
  <p:clrMap bg1="lt1" tx1="dk1" bg2="lt2" tx2="dk2" accent1="accent1" accent2="accent2" accent3="accent3" accent4="accent4" accent5="accent5" accent6="accent6" hlink="hlink" folHlink="folHlink"/>
  <p:sldLayoutIdLst>
    <p:sldLayoutId id="2147488364" r:id="rId1"/>
    <p:sldLayoutId id="2147488365" r:id="rId2"/>
    <p:sldLayoutId id="2147488366" r:id="rId3"/>
    <p:sldLayoutId id="2147488367" r:id="rId4"/>
    <p:sldLayoutId id="2147488368" r:id="rId5"/>
    <p:sldLayoutId id="2147488369" r:id="rId6"/>
    <p:sldLayoutId id="2147488370" r:id="rId7"/>
    <p:sldLayoutId id="2147488371" r:id="rId8"/>
    <p:sldLayoutId id="2147488372" r:id="rId9"/>
    <p:sldLayoutId id="2147488373" r:id="rId10"/>
    <p:sldLayoutId id="2147488374" r:id="rId11"/>
    <p:sldLayoutId id="2147488375" r:id="rId12"/>
    <p:sldLayoutId id="214748837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6F53D372-9993-DE4B-9045-021D2B578613}"/>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dirty="0"/>
              <a:t>Click to edit the title text format</a:t>
            </a:r>
          </a:p>
        </p:txBody>
      </p:sp>
      <p:sp>
        <p:nvSpPr>
          <p:cNvPr id="1026" name="Rectangle 2">
            <a:extLst>
              <a:ext uri="{FF2B5EF4-FFF2-40B4-BE49-F238E27FC236}">
                <a16:creationId xmlns:a16="http://schemas.microsoft.com/office/drawing/2014/main" id="{53A2FB81-E78D-6A4D-98AF-5A442E45B170}"/>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sp>
        <p:nvSpPr>
          <p:cNvPr id="1027" name="Rectangle 3">
            <a:extLst>
              <a:ext uri="{FF2B5EF4-FFF2-40B4-BE49-F238E27FC236}">
                <a16:creationId xmlns:a16="http://schemas.microsoft.com/office/drawing/2014/main" id="{C7CCDA1C-87CF-184A-A704-D3D8E6C135D2}"/>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849EFD2D-D398-8544-AF20-BD7AF93D47FB}"/>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4022091C-2987-B440-B66F-E3AB1B850B46}"/>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ea typeface="+mn-ea"/>
                <a:cs typeface="+mn-cs"/>
              </a:defRPr>
            </a:lvl1pPr>
          </a:lstStyle>
          <a:p>
            <a:fld id="{0D12E2AA-5E88-3C46-8952-A68556FD5D72}" type="slidenum">
              <a:rPr lang="en-US" altLang="en-US"/>
              <a:pPr/>
              <a:t>‹#›</a:t>
            </a:fld>
            <a:endParaRPr lang="en-US" altLang="en-US"/>
          </a:p>
        </p:txBody>
      </p:sp>
    </p:spTree>
    <p:extLst>
      <p:ext uri="{BB962C8B-B14F-4D97-AF65-F5344CB8AC3E}">
        <p14:creationId xmlns:p14="http://schemas.microsoft.com/office/powerpoint/2010/main" val="64894922"/>
      </p:ext>
    </p:extLst>
  </p:cSld>
  <p:clrMap bg1="lt1" tx1="dk1" bg2="lt2" tx2="dk2" accent1="accent1" accent2="accent2" accent3="accent3" accent4="accent4" accent5="accent5" accent6="accent6" hlink="hlink" folHlink="folHlink"/>
  <p:sldLayoutIdLst>
    <p:sldLayoutId id="2147488443" r:id="rId1"/>
    <p:sldLayoutId id="2147488444" r:id="rId2"/>
    <p:sldLayoutId id="2147488445" r:id="rId3"/>
    <p:sldLayoutId id="2147488446" r:id="rId4"/>
    <p:sldLayoutId id="2147488447" r:id="rId5"/>
    <p:sldLayoutId id="2147488448" r:id="rId6"/>
    <p:sldLayoutId id="2147488449" r:id="rId7"/>
    <p:sldLayoutId id="2147488450" r:id="rId8"/>
    <p:sldLayoutId id="2147488451" r:id="rId9"/>
    <p:sldLayoutId id="2147488452" r:id="rId10"/>
    <p:sldLayoutId id="2147488453"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b="1" i="0" kern="120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b="1" i="0" kern="120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b="1" i="0" kern="120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b="1" i="0" kern="120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208339"/>
      </p:ext>
    </p:extLst>
  </p:cSld>
  <p:clrMap bg1="lt1" tx1="dk1" bg2="lt2" tx2="dk2" accent1="accent1" accent2="accent2" accent3="accent3" accent4="accent4" accent5="accent5" accent6="accent6" hlink="hlink" folHlink="folHlink"/>
  <p:sldLayoutIdLst>
    <p:sldLayoutId id="2147488680" r:id="rId1"/>
    <p:sldLayoutId id="2147488681" r:id="rId2"/>
    <p:sldLayoutId id="2147488682" r:id="rId3"/>
    <p:sldLayoutId id="2147488683" r:id="rId4"/>
    <p:sldLayoutId id="2147488684" r:id="rId5"/>
    <p:sldLayoutId id="2147488685" r:id="rId6"/>
    <p:sldLayoutId id="2147488686" r:id="rId7"/>
    <p:sldLayoutId id="2147488687" r:id="rId8"/>
    <p:sldLayoutId id="2147488688" r:id="rId9"/>
    <p:sldLayoutId id="214748868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230966"/>
      </p:ext>
    </p:extLst>
  </p:cSld>
  <p:clrMap bg1="lt1" tx1="dk1" bg2="lt2" tx2="dk2" accent1="accent1" accent2="accent2" accent3="accent3" accent4="accent4" accent5="accent5" accent6="accent6" hlink="hlink" folHlink="folHlink"/>
  <p:sldLayoutIdLst>
    <p:sldLayoutId id="2147488695" r:id="rId1"/>
    <p:sldLayoutId id="2147488696" r:id="rId2"/>
    <p:sldLayoutId id="2147488698" r:id="rId3"/>
    <p:sldLayoutId id="2147488699" r:id="rId4"/>
    <p:sldLayoutId id="2147488700" r:id="rId5"/>
    <p:sldLayoutId id="2147488701" r:id="rId6"/>
    <p:sldLayoutId id="2147488702" r:id="rId7"/>
    <p:sldLayoutId id="214748870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431335"/>
      </p:ext>
    </p:extLst>
  </p:cSld>
  <p:clrMap bg1="lt1" tx1="dk1" bg2="lt2" tx2="dk2" accent1="accent1" accent2="accent2" accent3="accent3" accent4="accent4" accent5="accent5" accent6="accent6" hlink="hlink" folHlink="folHlink"/>
  <p:sldLayoutIdLst>
    <p:sldLayoutId id="2147488776" r:id="rId1"/>
    <p:sldLayoutId id="2147488777"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78212"/>
      </p:ext>
    </p:extLst>
  </p:cSld>
  <p:clrMap bg1="lt1" tx1="dk1" bg2="lt2" tx2="dk2" accent1="accent1" accent2="accent2" accent3="accent3" accent4="accent4" accent5="accent5" accent6="accent6" hlink="hlink" folHlink="folHlink"/>
  <p:sldLayoutIdLst>
    <p:sldLayoutId id="2147488779"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81620429"/>
      </p:ext>
    </p:extLst>
  </p:cSld>
  <p:clrMap bg1="lt1" tx1="dk1" bg2="lt2" tx2="dk2" accent1="accent1" accent2="accent2" accent3="accent3" accent4="accent4" accent5="accent5" accent6="accent6" hlink="hlink" folHlink="folHlink"/>
  <p:sldLayoutIdLst>
    <p:sldLayoutId id="2147488781" r:id="rId1"/>
    <p:sldLayoutId id="2147488782" r:id="rId2"/>
    <p:sldLayoutId id="2147488783" r:id="rId3"/>
    <p:sldLayoutId id="2147488784" r:id="rId4"/>
    <p:sldLayoutId id="2147488785" r:id="rId5"/>
    <p:sldLayoutId id="2147488786" r:id="rId6"/>
    <p:sldLayoutId id="2147488787" r:id="rId7"/>
    <p:sldLayoutId id="2147488788" r:id="rId8"/>
    <p:sldLayoutId id="2147488789" r:id="rId9"/>
    <p:sldLayoutId id="2147488790" r:id="rId10"/>
    <p:sldLayoutId id="2147488791" r:id="rId11"/>
    <p:sldLayoutId id="2147488792" r:id="rId12"/>
    <p:sldLayoutId id="214748879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58723" name="Rectangle 1027"/>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1" hangingPunct="1">
              <a:spcBef>
                <a:spcPct val="0"/>
              </a:spcBef>
              <a:buClrTx/>
              <a:buFontTx/>
              <a:buNone/>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spcBef>
                <a:spcPct val="0"/>
              </a:spcBef>
              <a:buClrTx/>
              <a:buFontTx/>
              <a:buNone/>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994C19E4-0CE3-884B-9340-AF063A2A81B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654"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Arial" pitchFamily="-108" charset="0"/>
        </a:defRPr>
      </a:lvl6pPr>
      <a:lvl7pPr marL="913370" algn="ctr" rtl="0" fontAlgn="base">
        <a:spcBef>
          <a:spcPct val="0"/>
        </a:spcBef>
        <a:spcAft>
          <a:spcPct val="0"/>
        </a:spcAft>
        <a:defRPr sz="4400">
          <a:solidFill>
            <a:schemeClr val="tx2"/>
          </a:solidFill>
          <a:latin typeface="Arial" pitchFamily="-108" charset="0"/>
        </a:defRPr>
      </a:lvl7pPr>
      <a:lvl8pPr marL="1370051" algn="ctr" rtl="0" fontAlgn="base">
        <a:spcBef>
          <a:spcPct val="0"/>
        </a:spcBef>
        <a:spcAft>
          <a:spcPct val="0"/>
        </a:spcAft>
        <a:defRPr sz="4400">
          <a:solidFill>
            <a:schemeClr val="tx2"/>
          </a:solidFill>
          <a:latin typeface="Arial" pitchFamily="-108" charset="0"/>
        </a:defRPr>
      </a:lvl8pPr>
      <a:lvl9pPr marL="1826739" algn="ctr" rtl="0" fontAlgn="base">
        <a:spcBef>
          <a:spcPct val="0"/>
        </a:spcBef>
        <a:spcAft>
          <a:spcPct val="0"/>
        </a:spcAft>
        <a:defRPr sz="4400">
          <a:solidFill>
            <a:schemeClr val="tx2"/>
          </a:solidFill>
          <a:latin typeface="Arial" pitchFamily="-108" charset="0"/>
        </a:defRPr>
      </a:lvl9pPr>
    </p:titleStyle>
    <p:bodyStyle>
      <a:lvl1pPr marL="342512" indent="-342512"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1708" indent="-228341"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598393" indent="-228341"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5075" indent="-228341"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08"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08"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08"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548757"/>
      </p:ext>
    </p:extLst>
  </p:cSld>
  <p:clrMap bg1="lt1" tx1="dk1" bg2="lt2" tx2="dk2" accent1="accent1" accent2="accent2" accent3="accent3" accent4="accent4" accent5="accent5" accent6="accent6" hlink="hlink" folHlink="folHlink"/>
  <p:sldLayoutIdLst>
    <p:sldLayoutId id="2147488795" r:id="rId1"/>
    <p:sldLayoutId id="2147488796" r:id="rId2"/>
    <p:sldLayoutId id="2147488797" r:id="rId3"/>
    <p:sldLayoutId id="2147488798" r:id="rId4"/>
    <p:sldLayoutId id="2147488799" r:id="rId5"/>
    <p:sldLayoutId id="2147488800" r:id="rId6"/>
    <p:sldLayoutId id="2147488801" r:id="rId7"/>
    <p:sldLayoutId id="2147488802" r:id="rId8"/>
    <p:sldLayoutId id="2147488803" r:id="rId9"/>
    <p:sldLayoutId id="214748880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330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4DD2FC20-CF91-5E40-8705-48BB45F11C6E}"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3237498381"/>
      </p:ext>
    </p:extLst>
  </p:cSld>
  <p:clrMap bg1="lt1" tx1="dk1" bg2="lt2" tx2="dk2" accent1="accent1" accent2="accent2" accent3="accent3" accent4="accent4" accent5="accent5" accent6="accent6" hlink="hlink" folHlink="folHlink"/>
  <p:sldLayoutIdLst>
    <p:sldLayoutId id="2147488819" r:id="rId1"/>
    <p:sldLayoutId id="2147488820" r:id="rId2"/>
    <p:sldLayoutId id="2147488821" r:id="rId3"/>
    <p:sldLayoutId id="2147488822" r:id="rId4"/>
    <p:sldLayoutId id="2147488823" r:id="rId5"/>
    <p:sldLayoutId id="2147488824" r:id="rId6"/>
    <p:sldLayoutId id="2147488825" r:id="rId7"/>
    <p:sldLayoutId id="2147488826" r:id="rId8"/>
    <p:sldLayoutId id="2147488827" r:id="rId9"/>
    <p:sldLayoutId id="2147488828" r:id="rId10"/>
    <p:sldLayoutId id="2147488829" r:id="rId11"/>
    <p:sldLayoutId id="2147488830"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53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655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55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55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D45CFEF1-3F4F-9742-AED8-4738A3926666}" type="slidenum">
              <a:rPr lang="en-US" smtClean="0"/>
              <a:pPr>
                <a:defRPr/>
              </a:pPr>
              <a:t>‹#›</a:t>
            </a:fld>
            <a:endParaRPr lang="en-US" dirty="0"/>
          </a:p>
        </p:txBody>
      </p:sp>
    </p:spTree>
    <p:extLst>
      <p:ext uri="{BB962C8B-B14F-4D97-AF65-F5344CB8AC3E}">
        <p14:creationId xmlns:p14="http://schemas.microsoft.com/office/powerpoint/2010/main" val="3684294671"/>
      </p:ext>
    </p:extLst>
  </p:cSld>
  <p:clrMap bg1="dk2" tx1="lt1" bg2="dk1" tx2="lt2" accent1="accent1" accent2="accent2" accent3="accent3" accent4="accent4" accent5="accent5" accent6="accent6" hlink="hlink" folHlink="folHlink"/>
  <p:sldLayoutIdLst>
    <p:sldLayoutId id="2147488844" r:id="rId1"/>
    <p:sldLayoutId id="2147488845" r:id="rId2"/>
    <p:sldLayoutId id="2147488846" r:id="rId3"/>
    <p:sldLayoutId id="2147488847" r:id="rId4"/>
    <p:sldLayoutId id="2147488848" r:id="rId5"/>
    <p:sldLayoutId id="2147488849" r:id="rId6"/>
    <p:sldLayoutId id="2147488850" r:id="rId7"/>
    <p:sldLayoutId id="2147488851" r:id="rId8"/>
    <p:sldLayoutId id="2147488852" r:id="rId9"/>
    <p:sldLayoutId id="2147488853"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ADEBA4A3-5119-E348-8B50-B6ED910F2F8B}" type="slidenum">
              <a:rPr lang="en-US"/>
              <a:pPr>
                <a:defRPr/>
              </a:pPr>
              <a:t>‹#›</a:t>
            </a:fld>
            <a:endParaRPr lang="en-US"/>
          </a:p>
        </p:txBody>
      </p:sp>
    </p:spTree>
    <p:extLst>
      <p:ext uri="{BB962C8B-B14F-4D97-AF65-F5344CB8AC3E}">
        <p14:creationId xmlns:p14="http://schemas.microsoft.com/office/powerpoint/2010/main" val="2410839736"/>
      </p:ext>
    </p:extLst>
  </p:cSld>
  <p:clrMap bg1="dk2" tx1="lt1" bg2="dk1" tx2="lt2" accent1="accent1" accent2="accent2" accent3="accent3" accent4="accent4" accent5="accent5" accent6="accent6" hlink="hlink" folHlink="folHlink"/>
  <p:sldLayoutIdLst>
    <p:sldLayoutId id="2147488857" r:id="rId1"/>
    <p:sldLayoutId id="2147488858"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cs typeface="ＭＳ Ｐゴシック" charset="0"/>
              </a:defRPr>
            </a:lvl1pPr>
          </a:lstStyle>
          <a:p>
            <a:pPr>
              <a:defRPr/>
            </a:pPr>
            <a:fld id="{72F953B0-6872-F54E-99E5-321B1BDDBC79}" type="slidenum">
              <a:rPr lang="en-US" smtClean="0"/>
              <a:pPr>
                <a:defRPr/>
              </a:pPr>
              <a:t>‹#›</a:t>
            </a:fld>
            <a:endParaRPr lang="en-US" dirty="0"/>
          </a:p>
        </p:txBody>
      </p:sp>
    </p:spTree>
    <p:extLst>
      <p:ext uri="{BB962C8B-B14F-4D97-AF65-F5344CB8AC3E}">
        <p14:creationId xmlns:p14="http://schemas.microsoft.com/office/powerpoint/2010/main" val="2474339834"/>
      </p:ext>
    </p:extLst>
  </p:cSld>
  <p:clrMap bg1="lt1" tx1="dk1" bg2="lt2" tx2="dk2" accent1="accent1" accent2="accent2" accent3="accent3" accent4="accent4" accent5="accent5" accent6="accent6" hlink="hlink" folHlink="folHlink"/>
  <p:sldLayoutIdLst>
    <p:sldLayoutId id="2147488860" r:id="rId1"/>
    <p:sldLayoutId id="2147488861"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535196676"/>
      </p:ext>
    </p:extLst>
  </p:cSld>
  <p:clrMap bg1="dk2" tx1="lt1" bg2="dk1" tx2="lt2" accent1="accent1" accent2="accent2" accent3="accent3" accent4="accent4" accent5="accent5" accent6="accent6" hlink="hlink" folHlink="folHlink"/>
  <p:sldLayoutIdLst>
    <p:sldLayoutId id="2147488866" r:id="rId1"/>
    <p:sldLayoutId id="2147488867" r:id="rId2"/>
    <p:sldLayoutId id="2147488868" r:id="rId3"/>
    <p:sldLayoutId id="2147488869" r:id="rId4"/>
    <p:sldLayoutId id="2147488870" r:id="rId5"/>
    <p:sldLayoutId id="2147488871" r:id="rId6"/>
    <p:sldLayoutId id="2147488872" r:id="rId7"/>
    <p:sldLayoutId id="2147488873" r:id="rId8"/>
    <p:sldLayoutId id="2147488874" r:id="rId9"/>
    <p:sldLayoutId id="2147488875" r:id="rId10"/>
    <p:sldLayoutId id="2147488876"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9421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9421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757E405-87E4-F041-B9DA-973C2699A3F0}" type="slidenum">
              <a:rPr lang="en-US"/>
              <a:pPr>
                <a:defRPr/>
              </a:pPr>
              <a:t>‹#›</a:t>
            </a:fld>
            <a:endParaRPr lang="en-US"/>
          </a:p>
        </p:txBody>
      </p:sp>
    </p:spTree>
    <p:extLst>
      <p:ext uri="{BB962C8B-B14F-4D97-AF65-F5344CB8AC3E}">
        <p14:creationId xmlns:p14="http://schemas.microsoft.com/office/powerpoint/2010/main" val="3008058958"/>
      </p:ext>
    </p:extLst>
  </p:cSld>
  <p:clrMap bg1="lt1" tx1="dk1" bg2="lt2" tx2="dk2" accent1="accent1" accent2="accent2" accent3="accent3" accent4="accent4" accent5="accent5" accent6="accent6" hlink="hlink" folHlink="folHlink"/>
  <p:sldLayoutIdLst>
    <p:sldLayoutId id="2147488878" r:id="rId1"/>
    <p:sldLayoutId id="2147488879" r:id="rId2"/>
    <p:sldLayoutId id="2147488880" r:id="rId3"/>
    <p:sldLayoutId id="2147488881" r:id="rId4"/>
    <p:sldLayoutId id="2147488882" r:id="rId5"/>
    <p:sldLayoutId id="2147488883" r:id="rId6"/>
    <p:sldLayoutId id="2147488884" r:id="rId7"/>
    <p:sldLayoutId id="2147488885" r:id="rId8"/>
    <p:sldLayoutId id="2147488886" r:id="rId9"/>
    <p:sldLayoutId id="2147488887" r:id="rId10"/>
    <p:sldLayoutId id="214748888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DDDDDD"/>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DDDDDD"/>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DDDDDD"/>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72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39108823-136C-6740-A6D5-0ED501240F92}" type="slidenum">
              <a:rPr lang="en-US"/>
              <a:pPr>
                <a:defRPr/>
              </a:pPr>
              <a:t>‹#›</a:t>
            </a:fld>
            <a:endParaRPr lang="en-US"/>
          </a:p>
        </p:txBody>
      </p:sp>
    </p:spTree>
    <p:extLst>
      <p:ext uri="{BB962C8B-B14F-4D97-AF65-F5344CB8AC3E}">
        <p14:creationId xmlns:p14="http://schemas.microsoft.com/office/powerpoint/2010/main" val="3252495728"/>
      </p:ext>
    </p:extLst>
  </p:cSld>
  <p:clrMap bg1="lt1" tx1="dk1" bg2="lt2" tx2="dk2" accent1="accent1" accent2="accent2" accent3="accent3" accent4="accent4" accent5="accent5" accent6="accent6" hlink="hlink" folHlink="folHlink"/>
  <p:sldLayoutIdLst>
    <p:sldLayoutId id="2147488890" r:id="rId1"/>
    <p:sldLayoutId id="2147488891" r:id="rId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C893ED31-5A17-7842-B588-8BDBC510FDD2}" type="slidenum">
              <a:rPr lang="en-US" smtClean="0"/>
              <a:pPr>
                <a:defRPr/>
              </a:pPr>
              <a:t>‹#›</a:t>
            </a:fld>
            <a:endParaRPr lang="en-US" dirty="0"/>
          </a:p>
        </p:txBody>
      </p:sp>
    </p:spTree>
    <p:extLst>
      <p:ext uri="{BB962C8B-B14F-4D97-AF65-F5344CB8AC3E}">
        <p14:creationId xmlns:p14="http://schemas.microsoft.com/office/powerpoint/2010/main" val="3065544184"/>
      </p:ext>
    </p:extLst>
  </p:cSld>
  <p:clrMap bg1="lt1" tx1="dk1" bg2="lt2" tx2="dk2" accent1="accent1" accent2="accent2" accent3="accent3" accent4="accent4" accent5="accent5" accent6="accent6" hlink="hlink" folHlink="folHlink"/>
  <p:sldLayoutIdLst>
    <p:sldLayoutId id="2147488917" r:id="rId1"/>
    <p:sldLayoutId id="2147488918" r:id="rId2"/>
    <p:sldLayoutId id="2147488919" r:id="rId3"/>
    <p:sldLayoutId id="2147488920" r:id="rId4"/>
    <p:sldLayoutId id="2147488921" r:id="rId5"/>
    <p:sldLayoutId id="2147488922" r:id="rId6"/>
    <p:sldLayoutId id="2147488923" r:id="rId7"/>
    <p:sldLayoutId id="2147488924" r:id="rId8"/>
    <p:sldLayoutId id="2147488925" r:id="rId9"/>
    <p:sldLayoutId id="2147488926" r:id="rId10"/>
    <p:sldLayoutId id="214748892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eaLnBrk="0" hangingPunct="0">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eaLnBrk="0" hangingPunct="0">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eaLnBrk="0" hangingPunct="0">
              <a:defRPr/>
            </a:pPr>
            <a:fld id="{9831B53B-935E-9C45-A96B-08D4DC461F30}"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237355098"/>
      </p:ext>
    </p:extLst>
  </p:cSld>
  <p:clrMap bg1="lt1" tx1="dk1" bg2="lt2" tx2="dk2" accent1="accent1" accent2="accent2" accent3="accent3" accent4="accent4" accent5="accent5" accent6="accent6" hlink="hlink" folHlink="folHlink"/>
  <p:sldLayoutIdLst>
    <p:sldLayoutId id="2147488929" r:id="rId1"/>
    <p:sldLayoutId id="2147488930" r:id="rId2"/>
    <p:sldLayoutId id="2147488931" r:id="rId3"/>
    <p:sldLayoutId id="2147488932" r:id="rId4"/>
    <p:sldLayoutId id="2147488933" r:id="rId5"/>
    <p:sldLayoutId id="2147488934" r:id="rId6"/>
    <p:sldLayoutId id="2147488935" r:id="rId7"/>
    <p:sldLayoutId id="2147488936" r:id="rId8"/>
    <p:sldLayoutId id="2147488937" r:id="rId9"/>
    <p:sldLayoutId id="2147488938" r:id="rId10"/>
    <p:sldLayoutId id="214748893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solidFill>
                  <a:srgbClr val="000000"/>
                </a:solidFill>
              </a:defRPr>
            </a:lvl1pPr>
          </a:lstStyle>
          <a:p>
            <a:pPr>
              <a:defRPr/>
            </a:pPr>
            <a:fld id="{02592BFE-E20A-9E48-A1BF-AF1E4AFE1A24}" type="slidenum">
              <a:rPr lang="en-US"/>
              <a:pPr>
                <a:defRPr/>
              </a:pPr>
              <a:t>‹#›</a:t>
            </a:fld>
            <a:endParaRPr lang="en-US"/>
          </a:p>
        </p:txBody>
      </p:sp>
      <p:pic>
        <p:nvPicPr>
          <p:cNvPr id="160774"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775"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59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421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9421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1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37899" name="Freeform 6"/>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1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ea typeface="+mn-ea"/>
                <a:cs typeface="+mn-cs"/>
              </a:endParaRPr>
            </a:p>
          </p:txBody>
        </p:sp>
        <p:sp>
          <p:nvSpPr>
            <p:cNvPr id="37901" name="Freeform 8"/>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7902" name="Freeform 9"/>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1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37904" name="Freeform 11"/>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2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ea typeface="+mn-ea"/>
                <a:cs typeface="+mn-cs"/>
              </a:endParaRPr>
            </a:p>
          </p:txBody>
        </p:sp>
        <p:sp>
          <p:nvSpPr>
            <p:cNvPr id="37906" name="Freeform 13"/>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2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7908" name="Freeform 15"/>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2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9422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2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ea typeface="+mn-ea"/>
                <a:cs typeface="+mn-cs"/>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2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3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3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ea typeface="+mn-ea"/>
                <a:cs typeface="+mn-cs"/>
              </a:endParaRPr>
            </a:p>
          </p:txBody>
        </p:sp>
        <p:sp>
          <p:nvSpPr>
            <p:cNvPr id="9423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ea typeface="+mn-ea"/>
                <a:cs typeface="+mn-cs"/>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3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9423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3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3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9424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9424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grpSp>
          <p:nvGrpSpPr>
            <p:cNvPr id="37932" name="Group 39"/>
            <p:cNvGrpSpPr>
              <a:grpSpLocks/>
            </p:cNvGrpSpPr>
            <p:nvPr userDrawn="1"/>
          </p:nvGrpSpPr>
          <p:grpSpPr bwMode="auto">
            <a:xfrm>
              <a:off x="0" y="1632"/>
              <a:ext cx="5758" cy="1858"/>
              <a:chOff x="0" y="1632"/>
              <a:chExt cx="5758" cy="1858"/>
            </a:xfrm>
          </p:grpSpPr>
          <p:sp>
            <p:nvSpPr>
              <p:cNvPr id="9424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9424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ea typeface="+mn-ea"/>
                  <a:cs typeface="+mn-cs"/>
                </a:endParaRPr>
              </a:p>
            </p:txBody>
          </p:sp>
        </p:grpSp>
      </p:grpSp>
      <p:sp>
        <p:nvSpPr>
          <p:cNvPr id="9425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425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425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mn-ea"/>
                <a:cs typeface="+mn-cs"/>
              </a:defRPr>
            </a:lvl1pPr>
          </a:lstStyle>
          <a:p>
            <a:pPr>
              <a:defRPr/>
            </a:pPr>
            <a:endParaRPr lang="en-US"/>
          </a:p>
        </p:txBody>
      </p:sp>
      <p:sp>
        <p:nvSpPr>
          <p:cNvPr id="9425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mn-ea"/>
                <a:cs typeface="+mn-cs"/>
              </a:defRPr>
            </a:lvl1pPr>
          </a:lstStyle>
          <a:p>
            <a:pPr>
              <a:defRPr/>
            </a:pPr>
            <a:endParaRPr lang="en-US"/>
          </a:p>
        </p:txBody>
      </p:sp>
      <p:sp>
        <p:nvSpPr>
          <p:cNvPr id="9425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EE99DB87-9AD3-FF4F-A9B3-F09982072504}" type="slidenum">
              <a:rPr lang="en-US"/>
              <a:pPr>
                <a:defRPr/>
              </a:pPr>
              <a:t>‹#›</a:t>
            </a:fld>
            <a:endParaRPr lang="en-US"/>
          </a:p>
        </p:txBody>
      </p:sp>
    </p:spTree>
    <p:extLst>
      <p:ext uri="{BB962C8B-B14F-4D97-AF65-F5344CB8AC3E}">
        <p14:creationId xmlns:p14="http://schemas.microsoft.com/office/powerpoint/2010/main" val="2434221935"/>
      </p:ext>
    </p:extLst>
  </p:cSld>
  <p:clrMap bg1="dk2" tx1="lt1" bg2="dk1" tx2="lt2" accent1="accent1" accent2="accent2" accent3="accent3" accent4="accent4" accent5="accent5" accent6="accent6" hlink="hlink" folHlink="folHlink"/>
  <p:sldLayoutIdLst>
    <p:sldLayoutId id="2147488953" r:id="rId1"/>
    <p:sldLayoutId id="2147488954" r:id="rId2"/>
    <p:sldLayoutId id="2147488955" r:id="rId3"/>
    <p:sldLayoutId id="2147488956" r:id="rId4"/>
    <p:sldLayoutId id="2147488957" r:id="rId5"/>
    <p:sldLayoutId id="2147488958" r:id="rId6"/>
    <p:sldLayoutId id="2147488959" r:id="rId7"/>
    <p:sldLayoutId id="2147488960" r:id="rId8"/>
    <p:sldLayoutId id="2147488961" r:id="rId9"/>
    <p:sldLayoutId id="2147488962" r:id="rId10"/>
    <p:sldLayoutId id="2147488963" r:id="rId11"/>
  </p:sldLayoutIdLst>
  <p:transition advClick="0" advTm="5000"/>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63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163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grpSp>
      <p:sp>
        <p:nvSpPr>
          <p:cNvPr id="1639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639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7099D075-7D6D-024F-B45D-57035EFCA1A3}" type="slidenum">
              <a:rPr lang="en-US"/>
              <a:pPr>
                <a:defRPr/>
              </a:pPr>
              <a:t>‹#›</a:t>
            </a:fld>
            <a:endParaRPr lang="en-US"/>
          </a:p>
        </p:txBody>
      </p:sp>
    </p:spTree>
    <p:extLst>
      <p:ext uri="{BB962C8B-B14F-4D97-AF65-F5344CB8AC3E}">
        <p14:creationId xmlns:p14="http://schemas.microsoft.com/office/powerpoint/2010/main" val="3552204063"/>
      </p:ext>
    </p:extLst>
  </p:cSld>
  <p:clrMap bg1="dk2" tx1="lt1" bg2="dk1" tx2="lt2" accent1="accent1" accent2="accent2" accent3="accent3" accent4="accent4" accent5="accent5" accent6="accent6" hlink="hlink" folHlink="folHlink"/>
  <p:sldLayoutIdLst>
    <p:sldLayoutId id="2147488965" r:id="rId1"/>
    <p:sldLayoutId id="2147488966" r:id="rId2"/>
    <p:sldLayoutId id="2147488967" r:id="rId3"/>
    <p:sldLayoutId id="2147488968" r:id="rId4"/>
    <p:sldLayoutId id="2147488969" r:id="rId5"/>
    <p:sldLayoutId id="2147488970" r:id="rId6"/>
    <p:sldLayoutId id="2147488971" r:id="rId7"/>
    <p:sldLayoutId id="2147488972" r:id="rId8"/>
    <p:sldLayoutId id="2147488973" r:id="rId9"/>
    <p:sldLayoutId id="2147488974" r:id="rId10"/>
    <p:sldLayoutId id="2147488975" r:id="rId11"/>
  </p:sldLayoutIdLst>
  <p:transition advClick="0" advTm="5000"/>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1626838489"/>
      </p:ext>
    </p:extLst>
  </p:cSld>
  <p:clrMap bg1="dk2" tx1="lt1" bg2="dk1" tx2="lt2" accent1="accent1" accent2="accent2" accent3="accent3" accent4="accent4" accent5="accent5" accent6="accent6" hlink="hlink" folHlink="folHlink"/>
  <p:sldLayoutIdLst>
    <p:sldLayoutId id="2147488977" r:id="rId1"/>
    <p:sldLayoutId id="2147488978" r:id="rId2"/>
    <p:sldLayoutId id="2147488979" r:id="rId3"/>
    <p:sldLayoutId id="2147488980" r:id="rId4"/>
    <p:sldLayoutId id="2147488981" r:id="rId5"/>
    <p:sldLayoutId id="2147488982" r:id="rId6"/>
    <p:sldLayoutId id="2147488983" r:id="rId7"/>
    <p:sldLayoutId id="2147488984" r:id="rId8"/>
    <p:sldLayoutId id="2147488985" r:id="rId9"/>
    <p:sldLayoutId id="2147488986" r:id="rId10"/>
    <p:sldLayoutId id="214748898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828926946"/>
      </p:ext>
    </p:extLst>
  </p:cSld>
  <p:clrMap bg1="lt1" tx1="dk1" bg2="lt2" tx2="dk2" accent1="accent1" accent2="accent2" accent3="accent3" accent4="accent4" accent5="accent5" accent6="accent6" hlink="hlink" folHlink="folHlink"/>
  <p:sldLayoutIdLst>
    <p:sldLayoutId id="2147488989" r:id="rId1"/>
    <p:sldLayoutId id="2147488990" r:id="rId2"/>
    <p:sldLayoutId id="2147488991" r:id="rId3"/>
    <p:sldLayoutId id="2147488992" r:id="rId4"/>
    <p:sldLayoutId id="2147488993" r:id="rId5"/>
    <p:sldLayoutId id="2147488994" r:id="rId6"/>
    <p:sldLayoutId id="2147488995" r:id="rId7"/>
    <p:sldLayoutId id="2147488996" r:id="rId8"/>
    <p:sldLayoutId id="2147488997" r:id="rId9"/>
    <p:sldLayoutId id="2147488998" r:id="rId10"/>
    <p:sldLayoutId id="2147488999" r:id="rId11"/>
    <p:sldLayoutId id="2147489000" r:id="rId12"/>
    <p:sldLayoutId id="214748900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04371A-D74E-43B4-9799-EE92FF29D93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667876F-1166-4AEE-9C7D-B54A88148FE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679BB98-C324-41D2-98E2-CB36162D8A05}"/>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B1417BFA-5B0B-45B9-BB23-31351B0FC7E0}" type="datetimeFigureOut">
              <a:rPr lang="en-US"/>
              <a:pPr>
                <a:defRPr/>
              </a:pPr>
              <a:t>2/21/24</a:t>
            </a:fld>
            <a:endParaRPr lang="en-US"/>
          </a:p>
        </p:txBody>
      </p:sp>
      <p:sp>
        <p:nvSpPr>
          <p:cNvPr id="5" name="Footer Placeholder 4">
            <a:extLst>
              <a:ext uri="{FF2B5EF4-FFF2-40B4-BE49-F238E27FC236}">
                <a16:creationId xmlns:a16="http://schemas.microsoft.com/office/drawing/2014/main" id="{0D594313-2EDB-43CC-B3E2-010223A1C97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F25B9807-C416-4291-9E57-09CB2C1A73B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8349128-9679-4DF3-BA96-71F7F66A551F}" type="slidenum">
              <a:rPr lang="en-US" altLang="en-US"/>
              <a:pPr/>
              <a:t>‹#›</a:t>
            </a:fld>
            <a:endParaRPr lang="en-US" altLang="en-US"/>
          </a:p>
        </p:txBody>
      </p:sp>
    </p:spTree>
    <p:extLst>
      <p:ext uri="{BB962C8B-B14F-4D97-AF65-F5344CB8AC3E}">
        <p14:creationId xmlns:p14="http://schemas.microsoft.com/office/powerpoint/2010/main" val="1460010648"/>
      </p:ext>
    </p:extLst>
  </p:cSld>
  <p:clrMap bg1="lt1" tx1="dk1" bg2="lt2" tx2="dk2" accent1="accent1" accent2="accent2" accent3="accent3" accent4="accent4" accent5="accent5" accent6="accent6" hlink="hlink" folHlink="folHlink"/>
  <p:sldLayoutIdLst>
    <p:sldLayoutId id="2147489003" r:id="rId1"/>
    <p:sldLayoutId id="2147489004" r:id="rId2"/>
    <p:sldLayoutId id="2147489005" r:id="rId3"/>
    <p:sldLayoutId id="2147489006" r:id="rId4"/>
    <p:sldLayoutId id="2147489007" r:id="rId5"/>
    <p:sldLayoutId id="2147489008" r:id="rId6"/>
    <p:sldLayoutId id="2147489009" r:id="rId7"/>
    <p:sldLayoutId id="2147489010" r:id="rId8"/>
    <p:sldLayoutId id="2147489011" r:id="rId9"/>
    <p:sldLayoutId id="2147489012" r:id="rId10"/>
    <p:sldLayoutId id="214748901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6D1085C6-4325-1E4E-92B8-5077761798CF}" type="slidenum">
              <a:rPr lang="en-US" b="0" smtClean="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2161133832"/>
      </p:ext>
    </p:extLst>
  </p:cSld>
  <p:clrMap bg1="lt1" tx1="dk1" bg2="lt2" tx2="dk2" accent1="accent1" accent2="accent2" accent3="accent3" accent4="accent4" accent5="accent5" accent6="accent6" hlink="hlink" folHlink="folHlink"/>
  <p:sldLayoutIdLst>
    <p:sldLayoutId id="2147489031" r:id="rId1"/>
    <p:sldLayoutId id="2147489032" r:id="rId2"/>
    <p:sldLayoutId id="2147489033" r:id="rId3"/>
    <p:sldLayoutId id="2147489034" r:id="rId4"/>
    <p:sldLayoutId id="2147489035" r:id="rId5"/>
    <p:sldLayoutId id="2147489036" r:id="rId6"/>
    <p:sldLayoutId id="2147489037" r:id="rId7"/>
    <p:sldLayoutId id="2147489038" r:id="rId8"/>
    <p:sldLayoutId id="2147489039" r:id="rId9"/>
    <p:sldLayoutId id="2147489040" r:id="rId10"/>
    <p:sldLayoutId id="2147489041" r:id="rId11"/>
  </p:sldLayoutIdLst>
  <p:txStyles>
    <p:titleStyle>
      <a:lvl1pPr algn="ctr" rtl="0" fontAlgn="base">
        <a:spcBef>
          <a:spcPct val="0"/>
        </a:spcBef>
        <a:spcAft>
          <a:spcPct val="0"/>
        </a:spcAft>
        <a:defRPr sz="4400" b="1" i="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fontAlgn="base">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fontAlgn="base">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fontAlgn="base">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362102"/>
      </p:ext>
    </p:extLst>
  </p:cSld>
  <p:clrMap bg1="lt1" tx1="dk1" bg2="lt2" tx2="dk2" accent1="accent1" accent2="accent2" accent3="accent3" accent4="accent4" accent5="accent5" accent6="accent6" hlink="hlink" folHlink="folHlink"/>
  <p:sldLayoutIdLst>
    <p:sldLayoutId id="2147489117" r:id="rId1"/>
    <p:sldLayoutId id="2147489118" r:id="rId2"/>
    <p:sldLayoutId id="2147489119" r:id="rId3"/>
    <p:sldLayoutId id="2147489120" r:id="rId4"/>
    <p:sldLayoutId id="2147489121" r:id="rId5"/>
    <p:sldLayoutId id="2147489122" r:id="rId6"/>
    <p:sldLayoutId id="2147489123" r:id="rId7"/>
    <p:sldLayoutId id="2147489124" r:id="rId8"/>
    <p:sldLayoutId id="2147489125" r:id="rId9"/>
    <p:sldLayoutId id="2147489126" r:id="rId10"/>
    <p:sldLayoutId id="2147489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1370739987"/>
      </p:ext>
    </p:extLst>
  </p:cSld>
  <p:clrMap bg1="dk2" tx1="lt1" bg2="dk1" tx2="lt2" accent1="accent1" accent2="accent2" accent3="accent3" accent4="accent4" accent5="accent5" accent6="accent6" hlink="hlink" folHlink="folHlink"/>
  <p:sldLayoutIdLst>
    <p:sldLayoutId id="2147489128" r:id="rId1"/>
    <p:sldLayoutId id="2147489129" r:id="rId2"/>
    <p:sldLayoutId id="2147489130" r:id="rId3"/>
    <p:sldLayoutId id="2147489131" r:id="rId4"/>
    <p:sldLayoutId id="2147489132" r:id="rId5"/>
    <p:sldLayoutId id="2147489133" r:id="rId6"/>
    <p:sldLayoutId id="2147489134" r:id="rId7"/>
    <p:sldLayoutId id="2147489135" r:id="rId8"/>
    <p:sldLayoutId id="2147489136" r:id="rId9"/>
    <p:sldLayoutId id="2147489137" r:id="rId10"/>
    <p:sldLayoutId id="2147489138" r:id="rId11"/>
    <p:sldLayoutId id="2147489139" r:id="rId12"/>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7328682"/>
      </p:ext>
    </p:extLst>
  </p:cSld>
  <p:clrMap bg1="dk2" tx1="lt1" bg2="dk1" tx2="lt2" accent1="accent1" accent2="accent2" accent3="accent3" accent4="accent4" accent5="accent5" accent6="accent6" hlink="hlink" folHlink="folHlink"/>
  <p:sldLayoutIdLst>
    <p:sldLayoutId id="2147489141" r:id="rId1"/>
    <p:sldLayoutId id="2147489142" r:id="rId2"/>
    <p:sldLayoutId id="2147489143" r:id="rId3"/>
    <p:sldLayoutId id="2147489144" r:id="rId4"/>
    <p:sldLayoutId id="2147489145" r:id="rId5"/>
    <p:sldLayoutId id="2147489146" r:id="rId6"/>
    <p:sldLayoutId id="2147489147" r:id="rId7"/>
    <p:sldLayoutId id="2147489148" r:id="rId8"/>
    <p:sldLayoutId id="2147489149" r:id="rId9"/>
    <p:sldLayoutId id="2147489150" r:id="rId10"/>
    <p:sldLayoutId id="2147489151" r:id="rId11"/>
    <p:sldLayoutId id="2147489152"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9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90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8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80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13" indent="-342713"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374" indent="-228477"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329" indent="-228477"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6278" indent="-228477"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3228"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1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130"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0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045472347"/>
      </p:ext>
    </p:extLst>
  </p:cSld>
  <p:clrMap bg1="lt1" tx1="dk1" bg2="lt2" tx2="dk2" accent1="accent1" accent2="accent2" accent3="accent3" accent4="accent4" accent5="accent5" accent6="accent6" hlink="hlink" folHlink="folHlink"/>
  <p:sldLayoutIdLst>
    <p:sldLayoutId id="2147489154" r:id="rId1"/>
    <p:sldLayoutId id="2147489155" r:id="rId2"/>
    <p:sldLayoutId id="2147489156" r:id="rId3"/>
    <p:sldLayoutId id="2147489157" r:id="rId4"/>
    <p:sldLayoutId id="2147489158" r:id="rId5"/>
    <p:sldLayoutId id="2147489159" r:id="rId6"/>
    <p:sldLayoutId id="2147489160" r:id="rId7"/>
    <p:sldLayoutId id="2147489161" r:id="rId8"/>
    <p:sldLayoutId id="2147489162" r:id="rId9"/>
    <p:sldLayoutId id="2147489163" r:id="rId10"/>
    <p:sldLayoutId id="2147489164" r:id="rId11"/>
    <p:sldLayoutId id="2147489165" r:id="rId12"/>
    <p:sldLayoutId id="214748916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374" indent="-22847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329"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6278"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2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AAD4A1D0-BD5E-0E4D-B126-F26CDF7E332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65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770753"/>
      </p:ext>
    </p:extLst>
  </p:cSld>
  <p:clrMap bg1="lt1" tx1="dk1" bg2="lt2" tx2="dk2" accent1="accent1" accent2="accent2" accent3="accent3" accent4="accent4" accent5="accent5" accent6="accent6" hlink="hlink" folHlink="folHlink"/>
  <p:sldLayoutIdLst>
    <p:sldLayoutId id="2147489168" r:id="rId1"/>
    <p:sldLayoutId id="2147489169" r:id="rId2"/>
    <p:sldLayoutId id="2147489170" r:id="rId3"/>
    <p:sldLayoutId id="2147489171" r:id="rId4"/>
    <p:sldLayoutId id="2147489172" r:id="rId5"/>
    <p:sldLayoutId id="2147489173" r:id="rId6"/>
    <p:sldLayoutId id="2147489174" r:id="rId7"/>
    <p:sldLayoutId id="2147489175" r:id="rId8"/>
    <p:sldLayoutId id="2147489176" r:id="rId9"/>
    <p:sldLayoutId id="2147489177" r:id="rId10"/>
    <p:sldLayoutId id="214748917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2/21/24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2510928769"/>
      </p:ext>
    </p:extLst>
  </p:cSld>
  <p:clrMap bg1="lt1" tx1="dk1" bg2="lt2" tx2="dk2" accent1="accent1" accent2="accent2" accent3="accent3" accent4="accent4" accent5="accent5" accent6="accent6" hlink="hlink" folHlink="folHlink"/>
  <p:sldLayoutIdLst>
    <p:sldLayoutId id="2147489180" r:id="rId1"/>
    <p:sldLayoutId id="2147489181" r:id="rId2"/>
    <p:sldLayoutId id="2147489182" r:id="rId3"/>
    <p:sldLayoutId id="2147489183" r:id="rId4"/>
    <p:sldLayoutId id="2147489184" r:id="rId5"/>
    <p:sldLayoutId id="2147489185" r:id="rId6"/>
    <p:sldLayoutId id="2147489186" r:id="rId7"/>
    <p:sldLayoutId id="2147489187" r:id="rId8"/>
    <p:sldLayoutId id="2147489188" r:id="rId9"/>
    <p:sldLayoutId id="2147489189" r:id="rId10"/>
    <p:sldLayoutId id="214748919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958607"/>
      </p:ext>
    </p:extLst>
  </p:cSld>
  <p:clrMap bg1="lt1" tx1="dk1" bg2="lt2" tx2="dk2" accent1="accent1" accent2="accent2" accent3="accent3" accent4="accent4" accent5="accent5" accent6="accent6" hlink="hlink" folHlink="folHlink"/>
  <p:sldLayoutIdLst>
    <p:sldLayoutId id="2147489192" r:id="rId1"/>
    <p:sldLayoutId id="2147489193" r:id="rId2"/>
    <p:sldLayoutId id="2147489194" r:id="rId3"/>
    <p:sldLayoutId id="2147489195" r:id="rId4"/>
    <p:sldLayoutId id="2147489196" r:id="rId5"/>
    <p:sldLayoutId id="2147489197" r:id="rId6"/>
    <p:sldLayoutId id="2147489198" r:id="rId7"/>
    <p:sldLayoutId id="2147489199" r:id="rId8"/>
    <p:sldLayoutId id="2147489200" r:id="rId9"/>
    <p:sldLayoutId id="2147489201" r:id="rId10"/>
    <p:sldLayoutId id="214748920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2775797"/>
      </p:ext>
    </p:extLst>
  </p:cSld>
  <p:clrMap bg1="lt1" tx1="dk1" bg2="lt2" tx2="dk2" accent1="accent1" accent2="accent2" accent3="accent3" accent4="accent4" accent5="accent5" accent6="accent6" hlink="hlink" folHlink="folHlink"/>
  <p:sldLayoutIdLst>
    <p:sldLayoutId id="2147489204" r:id="rId1"/>
    <p:sldLayoutId id="2147489205" r:id="rId2"/>
    <p:sldLayoutId id="2147489206" r:id="rId3"/>
    <p:sldLayoutId id="2147489207" r:id="rId4"/>
    <p:sldLayoutId id="2147489208" r:id="rId5"/>
    <p:sldLayoutId id="2147489209" r:id="rId6"/>
    <p:sldLayoutId id="2147489210" r:id="rId7"/>
    <p:sldLayoutId id="2147489211" r:id="rId8"/>
    <p:sldLayoutId id="2147489212" r:id="rId9"/>
    <p:sldLayoutId id="2147489213" r:id="rId10"/>
    <p:sldLayoutId id="214748921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003E78-BDAE-134D-AA45-CDBE6D63A53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BFA239E-F2A9-E44A-94F9-0C3726CB45C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9E12290-105D-2B42-A35E-28C72D42A2A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F110DF0-DA52-8F4C-92EE-2D53BAA28134}" type="datetimeFigureOut">
              <a:rPr lang="en-US" altLang="en-US"/>
              <a:pPr/>
              <a:t>2/21/24</a:t>
            </a:fld>
            <a:endParaRPr lang="en-US" altLang="en-US"/>
          </a:p>
        </p:txBody>
      </p:sp>
      <p:sp>
        <p:nvSpPr>
          <p:cNvPr id="5" name="Footer Placeholder 4">
            <a:extLst>
              <a:ext uri="{FF2B5EF4-FFF2-40B4-BE49-F238E27FC236}">
                <a16:creationId xmlns:a16="http://schemas.microsoft.com/office/drawing/2014/main" id="{4586DAA2-9EA5-6C4F-B1D7-AC09FCF039E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963D20D-BF93-7B4A-A07C-FB6F02A538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1B2E9A5-2861-9340-AF74-C5372DDF6A6D}" type="slidenum">
              <a:rPr lang="en-US" altLang="en-US"/>
              <a:pPr/>
              <a:t>‹#›</a:t>
            </a:fld>
            <a:endParaRPr lang="en-US" altLang="en-US"/>
          </a:p>
        </p:txBody>
      </p:sp>
    </p:spTree>
    <p:extLst>
      <p:ext uri="{BB962C8B-B14F-4D97-AF65-F5344CB8AC3E}">
        <p14:creationId xmlns:p14="http://schemas.microsoft.com/office/powerpoint/2010/main" val="2559807394"/>
      </p:ext>
    </p:extLst>
  </p:cSld>
  <p:clrMap bg1="lt1" tx1="dk1" bg2="lt2" tx2="dk2" accent1="accent1" accent2="accent2" accent3="accent3" accent4="accent4" accent5="accent5" accent6="accent6" hlink="hlink" folHlink="folHlink"/>
  <p:sldLayoutIdLst>
    <p:sldLayoutId id="2147489216" r:id="rId1"/>
    <p:sldLayoutId id="2147489217" r:id="rId2"/>
    <p:sldLayoutId id="2147489218" r:id="rId3"/>
    <p:sldLayoutId id="2147489219" r:id="rId4"/>
    <p:sldLayoutId id="2147489220" r:id="rId5"/>
    <p:sldLayoutId id="2147489221" r:id="rId6"/>
    <p:sldLayoutId id="2147489222" r:id="rId7"/>
    <p:sldLayoutId id="2147489223" r:id="rId8"/>
    <p:sldLayoutId id="2147489224" r:id="rId9"/>
    <p:sldLayoutId id="2147489225" r:id="rId10"/>
    <p:sldLayoutId id="214748922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2286000"/>
            <a:ext cx="9144000" cy="3581400"/>
            <a:chOff x="0" y="1968"/>
            <a:chExt cx="5760" cy="2256"/>
          </a:xfrm>
        </p:grpSpPr>
        <p:sp>
          <p:nvSpPr>
            <p:cNvPr id="1434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433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34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pPr defTabSz="914400" fontAlgn="base">
              <a:spcBef>
                <a:spcPct val="0"/>
              </a:spcBef>
              <a:spcAft>
                <a:spcPct val="0"/>
              </a:spcAft>
              <a:defRPr/>
            </a:pPr>
            <a:fld id="{BD04323D-3940-EE44-A7E9-A8065DE04E7D}" type="slidenum">
              <a:rPr lang="en-US" altLang="ja-JP" sz="1400">
                <a:solidFill>
                  <a:srgbClr val="FFFFFF"/>
                </a:solidFill>
              </a:rPr>
              <a:pPr defTabSz="914400" fontAlgn="base">
                <a:spcBef>
                  <a:spcPct val="0"/>
                </a:spcBef>
                <a:spcAft>
                  <a:spcPct val="0"/>
                </a:spcAft>
                <a:defRPr/>
              </a:pPr>
              <a:t>‹#›</a:t>
            </a:fld>
            <a:endParaRPr lang="en-US" altLang="ja-JP" sz="1400">
              <a:solidFill>
                <a:srgbClr val="FFFFFF"/>
              </a:solidFill>
            </a:endParaRPr>
          </a:p>
        </p:txBody>
      </p:sp>
      <p:pic>
        <p:nvPicPr>
          <p:cNvPr id="1434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6476169"/>
      </p:ext>
    </p:extLst>
  </p:cSld>
  <p:clrMap bg1="dk2" tx1="lt1" bg2="dk1" tx2="lt2" accent1="accent1" accent2="accent2" accent3="accent3" accent4="accent4" accent5="accent5" accent6="accent6" hlink="hlink" folHlink="folHlink"/>
  <p:sldLayoutIdLst>
    <p:sldLayoutId id="2147489228" r:id="rId1"/>
    <p:sldLayoutId id="2147489229" r:id="rId2"/>
    <p:sldLayoutId id="2147489230" r:id="rId3"/>
    <p:sldLayoutId id="2147489231" r:id="rId4"/>
    <p:sldLayoutId id="2147489232" r:id="rId5"/>
    <p:sldLayoutId id="2147489233" r:id="rId6"/>
    <p:sldLayoutId id="2147489234" r:id="rId7"/>
    <p:sldLayoutId id="2147489235" r:id="rId8"/>
    <p:sldLayoutId id="2147489236" r:id="rId9"/>
    <p:sldLayoutId id="2147489237" r:id="rId10"/>
    <p:sldLayoutId id="2147489238"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4276568654"/>
      </p:ext>
    </p:extLst>
  </p:cSld>
  <p:clrMap bg1="lt1" tx1="dk1" bg2="lt2" tx2="dk2" accent1="accent1" accent2="accent2" accent3="accent3" accent4="accent4" accent5="accent5" accent6="accent6" hlink="hlink" folHlink="folHlink"/>
  <p:sldLayoutIdLst>
    <p:sldLayoutId id="214748924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43180D93-86AD-F144-A05D-3FBB4BAA6C67}" type="slidenum">
              <a:rPr lang="en-US"/>
              <a:pPr>
                <a:defRPr/>
              </a:pPr>
              <a:t>‹#›</a:t>
            </a:fld>
            <a:endParaRPr lang="en-US"/>
          </a:p>
        </p:txBody>
      </p:sp>
      <p:pic>
        <p:nvPicPr>
          <p:cNvPr id="156678"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0642076"/>
      </p:ext>
    </p:extLst>
  </p:cSld>
  <p:clrMap bg1="lt1" tx1="dk1" bg2="lt2" tx2="dk2" accent1="accent1" accent2="accent2" accent3="accent3" accent4="accent4" accent5="accent5" accent6="accent6" hlink="hlink" folHlink="folHlink"/>
  <p:sldLayoutIdLst>
    <p:sldLayoutId id="2147489242" r:id="rId1"/>
    <p:sldLayoutId id="2147489243" r:id="rId2"/>
    <p:sldLayoutId id="2147489244" r:id="rId3"/>
    <p:sldLayoutId id="2147489245" r:id="rId4"/>
    <p:sldLayoutId id="2147489246" r:id="rId5"/>
    <p:sldLayoutId id="2147489247" r:id="rId6"/>
    <p:sldLayoutId id="2147489248" r:id="rId7"/>
    <p:sldLayoutId id="2147489249" r:id="rId8"/>
    <p:sldLayoutId id="2147489250" r:id="rId9"/>
    <p:sldLayoutId id="2147489251" r:id="rId10"/>
    <p:sldLayoutId id="214748925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Comic Sans MS" pitchFamily="-107"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41"/>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2005</a:t>
            </a:r>
            <a:r>
              <a:rPr lang="en-US" sz="900" b="1" i="0" dirty="0">
                <a:solidFill>
                  <a:srgbClr val="FFFFFF"/>
                </a:solidFill>
                <a:latin typeface="Arial" panose="020B0604020202020204" pitchFamily="34" charset="0"/>
              </a:rPr>
              <a:t> TBBMI</a:t>
            </a:r>
          </a:p>
        </p:txBody>
      </p:sp>
      <p:sp>
        <p:nvSpPr>
          <p:cNvPr id="1066" name="Rectangle 42"/>
          <p:cNvSpPr>
            <a:spLocks noChangeArrowheads="1"/>
          </p:cNvSpPr>
          <p:nvPr/>
        </p:nvSpPr>
        <p:spPr bwMode="auto">
          <a:xfrm>
            <a:off x="7491413" y="6532563"/>
            <a:ext cx="801687"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9.65.03c.</a:t>
            </a:r>
          </a:p>
        </p:txBody>
      </p:sp>
    </p:spTree>
    <p:extLst>
      <p:ext uri="{BB962C8B-B14F-4D97-AF65-F5344CB8AC3E}">
        <p14:creationId xmlns:p14="http://schemas.microsoft.com/office/powerpoint/2010/main" val="2731006207"/>
      </p:ext>
    </p:extLst>
  </p:cSld>
  <p:clrMap bg1="dk2" tx1="lt1" bg2="dk1" tx2="lt2" accent1="accent1" accent2="accent2" accent3="accent3" accent4="accent4" accent5="accent5" accent6="accent6" hlink="hlink" folHlink="folHlink"/>
  <p:sldLayoutIdLst>
    <p:sldLayoutId id="2147489254" r:id="rId1"/>
    <p:sldLayoutId id="2147489255" r:id="rId2"/>
    <p:sldLayoutId id="2147489256" r:id="rId3"/>
    <p:sldLayoutId id="2147489257" r:id="rId4"/>
    <p:sldLayoutId id="2147489258" r:id="rId5"/>
    <p:sldLayoutId id="2147489259" r:id="rId6"/>
    <p:sldLayoutId id="2147489260" r:id="rId7"/>
    <p:sldLayoutId id="2147489261" r:id="rId8"/>
    <p:sldLayoutId id="2147489262" r:id="rId9"/>
    <p:sldLayoutId id="2147489263" r:id="rId10"/>
    <p:sldLayoutId id="2147489264"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1" i="0">
                <a:solidFill>
                  <a:schemeClr val="tx2"/>
                </a:solidFill>
                <a:latin typeface="Arial" panose="020B0604020202020204" pitchFamily="34" charset="0"/>
                <a:ea typeface="MS PGothic" charset="0"/>
                <a:cs typeface="MS PGothic" charset="0"/>
              </a:defRPr>
            </a:lvl1pPr>
          </a:lstStyle>
          <a:p>
            <a:pPr>
              <a:defRPr/>
            </a:pPr>
            <a:fld id="{1D271FF5-29CA-1343-B7FF-F531B366B3F5}" type="slidenum">
              <a:rPr lang="zh-CN" altLang="en-US" smtClean="0">
                <a:solidFill>
                  <a:srgbClr val="FFFFFF"/>
                </a:solidFill>
              </a:rPr>
              <a:pPr>
                <a:defRPr/>
              </a:pPr>
              <a:t>‹#›</a:t>
            </a:fld>
            <a:endParaRPr lang="en-US" altLang="zh-CN" dirty="0">
              <a:solidFill>
                <a:srgbClr val="FFFFFF"/>
              </a:solidFill>
            </a:endParaRPr>
          </a:p>
        </p:txBody>
      </p:sp>
      <p:sp>
        <p:nvSpPr>
          <p:cNvPr id="378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sp>
        <p:nvSpPr>
          <p:cNvPr id="378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grpSp>
        <p:nvGrpSpPr>
          <p:cNvPr id="37896" name="Group 8"/>
          <p:cNvGrpSpPr>
            <a:grpSpLocks/>
          </p:cNvGrpSpPr>
          <p:nvPr/>
        </p:nvGrpSpPr>
        <p:grpSpPr bwMode="auto">
          <a:xfrm>
            <a:off x="228600" y="457200"/>
            <a:ext cx="1246188" cy="1371600"/>
            <a:chOff x="144" y="288"/>
            <a:chExt cx="785" cy="864"/>
          </a:xfrm>
        </p:grpSpPr>
        <p:sp>
          <p:nvSpPr>
            <p:cNvPr id="378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8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Tree>
    <p:extLst>
      <p:ext uri="{BB962C8B-B14F-4D97-AF65-F5344CB8AC3E}">
        <p14:creationId xmlns:p14="http://schemas.microsoft.com/office/powerpoint/2010/main" val="2243523624"/>
      </p:ext>
    </p:extLst>
  </p:cSld>
  <p:clrMap bg1="dk2" tx1="lt1" bg2="dk1" tx2="lt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b="1" i="0">
          <a:solidFill>
            <a:schemeClr val="tx2"/>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lr>
          <a:schemeClr val="accent1"/>
        </a:buClr>
        <a:buSzPct val="70000"/>
        <a:buFont typeface="Wingdings" charset="0"/>
        <a:buChar char="n"/>
        <a:defRPr sz="2500" b="1" i="0">
          <a:solidFill>
            <a:schemeClr val="tx2"/>
          </a:solidFill>
          <a:latin typeface="Arial" panose="020B0604020202020204" pitchFamily="34" charset="0"/>
          <a:ea typeface="MS PGothic" charset="0"/>
        </a:defRPr>
      </a:lvl2pPr>
      <a:lvl3pPr marL="1143000" indent="-228600" algn="l" rtl="0" eaLnBrk="0" fontAlgn="base" hangingPunct="0">
        <a:spcBef>
          <a:spcPct val="20000"/>
        </a:spcBef>
        <a:spcAft>
          <a:spcPct val="0"/>
        </a:spcAft>
        <a:buClr>
          <a:schemeClr val="accent1"/>
        </a:buClr>
        <a:buSzPct val="70000"/>
        <a:buFont typeface="Wingdings" charset="0"/>
        <a:buChar char="p"/>
        <a:defRPr sz="2200" b="1" i="0">
          <a:solidFill>
            <a:schemeClr val="tx2"/>
          </a:solidFill>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b="1" i="0">
          <a:solidFill>
            <a:schemeClr val="tx2"/>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3138853"/>
      </p:ext>
    </p:extLst>
  </p:cSld>
  <p:clrMap bg1="lt1" tx1="dk1" bg2="lt2" tx2="dk2" accent1="accent1" accent2="accent2" accent3="accent3" accent4="accent4" accent5="accent5" accent6="accent6" hlink="hlink" folHlink="folHlink"/>
  <p:sldLayoutIdLst>
    <p:sldLayoutId id="2147487732" r:id="rId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68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37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051"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73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12" indent="-342512"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108" indent="-285428"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1708" indent="-228341"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598393" indent="-228341"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5075" indent="-228341"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1759" indent="-228341" algn="l" rtl="0" fontAlgn="base">
        <a:spcBef>
          <a:spcPct val="20000"/>
        </a:spcBef>
        <a:spcAft>
          <a:spcPct val="0"/>
        </a:spcAft>
        <a:buChar char="»"/>
        <a:defRPr sz="2000">
          <a:solidFill>
            <a:schemeClr val="tx1"/>
          </a:solidFill>
          <a:latin typeface="+mn-lt"/>
          <a:ea typeface="+mn-ea"/>
        </a:defRPr>
      </a:lvl6pPr>
      <a:lvl7pPr marL="2968447" indent="-228341" algn="l" rtl="0" fontAlgn="base">
        <a:spcBef>
          <a:spcPct val="20000"/>
        </a:spcBef>
        <a:spcAft>
          <a:spcPct val="0"/>
        </a:spcAft>
        <a:buChar char="»"/>
        <a:defRPr sz="2000">
          <a:solidFill>
            <a:schemeClr val="tx1"/>
          </a:solidFill>
          <a:latin typeface="+mn-lt"/>
          <a:ea typeface="+mn-ea"/>
        </a:defRPr>
      </a:lvl7pPr>
      <a:lvl8pPr marL="3425126" indent="-228341" algn="l" rtl="0" fontAlgn="base">
        <a:spcBef>
          <a:spcPct val="20000"/>
        </a:spcBef>
        <a:spcAft>
          <a:spcPct val="0"/>
        </a:spcAft>
        <a:buChar char="»"/>
        <a:defRPr sz="2000">
          <a:solidFill>
            <a:schemeClr val="tx1"/>
          </a:solidFill>
          <a:latin typeface="+mn-lt"/>
          <a:ea typeface="+mn-ea"/>
        </a:defRPr>
      </a:lvl8pPr>
      <a:lvl9pPr marL="3881814" indent="-2283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rgbClr val="FEFED6"/>
        </a:solidFill>
        <a:effectLst/>
      </p:bgPr>
    </p:bg>
    <p:spTree>
      <p:nvGrpSpPr>
        <p:cNvPr id="1" name=""/>
        <p:cNvGrpSpPr/>
        <p:nvPr/>
      </p:nvGrpSpPr>
      <p:grpSpPr>
        <a:xfrm>
          <a:off x="0" y="0"/>
          <a:ext cx="0" cy="0"/>
          <a:chOff x="0" y="0"/>
          <a:chExt cx="0" cy="0"/>
        </a:xfrm>
      </p:grpSpPr>
      <p:grpSp>
        <p:nvGrpSpPr>
          <p:cNvPr id="58" name="Group 291"/>
          <p:cNvGrpSpPr/>
          <p:nvPr/>
        </p:nvGrpSpPr>
        <p:grpSpPr>
          <a:xfrm>
            <a:off x="215899" y="76200"/>
            <a:ext cx="8686801" cy="6781800"/>
            <a:chOff x="0" y="0"/>
            <a:chExt cx="8686800" cy="6781799"/>
          </a:xfrm>
        </p:grpSpPr>
        <p:grpSp>
          <p:nvGrpSpPr>
            <p:cNvPr id="32" name="Group 201"/>
            <p:cNvGrpSpPr/>
            <p:nvPr/>
          </p:nvGrpSpPr>
          <p:grpSpPr>
            <a:xfrm>
              <a:off x="-1" y="0"/>
              <a:ext cx="8686801" cy="336551"/>
              <a:chOff x="0" y="0"/>
              <a:chExt cx="8686800" cy="336550"/>
            </a:xfrm>
          </p:grpSpPr>
          <p:grpSp>
            <p:nvGrpSpPr>
              <p:cNvPr id="7" name="Group 202"/>
              <p:cNvGrpSpPr/>
              <p:nvPr/>
            </p:nvGrpSpPr>
            <p:grpSpPr>
              <a:xfrm>
                <a:off x="-1" y="0"/>
                <a:ext cx="1676401" cy="336551"/>
                <a:chOff x="0" y="0"/>
                <a:chExt cx="1676400" cy="336549"/>
              </a:xfrm>
            </p:grpSpPr>
            <p:sp>
              <p:nvSpPr>
                <p:cNvPr id="2" name="Rectangle 203"/>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 name="Rectangle 204"/>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 name="Rectangle 205"/>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 name="Rectangle 206"/>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6" name="Rectangle 207"/>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3" name="Group 208"/>
              <p:cNvGrpSpPr/>
              <p:nvPr/>
            </p:nvGrpSpPr>
            <p:grpSpPr>
              <a:xfrm>
                <a:off x="1752599" y="0"/>
                <a:ext cx="1676401" cy="336551"/>
                <a:chOff x="0" y="0"/>
                <a:chExt cx="1676400" cy="336549"/>
              </a:xfrm>
            </p:grpSpPr>
            <p:sp>
              <p:nvSpPr>
                <p:cNvPr id="8" name="Rectangle 209"/>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9" name="Rectangle 210"/>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0" name="Rectangle 211"/>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1" name="Rectangle 212"/>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2" name="Rectangle 213"/>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9" name="Group 214"/>
              <p:cNvGrpSpPr/>
              <p:nvPr/>
            </p:nvGrpSpPr>
            <p:grpSpPr>
              <a:xfrm>
                <a:off x="3505199" y="0"/>
                <a:ext cx="1676401" cy="336551"/>
                <a:chOff x="0" y="0"/>
                <a:chExt cx="1676400" cy="336549"/>
              </a:xfrm>
            </p:grpSpPr>
            <p:sp>
              <p:nvSpPr>
                <p:cNvPr id="14" name="Rectangle 215"/>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5" name="Rectangle 216"/>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6" name="Rectangle 217"/>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7" name="Rectangle 218"/>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8" name="Rectangle 219"/>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5" name="Group 220"/>
              <p:cNvGrpSpPr/>
              <p:nvPr/>
            </p:nvGrpSpPr>
            <p:grpSpPr>
              <a:xfrm>
                <a:off x="5257799" y="0"/>
                <a:ext cx="1676401" cy="336551"/>
                <a:chOff x="0" y="0"/>
                <a:chExt cx="1676400" cy="336549"/>
              </a:xfrm>
            </p:grpSpPr>
            <p:sp>
              <p:nvSpPr>
                <p:cNvPr id="20" name="Rectangle 221"/>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1" name="Rectangle 222"/>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2" name="Rectangle 223"/>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 name="Rectangle 224"/>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4" name="Rectangle 225"/>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1" name="Group 226"/>
              <p:cNvGrpSpPr/>
              <p:nvPr/>
            </p:nvGrpSpPr>
            <p:grpSpPr>
              <a:xfrm>
                <a:off x="7010399" y="0"/>
                <a:ext cx="1676401" cy="336551"/>
                <a:chOff x="0" y="0"/>
                <a:chExt cx="1676400" cy="336549"/>
              </a:xfrm>
            </p:grpSpPr>
            <p:sp>
              <p:nvSpPr>
                <p:cNvPr id="26" name="Rectangle 227"/>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7" name="Rectangle 228"/>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8" name="Rectangle 229"/>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9" name="Rectangle 230"/>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0" name="Rectangle 231"/>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nvGrpSpPr>
            <p:cNvPr id="57" name="Group 289"/>
            <p:cNvGrpSpPr/>
            <p:nvPr/>
          </p:nvGrpSpPr>
          <p:grpSpPr>
            <a:xfrm>
              <a:off x="88900" y="6707187"/>
              <a:ext cx="8458201" cy="74613"/>
              <a:chOff x="0" y="0"/>
              <a:chExt cx="8458200" cy="74612"/>
            </a:xfrm>
          </p:grpSpPr>
          <p:grpSp>
            <p:nvGrpSpPr>
              <p:cNvPr id="35" name="Group 265"/>
              <p:cNvGrpSpPr/>
              <p:nvPr/>
            </p:nvGrpSpPr>
            <p:grpSpPr>
              <a:xfrm>
                <a:off x="0" y="-1"/>
                <a:ext cx="990601" cy="74614"/>
                <a:chOff x="0" y="0"/>
                <a:chExt cx="990599" cy="74612"/>
              </a:xfrm>
            </p:grpSpPr>
            <p:sp>
              <p:nvSpPr>
                <p:cNvPr id="33" name="Rectangle 266"/>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4" name="Rectangle 26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8" name="Group 268"/>
              <p:cNvGrpSpPr/>
              <p:nvPr/>
            </p:nvGrpSpPr>
            <p:grpSpPr>
              <a:xfrm>
                <a:off x="1066800" y="-1"/>
                <a:ext cx="990601" cy="74614"/>
                <a:chOff x="0" y="0"/>
                <a:chExt cx="990599" cy="74612"/>
              </a:xfrm>
            </p:grpSpPr>
            <p:sp>
              <p:nvSpPr>
                <p:cNvPr id="36" name="Rectangle 269"/>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7" name="Rectangle 270"/>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1" name="Group 271"/>
              <p:cNvGrpSpPr/>
              <p:nvPr/>
            </p:nvGrpSpPr>
            <p:grpSpPr>
              <a:xfrm>
                <a:off x="2133600" y="-1"/>
                <a:ext cx="990601" cy="74614"/>
                <a:chOff x="0" y="0"/>
                <a:chExt cx="990599" cy="74612"/>
              </a:xfrm>
            </p:grpSpPr>
            <p:sp>
              <p:nvSpPr>
                <p:cNvPr id="39" name="Rectangle 272"/>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0" name="Rectangle 273"/>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4" name="Group 274"/>
              <p:cNvGrpSpPr/>
              <p:nvPr/>
            </p:nvGrpSpPr>
            <p:grpSpPr>
              <a:xfrm>
                <a:off x="3200400" y="-1"/>
                <a:ext cx="990601" cy="74614"/>
                <a:chOff x="0" y="0"/>
                <a:chExt cx="990599" cy="74612"/>
              </a:xfrm>
            </p:grpSpPr>
            <p:sp>
              <p:nvSpPr>
                <p:cNvPr id="42" name="Rectangle 275"/>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3" name="Rectangle 276"/>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7" name="Group 277"/>
              <p:cNvGrpSpPr/>
              <p:nvPr/>
            </p:nvGrpSpPr>
            <p:grpSpPr>
              <a:xfrm>
                <a:off x="4267200" y="-1"/>
                <a:ext cx="990601" cy="74614"/>
                <a:chOff x="0" y="0"/>
                <a:chExt cx="990599" cy="74612"/>
              </a:xfrm>
            </p:grpSpPr>
            <p:sp>
              <p:nvSpPr>
                <p:cNvPr id="45" name="Rectangle 278"/>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6" name="Rectangle 279"/>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0" name="Group 280"/>
              <p:cNvGrpSpPr/>
              <p:nvPr/>
            </p:nvGrpSpPr>
            <p:grpSpPr>
              <a:xfrm>
                <a:off x="5334000" y="-1"/>
                <a:ext cx="990601" cy="74614"/>
                <a:chOff x="0" y="0"/>
                <a:chExt cx="990599" cy="74612"/>
              </a:xfrm>
            </p:grpSpPr>
            <p:sp>
              <p:nvSpPr>
                <p:cNvPr id="48" name="Rectangle 281"/>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9" name="Rectangle 282"/>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3" name="Group 283"/>
              <p:cNvGrpSpPr/>
              <p:nvPr/>
            </p:nvGrpSpPr>
            <p:grpSpPr>
              <a:xfrm>
                <a:off x="6400800" y="-1"/>
                <a:ext cx="990601" cy="74614"/>
                <a:chOff x="0" y="0"/>
                <a:chExt cx="990599" cy="74612"/>
              </a:xfrm>
            </p:grpSpPr>
            <p:sp>
              <p:nvSpPr>
                <p:cNvPr id="51" name="Rectangle 284"/>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2" name="Rectangle 285"/>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6" name="Group 286"/>
              <p:cNvGrpSpPr/>
              <p:nvPr/>
            </p:nvGrpSpPr>
            <p:grpSpPr>
              <a:xfrm>
                <a:off x="7467600" y="-1"/>
                <a:ext cx="990601" cy="74614"/>
                <a:chOff x="0" y="0"/>
                <a:chExt cx="990599" cy="74612"/>
              </a:xfrm>
            </p:grpSpPr>
            <p:sp>
              <p:nvSpPr>
                <p:cNvPr id="54" name="Rectangle 287"/>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5" name="Rectangle 28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sp>
        <p:nvSpPr>
          <p:cNvPr id="59" name="Title Text"/>
          <p:cNvSpPr txBox="1">
            <a:spLocks noGrp="1"/>
          </p:cNvSpPr>
          <p:nvPr>
            <p:ph type="title"/>
          </p:nvPr>
        </p:nvSpPr>
        <p:spPr>
          <a:xfrm>
            <a:off x="685800" y="609600"/>
            <a:ext cx="7772400" cy="1143000"/>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rmAutofit/>
          </a:bodyPr>
          <a:lstStyle>
            <a:lvl1pPr rtl="1">
              <a:defRPr/>
            </a:lvl1pPr>
          </a:lstStyle>
          <a:p>
            <a:r>
              <a:rPr dirty="0"/>
              <a:t>Title Text</a:t>
            </a:r>
          </a:p>
        </p:txBody>
      </p:sp>
      <p:sp>
        <p:nvSpPr>
          <p:cNvPr id="60"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lstStyle>
            <a:lvl1pPr rtl="1">
              <a:buBlip>
                <a:blip r:embed="rId355"/>
              </a:buBlip>
              <a:defRPr/>
            </a:lvl1pPr>
            <a:lvl2pPr rtl="1">
              <a:defRPr/>
            </a:lvl2pPr>
            <a:lvl3pPr rtl="1">
              <a:defRPr/>
            </a:lvl3pPr>
            <a:lvl4pPr rtl="1">
              <a:defRPr/>
            </a:lvl4pPr>
            <a:lvl5pPr rtl="1">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1" name="Slide Number"/>
          <p:cNvSpPr txBox="1">
            <a:spLocks noGrp="1"/>
          </p:cNvSpPr>
          <p:nvPr>
            <p:ph type="sldNum" sz="quarter" idx="2"/>
          </p:nvPr>
        </p:nvSpPr>
        <p:spPr>
          <a:xfrm>
            <a:off x="8192064" y="6334937"/>
            <a:ext cx="266137" cy="294463"/>
          </a:xfrm>
          <a:prstGeom prst="rect">
            <a:avLst/>
          </a:prstGeom>
          <a:ln w="12700">
            <a:miter lim="400000"/>
          </a:ln>
        </p:spPr>
        <p:txBody>
          <a:bodyPr wrap="none" lIns="45630" tIns="45630" rIns="45630" bIns="45630" anchor="b">
            <a:spAutoFit/>
          </a:bodyPr>
          <a:lstStyle>
            <a:lvl1pPr algn="r">
              <a:defRPr sz="1400">
                <a:solidFill>
                  <a:srgbClr val="404176"/>
                </a:solidFill>
                <a:latin typeface="Arial Narrow"/>
                <a:ea typeface="Arial Narrow"/>
                <a:cs typeface="Arial Narrow"/>
                <a:sym typeface="Arial Narrow"/>
              </a:defRPr>
            </a:lvl1pPr>
          </a:lstStyle>
          <a:p>
            <a:fld id="{86CB4B4D-7CA3-9044-876B-883B54F8677D}" type="slidenum">
              <a:rPr/>
              <a:pPr/>
              <a:t>‹#›</a:t>
            </a:fld>
            <a:endParaRPr/>
          </a:p>
        </p:txBody>
      </p:sp>
    </p:spTree>
    <p:extLst>
      <p:ext uri="{BB962C8B-B14F-4D97-AF65-F5344CB8AC3E}">
        <p14:creationId xmlns:p14="http://schemas.microsoft.com/office/powerpoint/2010/main" val="1634119603"/>
      </p:ext>
    </p:extLst>
  </p:cSld>
  <p:clrMap bg1="dk1" tx1="lt1" bg2="dk2" tx2="lt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 id="2147489289" r:id="rId12"/>
    <p:sldLayoutId id="2147489290" r:id="rId13"/>
    <p:sldLayoutId id="2147489291" r:id="rId14"/>
    <p:sldLayoutId id="2147489292" r:id="rId15"/>
    <p:sldLayoutId id="2147489293" r:id="rId16"/>
    <p:sldLayoutId id="2147489294" r:id="rId17"/>
    <p:sldLayoutId id="2147489295" r:id="rId18"/>
    <p:sldLayoutId id="2147489296" r:id="rId19"/>
    <p:sldLayoutId id="2147489297" r:id="rId20"/>
    <p:sldLayoutId id="2147489298" r:id="rId21"/>
    <p:sldLayoutId id="2147489299" r:id="rId22"/>
    <p:sldLayoutId id="2147489300" r:id="rId23"/>
    <p:sldLayoutId id="2147489301" r:id="rId24"/>
    <p:sldLayoutId id="2147489302" r:id="rId25"/>
    <p:sldLayoutId id="2147489303" r:id="rId26"/>
    <p:sldLayoutId id="2147489304" r:id="rId27"/>
    <p:sldLayoutId id="2147489305" r:id="rId28"/>
    <p:sldLayoutId id="2147489306" r:id="rId29"/>
    <p:sldLayoutId id="2147489307" r:id="rId30"/>
    <p:sldLayoutId id="2147489308" r:id="rId31"/>
    <p:sldLayoutId id="2147489309" r:id="rId32"/>
    <p:sldLayoutId id="2147489310" r:id="rId33"/>
    <p:sldLayoutId id="2147489311" r:id="rId34"/>
    <p:sldLayoutId id="2147489312" r:id="rId35"/>
    <p:sldLayoutId id="2147489313" r:id="rId36"/>
    <p:sldLayoutId id="2147489314" r:id="rId37"/>
    <p:sldLayoutId id="2147489315" r:id="rId38"/>
    <p:sldLayoutId id="2147489316" r:id="rId39"/>
    <p:sldLayoutId id="2147489317" r:id="rId40"/>
    <p:sldLayoutId id="2147489318" r:id="rId41"/>
    <p:sldLayoutId id="2147489319" r:id="rId42"/>
    <p:sldLayoutId id="2147489320" r:id="rId43"/>
    <p:sldLayoutId id="2147489321" r:id="rId44"/>
    <p:sldLayoutId id="2147489322" r:id="rId45"/>
    <p:sldLayoutId id="2147489323" r:id="rId46"/>
    <p:sldLayoutId id="2147489324" r:id="rId47"/>
    <p:sldLayoutId id="2147489325" r:id="rId48"/>
    <p:sldLayoutId id="2147489326" r:id="rId49"/>
    <p:sldLayoutId id="2147489327" r:id="rId50"/>
    <p:sldLayoutId id="2147489328" r:id="rId51"/>
    <p:sldLayoutId id="2147489329" r:id="rId52"/>
    <p:sldLayoutId id="2147489330" r:id="rId53"/>
    <p:sldLayoutId id="2147489331" r:id="rId54"/>
    <p:sldLayoutId id="2147489332" r:id="rId55"/>
    <p:sldLayoutId id="2147489333" r:id="rId56"/>
    <p:sldLayoutId id="2147489334" r:id="rId57"/>
    <p:sldLayoutId id="2147489335" r:id="rId58"/>
    <p:sldLayoutId id="2147489336" r:id="rId59"/>
    <p:sldLayoutId id="2147489337" r:id="rId60"/>
    <p:sldLayoutId id="2147489338" r:id="rId61"/>
    <p:sldLayoutId id="2147489339" r:id="rId62"/>
    <p:sldLayoutId id="2147489340" r:id="rId63"/>
    <p:sldLayoutId id="2147489341" r:id="rId64"/>
    <p:sldLayoutId id="2147489342" r:id="rId65"/>
    <p:sldLayoutId id="2147489343" r:id="rId66"/>
    <p:sldLayoutId id="2147489344" r:id="rId67"/>
    <p:sldLayoutId id="2147489345" r:id="rId68"/>
    <p:sldLayoutId id="2147489346" r:id="rId69"/>
    <p:sldLayoutId id="2147489347" r:id="rId70"/>
    <p:sldLayoutId id="2147489348" r:id="rId71"/>
    <p:sldLayoutId id="2147489349" r:id="rId72"/>
    <p:sldLayoutId id="2147489350" r:id="rId73"/>
    <p:sldLayoutId id="2147489351" r:id="rId74"/>
    <p:sldLayoutId id="2147489352" r:id="rId75"/>
    <p:sldLayoutId id="2147489353" r:id="rId76"/>
    <p:sldLayoutId id="2147489354" r:id="rId77"/>
    <p:sldLayoutId id="2147489355" r:id="rId78"/>
    <p:sldLayoutId id="2147489356" r:id="rId79"/>
    <p:sldLayoutId id="2147489357" r:id="rId80"/>
    <p:sldLayoutId id="2147489358" r:id="rId81"/>
    <p:sldLayoutId id="2147489359" r:id="rId82"/>
    <p:sldLayoutId id="2147489360" r:id="rId83"/>
    <p:sldLayoutId id="2147489361" r:id="rId84"/>
    <p:sldLayoutId id="2147489362" r:id="rId85"/>
    <p:sldLayoutId id="2147489363" r:id="rId86"/>
    <p:sldLayoutId id="2147489364" r:id="rId87"/>
    <p:sldLayoutId id="2147489365" r:id="rId88"/>
    <p:sldLayoutId id="2147489366" r:id="rId89"/>
    <p:sldLayoutId id="2147489367" r:id="rId90"/>
    <p:sldLayoutId id="2147489368" r:id="rId91"/>
    <p:sldLayoutId id="2147489369" r:id="rId92"/>
    <p:sldLayoutId id="2147489370" r:id="rId93"/>
    <p:sldLayoutId id="2147489371" r:id="rId94"/>
    <p:sldLayoutId id="2147489372" r:id="rId95"/>
    <p:sldLayoutId id="2147489373" r:id="rId96"/>
    <p:sldLayoutId id="2147489374" r:id="rId97"/>
    <p:sldLayoutId id="2147489375" r:id="rId98"/>
    <p:sldLayoutId id="2147489376" r:id="rId99"/>
    <p:sldLayoutId id="2147489377" r:id="rId100"/>
    <p:sldLayoutId id="2147489378" r:id="rId101"/>
    <p:sldLayoutId id="2147489379" r:id="rId102"/>
    <p:sldLayoutId id="2147489380" r:id="rId103"/>
    <p:sldLayoutId id="2147489381" r:id="rId104"/>
    <p:sldLayoutId id="2147489382" r:id="rId105"/>
    <p:sldLayoutId id="2147489383" r:id="rId106"/>
    <p:sldLayoutId id="2147489384" r:id="rId107"/>
    <p:sldLayoutId id="2147489385" r:id="rId108"/>
    <p:sldLayoutId id="2147489386" r:id="rId109"/>
    <p:sldLayoutId id="2147489387" r:id="rId110"/>
    <p:sldLayoutId id="2147489388" r:id="rId111"/>
    <p:sldLayoutId id="2147489389" r:id="rId112"/>
    <p:sldLayoutId id="2147489390" r:id="rId113"/>
    <p:sldLayoutId id="2147489391" r:id="rId114"/>
    <p:sldLayoutId id="2147489392" r:id="rId115"/>
    <p:sldLayoutId id="2147489393" r:id="rId116"/>
    <p:sldLayoutId id="2147489394" r:id="rId117"/>
    <p:sldLayoutId id="2147489395" r:id="rId118"/>
    <p:sldLayoutId id="2147489396" r:id="rId119"/>
    <p:sldLayoutId id="2147489397" r:id="rId120"/>
    <p:sldLayoutId id="2147489398" r:id="rId121"/>
    <p:sldLayoutId id="2147489399" r:id="rId122"/>
    <p:sldLayoutId id="2147489400" r:id="rId123"/>
    <p:sldLayoutId id="2147489401" r:id="rId124"/>
    <p:sldLayoutId id="2147489402" r:id="rId125"/>
    <p:sldLayoutId id="2147489403" r:id="rId126"/>
    <p:sldLayoutId id="2147489404" r:id="rId127"/>
    <p:sldLayoutId id="2147489405" r:id="rId128"/>
    <p:sldLayoutId id="2147489406" r:id="rId129"/>
    <p:sldLayoutId id="2147489407" r:id="rId130"/>
    <p:sldLayoutId id="2147489408" r:id="rId131"/>
    <p:sldLayoutId id="2147489409" r:id="rId132"/>
    <p:sldLayoutId id="2147489410" r:id="rId133"/>
    <p:sldLayoutId id="2147489411" r:id="rId134"/>
    <p:sldLayoutId id="2147489412" r:id="rId135"/>
    <p:sldLayoutId id="2147489413" r:id="rId136"/>
    <p:sldLayoutId id="2147489414" r:id="rId137"/>
    <p:sldLayoutId id="2147489415" r:id="rId138"/>
    <p:sldLayoutId id="2147489416" r:id="rId139"/>
    <p:sldLayoutId id="2147489417" r:id="rId140"/>
    <p:sldLayoutId id="2147489418" r:id="rId141"/>
    <p:sldLayoutId id="2147489419" r:id="rId142"/>
    <p:sldLayoutId id="2147489420" r:id="rId143"/>
    <p:sldLayoutId id="2147489421" r:id="rId144"/>
    <p:sldLayoutId id="2147489422" r:id="rId145"/>
    <p:sldLayoutId id="2147489423" r:id="rId146"/>
    <p:sldLayoutId id="2147489424" r:id="rId147"/>
    <p:sldLayoutId id="2147489425" r:id="rId148"/>
    <p:sldLayoutId id="2147489426" r:id="rId149"/>
    <p:sldLayoutId id="2147489427" r:id="rId150"/>
    <p:sldLayoutId id="2147489428" r:id="rId151"/>
    <p:sldLayoutId id="2147489429" r:id="rId152"/>
    <p:sldLayoutId id="2147489430" r:id="rId153"/>
    <p:sldLayoutId id="2147489431" r:id="rId154"/>
    <p:sldLayoutId id="2147489432" r:id="rId155"/>
    <p:sldLayoutId id="2147489433" r:id="rId156"/>
    <p:sldLayoutId id="2147489434" r:id="rId157"/>
    <p:sldLayoutId id="2147489435" r:id="rId158"/>
    <p:sldLayoutId id="2147489436" r:id="rId159"/>
    <p:sldLayoutId id="2147489437" r:id="rId160"/>
    <p:sldLayoutId id="2147489438" r:id="rId161"/>
    <p:sldLayoutId id="2147489439" r:id="rId162"/>
    <p:sldLayoutId id="2147489440" r:id="rId163"/>
    <p:sldLayoutId id="2147489441" r:id="rId164"/>
    <p:sldLayoutId id="2147489442" r:id="rId165"/>
    <p:sldLayoutId id="2147489443" r:id="rId166"/>
    <p:sldLayoutId id="2147489444" r:id="rId167"/>
    <p:sldLayoutId id="2147489445" r:id="rId168"/>
    <p:sldLayoutId id="2147489446" r:id="rId169"/>
    <p:sldLayoutId id="2147489447" r:id="rId170"/>
    <p:sldLayoutId id="2147489448" r:id="rId171"/>
    <p:sldLayoutId id="2147489449" r:id="rId172"/>
    <p:sldLayoutId id="2147489450" r:id="rId173"/>
    <p:sldLayoutId id="2147489451" r:id="rId174"/>
    <p:sldLayoutId id="2147489452" r:id="rId175"/>
    <p:sldLayoutId id="2147489453" r:id="rId176"/>
    <p:sldLayoutId id="2147489454" r:id="rId177"/>
    <p:sldLayoutId id="2147489455" r:id="rId178"/>
    <p:sldLayoutId id="2147489456" r:id="rId179"/>
    <p:sldLayoutId id="2147489457" r:id="rId180"/>
    <p:sldLayoutId id="2147489458" r:id="rId181"/>
    <p:sldLayoutId id="2147489459" r:id="rId182"/>
    <p:sldLayoutId id="2147489460" r:id="rId183"/>
    <p:sldLayoutId id="2147489461" r:id="rId184"/>
    <p:sldLayoutId id="2147489462" r:id="rId185"/>
    <p:sldLayoutId id="2147489463" r:id="rId186"/>
    <p:sldLayoutId id="2147489464" r:id="rId187"/>
    <p:sldLayoutId id="2147489465" r:id="rId188"/>
    <p:sldLayoutId id="2147489466" r:id="rId189"/>
    <p:sldLayoutId id="2147489467" r:id="rId190"/>
    <p:sldLayoutId id="2147489468" r:id="rId191"/>
    <p:sldLayoutId id="2147489469" r:id="rId192"/>
    <p:sldLayoutId id="2147489470" r:id="rId193"/>
    <p:sldLayoutId id="2147489471" r:id="rId194"/>
    <p:sldLayoutId id="2147489472" r:id="rId195"/>
    <p:sldLayoutId id="2147489473" r:id="rId196"/>
    <p:sldLayoutId id="2147489474" r:id="rId197"/>
    <p:sldLayoutId id="2147489475" r:id="rId198"/>
    <p:sldLayoutId id="2147489476" r:id="rId199"/>
    <p:sldLayoutId id="2147489477" r:id="rId200"/>
    <p:sldLayoutId id="2147489478" r:id="rId201"/>
    <p:sldLayoutId id="2147489479" r:id="rId202"/>
    <p:sldLayoutId id="2147489480" r:id="rId203"/>
    <p:sldLayoutId id="2147489481" r:id="rId204"/>
    <p:sldLayoutId id="2147489482" r:id="rId205"/>
    <p:sldLayoutId id="2147489483" r:id="rId206"/>
    <p:sldLayoutId id="2147489484" r:id="rId207"/>
    <p:sldLayoutId id="2147489485" r:id="rId208"/>
    <p:sldLayoutId id="2147489486" r:id="rId209"/>
    <p:sldLayoutId id="2147489487" r:id="rId210"/>
    <p:sldLayoutId id="2147489488" r:id="rId211"/>
    <p:sldLayoutId id="2147489489" r:id="rId212"/>
    <p:sldLayoutId id="2147489490" r:id="rId213"/>
    <p:sldLayoutId id="2147489491" r:id="rId214"/>
    <p:sldLayoutId id="2147489492" r:id="rId215"/>
    <p:sldLayoutId id="2147489493" r:id="rId216"/>
    <p:sldLayoutId id="2147489494" r:id="rId217"/>
    <p:sldLayoutId id="2147489495" r:id="rId218"/>
    <p:sldLayoutId id="2147489496" r:id="rId219"/>
    <p:sldLayoutId id="2147489497" r:id="rId220"/>
    <p:sldLayoutId id="2147489498" r:id="rId221"/>
    <p:sldLayoutId id="2147489499" r:id="rId222"/>
    <p:sldLayoutId id="2147489500" r:id="rId223"/>
    <p:sldLayoutId id="2147489501" r:id="rId224"/>
    <p:sldLayoutId id="2147489502" r:id="rId225"/>
    <p:sldLayoutId id="2147489503" r:id="rId226"/>
    <p:sldLayoutId id="2147489504" r:id="rId227"/>
    <p:sldLayoutId id="2147489505" r:id="rId228"/>
    <p:sldLayoutId id="2147489506" r:id="rId229"/>
    <p:sldLayoutId id="2147489507" r:id="rId230"/>
    <p:sldLayoutId id="2147489508" r:id="rId231"/>
    <p:sldLayoutId id="2147489509" r:id="rId232"/>
    <p:sldLayoutId id="2147489510" r:id="rId233"/>
    <p:sldLayoutId id="2147489511" r:id="rId234"/>
    <p:sldLayoutId id="2147489512" r:id="rId235"/>
    <p:sldLayoutId id="2147489513" r:id="rId236"/>
    <p:sldLayoutId id="2147489514" r:id="rId237"/>
    <p:sldLayoutId id="2147489515" r:id="rId238"/>
    <p:sldLayoutId id="2147489516" r:id="rId239"/>
    <p:sldLayoutId id="2147489517" r:id="rId240"/>
    <p:sldLayoutId id="2147489518" r:id="rId241"/>
    <p:sldLayoutId id="2147489519" r:id="rId242"/>
    <p:sldLayoutId id="2147489520" r:id="rId243"/>
    <p:sldLayoutId id="2147489521" r:id="rId244"/>
    <p:sldLayoutId id="2147489522" r:id="rId245"/>
    <p:sldLayoutId id="2147489523" r:id="rId246"/>
    <p:sldLayoutId id="2147489524" r:id="rId247"/>
    <p:sldLayoutId id="2147489525" r:id="rId248"/>
    <p:sldLayoutId id="2147489526" r:id="rId249"/>
    <p:sldLayoutId id="2147489527" r:id="rId250"/>
    <p:sldLayoutId id="2147489528" r:id="rId251"/>
    <p:sldLayoutId id="2147489529" r:id="rId252"/>
    <p:sldLayoutId id="2147489530" r:id="rId253"/>
    <p:sldLayoutId id="2147489531" r:id="rId254"/>
    <p:sldLayoutId id="2147489532" r:id="rId255"/>
    <p:sldLayoutId id="2147489533" r:id="rId256"/>
    <p:sldLayoutId id="2147489534" r:id="rId257"/>
    <p:sldLayoutId id="2147489535" r:id="rId258"/>
    <p:sldLayoutId id="2147489536" r:id="rId259"/>
    <p:sldLayoutId id="2147489537" r:id="rId260"/>
    <p:sldLayoutId id="2147489538" r:id="rId261"/>
    <p:sldLayoutId id="2147489539" r:id="rId262"/>
    <p:sldLayoutId id="2147489540" r:id="rId263"/>
    <p:sldLayoutId id="2147489541" r:id="rId264"/>
    <p:sldLayoutId id="2147489542" r:id="rId265"/>
    <p:sldLayoutId id="2147489543" r:id="rId266"/>
    <p:sldLayoutId id="2147489544" r:id="rId267"/>
    <p:sldLayoutId id="2147489545" r:id="rId268"/>
    <p:sldLayoutId id="2147489546" r:id="rId269"/>
    <p:sldLayoutId id="2147489547" r:id="rId270"/>
    <p:sldLayoutId id="2147489548" r:id="rId271"/>
    <p:sldLayoutId id="2147489549" r:id="rId272"/>
    <p:sldLayoutId id="2147489550" r:id="rId273"/>
    <p:sldLayoutId id="2147489551" r:id="rId274"/>
    <p:sldLayoutId id="2147489552" r:id="rId275"/>
    <p:sldLayoutId id="2147489553" r:id="rId276"/>
    <p:sldLayoutId id="2147489554" r:id="rId277"/>
    <p:sldLayoutId id="2147489555" r:id="rId278"/>
    <p:sldLayoutId id="2147489556" r:id="rId279"/>
    <p:sldLayoutId id="2147489557" r:id="rId280"/>
    <p:sldLayoutId id="2147489558" r:id="rId281"/>
    <p:sldLayoutId id="2147489559" r:id="rId282"/>
    <p:sldLayoutId id="2147489560" r:id="rId283"/>
    <p:sldLayoutId id="2147489561" r:id="rId284"/>
    <p:sldLayoutId id="2147489562" r:id="rId285"/>
    <p:sldLayoutId id="2147489563" r:id="rId286"/>
    <p:sldLayoutId id="2147489564" r:id="rId287"/>
    <p:sldLayoutId id="2147489565" r:id="rId288"/>
    <p:sldLayoutId id="2147489566" r:id="rId289"/>
    <p:sldLayoutId id="2147489567" r:id="rId290"/>
    <p:sldLayoutId id="2147489568" r:id="rId291"/>
    <p:sldLayoutId id="2147489569" r:id="rId292"/>
    <p:sldLayoutId id="2147489570" r:id="rId293"/>
    <p:sldLayoutId id="2147489571" r:id="rId294"/>
    <p:sldLayoutId id="2147489572" r:id="rId295"/>
    <p:sldLayoutId id="2147489573" r:id="rId296"/>
    <p:sldLayoutId id="2147489574" r:id="rId297"/>
    <p:sldLayoutId id="2147489575" r:id="rId298"/>
    <p:sldLayoutId id="2147489576" r:id="rId299"/>
    <p:sldLayoutId id="2147489577" r:id="rId300"/>
    <p:sldLayoutId id="2147489578" r:id="rId301"/>
    <p:sldLayoutId id="2147489579" r:id="rId302"/>
    <p:sldLayoutId id="2147489580" r:id="rId303"/>
    <p:sldLayoutId id="2147489581" r:id="rId304"/>
    <p:sldLayoutId id="2147489582" r:id="rId305"/>
    <p:sldLayoutId id="2147489583" r:id="rId306"/>
    <p:sldLayoutId id="2147489584" r:id="rId307"/>
    <p:sldLayoutId id="2147489585" r:id="rId308"/>
    <p:sldLayoutId id="2147489586" r:id="rId309"/>
    <p:sldLayoutId id="2147489587" r:id="rId310"/>
    <p:sldLayoutId id="2147489588" r:id="rId311"/>
    <p:sldLayoutId id="2147489589" r:id="rId312"/>
    <p:sldLayoutId id="2147489590" r:id="rId313"/>
    <p:sldLayoutId id="2147489591" r:id="rId314"/>
    <p:sldLayoutId id="2147489592" r:id="rId315"/>
    <p:sldLayoutId id="2147489593" r:id="rId316"/>
    <p:sldLayoutId id="2147489594" r:id="rId317"/>
    <p:sldLayoutId id="2147489595" r:id="rId318"/>
    <p:sldLayoutId id="2147489596" r:id="rId319"/>
    <p:sldLayoutId id="2147489597" r:id="rId320"/>
    <p:sldLayoutId id="2147489598" r:id="rId321"/>
    <p:sldLayoutId id="2147489599" r:id="rId322"/>
    <p:sldLayoutId id="2147489600" r:id="rId323"/>
    <p:sldLayoutId id="2147489601" r:id="rId324"/>
    <p:sldLayoutId id="2147489602" r:id="rId325"/>
    <p:sldLayoutId id="2147489603" r:id="rId326"/>
    <p:sldLayoutId id="2147489604" r:id="rId327"/>
    <p:sldLayoutId id="2147489605" r:id="rId328"/>
    <p:sldLayoutId id="2147489606" r:id="rId329"/>
    <p:sldLayoutId id="2147489607" r:id="rId330"/>
    <p:sldLayoutId id="2147489608" r:id="rId331"/>
    <p:sldLayoutId id="2147489609" r:id="rId332"/>
    <p:sldLayoutId id="2147489610" r:id="rId333"/>
    <p:sldLayoutId id="2147489611" r:id="rId334"/>
    <p:sldLayoutId id="2147489612" r:id="rId335"/>
    <p:sldLayoutId id="2147489613" r:id="rId336"/>
    <p:sldLayoutId id="2147489614" r:id="rId337"/>
    <p:sldLayoutId id="2147489615" r:id="rId338"/>
    <p:sldLayoutId id="2147489616" r:id="rId339"/>
    <p:sldLayoutId id="2147489617" r:id="rId340"/>
    <p:sldLayoutId id="2147489618" r:id="rId341"/>
    <p:sldLayoutId id="2147489619" r:id="rId342"/>
    <p:sldLayoutId id="2147489620" r:id="rId343"/>
    <p:sldLayoutId id="2147489621" r:id="rId344"/>
    <p:sldLayoutId id="2147489622" r:id="rId345"/>
    <p:sldLayoutId id="2147489623" r:id="rId346"/>
    <p:sldLayoutId id="2147489624" r:id="rId347"/>
    <p:sldLayoutId id="2147489625" r:id="rId348"/>
    <p:sldLayoutId id="2147489626" r:id="rId349"/>
    <p:sldLayoutId id="2147489627" r:id="rId350"/>
    <p:sldLayoutId id="2147489628" r:id="rId351"/>
    <p:sldLayoutId id="2147489629" r:id="rId352"/>
    <p:sldLayoutId id="2147489630" r:id="rId353"/>
  </p:sldLayoutIdLst>
  <p:transition spd="med"/>
  <p:txStyles>
    <p:titleStyle>
      <a:lvl1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Arial" panose="020B0604020202020204" pitchFamily="34" charset="0"/>
          <a:ea typeface="+mj-ea"/>
          <a:cs typeface="Arial" panose="020B0604020202020204" pitchFamily="34" charset="0"/>
          <a:sym typeface="Arial"/>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p:titleStyle>
    <p:bodyStyle>
      <a:lvl1pPr marL="342253" marR="0" indent="-342253" algn="l" defTabSz="914400" rtl="0" latinLnBrk="0">
        <a:lnSpc>
          <a:spcPct val="100000"/>
        </a:lnSpc>
        <a:spcBef>
          <a:spcPts val="700"/>
        </a:spcBef>
        <a:spcAft>
          <a:spcPts val="0"/>
        </a:spcAft>
        <a:buClrTx/>
        <a:buSzPct val="80000"/>
        <a:buFontTx/>
        <a:buBlip>
          <a:blip r:embed="rId355"/>
        </a:buBlip>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1pPr>
      <a:lvl2pPr marL="782291" marR="0" indent="-325963" algn="l" defTabSz="914400" rtl="0" latinLnBrk="0">
        <a:lnSpc>
          <a:spcPct val="100000"/>
        </a:lnSpc>
        <a:spcBef>
          <a:spcPts val="700"/>
        </a:spcBef>
        <a:spcAft>
          <a:spcPts val="0"/>
        </a:spcAft>
        <a:buClrTx/>
        <a:buSzPct val="70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2pPr>
      <a:lvl3pPr marL="1216896" marR="0" indent="-304229" algn="l" defTabSz="914400" rtl="0" latinLnBrk="0">
        <a:lnSpc>
          <a:spcPct val="100000"/>
        </a:lnSpc>
        <a:spcBef>
          <a:spcPts val="700"/>
        </a:spcBef>
        <a:spcAft>
          <a:spcPts val="0"/>
        </a:spcAft>
        <a:buClrTx/>
        <a:buSzPct val="65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3pPr>
      <a:lvl4pPr marL="1734097" marR="0" indent="-365075" algn="l" defTabSz="914400" rtl="0" latinLnBrk="0">
        <a:lnSpc>
          <a:spcPct val="100000"/>
        </a:lnSpc>
        <a:spcBef>
          <a:spcPts val="700"/>
        </a:spcBef>
        <a:spcAft>
          <a:spcPts val="0"/>
        </a:spcAft>
        <a:buClrTx/>
        <a:buSzPct val="65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4pPr>
      <a:lvl5pPr marL="2190427" marR="0" indent="-365075" algn="l" defTabSz="914400" rtl="0" latinLnBrk="0">
        <a:lnSpc>
          <a:spcPct val="100000"/>
        </a:lnSpc>
        <a:spcBef>
          <a:spcPts val="700"/>
        </a:spcBef>
        <a:spcAft>
          <a:spcPts val="0"/>
        </a:spcAft>
        <a:buClrTx/>
        <a:buSzPct val="100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5pPr>
      <a:lvl6pPr marL="264676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6pPr>
      <a:lvl7pPr marL="3103115"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7pPr>
      <a:lvl8pPr marL="3559444"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8pPr>
      <a:lvl9pPr marL="4015796"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634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269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69015"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5374"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1696"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38031"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194368"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071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2046EA64-3EDF-964F-8A28-C6091F3540AD}" type="slidenum">
              <a:rPr lang="en-US" smtClean="0"/>
              <a:pPr>
                <a:defRPr/>
              </a:pPr>
              <a:t>‹#›</a:t>
            </a:fld>
            <a:endParaRPr lang="en-US" dirty="0"/>
          </a:p>
        </p:txBody>
      </p:sp>
    </p:spTree>
    <p:extLst>
      <p:ext uri="{BB962C8B-B14F-4D97-AF65-F5344CB8AC3E}">
        <p14:creationId xmlns:p14="http://schemas.microsoft.com/office/powerpoint/2010/main" val="4197058318"/>
      </p:ext>
    </p:extLst>
  </p:cSld>
  <p:clrMap bg1="dk2" tx1="lt1" bg2="dk1" tx2="lt2" accent1="accent1" accent2="accent2" accent3="accent3" accent4="accent4" accent5="accent5" accent6="accent6" hlink="hlink" folHlink="folHlink"/>
  <p:sldLayoutIdLst>
    <p:sldLayoutId id="2147489632" r:id="rId1"/>
    <p:sldLayoutId id="2147489633" r:id="rId2"/>
    <p:sldLayoutId id="2147489634" r:id="rId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22563"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rgbClr val="FFFFFF"/>
                </a:solidFill>
                <a:latin typeface="Arial" panose="020B0604020202020204" pitchFamily="34" charset="0"/>
              </a:defRPr>
            </a:lvl1pPr>
          </a:lstStyle>
          <a:p>
            <a:pPr>
              <a:defRPr/>
            </a:pPr>
            <a:fld id="{356C1F27-6BAE-F84B-B45A-4986468430DA}" type="slidenum">
              <a:rPr lang="en-US" smtClean="0"/>
              <a:pPr>
                <a:defRPr/>
              </a:pPr>
              <a:t>‹#›</a:t>
            </a:fld>
            <a:endParaRPr lang="en-US" dirty="0"/>
          </a:p>
        </p:txBody>
      </p:sp>
      <p:sp>
        <p:nvSpPr>
          <p:cNvPr id="288774"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288775"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322568" name="Group 8"/>
          <p:cNvGrpSpPr>
            <a:grpSpLocks/>
          </p:cNvGrpSpPr>
          <p:nvPr/>
        </p:nvGrpSpPr>
        <p:grpSpPr bwMode="auto">
          <a:xfrm>
            <a:off x="228600" y="457200"/>
            <a:ext cx="1246188" cy="1371600"/>
            <a:chOff x="144" y="288"/>
            <a:chExt cx="785" cy="864"/>
          </a:xfrm>
        </p:grpSpPr>
        <p:sp>
          <p:nvSpPr>
            <p:cNvPr id="288778"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79"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0"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1"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2"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3"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4"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5"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6"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7"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8"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9"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90"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3000990170"/>
      </p:ext>
    </p:extLst>
  </p:cSld>
  <p:clrMap bg1="dk2" tx1="lt1" bg2="dk1" tx2="lt2" accent1="accent1" accent2="accent2" accent3="accent3" accent4="accent4" accent5="accent5" accent6="accent6" hlink="hlink" folHlink="folHlink"/>
  <p:sldLayoutIdLst>
    <p:sldLayoutId id="2147489636" r:id="rId1"/>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rPr>
              <a:pPr>
                <a:defRPr/>
              </a:pPr>
              <a:t>‹#›</a:t>
            </a:fld>
            <a:endParaRPr lang="en-US">
              <a:solidFill>
                <a:srgbClr val="FFFFCC"/>
              </a:solidFill>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5247671"/>
      </p:ext>
    </p:extLst>
  </p:cSld>
  <p:clrMap bg1="dk2" tx1="lt1" bg2="dk1" tx2="lt2" accent1="accent1" accent2="accent2" accent3="accent3" accent4="accent4" accent5="accent5" accent6="accent6" hlink="hlink" folHlink="folHlink"/>
  <p:sldLayoutIdLst>
    <p:sldLayoutId id="2147489638" r:id="rId1"/>
    <p:sldLayoutId id="2147489639" r:id="rId2"/>
    <p:sldLayoutId id="2147489640" r:id="rId3"/>
    <p:sldLayoutId id="2147489641" r:id="rId4"/>
    <p:sldLayoutId id="2147489642" r:id="rId5"/>
    <p:sldLayoutId id="2147489643" r:id="rId6"/>
    <p:sldLayoutId id="2147489644" r:id="rId7"/>
    <p:sldLayoutId id="2147489645" r:id="rId8"/>
    <p:sldLayoutId id="2147489646" r:id="rId9"/>
    <p:sldLayoutId id="2147489647" r:id="rId10"/>
    <p:sldLayoutId id="2147489648" r:id="rId11"/>
    <p:sldLayoutId id="2147489649" r:id="rId12"/>
    <p:sldLayoutId id="2147489650"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691" indent="-285652"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2602" indent="-22852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9645"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6686"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93620712"/>
      </p:ext>
    </p:extLst>
  </p:cSld>
  <p:clrMap bg1="lt1" tx1="dk1" bg2="lt2" tx2="dk2" accent1="accent1" accent2="accent2" accent3="accent3" accent4="accent4" accent5="accent5" accent6="accent6" hlink="hlink" folHlink="folHlink"/>
  <p:sldLayoutIdLst>
    <p:sldLayoutId id="2147489652" r:id="rId1"/>
    <p:sldLayoutId id="2147489653" r:id="rId2"/>
    <p:sldLayoutId id="2147489654" r:id="rId3"/>
    <p:sldLayoutId id="2147489655" r:id="rId4"/>
    <p:sldLayoutId id="2147489656" r:id="rId5"/>
    <p:sldLayoutId id="2147489657" r:id="rId6"/>
    <p:sldLayoutId id="2147489658" r:id="rId7"/>
    <p:sldLayoutId id="2147489659" r:id="rId8"/>
    <p:sldLayoutId id="2147489660" r:id="rId9"/>
    <p:sldLayoutId id="2147489661" r:id="rId10"/>
    <p:sldLayoutId id="2147489662" r:id="rId11"/>
    <p:sldLayoutId id="2147489663" r:id="rId12"/>
    <p:sldLayoutId id="214748966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52014566"/>
      </p:ext>
    </p:extLst>
  </p:cSld>
  <p:clrMap bg1="lt1" tx1="dk1" bg2="lt2" tx2="dk2" accent1="accent1" accent2="accent2" accent3="accent3" accent4="accent4" accent5="accent5" accent6="accent6" hlink="hlink" folHlink="folHlink"/>
  <p:sldLayoutIdLst>
    <p:sldLayoutId id="2147489666" r:id="rId1"/>
    <p:sldLayoutId id="2147489667" r:id="rId2"/>
    <p:sldLayoutId id="2147489668" r:id="rId3"/>
    <p:sldLayoutId id="2147489669" r:id="rId4"/>
    <p:sldLayoutId id="2147489670" r:id="rId5"/>
    <p:sldLayoutId id="2147489671" r:id="rId6"/>
    <p:sldLayoutId id="2147489672" r:id="rId7"/>
    <p:sldLayoutId id="2147489673" r:id="rId8"/>
    <p:sldLayoutId id="2147489674" r:id="rId9"/>
    <p:sldLayoutId id="2147489675" r:id="rId10"/>
    <p:sldLayoutId id="2147489676" r:id="rId11"/>
    <p:sldLayoutId id="2147489677" r:id="rId12"/>
    <p:sldLayoutId id="21474896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8"/>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6427" name="Rectangle 43"/>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428"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lgn="l">
              <a:defRPr/>
            </a:pPr>
            <a:endParaRPr lang="en-US" dirty="0"/>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2046EA64-3EDF-964F-8A28-C6091F3540AD}" type="slidenum">
              <a:rPr lang="en-US" smtClean="0"/>
              <a:pPr>
                <a:defRPr/>
              </a:pPr>
              <a:t>‹#›</a:t>
            </a:fld>
            <a:endParaRPr lang="en-US" dirty="0"/>
          </a:p>
        </p:txBody>
      </p:sp>
    </p:spTree>
    <p:extLst>
      <p:ext uri="{BB962C8B-B14F-4D97-AF65-F5344CB8AC3E}">
        <p14:creationId xmlns:p14="http://schemas.microsoft.com/office/powerpoint/2010/main" val="147286773"/>
      </p:ext>
    </p:extLst>
  </p:cSld>
  <p:clrMap bg1="dk2" tx1="lt1" bg2="dk1" tx2="lt2" accent1="accent1" accent2="accent2" accent3="accent3" accent4="accent4" accent5="accent5" accent6="accent6" hlink="hlink" folHlink="folHlink"/>
  <p:sldLayoutIdLst>
    <p:sldLayoutId id="2147487734" r:id="rId1"/>
    <p:sldLayoutId id="2147487735" r:id="rId2"/>
    <p:sldLayoutId id="2147487736" r:id="rId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5"/>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1708" indent="-228341" algn="l" rtl="0" eaLnBrk="0" fontAlgn="base" hangingPunct="0">
        <a:spcBef>
          <a:spcPct val="20000"/>
        </a:spcBef>
        <a:spcAft>
          <a:spcPct val="0"/>
        </a:spcAft>
        <a:buClr>
          <a:schemeClr val="accent2"/>
        </a:buClr>
        <a:buSzPct val="90000"/>
        <a:buFont typeface="Wingdings" charset="0"/>
        <a:buBlip>
          <a:blip r:embed="rId6"/>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8393" indent="-228341"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075" indent="-228341" algn="l" rtl="0" eaLnBrk="0" fontAlgn="base" hangingPunct="0">
        <a:spcBef>
          <a:spcPct val="20000"/>
        </a:spcBef>
        <a:spcAft>
          <a:spcPct val="0"/>
        </a:spcAft>
        <a:buClr>
          <a:schemeClr val="folHlink"/>
        </a:buClr>
        <a:buSzPct val="90000"/>
        <a:buFont typeface="Wingdings" charset="0"/>
        <a:buBlip>
          <a:blip r:embed="rId7"/>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1759"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68447"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5126"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1814"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eaLnBrk="1" hangingPunct="1">
              <a:defRPr sz="1400" b="1" i="0">
                <a:latin typeface="Arial" panose="020B0604020202020204" pitchFamily="34" charset="0"/>
              </a:defRPr>
            </a:lvl1pPr>
          </a:lstStyle>
          <a:p>
            <a:pPr algn="l">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E96FFD9D-FB4A-5F4E-86CA-E1E188EF93F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90226077"/>
      </p:ext>
    </p:extLst>
  </p:cSld>
  <p:clrMap bg1="lt1" tx1="dk1" bg2="lt2" tx2="dk2" accent1="accent1" accent2="accent2" accent3="accent3" accent4="accent4" accent5="accent5" accent6="accent6" hlink="hlink" folHlink="folHlink"/>
  <p:sldLayoutIdLst>
    <p:sldLayoutId id="2147487769" r:id="rId1"/>
    <p:sldLayoutId id="2147487770" r:id="rId2"/>
    <p:sldLayoutId id="2147487771" r:id="rId3"/>
    <p:sldLayoutId id="2147487772" r:id="rId4"/>
    <p:sldLayoutId id="2147487773" r:id="rId5"/>
    <p:sldLayoutId id="2147487774" r:id="rId6"/>
    <p:sldLayoutId id="2147487775" r:id="rId7"/>
    <p:sldLayoutId id="2147487776" r:id="rId8"/>
    <p:sldLayoutId id="2147487777" r:id="rId9"/>
    <p:sldLayoutId id="2147487778" r:id="rId10"/>
    <p:sldLayoutId id="2147487779"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686" algn="ctr" rtl="0" fontAlgn="base">
        <a:spcBef>
          <a:spcPct val="0"/>
        </a:spcBef>
        <a:spcAft>
          <a:spcPct val="0"/>
        </a:spcAft>
        <a:defRPr sz="4400">
          <a:solidFill>
            <a:schemeClr val="tx2"/>
          </a:solidFill>
          <a:latin typeface="Arial" pitchFamily="-111" charset="0"/>
        </a:defRPr>
      </a:lvl6pPr>
      <a:lvl7pPr marL="913370" algn="ctr" rtl="0" fontAlgn="base">
        <a:spcBef>
          <a:spcPct val="0"/>
        </a:spcBef>
        <a:spcAft>
          <a:spcPct val="0"/>
        </a:spcAft>
        <a:defRPr sz="4400">
          <a:solidFill>
            <a:schemeClr val="tx2"/>
          </a:solidFill>
          <a:latin typeface="Arial" pitchFamily="-111" charset="0"/>
        </a:defRPr>
      </a:lvl7pPr>
      <a:lvl8pPr marL="1370051" algn="ctr" rtl="0" fontAlgn="base">
        <a:spcBef>
          <a:spcPct val="0"/>
        </a:spcBef>
        <a:spcAft>
          <a:spcPct val="0"/>
        </a:spcAft>
        <a:defRPr sz="4400">
          <a:solidFill>
            <a:schemeClr val="tx2"/>
          </a:solidFill>
          <a:latin typeface="Arial" pitchFamily="-111" charset="0"/>
        </a:defRPr>
      </a:lvl8pPr>
      <a:lvl9pPr marL="1826739" algn="ctr" rtl="0" fontAlgn="base">
        <a:spcBef>
          <a:spcPct val="0"/>
        </a:spcBef>
        <a:spcAft>
          <a:spcPct val="0"/>
        </a:spcAft>
        <a:defRPr sz="4400">
          <a:solidFill>
            <a:schemeClr val="tx2"/>
          </a:solidFill>
          <a:latin typeface="Arial" pitchFamily="-111" charset="0"/>
        </a:defRPr>
      </a:lvl9pPr>
    </p:titleStyle>
    <p:bodyStyle>
      <a:lvl1pPr marL="342512" indent="-342512"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108" indent="-285428"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1708" indent="-228341"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598393" indent="-228341"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5075" indent="-228341"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1759" indent="-228341" algn="l" rtl="0" fontAlgn="base">
        <a:spcBef>
          <a:spcPct val="20000"/>
        </a:spcBef>
        <a:spcAft>
          <a:spcPct val="0"/>
        </a:spcAft>
        <a:buChar char="»"/>
        <a:defRPr sz="2000">
          <a:solidFill>
            <a:schemeClr val="tx1"/>
          </a:solidFill>
          <a:latin typeface="+mn-lt"/>
          <a:ea typeface="ＭＳ Ｐゴシック" pitchFamily="-111"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1"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1"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1" y="273629"/>
            <a:ext cx="8222400" cy="11391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456481" y="1604346"/>
            <a:ext cx="8222400" cy="45206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25442" rIns="0" bIns="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027" name="Rectangle 3"/>
          <p:cNvSpPr>
            <a:spLocks noGrp="1" noChangeArrowheads="1"/>
          </p:cNvSpPr>
          <p:nvPr>
            <p:ph type="dt"/>
          </p:nvPr>
        </p:nvSpPr>
        <p:spPr bwMode="auto">
          <a:xfrm>
            <a:off x="456480" y="6247379"/>
            <a:ext cx="2124000" cy="46660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14255" algn="l"/>
                <a:tab pos="828516" algn="l"/>
                <a:tab pos="1242772" algn="l"/>
                <a:tab pos="1657033" algn="l"/>
                <a:tab pos="2071288" algn="l"/>
                <a:tab pos="2485548" algn="l"/>
                <a:tab pos="2899803" algn="l"/>
                <a:tab pos="3314061" algn="l"/>
                <a:tab pos="3728319" algn="l"/>
                <a:tab pos="4142572" algn="l"/>
                <a:tab pos="4556835" algn="l"/>
                <a:tab pos="4971094" algn="l"/>
                <a:tab pos="5385349" algn="l"/>
                <a:tab pos="5799606" algn="l"/>
                <a:tab pos="6213868" algn="l"/>
                <a:tab pos="6628121" algn="l"/>
                <a:tab pos="7042378" algn="l"/>
                <a:tab pos="7456636" algn="l"/>
                <a:tab pos="7870892" algn="l"/>
                <a:tab pos="8285152" algn="l"/>
              </a:tabLst>
              <a:defRPr b="1" i="0">
                <a:solidFill>
                  <a:srgbClr val="000000"/>
                </a:solidFill>
                <a:latin typeface="Arial" panose="020B0604020202020204" pitchFamily="34" charset="0"/>
              </a:defRPr>
            </a:lvl1pPr>
          </a:lstStyle>
          <a:p>
            <a:pPr algn="l" defTabSz="414255" hangingPunct="0">
              <a:lnSpc>
                <a:spcPct val="93000"/>
              </a:lnSpc>
              <a:buSzPct val="100000"/>
            </a:pPr>
            <a:endParaRPr lang="en-US" sz="1800" dirty="0">
              <a:cs typeface="Arial Unicode MS" charset="0"/>
            </a:endParaRPr>
          </a:p>
        </p:txBody>
      </p:sp>
      <p:sp>
        <p:nvSpPr>
          <p:cNvPr id="1028" name="Rectangle 4"/>
          <p:cNvSpPr>
            <a:spLocks noGrp="1" noChangeArrowheads="1"/>
          </p:cNvSpPr>
          <p:nvPr>
            <p:ph type="ftr"/>
          </p:nvPr>
        </p:nvSpPr>
        <p:spPr bwMode="auto">
          <a:xfrm>
            <a:off x="3127680" y="6247379"/>
            <a:ext cx="2892960" cy="46660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14255" algn="l"/>
                <a:tab pos="828516" algn="l"/>
                <a:tab pos="1242772" algn="l"/>
                <a:tab pos="1657033" algn="l"/>
                <a:tab pos="2071288" algn="l"/>
                <a:tab pos="2485548" algn="l"/>
                <a:tab pos="2899803" algn="l"/>
                <a:tab pos="3314061" algn="l"/>
                <a:tab pos="3728319" algn="l"/>
                <a:tab pos="4142572" algn="l"/>
                <a:tab pos="4556835" algn="l"/>
                <a:tab pos="4971094" algn="l"/>
                <a:tab pos="5385349" algn="l"/>
                <a:tab pos="5799606" algn="l"/>
                <a:tab pos="6213868" algn="l"/>
                <a:tab pos="6628121" algn="l"/>
                <a:tab pos="7042378" algn="l"/>
                <a:tab pos="7456636" algn="l"/>
                <a:tab pos="7870892" algn="l"/>
                <a:tab pos="8285152" algn="l"/>
              </a:tabLst>
              <a:defRPr b="1" i="0">
                <a:solidFill>
                  <a:srgbClr val="000000"/>
                </a:solidFill>
                <a:latin typeface="Arial" panose="020B0604020202020204" pitchFamily="34" charset="0"/>
              </a:defRPr>
            </a:lvl1pPr>
          </a:lstStyle>
          <a:p>
            <a:pPr algn="l" defTabSz="414255" hangingPunct="0">
              <a:lnSpc>
                <a:spcPct val="93000"/>
              </a:lnSpc>
              <a:buSzPct val="100000"/>
            </a:pPr>
            <a:endParaRPr lang="en-US" sz="1800" dirty="0">
              <a:cs typeface="Arial Unicode MS" charset="0"/>
            </a:endParaRPr>
          </a:p>
        </p:txBody>
      </p:sp>
      <p:sp>
        <p:nvSpPr>
          <p:cNvPr id="1029" name="Rectangle 5"/>
          <p:cNvSpPr>
            <a:spLocks noGrp="1" noChangeArrowheads="1"/>
          </p:cNvSpPr>
          <p:nvPr>
            <p:ph type="sldNum"/>
          </p:nvPr>
        </p:nvSpPr>
        <p:spPr bwMode="auto">
          <a:xfrm>
            <a:off x="6556320" y="6247379"/>
            <a:ext cx="2124000" cy="46660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14255" algn="l"/>
                <a:tab pos="828516" algn="l"/>
                <a:tab pos="1242772" algn="l"/>
                <a:tab pos="1657033" algn="l"/>
                <a:tab pos="2071288" algn="l"/>
                <a:tab pos="2485548" algn="l"/>
                <a:tab pos="2899803" algn="l"/>
                <a:tab pos="3314061" algn="l"/>
                <a:tab pos="3728319" algn="l"/>
                <a:tab pos="4142572" algn="l"/>
                <a:tab pos="4556835" algn="l"/>
                <a:tab pos="4971094" algn="l"/>
                <a:tab pos="5385349" algn="l"/>
                <a:tab pos="5799606" algn="l"/>
                <a:tab pos="6213868" algn="l"/>
                <a:tab pos="6628121" algn="l"/>
                <a:tab pos="7042378" algn="l"/>
                <a:tab pos="7456636" algn="l"/>
                <a:tab pos="7870892" algn="l"/>
                <a:tab pos="8285152" algn="l"/>
              </a:tabLst>
              <a:defRPr b="1" i="0">
                <a:solidFill>
                  <a:srgbClr val="000000"/>
                </a:solidFill>
                <a:latin typeface="Arial" panose="020B0604020202020204" pitchFamily="34" charset="0"/>
              </a:defRPr>
            </a:lvl1pPr>
          </a:lstStyle>
          <a:p>
            <a:pPr algn="l" defTabSz="414255" hangingPunct="0">
              <a:lnSpc>
                <a:spcPct val="93000"/>
              </a:lnSpc>
              <a:buSzPct val="100000"/>
            </a:pPr>
            <a:fld id="{CAE02FDE-3DAD-454E-9DA5-71B571212DDA}" type="slidenum">
              <a:rPr lang="en-US" sz="1800" smtClean="0">
                <a:cs typeface="Arial Unicode MS" charset="0"/>
              </a:rPr>
              <a:pPr algn="l" defTabSz="414255" hangingPunct="0">
                <a:lnSpc>
                  <a:spcPct val="93000"/>
                </a:lnSpc>
                <a:buSzPct val="100000"/>
              </a:pPr>
              <a:t>‹#›</a:t>
            </a:fld>
            <a:endParaRPr lang="en-US" sz="1800" dirty="0">
              <a:cs typeface="Arial Unicode MS" charset="0"/>
            </a:endParaRPr>
          </a:p>
        </p:txBody>
      </p:sp>
    </p:spTree>
    <p:extLst>
      <p:ext uri="{BB962C8B-B14F-4D97-AF65-F5344CB8AC3E}">
        <p14:creationId xmlns:p14="http://schemas.microsoft.com/office/powerpoint/2010/main" val="23670900"/>
      </p:ext>
    </p:extLst>
  </p:cSld>
  <p:clrMap bg1="lt1" tx1="dk1" bg2="lt2" tx2="dk2" accent1="accent1" accent2="accent2" accent3="accent3" accent4="accent4" accent5="accent5" accent6="accent6" hlink="hlink" folHlink="folHlink"/>
  <p:sldLayoutIdLst>
    <p:sldLayoutId id="2147487835" r:id="rId1"/>
    <p:sldLayoutId id="2147487836" r:id="rId2"/>
    <p:sldLayoutId id="2147487837" r:id="rId3"/>
    <p:sldLayoutId id="2147487838" r:id="rId4"/>
    <p:sldLayoutId id="2147487839" r:id="rId5"/>
    <p:sldLayoutId id="2147487840" r:id="rId6"/>
    <p:sldLayoutId id="2147487841" r:id="rId7"/>
    <p:sldLayoutId id="2147487842" r:id="rId8"/>
    <p:sldLayoutId id="2147487843" r:id="rId9"/>
    <p:sldLayoutId id="2147487844" r:id="rId10"/>
    <p:sldLayoutId id="2147487845" r:id="rId11"/>
    <p:sldLayoutId id="2147487846" r:id="rId12"/>
  </p:sldLayoutIdLst>
  <p:txStyles>
    <p:titleStyle>
      <a:lvl1pPr algn="ctr" defTabSz="414255" rtl="0" fontAlgn="base" hangingPunct="0">
        <a:lnSpc>
          <a:spcPct val="93000"/>
        </a:lnSpc>
        <a:spcBef>
          <a:spcPct val="0"/>
        </a:spcBef>
        <a:spcAft>
          <a:spcPct val="0"/>
        </a:spcAft>
        <a:buClr>
          <a:srgbClr val="000000"/>
        </a:buClr>
        <a:buSzPct val="100000"/>
        <a:buFont typeface="Times New Roman" charset="0"/>
        <a:defRPr sz="4000" b="1" i="0">
          <a:solidFill>
            <a:srgbClr val="000000"/>
          </a:solidFill>
          <a:latin typeface="Arial" panose="020B0604020202020204" pitchFamily="34" charset="0"/>
          <a:ea typeface="+mj-ea"/>
          <a:cs typeface="+mj-cs"/>
        </a:defRPr>
      </a:lvl1pPr>
      <a:lvl2pPr marL="673171" indent="-258909" algn="ctr" defTabSz="414255"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2pPr>
      <a:lvl3pPr marL="1035641" indent="-207130" algn="ctr" defTabSz="414255"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3pPr>
      <a:lvl4pPr marL="1449900" indent="-207130" algn="ctr" defTabSz="414255"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4pPr>
      <a:lvl5pPr marL="1864161" indent="-207130" algn="ctr" defTabSz="414255"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5pPr>
      <a:lvl6pPr marL="2278419" indent="-207130" algn="ctr" defTabSz="414255"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6pPr>
      <a:lvl7pPr marL="2692677" indent="-207130" algn="ctr" defTabSz="414255"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7pPr>
      <a:lvl8pPr marL="3106934" indent="-207130" algn="ctr" defTabSz="414255"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8pPr>
      <a:lvl9pPr marL="3521190" indent="-207130" algn="ctr" defTabSz="414255"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9pPr>
    </p:titleStyle>
    <p:bodyStyle>
      <a:lvl1pPr marL="310693" indent="-310693" algn="l" defTabSz="414255" rtl="0" fontAlgn="base" hangingPunct="0">
        <a:lnSpc>
          <a:spcPct val="93000"/>
        </a:lnSpc>
        <a:spcBef>
          <a:spcPct val="0"/>
        </a:spcBef>
        <a:spcAft>
          <a:spcPts val="1281"/>
        </a:spcAft>
        <a:buClr>
          <a:srgbClr val="000000"/>
        </a:buClr>
        <a:buSzPct val="100000"/>
        <a:buFont typeface="Times New Roman" charset="0"/>
        <a:defRPr sz="2900" b="1" i="0">
          <a:solidFill>
            <a:srgbClr val="000000"/>
          </a:solidFill>
          <a:latin typeface="Arial" panose="020B0604020202020204" pitchFamily="34" charset="0"/>
          <a:ea typeface="+mn-ea"/>
          <a:cs typeface="+mn-cs"/>
        </a:defRPr>
      </a:lvl1pPr>
      <a:lvl2pPr marL="673171" indent="-258909" algn="l" defTabSz="414255" rtl="0" fontAlgn="base" hangingPunct="0">
        <a:lnSpc>
          <a:spcPct val="93000"/>
        </a:lnSpc>
        <a:spcBef>
          <a:spcPct val="0"/>
        </a:spcBef>
        <a:spcAft>
          <a:spcPts val="1032"/>
        </a:spcAft>
        <a:buClr>
          <a:srgbClr val="000000"/>
        </a:buClr>
        <a:buSzPct val="100000"/>
        <a:buFont typeface="Times New Roman" charset="0"/>
        <a:defRPr sz="2500" b="1" i="0">
          <a:solidFill>
            <a:srgbClr val="000000"/>
          </a:solidFill>
          <a:latin typeface="Arial" panose="020B0604020202020204" pitchFamily="34" charset="0"/>
          <a:ea typeface="+mn-ea"/>
          <a:cs typeface="+mn-cs"/>
        </a:defRPr>
      </a:lvl2pPr>
      <a:lvl3pPr marL="1035641" indent="-207130" algn="l" defTabSz="414255" rtl="0" fontAlgn="base" hangingPunct="0">
        <a:lnSpc>
          <a:spcPct val="93000"/>
        </a:lnSpc>
        <a:spcBef>
          <a:spcPct val="0"/>
        </a:spcBef>
        <a:spcAft>
          <a:spcPts val="771"/>
        </a:spcAft>
        <a:buClr>
          <a:srgbClr val="000000"/>
        </a:buClr>
        <a:buSzPct val="100000"/>
        <a:buFont typeface="Times New Roman" charset="0"/>
        <a:defRPr sz="2200" b="1" i="0">
          <a:solidFill>
            <a:srgbClr val="000000"/>
          </a:solidFill>
          <a:latin typeface="Arial" panose="020B0604020202020204" pitchFamily="34" charset="0"/>
          <a:ea typeface="+mn-ea"/>
          <a:cs typeface="+mn-cs"/>
        </a:defRPr>
      </a:lvl3pPr>
      <a:lvl4pPr marL="1449900" indent="-207130" algn="l" defTabSz="414255" rtl="0" fontAlgn="base" hangingPunct="0">
        <a:lnSpc>
          <a:spcPct val="93000"/>
        </a:lnSpc>
        <a:spcBef>
          <a:spcPct val="0"/>
        </a:spcBef>
        <a:spcAft>
          <a:spcPts val="522"/>
        </a:spcAft>
        <a:buClr>
          <a:srgbClr val="000000"/>
        </a:buClr>
        <a:buSzPct val="100000"/>
        <a:buFont typeface="Times New Roman" charset="0"/>
        <a:defRPr sz="1800" b="1" i="0">
          <a:solidFill>
            <a:srgbClr val="000000"/>
          </a:solidFill>
          <a:latin typeface="Arial" panose="020B0604020202020204" pitchFamily="34" charset="0"/>
          <a:ea typeface="+mn-ea"/>
          <a:cs typeface="+mn-cs"/>
        </a:defRPr>
      </a:lvl4pPr>
      <a:lvl5pPr marL="1864161" indent="-207130" algn="l" defTabSz="414255" rtl="0" fontAlgn="base" hangingPunct="0">
        <a:lnSpc>
          <a:spcPct val="93000"/>
        </a:lnSpc>
        <a:spcBef>
          <a:spcPct val="0"/>
        </a:spcBef>
        <a:spcAft>
          <a:spcPts val="261"/>
        </a:spcAft>
        <a:buClr>
          <a:srgbClr val="000000"/>
        </a:buClr>
        <a:buSzPct val="100000"/>
        <a:buFont typeface="Times New Roman" charset="0"/>
        <a:defRPr sz="1800" b="1" i="0">
          <a:solidFill>
            <a:srgbClr val="000000"/>
          </a:solidFill>
          <a:latin typeface="Arial" panose="020B0604020202020204" pitchFamily="34" charset="0"/>
          <a:ea typeface="+mn-ea"/>
          <a:cs typeface="+mn-cs"/>
        </a:defRPr>
      </a:lvl5pPr>
      <a:lvl6pPr marL="2278419" indent="-207130" algn="l" defTabSz="414255"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2677" indent="-207130" algn="l" defTabSz="414255"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06934" indent="-207130" algn="l" defTabSz="414255"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1190" indent="-207130" algn="l" defTabSz="414255"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en-US"/>
      </a:defPPr>
      <a:lvl1pPr marL="0" algn="l" defTabSz="414255" rtl="0" eaLnBrk="1" latinLnBrk="0" hangingPunct="1">
        <a:defRPr sz="1600" kern="1200">
          <a:solidFill>
            <a:schemeClr val="tx1"/>
          </a:solidFill>
          <a:latin typeface="+mn-lt"/>
          <a:ea typeface="+mn-ea"/>
          <a:cs typeface="+mn-cs"/>
        </a:defRPr>
      </a:lvl1pPr>
      <a:lvl2pPr marL="414255" algn="l" defTabSz="414255" rtl="0" eaLnBrk="1" latinLnBrk="0" hangingPunct="1">
        <a:defRPr sz="1600" kern="1200">
          <a:solidFill>
            <a:schemeClr val="tx1"/>
          </a:solidFill>
          <a:latin typeface="+mn-lt"/>
          <a:ea typeface="+mn-ea"/>
          <a:cs typeface="+mn-cs"/>
        </a:defRPr>
      </a:lvl2pPr>
      <a:lvl3pPr marL="828516" algn="l" defTabSz="414255" rtl="0" eaLnBrk="1" latinLnBrk="0" hangingPunct="1">
        <a:defRPr sz="1600" kern="1200">
          <a:solidFill>
            <a:schemeClr val="tx1"/>
          </a:solidFill>
          <a:latin typeface="+mn-lt"/>
          <a:ea typeface="+mn-ea"/>
          <a:cs typeface="+mn-cs"/>
        </a:defRPr>
      </a:lvl3pPr>
      <a:lvl4pPr marL="1242772" algn="l" defTabSz="414255" rtl="0" eaLnBrk="1" latinLnBrk="0" hangingPunct="1">
        <a:defRPr sz="1600" kern="1200">
          <a:solidFill>
            <a:schemeClr val="tx1"/>
          </a:solidFill>
          <a:latin typeface="+mn-lt"/>
          <a:ea typeface="+mn-ea"/>
          <a:cs typeface="+mn-cs"/>
        </a:defRPr>
      </a:lvl4pPr>
      <a:lvl5pPr marL="1657033" algn="l" defTabSz="414255" rtl="0" eaLnBrk="1" latinLnBrk="0" hangingPunct="1">
        <a:defRPr sz="1600" kern="1200">
          <a:solidFill>
            <a:schemeClr val="tx1"/>
          </a:solidFill>
          <a:latin typeface="+mn-lt"/>
          <a:ea typeface="+mn-ea"/>
          <a:cs typeface="+mn-cs"/>
        </a:defRPr>
      </a:lvl5pPr>
      <a:lvl6pPr marL="2071288" algn="l" defTabSz="414255" rtl="0" eaLnBrk="1" latinLnBrk="0" hangingPunct="1">
        <a:defRPr sz="1600" kern="1200">
          <a:solidFill>
            <a:schemeClr val="tx1"/>
          </a:solidFill>
          <a:latin typeface="+mn-lt"/>
          <a:ea typeface="+mn-ea"/>
          <a:cs typeface="+mn-cs"/>
        </a:defRPr>
      </a:lvl6pPr>
      <a:lvl7pPr marL="2485548" algn="l" defTabSz="414255" rtl="0" eaLnBrk="1" latinLnBrk="0" hangingPunct="1">
        <a:defRPr sz="1600" kern="1200">
          <a:solidFill>
            <a:schemeClr val="tx1"/>
          </a:solidFill>
          <a:latin typeface="+mn-lt"/>
          <a:ea typeface="+mn-ea"/>
          <a:cs typeface="+mn-cs"/>
        </a:defRPr>
      </a:lvl7pPr>
      <a:lvl8pPr marL="2899803" algn="l" defTabSz="414255" rtl="0" eaLnBrk="1" latinLnBrk="0" hangingPunct="1">
        <a:defRPr sz="1600" kern="1200">
          <a:solidFill>
            <a:schemeClr val="tx1"/>
          </a:solidFill>
          <a:latin typeface="+mn-lt"/>
          <a:ea typeface="+mn-ea"/>
          <a:cs typeface="+mn-cs"/>
        </a:defRPr>
      </a:lvl8pPr>
      <a:lvl9pPr marL="3314061" algn="l" defTabSz="414255"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68" tIns="40933" rIns="81868" bIns="40933" anchor="ctr"/>
          <a:lstStyle/>
          <a:p>
            <a:pPr algn="l" defTabSz="404326"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2" name="Text Box 2"/>
          <p:cNvSpPr txBox="1">
            <a:spLocks noChangeArrowheads="1"/>
          </p:cNvSpPr>
          <p:nvPr/>
        </p:nvSpPr>
        <p:spPr bwMode="auto">
          <a:xfrm>
            <a:off x="761571" y="6558049"/>
            <a:ext cx="876887" cy="223110"/>
          </a:xfrm>
          <a:prstGeom prst="rect">
            <a:avLst/>
          </a:prstGeom>
          <a:noFill/>
          <a:ln w="9525">
            <a:noFill/>
            <a:round/>
            <a:headEnd/>
            <a:tailEnd/>
          </a:ln>
          <a:effectLst/>
        </p:spPr>
        <p:txBody>
          <a:bodyPr wrap="none" lIns="80575" tIns="41896" rIns="80575" bIns="4189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6553" eaLnBrk="0" hangingPunct="0">
              <a:spcBef>
                <a:spcPts val="505"/>
              </a:spcBef>
              <a:buClr>
                <a:srgbClr val="FFFFFF"/>
              </a:buClr>
              <a:buSzPct val="100000"/>
              <a:buFont typeface="Arial" charset="0"/>
              <a:buNone/>
              <a:defRPr/>
            </a:pPr>
            <a:r>
              <a:rPr lang="en-GB" sz="800" b="1" i="0" dirty="0">
                <a:solidFill>
                  <a:srgbClr val="FFFFFF"/>
                </a:solidFill>
                <a:latin typeface="Arial" panose="020B0604020202020204" pitchFamily="34" charset="0"/>
              </a:rPr>
              <a:t>© </a:t>
            </a:r>
            <a:r>
              <a:rPr lang="en-GB" sz="900" b="1" i="0" dirty="0">
                <a:solidFill>
                  <a:srgbClr val="FFFFFF"/>
                </a:solidFill>
                <a:latin typeface="Arial" panose="020B0604020202020204" pitchFamily="34" charset="0"/>
              </a:rPr>
              <a:t>2006</a:t>
            </a:r>
            <a:r>
              <a:rPr lang="en-GB" sz="800" b="1" i="0" dirty="0">
                <a:solidFill>
                  <a:srgbClr val="FFFFFF"/>
                </a:solidFill>
                <a:latin typeface="Arial" panose="020B0604020202020204" pitchFamily="34" charset="0"/>
              </a:rPr>
              <a:t> TBBMI</a:t>
            </a:r>
          </a:p>
        </p:txBody>
      </p:sp>
      <p:sp>
        <p:nvSpPr>
          <p:cNvPr id="2052" name="Rectangle 3"/>
          <p:cNvSpPr>
            <a:spLocks noChangeArrowheads="1"/>
          </p:cNvSpPr>
          <p:nvPr/>
        </p:nvSpPr>
        <p:spPr bwMode="auto">
          <a:xfrm>
            <a:off x="7814556" y="6542235"/>
            <a:ext cx="673072" cy="225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75" tIns="41896" rIns="80575" bIns="41896" anchor="ctr">
            <a:spAutoFit/>
          </a:bodyPr>
          <a:lstStyle/>
          <a:p>
            <a:pPr defTabSz="404326" eaLnBrk="0" hangingPunct="0">
              <a:buClr>
                <a:srgbClr val="FFFFFF"/>
              </a:buClr>
              <a:buSzPct val="100000"/>
              <a:buFont typeface="Comic Sans MS"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900"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461818" y="106468"/>
            <a:ext cx="4061114" cy="924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882" tIns="45441" rIns="90882" bIns="45441">
            <a:spAutoFit/>
          </a:bodyPr>
          <a:lstStyle/>
          <a:p>
            <a:pPr algn="l" defTabSz="404326" eaLnBrk="0" hangingPunct="0">
              <a:lnSpc>
                <a:spcPct val="125000"/>
              </a:lnSpc>
              <a:spcBef>
                <a:spcPts val="1346"/>
              </a:spcBef>
              <a:buClr>
                <a:srgbClr val="FFFF00"/>
              </a:buClr>
              <a:buSzPct val="100000"/>
              <a:buFont typeface="Helvetica"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2200" b="1">
                <a:solidFill>
                  <a:srgbClr val="FFFF00"/>
                </a:solidFill>
                <a:latin typeface="Helvetica" charset="0"/>
              </a:rPr>
              <a:t>The  New Testament          Comes Together</a:t>
            </a:r>
          </a:p>
        </p:txBody>
      </p:sp>
    </p:spTree>
    <p:extLst>
      <p:ext uri="{BB962C8B-B14F-4D97-AF65-F5344CB8AC3E}">
        <p14:creationId xmlns:p14="http://schemas.microsoft.com/office/powerpoint/2010/main" val="344270470"/>
      </p:ext>
    </p:extLst>
  </p:cSld>
  <p:clrMap bg1="lt1" tx1="dk1" bg2="lt2" tx2="dk2" accent1="accent1" accent2="accent2" accent3="accent3" accent4="accent4" accent5="accent5" accent6="accent6" hlink="hlink" folHlink="folHlink"/>
  <p:sldLayoutIdLst>
    <p:sldLayoutId id="2147487893" r:id="rId1"/>
    <p:sldLayoutId id="2147487894" r:id="rId2"/>
    <p:sldLayoutId id="2147487895" r:id="rId3"/>
    <p:sldLayoutId id="2147487896" r:id="rId4"/>
    <p:sldLayoutId id="2147487897" r:id="rId5"/>
    <p:sldLayoutId id="2147487898" r:id="rId6"/>
    <p:sldLayoutId id="2147487899" r:id="rId7"/>
    <p:sldLayoutId id="2147487900" r:id="rId8"/>
    <p:sldLayoutId id="2147487901" r:id="rId9"/>
    <p:sldLayoutId id="2147487902" r:id="rId10"/>
    <p:sldLayoutId id="2147487903" r:id="rId11"/>
  </p:sldLayoutIdLst>
  <p:txStyles>
    <p:titleStyle>
      <a:lvl1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300"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8604"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7901"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7203"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0292" indent="-330292" algn="l" defTabSz="404326"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6076" indent="-274769" algn="l" defTabSz="404326"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9013" indent="-217823" algn="l" defTabSz="404326"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0317"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1624"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4488"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3789"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3095"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2390"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300" rtl="0" eaLnBrk="1" latinLnBrk="0" hangingPunct="1">
        <a:defRPr sz="1600" kern="1200">
          <a:solidFill>
            <a:schemeClr val="tx1"/>
          </a:solidFill>
          <a:latin typeface="+mn-lt"/>
          <a:ea typeface="+mn-ea"/>
          <a:cs typeface="+mn-cs"/>
        </a:defRPr>
      </a:lvl1pPr>
      <a:lvl2pPr marL="409300" algn="l" defTabSz="409300" rtl="0" eaLnBrk="1" latinLnBrk="0" hangingPunct="1">
        <a:defRPr sz="1600" kern="1200">
          <a:solidFill>
            <a:schemeClr val="tx1"/>
          </a:solidFill>
          <a:latin typeface="+mn-lt"/>
          <a:ea typeface="+mn-ea"/>
          <a:cs typeface="+mn-cs"/>
        </a:defRPr>
      </a:lvl2pPr>
      <a:lvl3pPr marL="818604" algn="l" defTabSz="409300" rtl="0" eaLnBrk="1" latinLnBrk="0" hangingPunct="1">
        <a:defRPr sz="1600" kern="1200">
          <a:solidFill>
            <a:schemeClr val="tx1"/>
          </a:solidFill>
          <a:latin typeface="+mn-lt"/>
          <a:ea typeface="+mn-ea"/>
          <a:cs typeface="+mn-cs"/>
        </a:defRPr>
      </a:lvl3pPr>
      <a:lvl4pPr marL="1227901" algn="l" defTabSz="409300" rtl="0" eaLnBrk="1" latinLnBrk="0" hangingPunct="1">
        <a:defRPr sz="1600" kern="1200">
          <a:solidFill>
            <a:schemeClr val="tx1"/>
          </a:solidFill>
          <a:latin typeface="+mn-lt"/>
          <a:ea typeface="+mn-ea"/>
          <a:cs typeface="+mn-cs"/>
        </a:defRPr>
      </a:lvl4pPr>
      <a:lvl5pPr marL="1637203" algn="l" defTabSz="409300" rtl="0" eaLnBrk="1" latinLnBrk="0" hangingPunct="1">
        <a:defRPr sz="1600" kern="1200">
          <a:solidFill>
            <a:schemeClr val="tx1"/>
          </a:solidFill>
          <a:latin typeface="+mn-lt"/>
          <a:ea typeface="+mn-ea"/>
          <a:cs typeface="+mn-cs"/>
        </a:defRPr>
      </a:lvl5pPr>
      <a:lvl6pPr marL="2046503" algn="l" defTabSz="409300" rtl="0" eaLnBrk="1" latinLnBrk="0" hangingPunct="1">
        <a:defRPr sz="1600" kern="1200">
          <a:solidFill>
            <a:schemeClr val="tx1"/>
          </a:solidFill>
          <a:latin typeface="+mn-lt"/>
          <a:ea typeface="+mn-ea"/>
          <a:cs typeface="+mn-cs"/>
        </a:defRPr>
      </a:lvl6pPr>
      <a:lvl7pPr marL="2455805" algn="l" defTabSz="409300" rtl="0" eaLnBrk="1" latinLnBrk="0" hangingPunct="1">
        <a:defRPr sz="1600" kern="1200">
          <a:solidFill>
            <a:schemeClr val="tx1"/>
          </a:solidFill>
          <a:latin typeface="+mn-lt"/>
          <a:ea typeface="+mn-ea"/>
          <a:cs typeface="+mn-cs"/>
        </a:defRPr>
      </a:lvl7pPr>
      <a:lvl8pPr marL="2865108" algn="l" defTabSz="409300" rtl="0" eaLnBrk="1" latinLnBrk="0" hangingPunct="1">
        <a:defRPr sz="1600" kern="1200">
          <a:solidFill>
            <a:schemeClr val="tx1"/>
          </a:solidFill>
          <a:latin typeface="+mn-lt"/>
          <a:ea typeface="+mn-ea"/>
          <a:cs typeface="+mn-cs"/>
        </a:defRPr>
      </a:lvl8pPr>
      <a:lvl9pPr marL="3274406" algn="l" defTabSz="40930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3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0.xml"/></Relationships>
</file>

<file path=ppt/slides/_rels/slide10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3.xml"/><Relationship Id="rId1" Type="http://schemas.openxmlformats.org/officeDocument/2006/relationships/slideLayout" Target="../slideLayouts/slideLayout131.xml"/></Relationships>
</file>

<file path=ppt/slides/_rels/slide10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4.xml"/><Relationship Id="rId1" Type="http://schemas.openxmlformats.org/officeDocument/2006/relationships/slideLayout" Target="../slideLayouts/slideLayout131.xml"/></Relationships>
</file>

<file path=ppt/slides/_rels/slide10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5.xml"/><Relationship Id="rId1" Type="http://schemas.openxmlformats.org/officeDocument/2006/relationships/slideLayout" Target="../slideLayouts/slideLayout131.xml"/><Relationship Id="rId4" Type="http://schemas.openxmlformats.org/officeDocument/2006/relationships/image" Target="../media/image127.png"/></Relationships>
</file>

<file path=ppt/slides/_rels/slide10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6.xml"/><Relationship Id="rId1" Type="http://schemas.openxmlformats.org/officeDocument/2006/relationships/slideLayout" Target="../slideLayouts/slideLayout254.xml"/><Relationship Id="rId4" Type="http://schemas.openxmlformats.org/officeDocument/2006/relationships/image" Target="../media/image119.png"/></Relationships>
</file>

<file path=ppt/slides/_rels/slide10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7.xml"/><Relationship Id="rId1" Type="http://schemas.openxmlformats.org/officeDocument/2006/relationships/slideLayout" Target="../slideLayouts/slideLayout131.xml"/></Relationships>
</file>

<file path=ppt/slides/_rels/slide105.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88.xml"/><Relationship Id="rId1" Type="http://schemas.openxmlformats.org/officeDocument/2006/relationships/slideLayout" Target="../slideLayouts/slideLayout131.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86.xml"/><Relationship Id="rId1" Type="http://schemas.openxmlformats.org/officeDocument/2006/relationships/themeOverride" Target="../theme/themeOverride3.xml"/></Relationships>
</file>

<file path=ppt/slides/_rels/slide10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0.xml"/><Relationship Id="rId1" Type="http://schemas.openxmlformats.org/officeDocument/2006/relationships/slideLayout" Target="../slideLayouts/slideLayout81.xml"/></Relationships>
</file>

<file path=ppt/slides/_rels/slide10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1.xml"/><Relationship Id="rId1" Type="http://schemas.openxmlformats.org/officeDocument/2006/relationships/slideLayout" Target="../slideLayouts/slideLayout105.xml"/></Relationships>
</file>

<file path=ppt/slides/_rels/slide10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2.xml"/><Relationship Id="rId1" Type="http://schemas.openxmlformats.org/officeDocument/2006/relationships/slideLayout" Target="../slideLayouts/slideLayout254.xml"/><Relationship Id="rId4" Type="http://schemas.openxmlformats.org/officeDocument/2006/relationships/image" Target="../media/image119.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381.xml"/><Relationship Id="rId4" Type="http://schemas.openxmlformats.org/officeDocument/2006/relationships/image" Target="../media/image47.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59.xml"/></Relationships>
</file>

<file path=ppt/slides/_rels/slide11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4.xml"/><Relationship Id="rId1" Type="http://schemas.openxmlformats.org/officeDocument/2006/relationships/slideLayout" Target="../slideLayouts/slideLayout86.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73.xml"/><Relationship Id="rId1" Type="http://schemas.openxmlformats.org/officeDocument/2006/relationships/themeOverride" Target="../theme/themeOverride4.xml"/><Relationship Id="rId4" Type="http://schemas.openxmlformats.org/officeDocument/2006/relationships/image" Target="../media/image133.jpg"/></Relationships>
</file>

<file path=ppt/slides/_rels/slide11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6.xml"/><Relationship Id="rId1" Type="http://schemas.openxmlformats.org/officeDocument/2006/relationships/slideLayout" Target="../slideLayouts/slideLayout49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08.xml"/></Relationships>
</file>

<file path=ppt/slides/_rels/slide11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7.xml"/><Relationship Id="rId1" Type="http://schemas.openxmlformats.org/officeDocument/2006/relationships/slideLayout" Target="../slideLayouts/slideLayout254.xml"/><Relationship Id="rId4" Type="http://schemas.openxmlformats.org/officeDocument/2006/relationships/image" Target="../media/image119.png"/></Relationships>
</file>

<file path=ppt/slides/_rels/slide11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8.xml"/><Relationship Id="rId1" Type="http://schemas.openxmlformats.org/officeDocument/2006/relationships/slideLayout" Target="../slideLayouts/slideLayout14.xml"/><Relationship Id="rId4" Type="http://schemas.openxmlformats.org/officeDocument/2006/relationships/image" Target="../media/image136.jpeg"/></Relationships>
</file>

<file path=ppt/slides/_rels/slide11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9.xml"/><Relationship Id="rId1" Type="http://schemas.openxmlformats.org/officeDocument/2006/relationships/slideLayout" Target="../slideLayouts/slideLayout254.xml"/><Relationship Id="rId4" Type="http://schemas.openxmlformats.org/officeDocument/2006/relationships/image" Target="../media/image119.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8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1.xml"/><Relationship Id="rId1" Type="http://schemas.openxmlformats.org/officeDocument/2006/relationships/slideLayout" Target="../slideLayouts/slideLayout254.xml"/><Relationship Id="rId4" Type="http://schemas.openxmlformats.org/officeDocument/2006/relationships/image" Target="../media/image119.png"/></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12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2.xml"/><Relationship Id="rId1" Type="http://schemas.openxmlformats.org/officeDocument/2006/relationships/slideLayout" Target="../slideLayouts/slideLayout105.xml"/></Relationships>
</file>

<file path=ppt/slides/_rels/slide12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3.xml"/><Relationship Id="rId1" Type="http://schemas.openxmlformats.org/officeDocument/2006/relationships/slideLayout" Target="../slideLayouts/slideLayout283.xml"/></Relationships>
</file>

<file path=ppt/slides/_rels/slide122.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04.xml"/><Relationship Id="rId1" Type="http://schemas.openxmlformats.org/officeDocument/2006/relationships/slideLayout" Target="../slideLayouts/slideLayout131.xml"/></Relationships>
</file>

<file path=ppt/slides/_rels/slide12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5.xml"/><Relationship Id="rId1" Type="http://schemas.openxmlformats.org/officeDocument/2006/relationships/slideLayout" Target="../slideLayouts/slideLayout798.xml"/></Relationships>
</file>

<file path=ppt/slides/_rels/slide12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6.xml"/><Relationship Id="rId1" Type="http://schemas.openxmlformats.org/officeDocument/2006/relationships/slideLayout" Target="../slideLayouts/slideLayout238.xml"/><Relationship Id="rId5" Type="http://schemas.openxmlformats.org/officeDocument/2006/relationships/image" Target="../media/image143.jpeg"/><Relationship Id="rId4" Type="http://schemas.openxmlformats.org/officeDocument/2006/relationships/image" Target="../media/image142.jpeg"/></Relationships>
</file>

<file path=ppt/slides/_rels/slide12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7.xml"/><Relationship Id="rId1" Type="http://schemas.openxmlformats.org/officeDocument/2006/relationships/slideLayout" Target="../slideLayouts/slideLayout131.xml"/></Relationships>
</file>

<file path=ppt/slides/_rels/slide12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8.xml"/><Relationship Id="rId1" Type="http://schemas.openxmlformats.org/officeDocument/2006/relationships/slideLayout" Target="../slideLayouts/slideLayout105.xml"/></Relationships>
</file>

<file path=ppt/slides/_rels/slide12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09.xml"/><Relationship Id="rId1" Type="http://schemas.openxmlformats.org/officeDocument/2006/relationships/slideLayout" Target="../slideLayouts/slideLayout131.xml"/></Relationships>
</file>

<file path=ppt/slides/_rels/slide12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0.xml"/><Relationship Id="rId1" Type="http://schemas.openxmlformats.org/officeDocument/2006/relationships/slideLayout" Target="../slideLayouts/slideLayout13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96.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13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2.xml"/><Relationship Id="rId1" Type="http://schemas.openxmlformats.org/officeDocument/2006/relationships/slideLayout" Target="../slideLayouts/slideLayout297.xml"/><Relationship Id="rId5" Type="http://schemas.openxmlformats.org/officeDocument/2006/relationships/image" Target="../media/image148.png"/><Relationship Id="rId4" Type="http://schemas.openxmlformats.org/officeDocument/2006/relationships/image" Target="../media/image147.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0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96.xml"/></Relationships>
</file>

<file path=ppt/slides/_rels/slide1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5.xml"/><Relationship Id="rId1" Type="http://schemas.openxmlformats.org/officeDocument/2006/relationships/slideLayout" Target="../slideLayouts/slideLayout812.xml"/></Relationships>
</file>

<file path=ppt/slides/_rels/slide13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6.xml"/><Relationship Id="rId1" Type="http://schemas.openxmlformats.org/officeDocument/2006/relationships/slideLayout" Target="../slideLayouts/slideLayout33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9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9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97.xml"/></Relationships>
</file>

<file path=ppt/slides/_rels/slide13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20.xml"/><Relationship Id="rId1" Type="http://schemas.openxmlformats.org/officeDocument/2006/relationships/slideLayout" Target="../slideLayouts/slideLayout302.xml"/><Relationship Id="rId4" Type="http://schemas.openxmlformats.org/officeDocument/2006/relationships/image" Target="../media/image151.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1.xml"/><Relationship Id="rId1" Type="http://schemas.openxmlformats.org/officeDocument/2006/relationships/slideLayout" Target="../slideLayouts/slideLayout105.xml"/><Relationship Id="rId5" Type="http://schemas.openxmlformats.org/officeDocument/2006/relationships/image" Target="../media/image153.jpeg"/><Relationship Id="rId4" Type="http://schemas.openxmlformats.org/officeDocument/2006/relationships/image" Target="../media/image152.jpeg"/></Relationships>
</file>

<file path=ppt/slides/_rels/slide14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2.xml"/><Relationship Id="rId1" Type="http://schemas.openxmlformats.org/officeDocument/2006/relationships/slideLayout" Target="../slideLayouts/slideLayout105.xml"/></Relationships>
</file>

<file path=ppt/slides/_rels/slide14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23.xml"/><Relationship Id="rId1" Type="http://schemas.openxmlformats.org/officeDocument/2006/relationships/slideLayout" Target="../slideLayouts/slideLayout299.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304.xml"/><Relationship Id="rId1" Type="http://schemas.openxmlformats.org/officeDocument/2006/relationships/tags" Target="../tags/tag1.xml"/><Relationship Id="rId4" Type="http://schemas.openxmlformats.org/officeDocument/2006/relationships/image" Target="../media/image156.jpeg"/></Relationships>
</file>

<file path=ppt/slides/_rels/slide14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5.xml"/><Relationship Id="rId1" Type="http://schemas.openxmlformats.org/officeDocument/2006/relationships/slideLayout" Target="../slideLayouts/slideLayout105.xml"/></Relationships>
</file>

<file path=ppt/slides/_rels/slide14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6.xml"/><Relationship Id="rId1" Type="http://schemas.openxmlformats.org/officeDocument/2006/relationships/slideLayout" Target="../slideLayouts/slideLayout105.xml"/></Relationships>
</file>

<file path=ppt/slides/_rels/slide14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7.xml"/><Relationship Id="rId1" Type="http://schemas.openxmlformats.org/officeDocument/2006/relationships/slideLayout" Target="../slideLayouts/slideLayout10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00.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97.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86.xml"/><Relationship Id="rId5" Type="http://schemas.openxmlformats.org/officeDocument/2006/relationships/image" Target="../media/image53.jpeg"/><Relationship Id="rId4" Type="http://schemas.openxmlformats.org/officeDocument/2006/relationships/image" Target="../media/image52.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95.xml"/></Relationships>
</file>

<file path=ppt/slides/_rels/slide15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29.xml"/><Relationship Id="rId1" Type="http://schemas.openxmlformats.org/officeDocument/2006/relationships/slideLayout" Target="../slideLayouts/slideLayout105.xml"/></Relationships>
</file>

<file path=ppt/slides/_rels/slide15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30.xml"/><Relationship Id="rId1" Type="http://schemas.openxmlformats.org/officeDocument/2006/relationships/slideLayout" Target="../slideLayouts/slideLayout105.xml"/></Relationships>
</file>

<file path=ppt/slides/_rels/slide15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31.xml"/><Relationship Id="rId1" Type="http://schemas.openxmlformats.org/officeDocument/2006/relationships/slideLayout" Target="../slideLayouts/slideLayout105.xml"/></Relationships>
</file>

<file path=ppt/slides/_rels/slide15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32.xml"/><Relationship Id="rId1" Type="http://schemas.openxmlformats.org/officeDocument/2006/relationships/slideLayout" Target="../slideLayouts/slideLayout105.xml"/></Relationships>
</file>

<file path=ppt/slides/_rels/slide15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33.xml"/><Relationship Id="rId1" Type="http://schemas.openxmlformats.org/officeDocument/2006/relationships/slideLayout" Target="../slideLayouts/slideLayout105.xml"/></Relationships>
</file>

<file path=ppt/slides/_rels/slide15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34.xml"/><Relationship Id="rId1" Type="http://schemas.openxmlformats.org/officeDocument/2006/relationships/slideLayout" Target="../slideLayouts/slideLayout105.xml"/></Relationships>
</file>

<file path=ppt/slides/_rels/slide15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35.xml"/><Relationship Id="rId1" Type="http://schemas.openxmlformats.org/officeDocument/2006/relationships/slideLayout" Target="../slideLayouts/slideLayout105.xml"/></Relationships>
</file>

<file path=ppt/slides/_rels/slide15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95.xml"/></Relationships>
</file>

<file path=ppt/slides/_rels/slide1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6.xml"/><Relationship Id="rId1" Type="http://schemas.openxmlformats.org/officeDocument/2006/relationships/slideLayout" Target="../slideLayouts/slideLayout105.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86.xml"/></Relationships>
</file>

<file path=ppt/slides/_rels/slide16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9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6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66.png"/><Relationship Id="rId1" Type="http://schemas.openxmlformats.org/officeDocument/2006/relationships/slideLayout" Target="../slideLayouts/slideLayout295.xml"/></Relationships>
</file>

<file path=ppt/slides/_rels/slide16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95.xml"/></Relationships>
</file>

<file path=ppt/slides/_rels/slide16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37.xml"/><Relationship Id="rId1" Type="http://schemas.openxmlformats.org/officeDocument/2006/relationships/slideLayout" Target="../slideLayouts/slideLayout105.xml"/></Relationships>
</file>

<file path=ppt/slides/_rels/slide16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38.xml"/><Relationship Id="rId1" Type="http://schemas.openxmlformats.org/officeDocument/2006/relationships/slideLayout" Target="../slideLayouts/slideLayout105.xml"/></Relationships>
</file>

<file path=ppt/slides/_rels/slide16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39.xml"/><Relationship Id="rId1" Type="http://schemas.openxmlformats.org/officeDocument/2006/relationships/slideLayout" Target="../slideLayouts/slideLayout105.xml"/></Relationships>
</file>

<file path=ppt/slides/_rels/slide16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40.xml"/><Relationship Id="rId1" Type="http://schemas.openxmlformats.org/officeDocument/2006/relationships/slideLayout" Target="../slideLayouts/slideLayout10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16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72.jpeg"/><Relationship Id="rId1" Type="http://schemas.openxmlformats.org/officeDocument/2006/relationships/slideLayout" Target="../slideLayouts/slideLayout99.xml"/><Relationship Id="rId4" Type="http://schemas.openxmlformats.org/officeDocument/2006/relationships/image" Target="../media/image1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86.xml"/></Relationships>
</file>

<file path=ppt/slides/_rels/slide17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41.xml"/><Relationship Id="rId1" Type="http://schemas.openxmlformats.org/officeDocument/2006/relationships/slideLayout" Target="../slideLayouts/slideLayout105.xml"/></Relationships>
</file>

<file path=ppt/slides/_rels/slide17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42.xml"/><Relationship Id="rId1" Type="http://schemas.openxmlformats.org/officeDocument/2006/relationships/slideLayout" Target="../slideLayouts/slideLayout105.xml"/></Relationships>
</file>

<file path=ppt/slides/_rels/slide17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43.xml"/><Relationship Id="rId1" Type="http://schemas.openxmlformats.org/officeDocument/2006/relationships/slideLayout" Target="../slideLayouts/slideLayout105.xml"/></Relationships>
</file>

<file path=ppt/slides/_rels/slide17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44.xml"/><Relationship Id="rId1" Type="http://schemas.openxmlformats.org/officeDocument/2006/relationships/slideLayout" Target="../slideLayouts/slideLayout105.xml"/></Relationships>
</file>

<file path=ppt/slides/_rels/slide17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45.xml"/><Relationship Id="rId1" Type="http://schemas.openxmlformats.org/officeDocument/2006/relationships/slideLayout" Target="../slideLayouts/slideLayout105.xml"/></Relationships>
</file>

<file path=ppt/slides/_rels/slide17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46.xml"/><Relationship Id="rId1" Type="http://schemas.openxmlformats.org/officeDocument/2006/relationships/slideLayout" Target="../slideLayouts/slideLayout105.xml"/></Relationships>
</file>

<file path=ppt/slides/_rels/slide17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47.xml"/><Relationship Id="rId1" Type="http://schemas.openxmlformats.org/officeDocument/2006/relationships/slideLayout" Target="../slideLayouts/slideLayout105.xml"/></Relationships>
</file>

<file path=ppt/slides/_rels/slide17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48.xml"/><Relationship Id="rId1" Type="http://schemas.openxmlformats.org/officeDocument/2006/relationships/slideLayout" Target="../slideLayouts/slideLayout105.xml"/></Relationships>
</file>

<file path=ppt/slides/_rels/slide17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49.xml"/><Relationship Id="rId1" Type="http://schemas.openxmlformats.org/officeDocument/2006/relationships/slideLayout" Target="../slideLayouts/slideLayout105.xml"/></Relationships>
</file>

<file path=ppt/slides/_rels/slide17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50.xml"/><Relationship Id="rId1" Type="http://schemas.openxmlformats.org/officeDocument/2006/relationships/slideLayout" Target="../slideLayouts/slideLayout10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18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51.xml"/><Relationship Id="rId1" Type="http://schemas.openxmlformats.org/officeDocument/2006/relationships/slideLayout" Target="../slideLayouts/slideLayout105.xml"/></Relationships>
</file>

<file path=ppt/slides/_rels/slide181.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97.xml"/></Relationships>
</file>

<file path=ppt/slides/_rels/slide18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52.xml"/><Relationship Id="rId1" Type="http://schemas.openxmlformats.org/officeDocument/2006/relationships/slideLayout" Target="../slideLayouts/slideLayout105.xml"/></Relationships>
</file>

<file path=ppt/slides/_rels/slide18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53.xml"/><Relationship Id="rId1" Type="http://schemas.openxmlformats.org/officeDocument/2006/relationships/slideLayout" Target="../slideLayouts/slideLayout105.xml"/></Relationships>
</file>

<file path=ppt/slides/_rels/slide18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54.xml"/><Relationship Id="rId1" Type="http://schemas.openxmlformats.org/officeDocument/2006/relationships/slideLayout" Target="../slideLayouts/slideLayout105.xml"/></Relationships>
</file>

<file path=ppt/slides/_rels/slide18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55.xml"/><Relationship Id="rId1" Type="http://schemas.openxmlformats.org/officeDocument/2006/relationships/slideLayout" Target="../slideLayouts/slideLayout105.xml"/></Relationships>
</file>

<file path=ppt/slides/_rels/slide18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56.xml"/><Relationship Id="rId1" Type="http://schemas.openxmlformats.org/officeDocument/2006/relationships/slideLayout" Target="../slideLayouts/slideLayout105.xml"/></Relationships>
</file>

<file path=ppt/slides/_rels/slide18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57.xml"/><Relationship Id="rId1" Type="http://schemas.openxmlformats.org/officeDocument/2006/relationships/slideLayout" Target="../slideLayouts/slideLayout105.xml"/></Relationships>
</file>

<file path=ppt/slides/_rels/slide18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58.xml"/><Relationship Id="rId1" Type="http://schemas.openxmlformats.org/officeDocument/2006/relationships/slideLayout" Target="../slideLayouts/slideLayout105.xml"/></Relationships>
</file>

<file path=ppt/slides/_rels/slide18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59.xml"/><Relationship Id="rId1" Type="http://schemas.openxmlformats.org/officeDocument/2006/relationships/slideLayout" Target="../slideLayouts/slideLayout105.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386.xml"/></Relationships>
</file>

<file path=ppt/slides/_rels/slide19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60.xml"/><Relationship Id="rId1" Type="http://schemas.openxmlformats.org/officeDocument/2006/relationships/slideLayout" Target="../slideLayouts/slideLayout105.xml"/></Relationships>
</file>

<file path=ppt/slides/_rels/slide19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61.xml"/><Relationship Id="rId1" Type="http://schemas.openxmlformats.org/officeDocument/2006/relationships/slideLayout" Target="../slideLayouts/slideLayout105.xml"/></Relationships>
</file>

<file path=ppt/slides/_rels/slide19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62.xml"/><Relationship Id="rId1" Type="http://schemas.openxmlformats.org/officeDocument/2006/relationships/slideLayout" Target="../slideLayouts/slideLayout105.xml"/><Relationship Id="rId5" Type="http://schemas.openxmlformats.org/officeDocument/2006/relationships/image" Target="../media/image153.jpeg"/><Relationship Id="rId4" Type="http://schemas.openxmlformats.org/officeDocument/2006/relationships/image" Target="../media/image152.jpeg"/></Relationships>
</file>

<file path=ppt/slides/_rels/slide19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63.xml"/><Relationship Id="rId1" Type="http://schemas.openxmlformats.org/officeDocument/2006/relationships/slideLayout" Target="../slideLayouts/slideLayout105.xml"/></Relationships>
</file>

<file path=ppt/slides/_rels/slide19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64.xml"/><Relationship Id="rId1" Type="http://schemas.openxmlformats.org/officeDocument/2006/relationships/slideLayout" Target="../slideLayouts/slideLayout105.xml"/></Relationships>
</file>

<file path=ppt/slides/_rels/slide19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65.xml"/><Relationship Id="rId1" Type="http://schemas.openxmlformats.org/officeDocument/2006/relationships/slideLayout" Target="../slideLayouts/slideLayout105.xml"/></Relationships>
</file>

<file path=ppt/slides/_rels/slide19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66.xml"/><Relationship Id="rId1" Type="http://schemas.openxmlformats.org/officeDocument/2006/relationships/slideLayout" Target="../slideLayouts/slideLayout105.xml"/></Relationships>
</file>

<file path=ppt/slides/_rels/slide19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67.xml"/><Relationship Id="rId1" Type="http://schemas.openxmlformats.org/officeDocument/2006/relationships/slideLayout" Target="../slideLayouts/slideLayout105.xml"/></Relationships>
</file>

<file path=ppt/slides/_rels/slide19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68.xml"/><Relationship Id="rId1" Type="http://schemas.openxmlformats.org/officeDocument/2006/relationships/slideLayout" Target="../slideLayouts/slideLayout105.xml"/></Relationships>
</file>

<file path=ppt/slides/_rels/slide19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69.xml"/><Relationship Id="rId1" Type="http://schemas.openxmlformats.org/officeDocument/2006/relationships/slideLayout" Target="../slideLayouts/slideLayout10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70.xml"/><Relationship Id="rId1" Type="http://schemas.openxmlformats.org/officeDocument/2006/relationships/slideLayout" Target="../slideLayouts/slideLayout105.xml"/></Relationships>
</file>

<file path=ppt/slides/_rels/slide20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71.xml"/><Relationship Id="rId1" Type="http://schemas.openxmlformats.org/officeDocument/2006/relationships/slideLayout" Target="../slideLayouts/slideLayout105.xml"/></Relationships>
</file>

<file path=ppt/slides/_rels/slide20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72.xml"/><Relationship Id="rId1" Type="http://schemas.openxmlformats.org/officeDocument/2006/relationships/slideLayout" Target="../slideLayouts/slideLayout105.xml"/></Relationships>
</file>

<file path=ppt/slides/_rels/slide20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73.xml"/><Relationship Id="rId1" Type="http://schemas.openxmlformats.org/officeDocument/2006/relationships/slideLayout" Target="../slideLayouts/slideLayout105.xml"/></Relationships>
</file>

<file path=ppt/slides/_rels/slide20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74.xml"/><Relationship Id="rId1" Type="http://schemas.openxmlformats.org/officeDocument/2006/relationships/slideLayout" Target="../slideLayouts/slideLayout105.xml"/></Relationships>
</file>

<file path=ppt/slides/_rels/slide20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75.xml"/><Relationship Id="rId1" Type="http://schemas.openxmlformats.org/officeDocument/2006/relationships/slideLayout" Target="../slideLayouts/slideLayout105.xml"/></Relationships>
</file>

<file path=ppt/slides/_rels/slide20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76.xml"/><Relationship Id="rId1" Type="http://schemas.openxmlformats.org/officeDocument/2006/relationships/slideLayout" Target="../slideLayouts/slideLayout105.xml"/></Relationships>
</file>

<file path=ppt/slides/_rels/slide20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77.xml"/><Relationship Id="rId1" Type="http://schemas.openxmlformats.org/officeDocument/2006/relationships/slideLayout" Target="../slideLayouts/slideLayout105.xml"/></Relationships>
</file>

<file path=ppt/slides/_rels/slide208.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78.xml"/><Relationship Id="rId1" Type="http://schemas.openxmlformats.org/officeDocument/2006/relationships/slideLayout" Target="../slideLayouts/slideLayout105.xml"/></Relationships>
</file>

<file path=ppt/slides/_rels/slide20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79.xml"/><Relationship Id="rId1" Type="http://schemas.openxmlformats.org/officeDocument/2006/relationships/slideLayout" Target="../slideLayouts/slideLayout10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10.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80.xml"/><Relationship Id="rId1" Type="http://schemas.openxmlformats.org/officeDocument/2006/relationships/slideLayout" Target="../slideLayouts/slideLayout105.xml"/></Relationships>
</file>

<file path=ppt/slides/_rels/slide21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81.xml"/><Relationship Id="rId1" Type="http://schemas.openxmlformats.org/officeDocument/2006/relationships/slideLayout" Target="../slideLayouts/slideLayout105.xml"/></Relationships>
</file>

<file path=ppt/slides/_rels/slide21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82.xml"/><Relationship Id="rId1" Type="http://schemas.openxmlformats.org/officeDocument/2006/relationships/slideLayout" Target="../slideLayouts/slideLayout105.xml"/></Relationships>
</file>

<file path=ppt/slides/_rels/slide213.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83.xml"/><Relationship Id="rId1" Type="http://schemas.openxmlformats.org/officeDocument/2006/relationships/slideLayout" Target="../slideLayouts/slideLayout105.xml"/></Relationships>
</file>

<file path=ppt/slides/_rels/slide214.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84.xml"/><Relationship Id="rId1" Type="http://schemas.openxmlformats.org/officeDocument/2006/relationships/slideLayout" Target="../slideLayouts/slideLayout105.xml"/></Relationships>
</file>

<file path=ppt/slides/_rels/slide215.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85.xml"/><Relationship Id="rId1" Type="http://schemas.openxmlformats.org/officeDocument/2006/relationships/slideLayout" Target="../slideLayouts/slideLayout105.xml"/></Relationships>
</file>

<file path=ppt/slides/_rels/slide216.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86.xml"/><Relationship Id="rId1" Type="http://schemas.openxmlformats.org/officeDocument/2006/relationships/slideLayout" Target="../slideLayouts/slideLayout105.xml"/></Relationships>
</file>

<file path=ppt/slides/_rels/slide217.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87.xml"/><Relationship Id="rId1" Type="http://schemas.openxmlformats.org/officeDocument/2006/relationships/slideLayout" Target="../slideLayouts/slideLayout105.xml"/></Relationships>
</file>

<file path=ppt/slides/_rels/slide21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88.xml"/><Relationship Id="rId1" Type="http://schemas.openxmlformats.org/officeDocument/2006/relationships/slideLayout" Target="../slideLayouts/slideLayout105.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131.xml"/></Relationships>
</file>

<file path=ppt/slides/_rels/slide22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97.xml"/><Relationship Id="rId4" Type="http://schemas.openxmlformats.org/officeDocument/2006/relationships/image" Target="../media/image220.png"/></Relationships>
</file>

<file path=ppt/slides/_rels/slide22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89.xml"/><Relationship Id="rId1" Type="http://schemas.openxmlformats.org/officeDocument/2006/relationships/slideLayout" Target="../slideLayouts/slideLayout297.xml"/></Relationships>
</file>

<file path=ppt/slides/_rels/slide222.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97.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98.xml"/></Relationships>
</file>

<file path=ppt/slides/_rels/slide22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9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9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6.xml"/><Relationship Id="rId1" Type="http://schemas.openxmlformats.org/officeDocument/2006/relationships/themeOverride" Target="../theme/themeOverride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92.xml"/><Relationship Id="rId1" Type="http://schemas.openxmlformats.org/officeDocument/2006/relationships/slideLayout" Target="../slideLayouts/slideLayout796.xml"/></Relationships>
</file>

<file path=ppt/slides/_rels/slide232.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93.xml"/><Relationship Id="rId1" Type="http://schemas.openxmlformats.org/officeDocument/2006/relationships/slideLayout" Target="../slideLayouts/slideLayout796.xml"/></Relationships>
</file>

<file path=ppt/slides/_rels/slide2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4.xml"/><Relationship Id="rId1" Type="http://schemas.openxmlformats.org/officeDocument/2006/relationships/slideLayout" Target="../slideLayouts/slideLayout17.xml"/><Relationship Id="rId4" Type="http://schemas.openxmlformats.org/officeDocument/2006/relationships/image" Target="../media/image227.jpeg"/></Relationships>
</file>

<file path=ppt/slides/_rels/slide23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95.xml"/><Relationship Id="rId1" Type="http://schemas.openxmlformats.org/officeDocument/2006/relationships/slideLayout" Target="../slideLayouts/slideLayout17.xml"/></Relationships>
</file>

<file path=ppt/slides/_rels/slide235.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96.xml"/><Relationship Id="rId1" Type="http://schemas.openxmlformats.org/officeDocument/2006/relationships/slideLayout" Target="../slideLayouts/slideLayout17.xml"/></Relationships>
</file>

<file path=ppt/slides/_rels/slide2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7.xml"/><Relationship Id="rId1" Type="http://schemas.openxmlformats.org/officeDocument/2006/relationships/slideLayout" Target="../slideLayouts/slideLayout17.xml"/><Relationship Id="rId4" Type="http://schemas.openxmlformats.org/officeDocument/2006/relationships/image" Target="../media/image229.jpeg"/></Relationships>
</file>

<file path=ppt/slides/_rels/slide2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8.xml"/><Relationship Id="rId1" Type="http://schemas.openxmlformats.org/officeDocument/2006/relationships/slideLayout" Target="../slideLayouts/slideLayout17.xml"/><Relationship Id="rId4" Type="http://schemas.openxmlformats.org/officeDocument/2006/relationships/image" Target="../media/image230.jpeg"/></Relationships>
</file>

<file path=ppt/slides/_rels/slide238.xml.rels><?xml version="1.0" encoding="UTF-8" standalone="yes"?>
<Relationships xmlns="http://schemas.openxmlformats.org/package/2006/relationships"><Relationship Id="rId2" Type="http://schemas.openxmlformats.org/officeDocument/2006/relationships/image" Target="../media/image231.jpg"/><Relationship Id="rId1" Type="http://schemas.openxmlformats.org/officeDocument/2006/relationships/slideLayout" Target="../slideLayouts/slideLayout31.xml"/></Relationships>
</file>

<file path=ppt/slides/_rels/slide239.xml.rels><?xml version="1.0" encoding="UTF-8" standalone="yes"?>
<Relationships xmlns="http://schemas.openxmlformats.org/package/2006/relationships"><Relationship Id="rId2" Type="http://schemas.openxmlformats.org/officeDocument/2006/relationships/image" Target="../media/image232.jp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51.xml"/><Relationship Id="rId4" Type="http://schemas.openxmlformats.org/officeDocument/2006/relationships/image" Target="../media/image59.png"/></Relationships>
</file>

<file path=ppt/slides/_rels/slide240.xml.rels><?xml version="1.0" encoding="UTF-8" standalone="yes"?>
<Relationships xmlns="http://schemas.openxmlformats.org/package/2006/relationships"><Relationship Id="rId2" Type="http://schemas.openxmlformats.org/officeDocument/2006/relationships/image" Target="../media/image233.jpg"/><Relationship Id="rId1" Type="http://schemas.openxmlformats.org/officeDocument/2006/relationships/slideLayout" Target="../slideLayouts/slideLayout31.xml"/></Relationships>
</file>

<file path=ppt/slides/_rels/slide241.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1.jpg"/><Relationship Id="rId1" Type="http://schemas.openxmlformats.org/officeDocument/2006/relationships/slideLayout" Target="../slideLayouts/slideLayout31.xml"/><Relationship Id="rId4" Type="http://schemas.openxmlformats.org/officeDocument/2006/relationships/image" Target="../media/image233.jpg"/></Relationships>
</file>

<file path=ppt/slides/_rels/slide242.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31.xml"/></Relationships>
</file>

<file path=ppt/slides/_rels/slide243.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99.xml"/><Relationship Id="rId1" Type="http://schemas.openxmlformats.org/officeDocument/2006/relationships/slideLayout" Target="../slideLayouts/slideLayout14.xml"/></Relationships>
</file>

<file path=ppt/slides/_rels/slide244.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00.xml"/><Relationship Id="rId1" Type="http://schemas.openxmlformats.org/officeDocument/2006/relationships/slideLayout" Target="../slideLayouts/slideLayout1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01.xml"/><Relationship Id="rId1" Type="http://schemas.openxmlformats.org/officeDocument/2006/relationships/slideLayout" Target="../slideLayouts/slideLayout19.xml"/><Relationship Id="rId4" Type="http://schemas.openxmlformats.org/officeDocument/2006/relationships/image" Target="../media/image238.png"/></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805.xml"/></Relationships>
</file>

<file path=ppt/slides/_rels/slide248.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03.xml"/><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51.xml"/><Relationship Id="rId4" Type="http://schemas.openxmlformats.org/officeDocument/2006/relationships/image" Target="../media/image59.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05.xml"/><Relationship Id="rId1" Type="http://schemas.openxmlformats.org/officeDocument/2006/relationships/slideLayout" Target="../slideLayouts/slideLayout19.xml"/><Relationship Id="rId4" Type="http://schemas.openxmlformats.org/officeDocument/2006/relationships/image" Target="../media/image238.pn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305.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60.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397.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16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86.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131.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8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8.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48.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131.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131.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166.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131.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0.xml"/><Relationship Id="rId1" Type="http://schemas.openxmlformats.org/officeDocument/2006/relationships/slideLayout" Target="../slideLayouts/slideLayout131.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48.xml"/><Relationship Id="rId5" Type="http://schemas.openxmlformats.org/officeDocument/2006/relationships/image" Target="../media/image73.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9.xml"/></Relationships>
</file>

<file path=ppt/slides/_rels/slide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76.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179.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76.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415.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415.xml"/><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6.xml"/></Relationships>
</file>

<file path=ppt/slides/_rels/slide4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7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6.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131.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16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8.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8.xml"/><Relationship Id="rId1" Type="http://schemas.openxmlformats.org/officeDocument/2006/relationships/slideLayout" Target="../slideLayouts/slideLayout131.xml"/><Relationship Id="rId4" Type="http://schemas.openxmlformats.org/officeDocument/2006/relationships/image" Target="../media/image84.jpeg"/></Relationships>
</file>

<file path=ppt/slides/_rels/slide5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9.xml"/><Relationship Id="rId1" Type="http://schemas.openxmlformats.org/officeDocument/2006/relationships/slideLayout" Target="../slideLayouts/slideLayout131.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0.xml"/><Relationship Id="rId1" Type="http://schemas.openxmlformats.org/officeDocument/2006/relationships/slideLayout" Target="../slideLayouts/slideLayout183.xml"/><Relationship Id="rId4" Type="http://schemas.openxmlformats.org/officeDocument/2006/relationships/image" Target="../media/image84.jpeg"/></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1.xml"/><Relationship Id="rId1" Type="http://schemas.openxmlformats.org/officeDocument/2006/relationships/slideLayout" Target="../slideLayouts/slideLayout131.xml"/></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2.xml"/><Relationship Id="rId1" Type="http://schemas.openxmlformats.org/officeDocument/2006/relationships/slideLayout" Target="../slideLayouts/slideLayout192.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202.xml"/></Relationships>
</file>

<file path=ppt/slides/_rels/slide5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4.xml"/><Relationship Id="rId1" Type="http://schemas.openxmlformats.org/officeDocument/2006/relationships/slideLayout" Target="../slideLayouts/slideLayout19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26.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86.xml"/></Relationships>
</file>

<file path=ppt/slides/_rels/slide5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36.xml"/></Relationships>
</file>

<file path=ppt/slides/_rels/slide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53.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825.xml"/></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10.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10.xml"/></Relationships>
</file>

<file path=ppt/slides/_rels/slide6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10.xml"/></Relationships>
</file>

<file path=ppt/slides/_rels/slide6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8.xml"/><Relationship Id="rId1" Type="http://schemas.openxmlformats.org/officeDocument/2006/relationships/slideLayout" Target="../slideLayouts/slideLayout131.xml"/></Relationships>
</file>

<file path=ppt/slides/_rels/slide6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9.xml"/><Relationship Id="rId1" Type="http://schemas.openxmlformats.org/officeDocument/2006/relationships/slideLayout" Target="../slideLayouts/slideLayout215.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166.xml"/></Relationships>
</file>

<file path=ppt/slides/_rels/slide6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1.xml"/><Relationship Id="rId1" Type="http://schemas.openxmlformats.org/officeDocument/2006/relationships/slideLayout" Target="../slideLayouts/slideLayout131.xml"/></Relationships>
</file>

<file path=ppt/slides/_rels/slide6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2.xml"/><Relationship Id="rId1" Type="http://schemas.openxmlformats.org/officeDocument/2006/relationships/slideLayout" Target="../slideLayouts/slideLayout131.xml"/></Relationships>
</file>

<file path=ppt/slides/_rels/slide6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3.xml"/><Relationship Id="rId1" Type="http://schemas.openxmlformats.org/officeDocument/2006/relationships/slideLayout" Target="../slideLayouts/slideLayout131.xml"/></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53.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54.xml"/><Relationship Id="rId1" Type="http://schemas.openxmlformats.org/officeDocument/2006/relationships/slideLayout" Target="../slideLayouts/slideLayout131.xml"/><Relationship Id="rId5" Type="http://schemas.openxmlformats.org/officeDocument/2006/relationships/image" Target="../media/image102.jpg"/><Relationship Id="rId4" Type="http://schemas.openxmlformats.org/officeDocument/2006/relationships/image" Target="../media/image101.jpg"/></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48.xml"/><Relationship Id="rId6" Type="http://schemas.openxmlformats.org/officeDocument/2006/relationships/image" Target="../media/image68.png"/><Relationship Id="rId5" Type="http://schemas.openxmlformats.org/officeDocument/2006/relationships/image" Target="../media/image73.png"/><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56.xml"/><Relationship Id="rId1" Type="http://schemas.openxmlformats.org/officeDocument/2006/relationships/slideLayout" Target="../slideLayouts/slideLayout131.xml"/><Relationship Id="rId5" Type="http://schemas.openxmlformats.org/officeDocument/2006/relationships/image" Target="../media/image102.jpg"/><Relationship Id="rId4" Type="http://schemas.openxmlformats.org/officeDocument/2006/relationships/image" Target="../media/image101.jpg"/></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7.xml"/><Relationship Id="rId1" Type="http://schemas.openxmlformats.org/officeDocument/2006/relationships/slideLayout" Target="../slideLayouts/slideLayout131.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8.xml"/><Relationship Id="rId1" Type="http://schemas.openxmlformats.org/officeDocument/2006/relationships/slideLayout" Target="../slideLayouts/slideLayout131.xml"/></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9.xml"/><Relationship Id="rId1" Type="http://schemas.openxmlformats.org/officeDocument/2006/relationships/slideLayout" Target="../slideLayouts/slideLayout131.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131.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1.xml"/><Relationship Id="rId1" Type="http://schemas.openxmlformats.org/officeDocument/2006/relationships/slideLayout" Target="../slideLayouts/slideLayout131.xml"/></Relationships>
</file>

<file path=ppt/slides/_rels/slide7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2.xml"/><Relationship Id="rId1" Type="http://schemas.openxmlformats.org/officeDocument/2006/relationships/slideLayout" Target="../slideLayouts/slideLayout131.xml"/><Relationship Id="rId4" Type="http://schemas.openxmlformats.org/officeDocument/2006/relationships/image" Target="../media/image84.jpeg"/></Relationships>
</file>

<file path=ppt/slides/_rels/slide7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3.xml"/><Relationship Id="rId1" Type="http://schemas.openxmlformats.org/officeDocument/2006/relationships/slideLayout" Target="../slideLayouts/slideLayout131.xml"/></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slideLayout" Target="../slideLayouts/slideLayout353.xml"/></Relationships>
</file>

<file path=ppt/slides/_rels/slide8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4.xml"/><Relationship Id="rId1" Type="http://schemas.openxmlformats.org/officeDocument/2006/relationships/slideLayout" Target="../slideLayouts/slideLayout13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8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6.xml"/><Relationship Id="rId1" Type="http://schemas.openxmlformats.org/officeDocument/2006/relationships/slideLayout" Target="../slideLayouts/slideLayout13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1.xml"/></Relationships>
</file>

<file path=ppt/slides/_rels/slide8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8.xml"/><Relationship Id="rId1" Type="http://schemas.openxmlformats.org/officeDocument/2006/relationships/slideLayout" Target="../slideLayouts/slideLayout227.xml"/></Relationships>
</file>

<file path=ppt/slides/_rels/slide8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9.xml"/><Relationship Id="rId1" Type="http://schemas.openxmlformats.org/officeDocument/2006/relationships/slideLayout" Target="../slideLayouts/slideLayout238.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8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0.xml"/><Relationship Id="rId1" Type="http://schemas.openxmlformats.org/officeDocument/2006/relationships/slideLayout" Target="../slideLayouts/slideLayout131.xml"/></Relationships>
</file>

<file path=ppt/slides/_rels/slide8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1.xml"/><Relationship Id="rId1" Type="http://schemas.openxmlformats.org/officeDocument/2006/relationships/slideLayout" Target="../slideLayouts/slideLayout131.xml"/></Relationships>
</file>

<file path=ppt/slides/_rels/slide8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2.xml"/><Relationship Id="rId1" Type="http://schemas.openxmlformats.org/officeDocument/2006/relationships/slideLayout" Target="../slideLayouts/slideLayout131.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2.jpeg"/><Relationship Id="rId1" Type="http://schemas.openxmlformats.org/officeDocument/2006/relationships/slideLayout" Target="../slideLayouts/slideLayout353.xml"/></Relationships>
</file>

<file path=ppt/slides/_rels/slide9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3.xml"/><Relationship Id="rId1" Type="http://schemas.openxmlformats.org/officeDocument/2006/relationships/slideLayout" Target="../slideLayouts/slideLayout812.xml"/></Relationships>
</file>

<file path=ppt/slides/_rels/slide9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4.xml"/><Relationship Id="rId1" Type="http://schemas.openxmlformats.org/officeDocument/2006/relationships/slideLayout" Target="../slideLayouts/slideLayout131.xml"/></Relationships>
</file>

<file path=ppt/slides/_rels/slide9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5.xml"/><Relationship Id="rId1" Type="http://schemas.openxmlformats.org/officeDocument/2006/relationships/slideLayout" Target="../slideLayouts/slideLayout131.xml"/></Relationships>
</file>

<file path=ppt/slides/_rels/slide9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6.xml"/><Relationship Id="rId1" Type="http://schemas.openxmlformats.org/officeDocument/2006/relationships/slideLayout" Target="../slideLayouts/slideLayout131.xml"/></Relationships>
</file>

<file path=ppt/slides/_rels/slide9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7.xml"/><Relationship Id="rId1" Type="http://schemas.openxmlformats.org/officeDocument/2006/relationships/slideLayout" Target="../slideLayouts/slideLayout254.xml"/><Relationship Id="rId4" Type="http://schemas.openxmlformats.org/officeDocument/2006/relationships/image" Target="../media/image119.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1.xml"/></Relationships>
</file>

<file path=ppt/slides/_rels/slide9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9.xml"/><Relationship Id="rId1" Type="http://schemas.openxmlformats.org/officeDocument/2006/relationships/slideLayout" Target="../slideLayouts/slideLayout131.xml"/></Relationships>
</file>

<file path=ppt/slides/_rels/slide9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0.xml"/><Relationship Id="rId1" Type="http://schemas.openxmlformats.org/officeDocument/2006/relationships/slideLayout" Target="../slideLayouts/slideLayout131.xml"/></Relationships>
</file>

<file path=ppt/slides/_rels/slide9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1.xml"/><Relationship Id="rId1" Type="http://schemas.openxmlformats.org/officeDocument/2006/relationships/slideLayout" Target="../slideLayouts/slideLayout131.xml"/></Relationships>
</file>

<file path=ppt/slides/_rels/slide9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2837C6DB-0B4C-432B-3A2A-BEE430F46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9922" name="Title 4"/>
          <p:cNvSpPr>
            <a:spLocks noGrp="1"/>
          </p:cNvSpPr>
          <p:nvPr>
            <p:ph type="title" idx="4294967295"/>
          </p:nvPr>
        </p:nvSpPr>
        <p:spPr>
          <a:xfrm>
            <a:off x="333294" y="188640"/>
            <a:ext cx="8415170" cy="1143000"/>
          </a:xfrm>
        </p:spPr>
        <p:txBody>
          <a:bodyPr anchor="ctr"/>
          <a:lstStyle/>
          <a:p>
            <a:pPr algn="r" rtl="1">
              <a:defRPr/>
            </a:pPr>
            <a:r>
              <a:rPr lang="ar-JO" sz="8000" dirty="0">
                <a:solidFill>
                  <a:srgbClr val="FFFFFF"/>
                </a:solidFill>
                <a:effectLst>
                  <a:glow rad="228600">
                    <a:schemeClr val="bg2"/>
                  </a:glow>
                </a:effectLst>
                <a:ea typeface="ＭＳ Ｐゴシック" charset="0"/>
                <a:cs typeface="Arial" panose="020B0604020202020204" pitchFamily="34" charset="0"/>
              </a:rPr>
              <a:t>أعمال الرسل </a:t>
            </a:r>
            <a:r>
              <a:rPr lang="ar-SA" sz="8000" dirty="0">
                <a:solidFill>
                  <a:srgbClr val="FFFFFF"/>
                </a:solidFill>
                <a:effectLst>
                  <a:glow rad="228600">
                    <a:schemeClr val="bg2"/>
                  </a:glow>
                </a:effectLst>
                <a:ea typeface="ＭＳ Ｐゴシック" charset="0"/>
                <a:cs typeface="Arial" panose="020B0604020202020204" pitchFamily="34" charset="0"/>
              </a:rPr>
              <a:t>١٥-١٦</a:t>
            </a:r>
            <a:r>
              <a:rPr lang="en-US" sz="8000" dirty="0">
                <a:solidFill>
                  <a:srgbClr val="FFFFFF"/>
                </a:solidFill>
                <a:effectLst>
                  <a:glow rad="228600">
                    <a:schemeClr val="bg2"/>
                  </a:glow>
                </a:effectLst>
                <a:ea typeface="ＭＳ Ｐゴシック" charset="0"/>
                <a:cs typeface="Arial" panose="020B0604020202020204" pitchFamily="34" charset="0"/>
              </a:rPr>
              <a:t> </a:t>
            </a:r>
          </a:p>
        </p:txBody>
      </p:sp>
      <p:sp>
        <p:nvSpPr>
          <p:cNvPr id="3" name="Rectangle 2">
            <a:extLst>
              <a:ext uri="{FF2B5EF4-FFF2-40B4-BE49-F238E27FC236}">
                <a16:creationId xmlns:a16="http://schemas.microsoft.com/office/drawing/2014/main" id="{47829779-9EA4-F59D-EB0C-803D508FCE32}"/>
              </a:ext>
            </a:extLst>
          </p:cNvPr>
          <p:cNvSpPr>
            <a:spLocks noChangeArrowheads="1"/>
          </p:cNvSpPr>
          <p:nvPr/>
        </p:nvSpPr>
        <p:spPr bwMode="auto">
          <a:xfrm>
            <a:off x="-36512" y="6381328"/>
            <a:ext cx="9180512" cy="476672"/>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defTabSz="457200" rtl="1" eaLnBrk="1" fontAlgn="auto" latinLnBrk="0" hangingPunct="1">
              <a:lnSpc>
                <a:spcPct val="100000"/>
              </a:lnSpc>
              <a:spcBef>
                <a:spcPct val="20000"/>
              </a:spcBef>
              <a:spcAft>
                <a:spcPts val="0"/>
              </a:spcAft>
              <a:buClr>
                <a:srgbClr val="FFCC00"/>
              </a:buClr>
              <a:buSzPct val="70000"/>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cs typeface="Traditional Arabic" pitchFamily="2" charset="-78"/>
              </a:rPr>
              <a:t>د. ريك غريفيث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cs typeface="Traditional Arabic" pitchFamily="2" charset="-78"/>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cs typeface="Traditional Arabic" pitchFamily="2" charset="-78"/>
              </a:rPr>
              <a:t> مؤسَّسة الدراسات اللاهوتيَّة الأردنيَّة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cs typeface="Traditional Arabic" pitchFamily="2" charset="-78"/>
              </a:rPr>
              <a:t>•</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cs typeface="Traditional Arabic" pitchFamily="2" charset="-78"/>
              </a:rPr>
              <a:t>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cs typeface="Traditional Arabic" pitchFamily="2" charset="-78"/>
              </a:rPr>
              <a:t>BibleStudyDownloads.org</a:t>
            </a:r>
          </a:p>
        </p:txBody>
      </p:sp>
    </p:spTree>
    <p:extLst>
      <p:ext uri="{BB962C8B-B14F-4D97-AF65-F5344CB8AC3E}">
        <p14:creationId xmlns:p14="http://schemas.microsoft.com/office/powerpoint/2010/main" val="42801398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9016"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4978" name="Text Box 3"/>
          <p:cNvSpPr txBox="1">
            <a:spLocks noChangeArrowheads="1"/>
          </p:cNvSpPr>
          <p:nvPr/>
        </p:nvSpPr>
        <p:spPr bwMode="auto">
          <a:xfrm>
            <a:off x="2786051" y="52393"/>
            <a:ext cx="3474538" cy="769334"/>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أعمال الرسل</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المعلن عن المخلص العالمي في تقدم المملكة ذات السيادة</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أورشليم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اليهودية والسامرة</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أقصى الأرض</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1: 1-6: 7</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6: 8-8: 40</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الإصحاحات 9-28</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اليهود</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السامريون</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سلالات مختلطة</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الأمم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33-35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سنتان</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35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بضعة أشهر</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35-62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27 سنة</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254980" name="Rectangle 44"/>
          <p:cNvSpPr>
            <a:spLocks noGrp="1" noChangeArrowheads="1"/>
          </p:cNvSpPr>
          <p:nvPr>
            <p:ph type="title" idx="4294967295"/>
          </p:nvPr>
        </p:nvSpPr>
        <p:spPr>
          <a:xfrm>
            <a:off x="83840" y="116632"/>
            <a:ext cx="3048000" cy="457200"/>
          </a:xfrm>
        </p:spPr>
        <p:txBody>
          <a:bodyPr/>
          <a:lstStyle/>
          <a:p>
            <a:pPr algn="l" eaLnBrk="1" hangingPunct="1"/>
            <a:r>
              <a:rPr lang="ar-JO" sz="3600" b="1" dirty="0">
                <a:latin typeface="Arial" panose="020B0604020202020204" pitchFamily="34" charset="0"/>
                <a:ea typeface="ＭＳ Ｐゴシック" charset="0"/>
                <a:cs typeface="Arial" panose="020B0604020202020204" pitchFamily="34" charset="0"/>
              </a:rPr>
              <a:t>جدول السفر</a:t>
            </a:r>
            <a:endParaRPr lang="en-US" sz="6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237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4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re Political Disagreements Real Disagreements? – Quillette">
            <a:extLst>
              <a:ext uri="{FF2B5EF4-FFF2-40B4-BE49-F238E27FC236}">
                <a16:creationId xmlns:a16="http://schemas.microsoft.com/office/drawing/2014/main" id="{0A3F5B2D-8F55-3D45-A547-6FE22EC796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198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من كان على حق؟</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8482104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89776"/>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ما العمل؟</a:t>
            </a:r>
            <a:endParaRPr lang="en-US" sz="4800" dirty="0">
              <a:effectLst>
                <a:glow rad="127000">
                  <a:schemeClr val="tx1"/>
                </a:glow>
              </a:effectLst>
              <a:ea typeface="ＭＳ Ｐゴシック" charset="0"/>
            </a:endParaRPr>
          </a:p>
        </p:txBody>
      </p:sp>
      <p:pic>
        <p:nvPicPr>
          <p:cNvPr id="9218" name="Picture 2" descr="Learn How to Disagree Agreeably">
            <a:extLst>
              <a:ext uri="{FF2B5EF4-FFF2-40B4-BE49-F238E27FC236}">
                <a16:creationId xmlns:a16="http://schemas.microsoft.com/office/drawing/2014/main" id="{DCEAB5D7-2265-A243-BF99-F3EAEB4B2EE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76375"/>
            <a:ext cx="914400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144778"/>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EEF1F4"/>
        </a:solidFill>
        <a:effectLst/>
      </p:bgPr>
    </p:bg>
    <p:spTree>
      <p:nvGrpSpPr>
        <p:cNvPr id="1" name=""/>
        <p:cNvGrpSpPr/>
        <p:nvPr/>
      </p:nvGrpSpPr>
      <p:grpSpPr>
        <a:xfrm>
          <a:off x="0" y="0"/>
          <a:ext cx="0" cy="0"/>
          <a:chOff x="0" y="0"/>
          <a:chExt cx="0" cy="0"/>
        </a:xfrm>
      </p:grpSpPr>
      <p:pic>
        <p:nvPicPr>
          <p:cNvPr id="5122" name="Picture 2" descr="How Does Parental Separation Affect a Child's Brain?">
            <a:extLst>
              <a:ext uri="{FF2B5EF4-FFF2-40B4-BE49-F238E27FC236}">
                <a16:creationId xmlns:a16="http://schemas.microsoft.com/office/drawing/2014/main" id="{C064A828-823E-6F4B-B71B-9F7624148A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450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w Does Parental Separation Affect a Child's Brain?">
            <a:extLst>
              <a:ext uri="{FF2B5EF4-FFF2-40B4-BE49-F238E27FC236}">
                <a16:creationId xmlns:a16="http://schemas.microsoft.com/office/drawing/2014/main" id="{9AF7C06E-4200-D84D-B75B-C3D0076E2FE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5986462"/>
            <a:ext cx="9144000" cy="8731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w Does Parental Separation Affect a Child's Brain?">
            <a:extLst>
              <a:ext uri="{FF2B5EF4-FFF2-40B4-BE49-F238E27FC236}">
                <a16:creationId xmlns:a16="http://schemas.microsoft.com/office/drawing/2014/main" id="{D3F90C3B-A47B-D348-BB0F-21823BE5597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 y="5145087"/>
            <a:ext cx="9144000" cy="87312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287" y="4554536"/>
            <a:ext cx="9143999" cy="2474913"/>
          </a:xfrm>
          <a:effectLst/>
        </p:spPr>
        <p:txBody>
          <a:bodyPr/>
          <a:lstStyle/>
          <a:p>
            <a:pPr>
              <a:defRPr/>
            </a:pPr>
            <a:r>
              <a:rPr lang="ar-JO" dirty="0">
                <a:solidFill>
                  <a:schemeClr val="tx2"/>
                </a:solidFill>
                <a:effectLst>
                  <a:glow rad="127000">
                    <a:schemeClr val="bg1"/>
                  </a:glow>
                </a:effectLst>
                <a:ea typeface="ＭＳ Ｐゴシック" charset="0"/>
              </a:rPr>
              <a:t>2. الحل الأفضل لاختلاف غير قابل للتوفيق هو </a:t>
            </a:r>
            <a:r>
              <a:rPr lang="ar-JO" dirty="0">
                <a:solidFill>
                  <a:srgbClr val="FF0000"/>
                </a:solidFill>
                <a:effectLst>
                  <a:glow rad="127000">
                    <a:schemeClr val="bg1"/>
                  </a:glow>
                </a:effectLst>
                <a:ea typeface="ＭＳ Ｐゴシック" charset="0"/>
              </a:rPr>
              <a:t>الإنفصال</a:t>
            </a:r>
            <a:r>
              <a:rPr lang="ar-JO" dirty="0">
                <a:solidFill>
                  <a:schemeClr val="tx2"/>
                </a:solidFill>
                <a:effectLst>
                  <a:glow rad="127000">
                    <a:schemeClr val="bg1"/>
                  </a:glow>
                </a:effectLst>
                <a:ea typeface="ＭＳ Ｐゴシック" charset="0"/>
              </a:rPr>
              <a:t> (15: 39أ)</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35327511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169853" y="4910185"/>
            <a:ext cx="8974147" cy="1947815"/>
          </a:xfrm>
          <a:effectLst/>
        </p:spPr>
        <p:txBody>
          <a:bodyPr/>
          <a:lstStyle/>
          <a:p>
            <a:r>
              <a:rPr lang="ar-JO"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بولس مقابل برنابا (15: 39ب-41)</a:t>
            </a:r>
            <a:endParaRPr lang="en-US"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3" name="Oval 58"/>
          <p:cNvSpPr>
            <a:spLocks noChangeArrowheads="1"/>
          </p:cNvSpPr>
          <p:nvPr/>
        </p:nvSpPr>
        <p:spPr bwMode="auto">
          <a:xfrm>
            <a:off x="8335888" y="306733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 Box 76"/>
          <p:cNvSpPr txBox="1">
            <a:spLocks noChangeArrowheads="1"/>
          </p:cNvSpPr>
          <p:nvPr/>
        </p:nvSpPr>
        <p:spPr bwMode="auto">
          <a:xfrm>
            <a:off x="6523663" y="268018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أنطاكية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6" name="Text Box 76">
            <a:extLst>
              <a:ext uri="{FF2B5EF4-FFF2-40B4-BE49-F238E27FC236}">
                <a16:creationId xmlns:a16="http://schemas.microsoft.com/office/drawing/2014/main" id="{B2C93DDF-7797-2546-B757-12E692B227BE}"/>
              </a:ext>
            </a:extLst>
          </p:cNvPr>
          <p:cNvSpPr txBox="1">
            <a:spLocks noChangeArrowheads="1"/>
          </p:cNvSpPr>
          <p:nvPr/>
        </p:nvSpPr>
        <p:spPr bwMode="auto">
          <a:xfrm>
            <a:off x="6898109" y="1409560"/>
            <a:ext cx="1953978"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بولس وسيلا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7" name="Right Arrow 16">
            <a:extLst>
              <a:ext uri="{FF2B5EF4-FFF2-40B4-BE49-F238E27FC236}">
                <a16:creationId xmlns:a16="http://schemas.microsoft.com/office/drawing/2014/main" id="{C820AAA4-AC1D-024B-94FF-99A590AF7E01}"/>
              </a:ext>
            </a:extLst>
          </p:cNvPr>
          <p:cNvSpPr/>
          <p:nvPr/>
        </p:nvSpPr>
        <p:spPr bwMode="auto">
          <a:xfrm rot="13757680">
            <a:off x="7779555" y="2201184"/>
            <a:ext cx="87004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Right Arrow 19">
            <a:extLst>
              <a:ext uri="{FF2B5EF4-FFF2-40B4-BE49-F238E27FC236}">
                <a16:creationId xmlns:a16="http://schemas.microsoft.com/office/drawing/2014/main" id="{B1695D54-5DA5-C547-A26A-C12758D51812}"/>
              </a:ext>
            </a:extLst>
          </p:cNvPr>
          <p:cNvSpPr/>
          <p:nvPr/>
        </p:nvSpPr>
        <p:spPr bwMode="auto">
          <a:xfrm rot="10381056">
            <a:off x="7342233" y="3046011"/>
            <a:ext cx="87004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Text Box 76">
            <a:extLst>
              <a:ext uri="{FF2B5EF4-FFF2-40B4-BE49-F238E27FC236}">
                <a16:creationId xmlns:a16="http://schemas.microsoft.com/office/drawing/2014/main" id="{04FC3223-EEA7-5349-BB1D-637542774500}"/>
              </a:ext>
            </a:extLst>
          </p:cNvPr>
          <p:cNvSpPr txBox="1">
            <a:spLocks noChangeArrowheads="1"/>
          </p:cNvSpPr>
          <p:nvPr/>
        </p:nvSpPr>
        <p:spPr bwMode="auto">
          <a:xfrm>
            <a:off x="4649719" y="3341927"/>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برنابا ومرقس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6689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0" grpId="0" animBg="1"/>
      <p:bldP spid="2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89776"/>
            <a:ext cx="9144000" cy="1086599"/>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خلاف حاد (15: 39)</a:t>
            </a:r>
            <a:endParaRPr lang="en-US" dirty="0">
              <a:effectLst>
                <a:glow rad="127000">
                  <a:schemeClr val="tx1"/>
                </a:glow>
              </a:effectLst>
              <a:ea typeface="ＭＳ Ｐゴシック" charset="0"/>
            </a:endParaRPr>
          </a:p>
        </p:txBody>
      </p:sp>
      <p:pic>
        <p:nvPicPr>
          <p:cNvPr id="6146" name="Picture 2" descr="How Mother-Child Separation Causes Neurobiological Vulnerability Into  Adulthood – Association for Psychological Science – APS">
            <a:extLst>
              <a:ext uri="{FF2B5EF4-FFF2-40B4-BE49-F238E27FC236}">
                <a16:creationId xmlns:a16="http://schemas.microsoft.com/office/drawing/2014/main" id="{92B49F9F-118B-AD43-92A7-4AD5508643C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4837" y="1476375"/>
            <a:ext cx="7734300" cy="532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468698"/>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8"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707231" y="1277208"/>
            <a:ext cx="7729538" cy="3850703"/>
          </a:xfrm>
          <a:effectLst>
            <a:outerShdw blurRad="63500" dist="35921" dir="2700000" algn="ctr" rotWithShape="0">
              <a:schemeClr val="tx2">
                <a:alpha val="74998"/>
              </a:schemeClr>
            </a:outerShdw>
          </a:effectLst>
        </p:spPr>
        <p:txBody>
          <a:bodyPr anchor="ctr"/>
          <a:lstStyle/>
          <a:p>
            <a:pPr>
              <a:defRPr/>
            </a:pPr>
            <a:r>
              <a:rPr lang="ar-JO" sz="6000" dirty="0">
                <a:effectLst>
                  <a:glow rad="127000">
                    <a:schemeClr val="tx1"/>
                  </a:glow>
                </a:effectLst>
                <a:ea typeface="ＭＳ Ｐゴシック" charset="0"/>
              </a:rPr>
              <a:t>خلافي الحاد</a:t>
            </a:r>
            <a:endParaRPr lang="en-US" sz="6000" dirty="0">
              <a:effectLst>
                <a:glow rad="127000">
                  <a:schemeClr val="tx1"/>
                </a:glow>
              </a:effectLst>
              <a:ea typeface="ＭＳ Ｐゴシック" charset="0"/>
            </a:endParaRPr>
          </a:p>
        </p:txBody>
      </p:sp>
    </p:spTree>
    <p:extLst>
      <p:ext uri="{BB962C8B-B14F-4D97-AF65-F5344CB8AC3E}">
        <p14:creationId xmlns:p14="http://schemas.microsoft.com/office/powerpoint/2010/main" val="800015229"/>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ماذا عنك؟</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0" y="1743848"/>
            <a:ext cx="9144000" cy="33703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حتماً في مسيرك مع الله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ستظهر مشكلة لا يمكنك حلها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itle 1">
            <a:extLst>
              <a:ext uri="{FF2B5EF4-FFF2-40B4-BE49-F238E27FC236}">
                <a16:creationId xmlns:a16="http://schemas.microsoft.com/office/drawing/2014/main" id="{47F593DC-EA98-184D-9FAD-3285E82DEC75}"/>
              </a:ext>
            </a:extLst>
          </p:cNvPr>
          <p:cNvSpPr txBox="1">
            <a:spLocks/>
          </p:cNvSpPr>
          <p:nvPr/>
        </p:nvSpPr>
        <p:spPr bwMode="auto">
          <a:xfrm>
            <a:off x="27842" y="5370297"/>
            <a:ext cx="9162651" cy="1012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u="none" strike="noStrike" kern="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rPr>
              <a:t>• </a:t>
            </a:r>
            <a:r>
              <a:rPr kumimoji="0" lang="ar-JO" sz="4800" b="1" u="none" strike="noStrike" kern="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rPr>
              <a:t>النساء</a:t>
            </a:r>
            <a:r>
              <a:rPr kumimoji="0" lang="en-US" sz="4800" b="1" u="none" strike="noStrike" kern="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rPr>
              <a:t> • </a:t>
            </a:r>
            <a:r>
              <a:rPr lang="ar-JO" sz="4800" b="1" kern="0" dirty="0">
                <a:solidFill>
                  <a:srgbClr val="FFFFFF"/>
                </a:solidFill>
                <a:effectLst>
                  <a:glow rad="101600">
                    <a:srgbClr val="000000">
                      <a:alpha val="99000"/>
                    </a:srgbClr>
                  </a:glow>
                </a:effectLst>
                <a:latin typeface="Arial" panose="020B0604020202020204" pitchFamily="34" charset="0"/>
                <a:cs typeface="Arial" panose="020B0604020202020204" pitchFamily="34" charset="0"/>
              </a:rPr>
              <a:t>المواهب</a:t>
            </a:r>
            <a:r>
              <a:rPr kumimoji="0" lang="en-US" sz="4800" b="1" u="none" strike="noStrike" kern="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rPr>
              <a:t> • </a:t>
            </a:r>
            <a:r>
              <a:rPr lang="ar-JO" sz="4800" b="1" kern="0" dirty="0">
                <a:solidFill>
                  <a:srgbClr val="FFFFFF"/>
                </a:solidFill>
                <a:effectLst>
                  <a:glow rad="101600">
                    <a:srgbClr val="000000">
                      <a:alpha val="99000"/>
                    </a:srgbClr>
                  </a:glow>
                </a:effectLst>
                <a:latin typeface="Arial" panose="020B0604020202020204" pitchFamily="34" charset="0"/>
                <a:cs typeface="Arial" panose="020B0604020202020204" pitchFamily="34" charset="0"/>
              </a:rPr>
              <a:t>التوجيه</a:t>
            </a:r>
            <a:endParaRPr kumimoji="0" lang="en-US" sz="4800" b="1" u="none" strike="noStrike" kern="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4972353"/>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ow Truth and Reconciliation Commissions Help Heal Wounds From Racial  Injustice">
            <a:extLst>
              <a:ext uri="{FF2B5EF4-FFF2-40B4-BE49-F238E27FC236}">
                <a16:creationId xmlns:a16="http://schemas.microsoft.com/office/drawing/2014/main" id="{1E9D01BF-B0AC-EF41-9779-1EDEEB04DD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
            <a:ext cx="9122585" cy="6086475"/>
          </a:xfrm>
          <a:prstGeom prst="rect">
            <a:avLst/>
          </a:prstGeom>
          <a:noFill/>
          <a:extLst>
            <a:ext uri="{909E8E84-426E-40DD-AFC4-6F175D3DCCD1}">
              <a14:hiddenFill xmlns:a14="http://schemas.microsoft.com/office/drawing/2010/main">
                <a:solidFill>
                  <a:srgbClr val="FFFFFF"/>
                </a:solidFill>
              </a14:hiddenFill>
            </a:ext>
          </a:extLst>
        </p:spPr>
      </p:pic>
      <p:sp>
        <p:nvSpPr>
          <p:cNvPr id="265219" name="Title 2"/>
          <p:cNvSpPr>
            <a:spLocks noGrp="1"/>
          </p:cNvSpPr>
          <p:nvPr>
            <p:ph type="title" idx="4294967295"/>
          </p:nvPr>
        </p:nvSpPr>
        <p:spPr>
          <a:xfrm>
            <a:off x="-10709" y="3684763"/>
            <a:ext cx="9144000" cy="2401711"/>
          </a:xfrm>
        </p:spPr>
        <p:txBody>
          <a:bodyPr/>
          <a:lstStyle/>
          <a:p>
            <a:r>
              <a:rPr lang="ar-JO" sz="8800" dirty="0">
                <a:ea typeface="Osaka" charset="0"/>
                <a:cs typeface="Arial" panose="020B0604020202020204" pitchFamily="34" charset="0"/>
              </a:rPr>
              <a:t>تصالح</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1263815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085FC0EB-5FE3-644A-96DF-7940A496C99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6EC5D191-BBD0-774F-9A11-21603F42E0AF}"/>
              </a:ext>
            </a:extLst>
          </p:cNvPr>
          <p:cNvSpPr>
            <a:spLocks noGrp="1"/>
          </p:cNvSpPr>
          <p:nvPr>
            <p:ph type="title" idx="4294967295"/>
          </p:nvPr>
        </p:nvSpPr>
        <p:spPr>
          <a:xfrm>
            <a:off x="2054088" y="371061"/>
            <a:ext cx="7089912" cy="2083381"/>
          </a:xfrm>
        </p:spPr>
        <p:txBody>
          <a:bodyPr/>
          <a:lstStyle/>
          <a:p>
            <a:pPr lvl="0" algn="r" rtl="0"/>
            <a:br>
              <a:rPr lang="en-US" sz="2800" kern="1400" dirty="0">
                <a:effectLst/>
                <a:ea typeface="Arial Unicode MS" panose="020B0604020202020204" pitchFamily="34" charset="-128"/>
                <a:cs typeface="Arial" panose="020B0604020202020204" pitchFamily="34" charset="0"/>
              </a:rPr>
            </a:br>
            <a:r>
              <a:rPr lang="ar-JO" sz="3600" kern="1400" dirty="0">
                <a:effectLst/>
                <a:ea typeface="Arial Unicode MS" panose="020B0604020202020204" pitchFamily="34" charset="-128"/>
                <a:cs typeface="Arial" panose="020B0604020202020204" pitchFamily="34" charset="0"/>
              </a:rPr>
              <a:t>الخلافات التي تؤدي إلى </a:t>
            </a:r>
            <a:br>
              <a:rPr lang="ar-JO" sz="3600" kern="1400" dirty="0">
                <a:effectLst/>
                <a:ea typeface="Arial Unicode MS" panose="020B0604020202020204" pitchFamily="34" charset="-128"/>
                <a:cs typeface="Arial" panose="020B0604020202020204" pitchFamily="34" charset="0"/>
              </a:rPr>
            </a:br>
            <a:r>
              <a:rPr lang="ar-JO" sz="3600" kern="1400" dirty="0">
                <a:effectLst/>
                <a:ea typeface="Arial Unicode MS" panose="020B0604020202020204" pitchFamily="34" charset="-128"/>
                <a:cs typeface="Arial" panose="020B0604020202020204" pitchFamily="34" charset="0"/>
              </a:rPr>
              <a:t>الإنفصال قد تكون طريقة الله</a:t>
            </a:r>
            <a:br>
              <a:rPr lang="ar-JO" sz="3600" kern="1400" dirty="0">
                <a:effectLst/>
                <a:ea typeface="Arial Unicode MS" panose="020B0604020202020204" pitchFamily="34" charset="-128"/>
                <a:cs typeface="Arial" panose="020B0604020202020204" pitchFamily="34" charset="0"/>
              </a:rPr>
            </a:br>
            <a:br>
              <a:rPr lang="ar-JO" sz="3600" kern="1400" dirty="0">
                <a:effectLst/>
                <a:ea typeface="Arial Unicode MS" panose="020B0604020202020204" pitchFamily="34" charset="-128"/>
                <a:cs typeface="Arial" panose="020B0604020202020204" pitchFamily="34" charset="0"/>
              </a:rPr>
            </a:br>
            <a:r>
              <a:rPr lang="ar-JO" sz="5400" kern="1400" dirty="0">
                <a:effectLst/>
                <a:ea typeface="Arial Unicode MS" panose="020B0604020202020204" pitchFamily="34" charset="-128"/>
                <a:cs typeface="Arial" panose="020B0604020202020204" pitchFamily="34" charset="0"/>
              </a:rPr>
              <a:t>لتوسيع</a:t>
            </a:r>
            <a:r>
              <a:rPr lang="ar-JO" sz="3600" kern="1400" dirty="0">
                <a:effectLst/>
                <a:ea typeface="Arial Unicode MS" panose="020B0604020202020204" pitchFamily="34" charset="-128"/>
                <a:cs typeface="Arial" panose="020B0604020202020204" pitchFamily="34" charset="0"/>
              </a:rPr>
              <a:t> عمله</a:t>
            </a:r>
            <a:br>
              <a:rPr lang="ar-JO" sz="3600" kern="1400" dirty="0">
                <a:effectLst/>
                <a:ea typeface="Arial Unicode MS" panose="020B0604020202020204" pitchFamily="34" charset="-128"/>
                <a:cs typeface="Arial" panose="020B0604020202020204" pitchFamily="34" charset="0"/>
              </a:rPr>
            </a:br>
            <a:r>
              <a:rPr lang="ar-JO" sz="3600" kern="1400" dirty="0">
                <a:effectLst/>
                <a:ea typeface="Arial Unicode MS" panose="020B0604020202020204" pitchFamily="34" charset="-128"/>
                <a:cs typeface="Arial" panose="020B0604020202020204" pitchFamily="34" charset="0"/>
              </a:rPr>
              <a:t>(15: 39ب-16: 10)</a:t>
            </a:r>
            <a:endParaRPr lang="en-US" sz="3600" dirty="0"/>
          </a:p>
        </p:txBody>
      </p:sp>
    </p:spTree>
    <p:extLst>
      <p:ext uri="{BB962C8B-B14F-4D97-AF65-F5344CB8AC3E}">
        <p14:creationId xmlns:p14="http://schemas.microsoft.com/office/powerpoint/2010/main" val="26369875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154355" y="4186480"/>
            <a:ext cx="8974147" cy="923164"/>
          </a:xfrm>
          <a:effectLst/>
        </p:spPr>
        <p:txBody>
          <a:bodyPr anchor="t"/>
          <a:lstStyle/>
          <a:p>
            <a:pPr algn="r"/>
            <a:r>
              <a:rPr lang="ar-JO" sz="4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رحلتان تبشيريتان</a:t>
            </a:r>
            <a:endParaRPr lang="en-US" sz="4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3" name="Oval 58"/>
          <p:cNvSpPr>
            <a:spLocks noChangeArrowheads="1"/>
          </p:cNvSpPr>
          <p:nvPr/>
        </p:nvSpPr>
        <p:spPr bwMode="auto">
          <a:xfrm>
            <a:off x="8335888" y="306733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 Box 76"/>
          <p:cNvSpPr txBox="1">
            <a:spLocks noChangeArrowheads="1"/>
          </p:cNvSpPr>
          <p:nvPr/>
        </p:nvSpPr>
        <p:spPr bwMode="auto">
          <a:xfrm>
            <a:off x="6523663" y="268018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أنطاكية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6" name="Text Box 76">
            <a:extLst>
              <a:ext uri="{FF2B5EF4-FFF2-40B4-BE49-F238E27FC236}">
                <a16:creationId xmlns:a16="http://schemas.microsoft.com/office/drawing/2014/main" id="{B2C93DDF-7797-2546-B757-12E692B227BE}"/>
              </a:ext>
            </a:extLst>
          </p:cNvPr>
          <p:cNvSpPr txBox="1">
            <a:spLocks noChangeArrowheads="1"/>
          </p:cNvSpPr>
          <p:nvPr/>
        </p:nvSpPr>
        <p:spPr bwMode="auto">
          <a:xfrm>
            <a:off x="6898109" y="1409560"/>
            <a:ext cx="1953978"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بولس وسيلا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7" name="Right Arrow 16">
            <a:extLst>
              <a:ext uri="{FF2B5EF4-FFF2-40B4-BE49-F238E27FC236}">
                <a16:creationId xmlns:a16="http://schemas.microsoft.com/office/drawing/2014/main" id="{C820AAA4-AC1D-024B-94FF-99A590AF7E01}"/>
              </a:ext>
            </a:extLst>
          </p:cNvPr>
          <p:cNvSpPr/>
          <p:nvPr/>
        </p:nvSpPr>
        <p:spPr bwMode="auto">
          <a:xfrm rot="13757680">
            <a:off x="7779555" y="2201184"/>
            <a:ext cx="87004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Right Arrow 19">
            <a:extLst>
              <a:ext uri="{FF2B5EF4-FFF2-40B4-BE49-F238E27FC236}">
                <a16:creationId xmlns:a16="http://schemas.microsoft.com/office/drawing/2014/main" id="{B1695D54-5DA5-C547-A26A-C12758D51812}"/>
              </a:ext>
            </a:extLst>
          </p:cNvPr>
          <p:cNvSpPr/>
          <p:nvPr/>
        </p:nvSpPr>
        <p:spPr bwMode="auto">
          <a:xfrm rot="10381056">
            <a:off x="7342233" y="3046011"/>
            <a:ext cx="87004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Text Box 76">
            <a:extLst>
              <a:ext uri="{FF2B5EF4-FFF2-40B4-BE49-F238E27FC236}">
                <a16:creationId xmlns:a16="http://schemas.microsoft.com/office/drawing/2014/main" id="{04FC3223-EEA7-5349-BB1D-637542774500}"/>
              </a:ext>
            </a:extLst>
          </p:cNvPr>
          <p:cNvSpPr txBox="1">
            <a:spLocks noChangeArrowheads="1"/>
          </p:cNvSpPr>
          <p:nvPr/>
        </p:nvSpPr>
        <p:spPr bwMode="auto">
          <a:xfrm>
            <a:off x="4649719" y="3341927"/>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برنابا ومرقس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BF54444F-656F-1541-B7B4-DE6D03B720C7}"/>
              </a:ext>
            </a:extLst>
          </p:cNvPr>
          <p:cNvSpPr txBox="1">
            <a:spLocks/>
          </p:cNvSpPr>
          <p:nvPr/>
        </p:nvSpPr>
        <p:spPr bwMode="auto">
          <a:xfrm>
            <a:off x="154355" y="5113982"/>
            <a:ext cx="8974147" cy="679281"/>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متدربان</a:t>
            </a:r>
            <a:endParaRPr kumimoji="0" lang="en-US" sz="4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87437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0.70"/>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strVal val="#ppt_w*0.70"/>
                                          </p:val>
                                        </p:tav>
                                        <p:tav tm="100000">
                                          <p:val>
                                            <p:strVal val="#ppt_w"/>
                                          </p:val>
                                        </p:tav>
                                      </p:tavLst>
                                    </p:anim>
                                    <p:anim calcmode="lin" valueType="num">
                                      <p:cBhvr>
                                        <p:cTn id="29" dur="1000" fill="hold"/>
                                        <p:tgtEl>
                                          <p:spTgt spid="12"/>
                                        </p:tgtEl>
                                        <p:attrNameLst>
                                          <p:attrName>ppt_h</p:attrName>
                                        </p:attrNameLst>
                                      </p:cBhvr>
                                      <p:tavLst>
                                        <p:tav tm="0">
                                          <p:val>
                                            <p:strVal val="#ppt_h"/>
                                          </p:val>
                                        </p:tav>
                                        <p:tav tm="100000">
                                          <p:val>
                                            <p:strVal val="#ppt_h"/>
                                          </p:val>
                                        </p:tav>
                                      </p:tavLst>
                                    </p:anim>
                                    <p:animEffect transition="in" filter="fade">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animBg="1"/>
      <p:bldP spid="20" grpId="0" animBg="1"/>
      <p:bldP spid="22"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49B161-8113-D243-923E-3E0703C77081}"/>
              </a:ext>
            </a:extLst>
          </p:cNvPr>
          <p:cNvGrpSpPr/>
          <p:nvPr/>
        </p:nvGrpSpPr>
        <p:grpSpPr>
          <a:xfrm>
            <a:off x="0" y="526"/>
            <a:ext cx="7740352" cy="4076546"/>
            <a:chOff x="0" y="526"/>
            <a:chExt cx="7884368" cy="4184918"/>
          </a:xfrm>
        </p:grpSpPr>
        <p:pic>
          <p:nvPicPr>
            <p:cNvPr id="21094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5865"/>
            <a:stretch/>
          </p:blipFill>
          <p:spPr bwMode="auto">
            <a:xfrm>
              <a:off x="0" y="526"/>
              <a:ext cx="7884368" cy="4184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9B30608-D9DD-FF40-B2F8-E04146029005}"/>
                </a:ext>
              </a:extLst>
            </p:cNvPr>
            <p:cNvSpPr/>
            <p:nvPr/>
          </p:nvSpPr>
          <p:spPr bwMode="auto">
            <a:xfrm>
              <a:off x="1428728" y="3789040"/>
              <a:ext cx="911024" cy="288032"/>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21094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4208" y="2424131"/>
            <a:ext cx="2362200" cy="151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6163202" y="554453"/>
            <a:ext cx="2643206" cy="762000"/>
          </a:xfrm>
          <a:solidFill>
            <a:srgbClr val="000099"/>
          </a:solidFill>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أعمال الرسل</a:t>
            </a:r>
            <a:endParaRPr lang="en-US" b="1" dirty="0">
              <a:latin typeface="Arial" panose="020B0604020202020204" pitchFamily="34" charset="0"/>
              <a:ea typeface="ＭＳ Ｐゴシック" charset="0"/>
              <a:cs typeface="Arial" panose="020B0604020202020204" pitchFamily="34"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التطبيقي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9" name="Rectangle 8"/>
          <p:cNvSpPr/>
          <p:nvPr/>
        </p:nvSpPr>
        <p:spPr bwMode="auto">
          <a:xfrm>
            <a:off x="-1" y="3933056"/>
            <a:ext cx="2716667" cy="22669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صعود المسيح السماوي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انسكاب الروح القدس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شفاء رجل أعرج</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نتائج الكرازة العلنية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دينونة سفيرة وحنانيا</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إقامة الشمامسة تنهي الظلم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دفاع قوي من اسطفانوس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الإضطهاد يشتت الكنيسة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 تقديم شاول للإنجيل</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 تقديم الإنجيل لكرنيليوس</a:t>
            </a:r>
          </a:p>
        </p:txBody>
      </p:sp>
      <p:sp>
        <p:nvSpPr>
          <p:cNvPr id="11" name="Rectangle 10"/>
          <p:cNvSpPr/>
          <p:nvPr/>
        </p:nvSpPr>
        <p:spPr bwMode="auto">
          <a:xfrm>
            <a:off x="2915816" y="3933056"/>
            <a:ext cx="3096076" cy="246774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 الدفاع عن العبادة مع الأمم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 خروج من السجن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 توصيل الإنجيل إلى أنطاكية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 خلط اللطف مع التشويش</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 تحقيق مجمع أورشليم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 حاجة لختان تيموثاوس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17. شرح الإنجيل في أثينا</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 مقابلة أكيلا وبريسكلا</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 مؤمنون جدد في أفسس</a:t>
            </a:r>
          </a:p>
        </p:txBody>
      </p:sp>
      <p:sp>
        <p:nvSpPr>
          <p:cNvPr id="12" name="Rectangle 11"/>
          <p:cNvSpPr/>
          <p:nvPr/>
        </p:nvSpPr>
        <p:spPr bwMode="auto">
          <a:xfrm>
            <a:off x="6660232" y="3933056"/>
            <a:ext cx="2305396" cy="217251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 الوداع في أفسس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الروح القدس يحذر شاول</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 تأثير شهادة بولس</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 مجمع السنهدريم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 سماع فيلكس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 مناشدة طارئة لقيصر</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 محاججة الملك أغريباس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27. من قيصرية إلى جزيرة مالطة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 تقديم الإنجييل في القيود</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36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0948"/>
                                        </p:tgtEl>
                                        <p:attrNameLst>
                                          <p:attrName>style.visibility</p:attrName>
                                        </p:attrNameLst>
                                      </p:cBhvr>
                                      <p:to>
                                        <p:strVal val="visible"/>
                                      </p:to>
                                    </p:set>
                                    <p:animEffect transition="in" filter="blinds(horizontal)">
                                      <p:cBhvr>
                                        <p:cTn id="7" dur="500"/>
                                        <p:tgtEl>
                                          <p:spTgt spid="210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2996952"/>
          </a:xfrm>
          <a:solidFill>
            <a:srgbClr val="002060"/>
          </a:solidFill>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سيلا وتيموثاوس (عاملان في تسالونيكي)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كتبا مع بولس الذي لم يذكر رسوليته </a:t>
            </a:r>
            <a:br>
              <a:rPr lang="ar-JO" sz="3600" dirty="0">
                <a:effectLst>
                  <a:glow rad="127000">
                    <a:schemeClr val="tx1"/>
                  </a:glow>
                </a:effectLst>
                <a:ea typeface="ＭＳ Ｐゴシック" charset="0"/>
              </a:rPr>
            </a:b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ليظهر اهتمامه (1: 1)</a:t>
            </a:r>
            <a:endParaRPr lang="en-US" sz="36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67CFD7D6-37CD-7A46-B00E-6A3DE63DB50A}"/>
              </a:ext>
            </a:extLst>
          </p:cNvPr>
          <p:cNvSpPr txBox="1">
            <a:spLocks noChangeArrowheads="1"/>
          </p:cNvSpPr>
          <p:nvPr/>
        </p:nvSpPr>
        <p:spPr bwMode="auto">
          <a:xfrm>
            <a:off x="-36512" y="3507700"/>
            <a:ext cx="9144000" cy="299695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بولس و</a:t>
            </a:r>
            <a:r>
              <a:rPr lang="ar-JO" sz="32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سلوانس</a:t>
            </a: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وتيموثاوس إلى كنيسة التسالونيكيين في الله الآب والرب يسوع المسيح نعمة لكم وسلام من الله أبينا والرب يسوع المسيح (1 تس 1: 1)</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721420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870263" y="29468"/>
            <a:ext cx="5273736" cy="6828531"/>
          </a:xfrm>
          <a:effectLst>
            <a:outerShdw blurRad="63500" dist="35921" dir="2700000" algn="ctr" rotWithShape="0">
              <a:schemeClr val="tx2">
                <a:alpha val="74998"/>
              </a:schemeClr>
            </a:outerShdw>
          </a:effectLst>
        </p:spPr>
        <p:txBody>
          <a:bodyPr anchor="t"/>
          <a:lstStyle/>
          <a:p>
            <a:pPr>
              <a:defRPr/>
            </a:pPr>
            <a:r>
              <a:rPr lang="ar-SA" sz="4800" dirty="0">
                <a:effectLst>
                  <a:glow rad="127000">
                    <a:schemeClr val="tx1"/>
                  </a:glow>
                </a:effectLst>
                <a:ea typeface="ＭＳ Ｐゴシック" charset="0"/>
              </a:rPr>
              <a:t>بولس و</a:t>
            </a:r>
            <a:r>
              <a:rPr lang="ar-SA" sz="4800" dirty="0">
                <a:solidFill>
                  <a:srgbClr val="FFFF00"/>
                </a:solidFill>
                <a:effectLst>
                  <a:glow rad="127000">
                    <a:schemeClr val="tx1"/>
                  </a:glow>
                </a:effectLst>
                <a:ea typeface="ＭＳ Ｐゴシック" charset="0"/>
              </a:rPr>
              <a:t>سلوانس</a:t>
            </a:r>
            <a:r>
              <a:rPr lang="ar-SA" sz="4800" dirty="0">
                <a:effectLst>
                  <a:glow rad="127000">
                    <a:schemeClr val="tx1"/>
                  </a:glow>
                </a:effectLst>
                <a:ea typeface="ＭＳ Ｐゴシック" charset="0"/>
              </a:rPr>
              <a:t> وتيموثاوس إلى كنيسة التسالونيكيين في الله الآب والرب يسوع المسيح نعمة لكم وسلام من الله أبينا والرب يسوع المسيح</a:t>
            </a:r>
          </a:p>
        </p:txBody>
      </p:sp>
      <p:sp>
        <p:nvSpPr>
          <p:cNvPr id="5" name="Rectangle 2"/>
          <p:cNvSpPr txBox="1">
            <a:spLocks noChangeArrowheads="1"/>
          </p:cNvSpPr>
          <p:nvPr/>
        </p:nvSpPr>
        <p:spPr bwMode="auto">
          <a:xfrm>
            <a:off x="161262" y="5542836"/>
            <a:ext cx="3709001" cy="1315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a:t>
            </a:r>
            <a:r>
              <a:rPr lang="ar-SA" sz="3200" b="1" dirty="0">
                <a:effectLst>
                  <a:glow rad="127000">
                    <a:schemeClr val="tx1"/>
                  </a:glow>
                </a:effectLst>
                <a:latin typeface="Arial" panose="020B0604020202020204" pitchFamily="34" charset="0"/>
                <a:ea typeface="ＭＳ Ｐゴシック" charset="0"/>
                <a:cs typeface="Arial" panose="020B0604020202020204" pitchFamily="34" charset="0"/>
              </a:rPr>
              <a:t> تسالونيكي ١ : ١-٢</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376527"/>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292227"/>
            <a:ext cx="9144000" cy="5565773"/>
          </a:xfrm>
          <a:prstGeom prst="rect">
            <a:avLst/>
          </a:prstGeom>
        </p:spPr>
      </p:pic>
      <p:sp>
        <p:nvSpPr>
          <p:cNvPr id="4" name="Rectangle 3"/>
          <p:cNvSpPr/>
          <p:nvPr/>
        </p:nvSpPr>
        <p:spPr>
          <a:xfrm>
            <a:off x="273138" y="141588"/>
            <a:ext cx="8392450" cy="3477875"/>
          </a:xfrm>
          <a:prstGeom prst="rect">
            <a:avLst/>
          </a:prstGeom>
        </p:spPr>
        <p:txBody>
          <a:bodyPr wrap="square">
            <a:spAutoFit/>
          </a:bodyPr>
          <a:lstStyle/>
          <a:p>
            <a:pPr lvl="0" defTabSz="457177" fontAlgn="auto">
              <a:spcBef>
                <a:spcPts val="0"/>
              </a:spcBef>
              <a:spcAft>
                <a:spcPts val="0"/>
              </a:spcAft>
              <a:defRPr/>
            </a:pPr>
            <a:r>
              <a:rPr lang="ar-SA" sz="4400" b="1" dirty="0">
                <a:solidFill>
                  <a:prstClr val="white"/>
                </a:solidFill>
                <a:latin typeface="Arial" panose="020B0604020202020204" pitchFamily="34" charset="0"/>
                <a:cs typeface="Arial" panose="020B0604020202020204" pitchFamily="34" charset="0"/>
              </a:rPr>
              <a:t>١بطرس ٥ : ١٢</a:t>
            </a:r>
          </a:p>
          <a:p>
            <a:pPr lvl="0" defTabSz="457177" fontAlgn="auto">
              <a:spcBef>
                <a:spcPts val="0"/>
              </a:spcBef>
              <a:spcAft>
                <a:spcPts val="0"/>
              </a:spcAft>
              <a:defRPr/>
            </a:pPr>
            <a:endParaRPr lang="en-US" sz="4400" b="1" dirty="0">
              <a:solidFill>
                <a:prstClr val="white"/>
              </a:solidFill>
              <a:latin typeface="Arial" panose="020B0604020202020204" pitchFamily="34" charset="0"/>
              <a:cs typeface="Arial" panose="020B0604020202020204" pitchFamily="34" charset="0"/>
            </a:endParaRPr>
          </a:p>
          <a:p>
            <a:pPr lvl="0" defTabSz="457177" fontAlgn="auto">
              <a:spcBef>
                <a:spcPts val="0"/>
              </a:spcBef>
              <a:spcAft>
                <a:spcPts val="0"/>
              </a:spcAft>
              <a:defRPr/>
            </a:pPr>
            <a:r>
              <a:rPr lang="ar-JO" sz="4400" b="1" dirty="0">
                <a:solidFill>
                  <a:prstClr val="white"/>
                </a:solidFill>
                <a:latin typeface="Arial" panose="020B0604020202020204" pitchFamily="34" charset="0"/>
                <a:cs typeface="Arial" panose="020B0604020202020204" pitchFamily="34" charset="0"/>
              </a:rPr>
              <a:t>بيد </a:t>
            </a:r>
            <a:r>
              <a:rPr lang="ar-JO" sz="4400" b="1" dirty="0">
                <a:solidFill>
                  <a:srgbClr val="FFFF00"/>
                </a:solidFill>
                <a:latin typeface="Arial" panose="020B0604020202020204" pitchFamily="34" charset="0"/>
                <a:cs typeface="Arial" panose="020B0604020202020204" pitchFamily="34" charset="0"/>
              </a:rPr>
              <a:t>سلوانس</a:t>
            </a:r>
            <a:r>
              <a:rPr lang="ar-JO" sz="4400" b="1" dirty="0">
                <a:solidFill>
                  <a:prstClr val="white"/>
                </a:solidFill>
                <a:latin typeface="Arial" panose="020B0604020202020204" pitchFamily="34" charset="0"/>
                <a:cs typeface="Arial" panose="020B0604020202020204" pitchFamily="34" charset="0"/>
              </a:rPr>
              <a:t> الأخ الأمين – كما أظن – كتبت إليكم بكلمات قليلة واعظاً وشاهداً أن هذه هي نعمة الله الحقيقية التي فيها تقومون</a:t>
            </a:r>
            <a:r>
              <a:rPr lang="ar-SA" sz="4400" b="1" dirty="0">
                <a:solidFill>
                  <a:prstClr val="white"/>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011682"/>
      </p:ext>
    </p:extLst>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9" name="Rectangle 2"/>
          <p:cNvSpPr txBox="1">
            <a:spLocks noGrp="1"/>
          </p:cNvSpPr>
          <p:nvPr>
            <p:ph type="title" idx="4294967295"/>
          </p:nvPr>
        </p:nvSpPr>
        <p:spPr>
          <a:xfrm>
            <a:off x="0" y="-18257"/>
            <a:ext cx="9144000" cy="1143001"/>
          </a:xfrm>
          <a:prstGeom prst="rect">
            <a:avLst/>
          </a:prstGeom>
          <a:noFill/>
        </p:spPr>
        <p:txBody>
          <a:bodyPr/>
          <a:lstStyle/>
          <a:p>
            <a:pPr>
              <a:defRPr sz="4400"/>
            </a:pPr>
            <a:r>
              <a:rPr lang="ar-JO" dirty="0"/>
              <a:t>مَن هو مرقس؟</a:t>
            </a:r>
            <a:endParaRPr dirty="0"/>
          </a:p>
        </p:txBody>
      </p:sp>
      <p:pic>
        <p:nvPicPr>
          <p:cNvPr id="5140" name="Picture 1" descr="Picture 1"/>
          <p:cNvPicPr>
            <a:picLocks noChangeAspect="1"/>
          </p:cNvPicPr>
          <p:nvPr/>
        </p:nvPicPr>
        <p:blipFill>
          <a:blip r:embed="rId3" cstate="print"/>
          <a:stretch>
            <a:fillRect/>
          </a:stretch>
        </p:blipFill>
        <p:spPr>
          <a:xfrm>
            <a:off x="4836348" y="1394476"/>
            <a:ext cx="4307652" cy="5077160"/>
          </a:xfrm>
          <a:prstGeom prst="rect">
            <a:avLst/>
          </a:prstGeom>
          <a:ln w="12700">
            <a:miter lim="400000"/>
          </a:ln>
        </p:spPr>
      </p:pic>
      <p:sp>
        <p:nvSpPr>
          <p:cNvPr id="5141" name="Rectangle 2"/>
          <p:cNvSpPr txBox="1"/>
          <p:nvPr/>
        </p:nvSpPr>
        <p:spPr>
          <a:xfrm>
            <a:off x="-67058" y="1394476"/>
            <a:ext cx="4711066" cy="4893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30" tIns="45630" rIns="45630" bIns="45630">
            <a:spAutoFit/>
          </a:bodyPr>
          <a:lstStyle/>
          <a:p>
            <a:pPr marL="182220" marR="0" lvl="0" indent="-182220" algn="r" defTabSz="914400" rtl="1" eaLnBrk="1" fontAlgn="auto" latinLnBrk="0" hangingPunct="0">
              <a:lnSpc>
                <a:spcPct val="100000"/>
              </a:lnSpc>
              <a:spcBef>
                <a:spcPts val="0"/>
              </a:spcBef>
              <a:spcAft>
                <a:spcPts val="0"/>
              </a:spcAft>
              <a:buClrTx/>
              <a:buSzPct val="100000"/>
              <a:buFont typeface="Arial"/>
              <a:buChar char="•"/>
              <a:tabLst/>
              <a:defRPr b="1">
                <a:solidFill>
                  <a:srgbClr val="FFFF00"/>
                </a:solidFill>
              </a:defRPr>
            </a:pPr>
            <a:r>
              <a:rPr kumimoji="0" lang="ar-JO" sz="24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حصل على علامة راسب </a:t>
            </a: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في منزل الأغنياء (أعمال الرسل 12: 12-18)</a:t>
            </a:r>
          </a:p>
          <a:p>
            <a:pPr marL="182220" marR="0" lvl="0" indent="-182220" algn="r" defTabSz="914400" rtl="1" eaLnBrk="1" fontAlgn="auto" latinLnBrk="0" hangingPunct="0">
              <a:lnSpc>
                <a:spcPct val="100000"/>
              </a:lnSpc>
              <a:spcBef>
                <a:spcPts val="0"/>
              </a:spcBef>
              <a:spcAft>
                <a:spcPts val="0"/>
              </a:spcAft>
              <a:buClrTx/>
              <a:buSzPct val="100000"/>
              <a:buFont typeface="Arial"/>
              <a:buChar char="•"/>
              <a:tabLst/>
              <a:defRPr b="1">
                <a:solidFill>
                  <a:srgbClr val="FFFF00"/>
                </a:solidFill>
              </a:defRPr>
            </a:pPr>
            <a:r>
              <a:rPr kumimoji="0" lang="ar-JO" sz="24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حصل على علامة راسب </a:t>
            </a: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في اعتقال يسوع في بستان جثسيماني (مرقس 14: 51)</a:t>
            </a:r>
          </a:p>
          <a:p>
            <a:pPr marL="182220" marR="0" lvl="0" indent="-182220" algn="r" defTabSz="914400" rtl="1" eaLnBrk="1" fontAlgn="auto" latinLnBrk="0" hangingPunct="0">
              <a:lnSpc>
                <a:spcPct val="100000"/>
              </a:lnSpc>
              <a:spcBef>
                <a:spcPts val="0"/>
              </a:spcBef>
              <a:spcAft>
                <a:spcPts val="0"/>
              </a:spcAft>
              <a:buClrTx/>
              <a:buSzPct val="100000"/>
              <a:buFont typeface="Arial"/>
              <a:buChar char="•"/>
              <a:tabLst/>
              <a:defRPr b="1">
                <a:solidFill>
                  <a:srgbClr val="FFFF00"/>
                </a:solidFill>
              </a:defRPr>
            </a:pPr>
            <a:r>
              <a:rPr kumimoji="0" lang="ar-JO" sz="24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حصل على علامة راسب </a:t>
            </a: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في الرحلة التبشيرية الأولى مع بولس</a:t>
            </a:r>
            <a:r>
              <a:rPr lang="ar-JO" b="1" kern="0" dirty="0">
                <a:solidFill>
                  <a:srgbClr val="FFFFFF"/>
                </a:solidFill>
                <a:latin typeface="Arial" panose="020B0604020202020204" pitchFamily="34" charset="0"/>
                <a:cs typeface="Arial" panose="020B0604020202020204" pitchFamily="34" charset="0"/>
                <a:sym typeface="Arial"/>
              </a:rPr>
              <a:t> </a:t>
            </a: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(أعمال الرسل 13: 13)</a:t>
            </a:r>
          </a:p>
          <a:p>
            <a:pPr marL="182220" marR="0" lvl="0" indent="-182220" algn="r" defTabSz="914400" rtl="1" eaLnBrk="1" fontAlgn="auto" latinLnBrk="0" hangingPunct="0">
              <a:lnSpc>
                <a:spcPct val="100000"/>
              </a:lnSpc>
              <a:spcBef>
                <a:spcPts val="0"/>
              </a:spcBef>
              <a:spcAft>
                <a:spcPts val="0"/>
              </a:spcAft>
              <a:buClrTx/>
              <a:buSzPct val="100000"/>
              <a:buFont typeface="Arial"/>
              <a:buChar char="•"/>
              <a:tabLst/>
              <a:defRPr b="1">
                <a:solidFill>
                  <a:srgbClr val="FFFF00"/>
                </a:solidFill>
              </a:defRPr>
            </a:pPr>
            <a:r>
              <a:rPr kumimoji="0" lang="ar-JO" sz="24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حصل على علامة راسب </a:t>
            </a: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في روح الوحدة داخل الفريق الواحد (أعمال الرسل 15: 36-41)</a:t>
            </a:r>
          </a:p>
          <a:p>
            <a:pPr marL="182220" marR="0" lvl="0" indent="-182220" algn="r" defTabSz="914400" rtl="1" eaLnBrk="1" fontAlgn="auto" latinLnBrk="0" hangingPunct="0">
              <a:lnSpc>
                <a:spcPct val="100000"/>
              </a:lnSpc>
              <a:spcBef>
                <a:spcPts val="0"/>
              </a:spcBef>
              <a:spcAft>
                <a:spcPts val="0"/>
              </a:spcAft>
              <a:buClrTx/>
              <a:buSzPct val="100000"/>
              <a:buFont typeface="Arial"/>
              <a:buChar char="•"/>
              <a:tabLst/>
              <a:defRPr b="1">
                <a:solidFill>
                  <a:srgbClr val="FFFF00"/>
                </a:solidFill>
              </a:defRPr>
            </a:pPr>
            <a:r>
              <a:rPr kumimoji="0" lang="ar-JO" sz="24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حصل على علامة ناجح بتفوُّق عندما كتب الإنجيل المعروف باسمه </a:t>
            </a: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تحت إشراف بطرس في روما.</a:t>
            </a:r>
          </a:p>
          <a:p>
            <a:pPr marL="182220" marR="0" lvl="0" indent="-182220" algn="r" defTabSz="914400" rtl="1" eaLnBrk="1" fontAlgn="auto" latinLnBrk="0" hangingPunct="0">
              <a:lnSpc>
                <a:spcPct val="100000"/>
              </a:lnSpc>
              <a:spcBef>
                <a:spcPts val="0"/>
              </a:spcBef>
              <a:spcAft>
                <a:spcPts val="0"/>
              </a:spcAft>
              <a:buClrTx/>
              <a:buSzPct val="100000"/>
              <a:buFont typeface="Arial"/>
              <a:buChar char="•"/>
              <a:tabLst/>
              <a:defRPr b="1">
                <a:solidFill>
                  <a:srgbClr val="FFFF00"/>
                </a:solidFill>
              </a:defRPr>
            </a:pPr>
            <a:r>
              <a:rPr kumimoji="0" lang="ar-JO" sz="24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نافع للخدمة</a:t>
            </a: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(2تيموثاوس 4: 11)</a:t>
            </a:r>
            <a:endParaRPr kumimoji="0"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5142" name="Text Box 3"/>
          <p:cNvSpPr txBox="1"/>
          <p:nvPr/>
        </p:nvSpPr>
        <p:spPr>
          <a:xfrm>
            <a:off x="7857990" y="14"/>
            <a:ext cx="1240381" cy="4614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spAutoFit/>
          </a:bodyPr>
          <a:lstStyle>
            <a:lvl1pPr algn="ctr">
              <a:defRPr b="1">
                <a:solidFill>
                  <a:srgbClr val="FFFFFF"/>
                </a:solidFill>
              </a:defRPr>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89ب-ح</a:t>
            </a:r>
            <a:endParaRPr kumimoji="0" sz="24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iterate>
                                    <p:tmAbs val="0"/>
                                  </p:iterate>
                                  <p:childTnLst>
                                    <p:set>
                                      <p:cBhvr>
                                        <p:cTn id="6" fill="hold"/>
                                        <p:tgtEl>
                                          <p:spTgt spid="5141">
                                            <p:txEl>
                                              <p:pRg st="0" end="0"/>
                                            </p:txEl>
                                          </p:spTgt>
                                        </p:tgtEl>
                                        <p:attrNameLst>
                                          <p:attrName>style.visibility</p:attrName>
                                        </p:attrNameLst>
                                      </p:cBhvr>
                                      <p:to>
                                        <p:strVal val="visible"/>
                                      </p:to>
                                    </p:set>
                                    <p:animEffect transition="in" filter="blinds(horizontal)">
                                      <p:cBhvr>
                                        <p:cTn id="7" dur="500"/>
                                        <p:tgtEl>
                                          <p:spTgt spid="51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iterate>
                                    <p:tmAbs val="0"/>
                                  </p:iterate>
                                  <p:childTnLst>
                                    <p:set>
                                      <p:cBhvr>
                                        <p:cTn id="11" fill="hold"/>
                                        <p:tgtEl>
                                          <p:spTgt spid="5141">
                                            <p:txEl>
                                              <p:pRg st="1" end="1"/>
                                            </p:txEl>
                                          </p:spTgt>
                                        </p:tgtEl>
                                        <p:attrNameLst>
                                          <p:attrName>style.visibility</p:attrName>
                                        </p:attrNameLst>
                                      </p:cBhvr>
                                      <p:to>
                                        <p:strVal val="visible"/>
                                      </p:to>
                                    </p:set>
                                    <p:animEffect transition="in" filter="blinds(horizontal)">
                                      <p:cBhvr>
                                        <p:cTn id="12" dur="500"/>
                                        <p:tgtEl>
                                          <p:spTgt spid="51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iterate>
                                    <p:tmAbs val="0"/>
                                  </p:iterate>
                                  <p:childTnLst>
                                    <p:set>
                                      <p:cBhvr>
                                        <p:cTn id="16" fill="hold"/>
                                        <p:tgtEl>
                                          <p:spTgt spid="5141">
                                            <p:txEl>
                                              <p:pRg st="2" end="2"/>
                                            </p:txEl>
                                          </p:spTgt>
                                        </p:tgtEl>
                                        <p:attrNameLst>
                                          <p:attrName>style.visibility</p:attrName>
                                        </p:attrNameLst>
                                      </p:cBhvr>
                                      <p:to>
                                        <p:strVal val="visible"/>
                                      </p:to>
                                    </p:set>
                                    <p:animEffect transition="in" filter="blinds(horizontal)">
                                      <p:cBhvr>
                                        <p:cTn id="17" dur="500"/>
                                        <p:tgtEl>
                                          <p:spTgt spid="51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iterate>
                                    <p:tmAbs val="0"/>
                                  </p:iterate>
                                  <p:childTnLst>
                                    <p:set>
                                      <p:cBhvr>
                                        <p:cTn id="21" fill="hold"/>
                                        <p:tgtEl>
                                          <p:spTgt spid="5141">
                                            <p:txEl>
                                              <p:pRg st="3" end="3"/>
                                            </p:txEl>
                                          </p:spTgt>
                                        </p:tgtEl>
                                        <p:attrNameLst>
                                          <p:attrName>style.visibility</p:attrName>
                                        </p:attrNameLst>
                                      </p:cBhvr>
                                      <p:to>
                                        <p:strVal val="visible"/>
                                      </p:to>
                                    </p:set>
                                    <p:animEffect transition="in" filter="blinds(horizontal)">
                                      <p:cBhvr>
                                        <p:cTn id="22" dur="500"/>
                                        <p:tgtEl>
                                          <p:spTgt spid="514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iterate>
                                    <p:tmAbs val="0"/>
                                  </p:iterate>
                                  <p:childTnLst>
                                    <p:set>
                                      <p:cBhvr>
                                        <p:cTn id="26" fill="hold"/>
                                        <p:tgtEl>
                                          <p:spTgt spid="5141">
                                            <p:txEl>
                                              <p:pRg st="4" end="4"/>
                                            </p:txEl>
                                          </p:spTgt>
                                        </p:tgtEl>
                                        <p:attrNameLst>
                                          <p:attrName>style.visibility</p:attrName>
                                        </p:attrNameLst>
                                      </p:cBhvr>
                                      <p:to>
                                        <p:strVal val="visible"/>
                                      </p:to>
                                    </p:set>
                                    <p:animEffect transition="in" filter="blinds(horizontal)">
                                      <p:cBhvr>
                                        <p:cTn id="27" dur="500"/>
                                        <p:tgtEl>
                                          <p:spTgt spid="514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iterate>
                                    <p:tmAbs val="0"/>
                                  </p:iterate>
                                  <p:childTnLst>
                                    <p:set>
                                      <p:cBhvr>
                                        <p:cTn id="31" fill="hold"/>
                                        <p:tgtEl>
                                          <p:spTgt spid="5141">
                                            <p:txEl>
                                              <p:pRg st="5" end="5"/>
                                            </p:txEl>
                                          </p:spTgt>
                                        </p:tgtEl>
                                        <p:attrNameLst>
                                          <p:attrName>style.visibility</p:attrName>
                                        </p:attrNameLst>
                                      </p:cBhvr>
                                      <p:to>
                                        <p:strVal val="visible"/>
                                      </p:to>
                                    </p:set>
                                    <p:animEffect transition="in" filter="blinds(horizontal)">
                                      <p:cBhvr>
                                        <p:cTn id="32" dur="500"/>
                                        <p:tgtEl>
                                          <p:spTgt spid="514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1" grpId="0" uiExpand="1" build="p" bldLvl="5" advAuto="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 (تاريخي)</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Text Box 20">
            <a:extLst>
              <a:ext uri="{FF2B5EF4-FFF2-40B4-BE49-F238E27FC236}">
                <a16:creationId xmlns:a16="http://schemas.microsoft.com/office/drawing/2014/main" id="{1BE11378-555E-F248-A21D-59F6A54F6A62}"/>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وأعمال الرسل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7D47DB99-8A3F-5746-A692-C661404943D4}"/>
              </a:ext>
            </a:extLst>
          </p:cNvPr>
          <p:cNvSpPr txBox="1">
            <a:spLocks noChangeArrowheads="1"/>
          </p:cNvSpPr>
          <p:nvPr/>
        </p:nvSpPr>
        <p:spPr bwMode="auto">
          <a:xfrm>
            <a:off x="7122518" y="3730605"/>
            <a:ext cx="1488308" cy="1323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dirty="0">
                <a:solidFill>
                  <a:srgbClr val="FFFFFF"/>
                </a:solidFill>
                <a:latin typeface="Arial" panose="020B0604020202020204" pitchFamily="34" charset="0"/>
                <a:cs typeface="Arial" panose="020B0604020202020204" pitchFamily="34" charset="0"/>
              </a:rPr>
              <a:t>أحضر مرقس لأنه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dirty="0">
                <a:solidFill>
                  <a:srgbClr val="FFFF00"/>
                </a:solidFill>
                <a:latin typeface="Arial" panose="020B0604020202020204" pitchFamily="34" charset="0"/>
                <a:cs typeface="Arial" panose="020B0604020202020204" pitchFamily="34" charset="0"/>
              </a:rPr>
              <a:t>نافع للخدمة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dirty="0">
                <a:solidFill>
                  <a:srgbClr val="FFFFFF"/>
                </a:solidFill>
                <a:latin typeface="Arial" panose="020B0604020202020204" pitchFamily="34" charset="0"/>
                <a:cs typeface="Arial" panose="020B0604020202020204" pitchFamily="34" charset="0"/>
              </a:rPr>
              <a:t>(2 تي 4: 11)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80">
                                          <p:stCondLst>
                                            <p:cond delay="0"/>
                                          </p:stCondLst>
                                        </p:cTn>
                                        <p:tgtEl>
                                          <p:spTgt spid="35"/>
                                        </p:tgtEl>
                                      </p:cBhvr>
                                    </p:animEffect>
                                    <p:anim calcmode="lin" valueType="num">
                                      <p:cBhvr>
                                        <p:cTn id="2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33" dur="26">
                                          <p:stCondLst>
                                            <p:cond delay="650"/>
                                          </p:stCondLst>
                                        </p:cTn>
                                        <p:tgtEl>
                                          <p:spTgt spid="35"/>
                                        </p:tgtEl>
                                      </p:cBhvr>
                                      <p:to x="100000" y="60000"/>
                                    </p:animScale>
                                    <p:animScale>
                                      <p:cBhvr>
                                        <p:cTn id="34" dur="166" decel="50000">
                                          <p:stCondLst>
                                            <p:cond delay="676"/>
                                          </p:stCondLst>
                                        </p:cTn>
                                        <p:tgtEl>
                                          <p:spTgt spid="35"/>
                                        </p:tgtEl>
                                      </p:cBhvr>
                                      <p:to x="100000" y="100000"/>
                                    </p:animScale>
                                    <p:animScale>
                                      <p:cBhvr>
                                        <p:cTn id="35" dur="26">
                                          <p:stCondLst>
                                            <p:cond delay="1312"/>
                                          </p:stCondLst>
                                        </p:cTn>
                                        <p:tgtEl>
                                          <p:spTgt spid="35"/>
                                        </p:tgtEl>
                                      </p:cBhvr>
                                      <p:to x="100000" y="80000"/>
                                    </p:animScale>
                                    <p:animScale>
                                      <p:cBhvr>
                                        <p:cTn id="36" dur="166" decel="50000">
                                          <p:stCondLst>
                                            <p:cond delay="1338"/>
                                          </p:stCondLst>
                                        </p:cTn>
                                        <p:tgtEl>
                                          <p:spTgt spid="35"/>
                                        </p:tgtEl>
                                      </p:cBhvr>
                                      <p:to x="100000" y="100000"/>
                                    </p:animScale>
                                    <p:animScale>
                                      <p:cBhvr>
                                        <p:cTn id="37" dur="26">
                                          <p:stCondLst>
                                            <p:cond delay="1642"/>
                                          </p:stCondLst>
                                        </p:cTn>
                                        <p:tgtEl>
                                          <p:spTgt spid="35"/>
                                        </p:tgtEl>
                                      </p:cBhvr>
                                      <p:to x="100000" y="90000"/>
                                    </p:animScale>
                                    <p:animScale>
                                      <p:cBhvr>
                                        <p:cTn id="38" dur="166" decel="50000">
                                          <p:stCondLst>
                                            <p:cond delay="1668"/>
                                          </p:stCondLst>
                                        </p:cTn>
                                        <p:tgtEl>
                                          <p:spTgt spid="35"/>
                                        </p:tgtEl>
                                      </p:cBhvr>
                                      <p:to x="100000" y="100000"/>
                                    </p:animScale>
                                    <p:animScale>
                                      <p:cBhvr>
                                        <p:cTn id="39" dur="26">
                                          <p:stCondLst>
                                            <p:cond delay="1808"/>
                                          </p:stCondLst>
                                        </p:cTn>
                                        <p:tgtEl>
                                          <p:spTgt spid="35"/>
                                        </p:tgtEl>
                                      </p:cBhvr>
                                      <p:to x="100000" y="95000"/>
                                    </p:animScale>
                                    <p:animScale>
                                      <p:cBhvr>
                                        <p:cTn id="40"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7" grpId="0" animBg="1"/>
      <p:bldP spid="48" grpId="0" animBg="1"/>
      <p:bldP spid="50" grpId="0" animBg="1"/>
      <p:bldP spid="3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154356" y="1143000"/>
            <a:ext cx="5499012" cy="3416969"/>
          </a:xfrm>
          <a:effectLst/>
        </p:spPr>
        <p:txBody>
          <a:bodyPr anchor="t"/>
          <a:lstStyle/>
          <a:p>
            <a:pPr algn="r"/>
            <a:br>
              <a:rPr lang="en-US" sz="2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2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يُقال أن مرقس هو أول رجل ذهب إلى مصر وكرز هناك بالإنجيل ... وهو أول من أسس الكنائس في الإسكندرية نفسها.</a:t>
            </a:r>
            <a:r>
              <a:rPr lang="en-US" sz="2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 </a:t>
            </a:r>
            <a:br>
              <a:rPr lang="en-US" sz="2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br>
              <a:rPr lang="en-US" sz="2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2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 تقليد الكنيسة الأولى</a:t>
            </a:r>
            <a:r>
              <a:rPr lang="en-US" sz="2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a:t>
            </a:r>
          </a:p>
        </p:txBody>
      </p:sp>
      <p:sp>
        <p:nvSpPr>
          <p:cNvPr id="13" name="Oval 58"/>
          <p:cNvSpPr>
            <a:spLocks noChangeArrowheads="1"/>
          </p:cNvSpPr>
          <p:nvPr/>
        </p:nvSpPr>
        <p:spPr bwMode="auto">
          <a:xfrm>
            <a:off x="8335888" y="306733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 Box 76"/>
          <p:cNvSpPr txBox="1">
            <a:spLocks noChangeArrowheads="1"/>
          </p:cNvSpPr>
          <p:nvPr/>
        </p:nvSpPr>
        <p:spPr bwMode="auto">
          <a:xfrm>
            <a:off x="6523663" y="268018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أنطاكية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0" name="Right Arrow 19">
            <a:extLst>
              <a:ext uri="{FF2B5EF4-FFF2-40B4-BE49-F238E27FC236}">
                <a16:creationId xmlns:a16="http://schemas.microsoft.com/office/drawing/2014/main" id="{B1695D54-5DA5-C547-A26A-C12758D51812}"/>
              </a:ext>
            </a:extLst>
          </p:cNvPr>
          <p:cNvSpPr/>
          <p:nvPr/>
        </p:nvSpPr>
        <p:spPr bwMode="auto">
          <a:xfrm rot="7800604">
            <a:off x="6600808" y="4020466"/>
            <a:ext cx="2020205"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Text Box 76">
            <a:extLst>
              <a:ext uri="{FF2B5EF4-FFF2-40B4-BE49-F238E27FC236}">
                <a16:creationId xmlns:a16="http://schemas.microsoft.com/office/drawing/2014/main" id="{04FC3223-EEA7-5349-BB1D-637542774500}"/>
              </a:ext>
            </a:extLst>
          </p:cNvPr>
          <p:cNvSpPr txBox="1">
            <a:spLocks noChangeArrowheads="1"/>
          </p:cNvSpPr>
          <p:nvPr/>
        </p:nvSpPr>
        <p:spPr bwMode="auto">
          <a:xfrm>
            <a:off x="4519037" y="5215169"/>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مرقس في مصر</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EBC0AC70-7E82-0943-9D60-D647AEEFD1EC}"/>
              </a:ext>
            </a:extLst>
          </p:cNvPr>
          <p:cNvSpPr txBox="1">
            <a:spLocks/>
          </p:cNvSpPr>
          <p:nvPr/>
        </p:nvSpPr>
        <p:spPr bwMode="auto">
          <a:xfrm>
            <a:off x="154355" y="5937087"/>
            <a:ext cx="8974147" cy="104658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تم تبشير مصر</a:t>
            </a:r>
            <a:endParaRPr kumimoji="0" lang="en-US" sz="4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
        <p:nvSpPr>
          <p:cNvPr id="18" name="Oval 58">
            <a:extLst>
              <a:ext uri="{FF2B5EF4-FFF2-40B4-BE49-F238E27FC236}">
                <a16:creationId xmlns:a16="http://schemas.microsoft.com/office/drawing/2014/main" id="{B65E9B01-2C78-6745-8EC9-480308B0AA1A}"/>
              </a:ext>
            </a:extLst>
          </p:cNvPr>
          <p:cNvSpPr>
            <a:spLocks noChangeArrowheads="1"/>
          </p:cNvSpPr>
          <p:nvPr/>
        </p:nvSpPr>
        <p:spPr bwMode="auto">
          <a:xfrm>
            <a:off x="5833320" y="496832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Text Box 76">
            <a:extLst>
              <a:ext uri="{FF2B5EF4-FFF2-40B4-BE49-F238E27FC236}">
                <a16:creationId xmlns:a16="http://schemas.microsoft.com/office/drawing/2014/main" id="{3C1F3278-CB01-B144-9D9C-1F345FA07865}"/>
              </a:ext>
            </a:extLst>
          </p:cNvPr>
          <p:cNvSpPr txBox="1">
            <a:spLocks noChangeArrowheads="1"/>
          </p:cNvSpPr>
          <p:nvPr/>
        </p:nvSpPr>
        <p:spPr bwMode="auto">
          <a:xfrm>
            <a:off x="4115492" y="447215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الإسكندرية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037505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الآية المفتاحية 1: 8</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60" name="Text Box 4"/>
          <p:cNvSpPr txBox="1">
            <a:spLocks noChangeArrowheads="1"/>
          </p:cNvSpPr>
          <p:nvPr/>
        </p:nvSpPr>
        <p:spPr bwMode="auto">
          <a:xfrm>
            <a:off x="457202" y="2125342"/>
            <a:ext cx="1981198" cy="312074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2: 47 ب</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6: 7</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8: 40</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9: 31</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12: 24</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16: 5</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19: 20</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a14="http://schemas.microsoft.com/office/drawing/2010/main" xmlns="">
                <a:solidFill>
                  <a:srgbClr val="FFFFFF"/>
                </a:solidFill>
              </a14:hiddenFill>
            </a:ext>
          </a:extLst>
        </p:spPr>
      </p:pic>
      <p:sp>
        <p:nvSpPr>
          <p:cNvPr id="19480" name="Text Box 24"/>
          <p:cNvSpPr txBox="1">
            <a:spLocks noChangeArrowheads="1"/>
          </p:cNvSpPr>
          <p:nvPr/>
        </p:nvSpPr>
        <p:spPr bwMode="auto">
          <a:xfrm>
            <a:off x="183708" y="5769224"/>
            <a:ext cx="3169091" cy="861667"/>
          </a:xfrm>
          <a:prstGeom prst="rect">
            <a:avLst/>
          </a:prstGeom>
          <a:noFill/>
          <a:ln w="28575">
            <a:solidFill>
              <a:srgbClr val="660033"/>
            </a:solidFill>
            <a:miter lim="800000"/>
            <a:headEnd/>
            <a:tailEnd/>
          </a:ln>
          <a:effectLst>
            <a:outerShdw dist="35921" dir="2700000" algn="ctr" rotWithShape="0">
              <a:schemeClr val="bg1"/>
            </a:outerShdw>
          </a:effectLst>
        </p:spPr>
        <p:txBody>
          <a:bodyPr wrap="square" lIns="91334" tIns="45667" rIns="91334" bIns="45667">
            <a:spAutoFit/>
          </a:bodyPr>
          <a:lstStyle/>
          <a:p>
            <a:pPr marL="342900" marR="0" lvl="0" indent="-342900" algn="ctr" defTabSz="914400" rtl="1" eaLnBrk="1" fontAlgn="base" latinLnBrk="0" hangingPunct="1">
              <a:lnSpc>
                <a:spcPct val="100000"/>
              </a:lnSpc>
              <a:spcBef>
                <a:spcPct val="50000"/>
              </a:spcBef>
              <a:spcAft>
                <a:spcPct val="0"/>
              </a:spcAft>
              <a:buClrTx/>
              <a:buSzTx/>
              <a:buFontTx/>
              <a:buAutoNum type="arabicPeriod" startAt="8"/>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28: 30- 31</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لماذا تنتهي بهذه الطريقة؟</a:t>
            </a:r>
            <a:endParaRPr kumimoji="0" lang="en-US"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1-6: 7</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6: 8-8: 40</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407"/>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أعمال الرسل</a:t>
                </a:r>
                <a:r>
                  <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9-28</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62158" name="Text Box 74"/>
            <p:cNvSpPr txBox="1">
              <a:spLocks noChangeArrowheads="1"/>
            </p:cNvSpPr>
            <p:nvPr/>
          </p:nvSpPr>
          <p:spPr bwMode="auto">
            <a:xfrm>
              <a:off x="4512" y="528"/>
              <a:ext cx="960" cy="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نهاية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الأرض</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1" name="Text Box 3"/>
          <p:cNvSpPr txBox="1">
            <a:spLocks noChangeArrowheads="1"/>
          </p:cNvSpPr>
          <p:nvPr/>
        </p:nvSpPr>
        <p:spPr bwMode="auto">
          <a:xfrm>
            <a:off x="3505200" y="6477003"/>
            <a:ext cx="5638800" cy="30767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1400" b="1" dirty="0">
                <a:solidFill>
                  <a:srgbClr val="000000"/>
                </a:solidFill>
                <a:latin typeface="Arial" panose="020B0604020202020204" pitchFamily="34" charset="0"/>
                <a:cs typeface="Arial" panose="020B0604020202020204" pitchFamily="34" charset="0"/>
              </a:rPr>
              <a:t>مقتبس من ستانلي د. توسينت، ب ك س: جيريمي تشيو، شرقاً</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54" name="Text Box 2"/>
          <p:cNvSpPr txBox="1">
            <a:spLocks noChangeArrowheads="1"/>
          </p:cNvSpPr>
          <p:nvPr/>
        </p:nvSpPr>
        <p:spPr bwMode="auto">
          <a:xfrm>
            <a:off x="8399986" y="57158"/>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ar-JO" sz="4800" b="1" dirty="0">
                <a:solidFill>
                  <a:srgbClr val="FFFFFF"/>
                </a:solidFill>
                <a:latin typeface="Arial" panose="020B0604020202020204" pitchFamily="34" charset="0"/>
                <a:cs typeface="Arial" panose="020B0604020202020204" pitchFamily="34" charset="0"/>
              </a:rPr>
              <a:t>تقارير التطور</a:t>
            </a:r>
            <a:endParaRPr lang="en-US" b="1" dirty="0">
              <a:solidFill>
                <a:srgbClr val="FFFFFF"/>
              </a:solidFill>
              <a:latin typeface="Arial" panose="020B0604020202020204" pitchFamily="34" charset="0"/>
              <a:cs typeface="Arial" panose="020B0604020202020204" pitchFamily="34" charset="0"/>
            </a:endParaRPr>
          </a:p>
        </p:txBody>
      </p:sp>
      <p:pic>
        <p:nvPicPr>
          <p:cNvPr id="262156" name="Picture 34" descr="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139717" y="215901"/>
            <a:ext cx="1489075"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26375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80"/>
                                        </p:tgtEl>
                                        <p:attrNameLst>
                                          <p:attrName>style.visibility</p:attrName>
                                        </p:attrNameLst>
                                      </p:cBhvr>
                                      <p:to>
                                        <p:strVal val="visible"/>
                                      </p:to>
                                    </p:set>
                                    <p:anim calcmode="lin" valueType="num">
                                      <p:cBhvr additive="base">
                                        <p:cTn id="17" dur="500" fill="hold"/>
                                        <p:tgtEl>
                                          <p:spTgt spid="19480"/>
                                        </p:tgtEl>
                                        <p:attrNameLst>
                                          <p:attrName>ppt_x</p:attrName>
                                        </p:attrNameLst>
                                      </p:cBhvr>
                                      <p:tavLst>
                                        <p:tav tm="0">
                                          <p:val>
                                            <p:strVal val="#ppt_x"/>
                                          </p:val>
                                        </p:tav>
                                        <p:tav tm="100000">
                                          <p:val>
                                            <p:strVal val="#ppt_x"/>
                                          </p:val>
                                        </p:tav>
                                      </p:tavLst>
                                    </p:anim>
                                    <p:anim calcmode="lin" valueType="num">
                                      <p:cBhvr additive="base">
                                        <p:cTn id="18"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checkerboard(across)">
                                      <p:cBhvr>
                                        <p:cTn id="23" dur="500"/>
                                        <p:tgtEl>
                                          <p:spTgt spid="194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80" grpId="0" animBg="1"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154355" y="4186480"/>
            <a:ext cx="8974147" cy="923164"/>
          </a:xfrm>
          <a:effectLst/>
        </p:spPr>
        <p:txBody>
          <a:bodyPr anchor="t"/>
          <a:lstStyle/>
          <a:p>
            <a:pPr algn="r"/>
            <a:r>
              <a:rPr lang="ar-JO" sz="4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رحلتان تبشيريتان</a:t>
            </a:r>
            <a:endParaRPr lang="en-US" sz="4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3" name="Oval 58"/>
          <p:cNvSpPr>
            <a:spLocks noChangeArrowheads="1"/>
          </p:cNvSpPr>
          <p:nvPr/>
        </p:nvSpPr>
        <p:spPr bwMode="auto">
          <a:xfrm>
            <a:off x="8335888" y="306733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 Box 76"/>
          <p:cNvSpPr txBox="1">
            <a:spLocks noChangeArrowheads="1"/>
          </p:cNvSpPr>
          <p:nvPr/>
        </p:nvSpPr>
        <p:spPr bwMode="auto">
          <a:xfrm>
            <a:off x="6523663" y="268018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أنطاكية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6" name="Text Box 76">
            <a:extLst>
              <a:ext uri="{FF2B5EF4-FFF2-40B4-BE49-F238E27FC236}">
                <a16:creationId xmlns:a16="http://schemas.microsoft.com/office/drawing/2014/main" id="{B2C93DDF-7797-2546-B757-12E692B227BE}"/>
              </a:ext>
            </a:extLst>
          </p:cNvPr>
          <p:cNvSpPr txBox="1">
            <a:spLocks noChangeArrowheads="1"/>
          </p:cNvSpPr>
          <p:nvPr/>
        </p:nvSpPr>
        <p:spPr bwMode="auto">
          <a:xfrm>
            <a:off x="6898109" y="1409560"/>
            <a:ext cx="1953978"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بولس وسيلا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7" name="Right Arrow 16">
            <a:extLst>
              <a:ext uri="{FF2B5EF4-FFF2-40B4-BE49-F238E27FC236}">
                <a16:creationId xmlns:a16="http://schemas.microsoft.com/office/drawing/2014/main" id="{C820AAA4-AC1D-024B-94FF-99A590AF7E01}"/>
              </a:ext>
            </a:extLst>
          </p:cNvPr>
          <p:cNvSpPr/>
          <p:nvPr/>
        </p:nvSpPr>
        <p:spPr bwMode="auto">
          <a:xfrm rot="13757680">
            <a:off x="7779555" y="2201184"/>
            <a:ext cx="87004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Right Arrow 19">
            <a:extLst>
              <a:ext uri="{FF2B5EF4-FFF2-40B4-BE49-F238E27FC236}">
                <a16:creationId xmlns:a16="http://schemas.microsoft.com/office/drawing/2014/main" id="{B1695D54-5DA5-C547-A26A-C12758D51812}"/>
              </a:ext>
            </a:extLst>
          </p:cNvPr>
          <p:cNvSpPr/>
          <p:nvPr/>
        </p:nvSpPr>
        <p:spPr bwMode="auto">
          <a:xfrm rot="10381056">
            <a:off x="7342233" y="3046011"/>
            <a:ext cx="87004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Text Box 76">
            <a:extLst>
              <a:ext uri="{FF2B5EF4-FFF2-40B4-BE49-F238E27FC236}">
                <a16:creationId xmlns:a16="http://schemas.microsoft.com/office/drawing/2014/main" id="{04FC3223-EEA7-5349-BB1D-637542774500}"/>
              </a:ext>
            </a:extLst>
          </p:cNvPr>
          <p:cNvSpPr txBox="1">
            <a:spLocks noChangeArrowheads="1"/>
          </p:cNvSpPr>
          <p:nvPr/>
        </p:nvSpPr>
        <p:spPr bwMode="auto">
          <a:xfrm>
            <a:off x="4649719" y="3341927"/>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برنابا ومرقس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BF54444F-656F-1541-B7B4-DE6D03B720C7}"/>
              </a:ext>
            </a:extLst>
          </p:cNvPr>
          <p:cNvSpPr txBox="1">
            <a:spLocks/>
          </p:cNvSpPr>
          <p:nvPr/>
        </p:nvSpPr>
        <p:spPr bwMode="auto">
          <a:xfrm>
            <a:off x="154355" y="5113982"/>
            <a:ext cx="8974147" cy="679281"/>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متدربان</a:t>
            </a:r>
            <a:endParaRPr kumimoji="0" lang="en-US" sz="4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EBC0AC70-7E82-0943-9D60-D647AEEFD1EC}"/>
              </a:ext>
            </a:extLst>
          </p:cNvPr>
          <p:cNvSpPr txBox="1">
            <a:spLocks/>
          </p:cNvSpPr>
          <p:nvPr/>
        </p:nvSpPr>
        <p:spPr bwMode="auto">
          <a:xfrm>
            <a:off x="154355" y="5937087"/>
            <a:ext cx="8974147" cy="104658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تم تبشير أوروبا</a:t>
            </a:r>
            <a:endParaRPr kumimoji="0" lang="en-US" sz="4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5498068"/>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أعمال الرسل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16</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5668939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13" name="Oval 58"/>
          <p:cNvSpPr>
            <a:spLocks noChangeArrowheads="1"/>
          </p:cNvSpPr>
          <p:nvPr/>
        </p:nvSpPr>
        <p:spPr bwMode="auto">
          <a:xfrm>
            <a:off x="8335888" y="306733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 Box 76"/>
          <p:cNvSpPr txBox="1">
            <a:spLocks noChangeArrowheads="1"/>
          </p:cNvSpPr>
          <p:nvPr/>
        </p:nvSpPr>
        <p:spPr bwMode="auto">
          <a:xfrm>
            <a:off x="6523663" y="268018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أنطاكية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6" name="Text Box 76">
            <a:extLst>
              <a:ext uri="{FF2B5EF4-FFF2-40B4-BE49-F238E27FC236}">
                <a16:creationId xmlns:a16="http://schemas.microsoft.com/office/drawing/2014/main" id="{B2C93DDF-7797-2546-B757-12E692B227BE}"/>
              </a:ext>
            </a:extLst>
          </p:cNvPr>
          <p:cNvSpPr txBox="1">
            <a:spLocks noChangeArrowheads="1"/>
          </p:cNvSpPr>
          <p:nvPr/>
        </p:nvSpPr>
        <p:spPr bwMode="auto">
          <a:xfrm>
            <a:off x="6262633" y="578215"/>
            <a:ext cx="1953978"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بيثينية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7" name="Right Arrow 16">
            <a:extLst>
              <a:ext uri="{FF2B5EF4-FFF2-40B4-BE49-F238E27FC236}">
                <a16:creationId xmlns:a16="http://schemas.microsoft.com/office/drawing/2014/main" id="{C820AAA4-AC1D-024B-94FF-99A590AF7E01}"/>
              </a:ext>
            </a:extLst>
          </p:cNvPr>
          <p:cNvSpPr/>
          <p:nvPr/>
        </p:nvSpPr>
        <p:spPr bwMode="auto">
          <a:xfrm rot="12983151">
            <a:off x="7265350" y="2072143"/>
            <a:ext cx="126980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Right Arrow 19">
            <a:extLst>
              <a:ext uri="{FF2B5EF4-FFF2-40B4-BE49-F238E27FC236}">
                <a16:creationId xmlns:a16="http://schemas.microsoft.com/office/drawing/2014/main" id="{B1695D54-5DA5-C547-A26A-C12758D51812}"/>
              </a:ext>
            </a:extLst>
          </p:cNvPr>
          <p:cNvSpPr/>
          <p:nvPr/>
        </p:nvSpPr>
        <p:spPr bwMode="auto">
          <a:xfrm rot="10381056">
            <a:off x="6378105" y="1723392"/>
            <a:ext cx="87004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Text Box 76">
            <a:extLst>
              <a:ext uri="{FF2B5EF4-FFF2-40B4-BE49-F238E27FC236}">
                <a16:creationId xmlns:a16="http://schemas.microsoft.com/office/drawing/2014/main" id="{04FC3223-EEA7-5349-BB1D-637542774500}"/>
              </a:ext>
            </a:extLst>
          </p:cNvPr>
          <p:cNvSpPr txBox="1">
            <a:spLocks noChangeArrowheads="1"/>
          </p:cNvSpPr>
          <p:nvPr/>
        </p:nvSpPr>
        <p:spPr bwMode="auto">
          <a:xfrm>
            <a:off x="4635754" y="1718798"/>
            <a:ext cx="132126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آسيا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EBC0AC70-7E82-0943-9D60-D647AEEFD1EC}"/>
              </a:ext>
            </a:extLst>
          </p:cNvPr>
          <p:cNvSpPr txBox="1">
            <a:spLocks/>
          </p:cNvSpPr>
          <p:nvPr/>
        </p:nvSpPr>
        <p:spPr bwMode="auto">
          <a:xfrm>
            <a:off x="180530" y="5937087"/>
            <a:ext cx="8974146" cy="104658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marL="346075" marR="0" lvl="0" indent="-346075" algn="r" defTabSz="914400" rtl="1" eaLnBrk="0" fontAlgn="base" latinLnBrk="0" hangingPunct="0">
              <a:lnSpc>
                <a:spcPct val="100000"/>
              </a:lnSpc>
              <a:spcBef>
                <a:spcPct val="0"/>
              </a:spcBef>
              <a:spcAft>
                <a:spcPct val="0"/>
              </a:spcAft>
              <a:buClrTx/>
              <a:buSzTx/>
              <a:buFont typeface="Arial" panose="020B0604020202020204" pitchFamily="34" charset="0"/>
              <a:buChar char="•"/>
              <a:defRPr/>
            </a:pPr>
            <a:r>
              <a:rPr lang="ar-JO" sz="3600" b="1" kern="0" dirty="0">
                <a:solidFill>
                  <a:srgbClr val="FFFFFF"/>
                </a:solidFill>
                <a:effectLst>
                  <a:glow rad="101600">
                    <a:srgbClr val="000000">
                      <a:alpha val="75000"/>
                    </a:srgbClr>
                  </a:glow>
                  <a:outerShdw blurRad="50800" dist="88900" dir="2700000" algn="tl" rotWithShape="0">
                    <a:srgbClr val="000000"/>
                  </a:outerShdw>
                </a:effectLst>
                <a:latin typeface="Arial" panose="020B0604020202020204" pitchFamily="34" charset="0"/>
                <a:cs typeface="Arial" panose="020B0604020202020204" pitchFamily="34" charset="0"/>
              </a:rPr>
              <a:t>تم تبشير أوروبا (16: 6-10)</a:t>
            </a:r>
            <a:endParaRPr kumimoji="0" lang="en-US" sz="36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
        <p:nvSpPr>
          <p:cNvPr id="18" name="Right Arrow 17">
            <a:extLst>
              <a:ext uri="{FF2B5EF4-FFF2-40B4-BE49-F238E27FC236}">
                <a16:creationId xmlns:a16="http://schemas.microsoft.com/office/drawing/2014/main" id="{7477A320-0A33-6F4C-BAB5-B5C5316379DD}"/>
              </a:ext>
            </a:extLst>
          </p:cNvPr>
          <p:cNvSpPr/>
          <p:nvPr/>
        </p:nvSpPr>
        <p:spPr bwMode="auto">
          <a:xfrm rot="16200000">
            <a:off x="7192922" y="1186437"/>
            <a:ext cx="66460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Right Arrow 18">
            <a:extLst>
              <a:ext uri="{FF2B5EF4-FFF2-40B4-BE49-F238E27FC236}">
                <a16:creationId xmlns:a16="http://schemas.microsoft.com/office/drawing/2014/main" id="{42751556-D3A6-EE4B-BBE6-EBF14EF018D7}"/>
              </a:ext>
            </a:extLst>
          </p:cNvPr>
          <p:cNvSpPr/>
          <p:nvPr/>
        </p:nvSpPr>
        <p:spPr bwMode="auto">
          <a:xfrm rot="11732237">
            <a:off x="5761402" y="1109617"/>
            <a:ext cx="126980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Text Box 76">
            <a:extLst>
              <a:ext uri="{FF2B5EF4-FFF2-40B4-BE49-F238E27FC236}">
                <a16:creationId xmlns:a16="http://schemas.microsoft.com/office/drawing/2014/main" id="{57D76219-1F6A-3849-A854-85038CC6F70D}"/>
              </a:ext>
            </a:extLst>
          </p:cNvPr>
          <p:cNvSpPr txBox="1">
            <a:spLocks noChangeArrowheads="1"/>
          </p:cNvSpPr>
          <p:nvPr/>
        </p:nvSpPr>
        <p:spPr bwMode="auto">
          <a:xfrm>
            <a:off x="4350348" y="1210875"/>
            <a:ext cx="141725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ترواس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3" name="Oval 58">
            <a:extLst>
              <a:ext uri="{FF2B5EF4-FFF2-40B4-BE49-F238E27FC236}">
                <a16:creationId xmlns:a16="http://schemas.microsoft.com/office/drawing/2014/main" id="{0CA8A518-6F6A-4D44-AA0C-BC5A7186C0B8}"/>
              </a:ext>
            </a:extLst>
          </p:cNvPr>
          <p:cNvSpPr>
            <a:spLocks noChangeArrowheads="1"/>
          </p:cNvSpPr>
          <p:nvPr/>
        </p:nvSpPr>
        <p:spPr bwMode="auto">
          <a:xfrm>
            <a:off x="5284463" y="1094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quot;No&quot; Symbol 2">
            <a:extLst>
              <a:ext uri="{FF2B5EF4-FFF2-40B4-BE49-F238E27FC236}">
                <a16:creationId xmlns:a16="http://schemas.microsoft.com/office/drawing/2014/main" id="{5B98D733-60AC-464E-9AB3-ED4B6205324C}"/>
              </a:ext>
            </a:extLst>
          </p:cNvPr>
          <p:cNvSpPr/>
          <p:nvPr/>
        </p:nvSpPr>
        <p:spPr bwMode="auto">
          <a:xfrm>
            <a:off x="7124121" y="884169"/>
            <a:ext cx="830179" cy="733926"/>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quot;No&quot; Symbol 23">
            <a:extLst>
              <a:ext uri="{FF2B5EF4-FFF2-40B4-BE49-F238E27FC236}">
                <a16:creationId xmlns:a16="http://schemas.microsoft.com/office/drawing/2014/main" id="{D3E5DF61-CBE0-FC43-90A4-3635DE5B0DCD}"/>
              </a:ext>
            </a:extLst>
          </p:cNvPr>
          <p:cNvSpPr/>
          <p:nvPr/>
        </p:nvSpPr>
        <p:spPr bwMode="auto">
          <a:xfrm>
            <a:off x="5881064" y="1429458"/>
            <a:ext cx="830179" cy="733926"/>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Title 1">
            <a:extLst>
              <a:ext uri="{FF2B5EF4-FFF2-40B4-BE49-F238E27FC236}">
                <a16:creationId xmlns:a16="http://schemas.microsoft.com/office/drawing/2014/main" id="{C4CF1AF7-C484-7C48-AC89-F74CD9BB9140}"/>
              </a:ext>
            </a:extLst>
          </p:cNvPr>
          <p:cNvSpPr txBox="1">
            <a:spLocks/>
          </p:cNvSpPr>
          <p:nvPr/>
        </p:nvSpPr>
        <p:spPr bwMode="auto">
          <a:xfrm>
            <a:off x="1" y="4210544"/>
            <a:ext cx="9154675" cy="923164"/>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marL="346075" indent="-346075" algn="r" rtl="1">
              <a:buFont typeface="Arial" panose="020B0604020202020204" pitchFamily="34" charset="0"/>
              <a:buChar char="•"/>
              <a:defRPr/>
            </a:pPr>
            <a:r>
              <a:rPr kumimoji="0" lang="ar-JO" sz="36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رحلتان تبشيريتان (15: 39ت-41)</a:t>
            </a:r>
            <a:endParaRPr kumimoji="0" lang="en-US" sz="36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
        <p:nvSpPr>
          <p:cNvPr id="26" name="Title 1">
            <a:extLst>
              <a:ext uri="{FF2B5EF4-FFF2-40B4-BE49-F238E27FC236}">
                <a16:creationId xmlns:a16="http://schemas.microsoft.com/office/drawing/2014/main" id="{16D63568-A5DF-D84D-BC46-900187D3349F}"/>
              </a:ext>
            </a:extLst>
          </p:cNvPr>
          <p:cNvSpPr txBox="1">
            <a:spLocks/>
          </p:cNvSpPr>
          <p:nvPr/>
        </p:nvSpPr>
        <p:spPr bwMode="auto">
          <a:xfrm>
            <a:off x="-10675" y="5077886"/>
            <a:ext cx="9165351" cy="679281"/>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marL="346075" indent="-346075" algn="r" rtl="1">
              <a:buFont typeface="Arial" panose="020B0604020202020204" pitchFamily="34" charset="0"/>
              <a:buChar char="•"/>
              <a:defRPr/>
            </a:pPr>
            <a:r>
              <a:rPr kumimoji="0" lang="ar-JO" sz="36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متدربان (16: 1-5)</a:t>
            </a:r>
            <a:endParaRPr kumimoji="0" lang="en-US" sz="36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
        <p:nvSpPr>
          <p:cNvPr id="27" name="Text Box 76">
            <a:extLst>
              <a:ext uri="{FF2B5EF4-FFF2-40B4-BE49-F238E27FC236}">
                <a16:creationId xmlns:a16="http://schemas.microsoft.com/office/drawing/2014/main" id="{6B2C37F3-7866-1A4F-85AC-0553504D2B4B}"/>
              </a:ext>
            </a:extLst>
          </p:cNvPr>
          <p:cNvSpPr txBox="1">
            <a:spLocks noChangeArrowheads="1"/>
          </p:cNvSpPr>
          <p:nvPr/>
        </p:nvSpPr>
        <p:spPr bwMode="auto">
          <a:xfrm>
            <a:off x="3022169" y="327472"/>
            <a:ext cx="2110005"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مكدونية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8" name="Title 1">
            <a:extLst>
              <a:ext uri="{FF2B5EF4-FFF2-40B4-BE49-F238E27FC236}">
                <a16:creationId xmlns:a16="http://schemas.microsoft.com/office/drawing/2014/main" id="{C1BA386E-B7AA-4547-AC11-B5D47A9556FA}"/>
              </a:ext>
            </a:extLst>
          </p:cNvPr>
          <p:cNvSpPr txBox="1">
            <a:spLocks/>
          </p:cNvSpPr>
          <p:nvPr/>
        </p:nvSpPr>
        <p:spPr bwMode="auto">
          <a:xfrm>
            <a:off x="0" y="3318044"/>
            <a:ext cx="8974147" cy="923164"/>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algn="r">
              <a:defRPr/>
            </a:pPr>
            <a:r>
              <a:rPr kumimoji="0" lang="ar-JO" sz="4000" b="1"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نتائج الإنفصال:</a:t>
            </a:r>
            <a:endParaRPr kumimoji="0" lang="en-US" sz="4000" b="1"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75439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par>
                          <p:cTn id="9" fill="hold">
                            <p:stCondLst>
                              <p:cond delay="0"/>
                            </p:stCondLst>
                            <p:childTnLst>
                              <p:par>
                                <p:cTn id="10" presetID="55" presetClass="entr" presetSubtype="0"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strVal val="#ppt_w*0.70"/>
                                          </p:val>
                                        </p:tav>
                                        <p:tav tm="100000">
                                          <p:val>
                                            <p:strVal val="#ppt_w"/>
                                          </p:val>
                                        </p:tav>
                                      </p:tavLst>
                                    </p:anim>
                                    <p:anim calcmode="lin" valueType="num">
                                      <p:cBhvr>
                                        <p:cTn id="13" dur="1000" fill="hold"/>
                                        <p:tgtEl>
                                          <p:spTgt spid="24"/>
                                        </p:tgtEl>
                                        <p:attrNameLst>
                                          <p:attrName>ppt_h</p:attrName>
                                        </p:attrNameLst>
                                      </p:cBhvr>
                                      <p:tavLst>
                                        <p:tav tm="0">
                                          <p:val>
                                            <p:strVal val="#ppt_h"/>
                                          </p:val>
                                        </p:tav>
                                        <p:tav tm="100000">
                                          <p:val>
                                            <p:strVal val="#ppt_h"/>
                                          </p:val>
                                        </p:tav>
                                      </p:tavLst>
                                    </p:anim>
                                    <p:animEffect transition="in" filter="fade">
                                      <p:cBhvr>
                                        <p:cTn id="14" dur="10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par>
                          <p:cTn id="21" fill="hold">
                            <p:stCondLst>
                              <p:cond delay="0"/>
                            </p:stCondLst>
                            <p:childTnLst>
                              <p:par>
                                <p:cTn id="22" presetID="55"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strVal val="#ppt_w*0.70"/>
                                          </p:val>
                                        </p:tav>
                                        <p:tav tm="100000">
                                          <p:val>
                                            <p:strVal val="#ppt_w"/>
                                          </p:val>
                                        </p:tav>
                                      </p:tavLst>
                                    </p:anim>
                                    <p:anim calcmode="lin" valueType="num">
                                      <p:cBhvr>
                                        <p:cTn id="25" dur="1000" fill="hold"/>
                                        <p:tgtEl>
                                          <p:spTgt spid="3"/>
                                        </p:tgtEl>
                                        <p:attrNameLst>
                                          <p:attrName>ppt_h</p:attrName>
                                        </p:attrNameLst>
                                      </p:cBhvr>
                                      <p:tavLst>
                                        <p:tav tm="0">
                                          <p:val>
                                            <p:strVal val="#ppt_h"/>
                                          </p:val>
                                        </p:tav>
                                        <p:tav tm="100000">
                                          <p:val>
                                            <p:strVal val="#ppt_h"/>
                                          </p:val>
                                        </p:tav>
                                      </p:tavLst>
                                    </p:anim>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linds(horizontal)">
                                      <p:cBhvr>
                                        <p:cTn id="41" dur="500"/>
                                        <p:tgtEl>
                                          <p:spTgt spid="15"/>
                                        </p:tgtEl>
                                      </p:cBhvr>
                                    </p:animEffec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22" grpId="0"/>
      <p:bldP spid="15" grpId="0"/>
      <p:bldP spid="18" grpId="0" animBg="1"/>
      <p:bldP spid="19" grpId="0" animBg="1"/>
      <p:bldP spid="21" grpId="0"/>
      <p:bldP spid="23" grpId="0" animBg="1"/>
      <p:bldP spid="3" grpId="0" animBg="1"/>
      <p:bldP spid="24"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2" descr="http://outreachmagazine.com/wp-content/uploads/2018/04/18_0501_EVANGELSIM_5-Ways-to-Elevate-Evangelism_OldSize.jpg">
            <a:extLst>
              <a:ext uri="{FF2B5EF4-FFF2-40B4-BE49-F238E27FC236}">
                <a16:creationId xmlns:a16="http://schemas.microsoft.com/office/drawing/2014/main" id="{98E5098E-2DDD-394E-8B75-8BEF0AA2F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0186" cy="68401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4283968" y="2852936"/>
            <a:ext cx="4608512" cy="68736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SA" sz="11500" dirty="0">
                <a:effectLst>
                  <a:glow rad="127000">
                    <a:schemeClr val="tx1"/>
                  </a:glow>
                </a:effectLst>
                <a:ea typeface="Arial" charset="0"/>
              </a:rPr>
              <a:t>كن شاهداً</a:t>
            </a:r>
            <a:endParaRPr lang="en-US" sz="11500" dirty="0">
              <a:effectLst>
                <a:glow rad="127000">
                  <a:schemeClr val="tx1"/>
                </a:glow>
              </a:effectLst>
              <a:ea typeface="Arial" charset="0"/>
            </a:endParaRPr>
          </a:p>
        </p:txBody>
      </p:sp>
      <p:sp>
        <p:nvSpPr>
          <p:cNvPr id="5" name="Text Box 5"/>
          <p:cNvSpPr txBox="1">
            <a:spLocks noChangeArrowheads="1"/>
          </p:cNvSpPr>
          <p:nvPr/>
        </p:nvSpPr>
        <p:spPr bwMode="auto">
          <a:xfrm>
            <a:off x="-17375" y="607496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SA"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ريك جريفيث</a:t>
            </a:r>
            <a:r>
              <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 • </a:t>
            </a:r>
            <a:endParaRPr kumimoji="0" lang="en-US" sz="1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4223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78907356-2E17-4B41-87EE-8962182F9A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686195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62" name="Rectangle 2"/>
          <p:cNvSpPr>
            <a:spLocks noGrp="1" noChangeArrowheads="1"/>
          </p:cNvSpPr>
          <p:nvPr>
            <p:ph type="ctrTitle"/>
          </p:nvPr>
        </p:nvSpPr>
        <p:spPr>
          <a:xfrm>
            <a:off x="0" y="5715000"/>
            <a:ext cx="9144000" cy="990600"/>
          </a:xfrm>
          <a:noFill/>
        </p:spPr>
        <p:txBody>
          <a:bodyPr/>
          <a:lstStyle/>
          <a:p>
            <a:r>
              <a:rPr lang="en-US" dirty="0">
                <a:solidFill>
                  <a:schemeClr val="tx1"/>
                </a:solidFill>
              </a:rPr>
              <a:t>Don</a:t>
            </a:r>
            <a:r>
              <a:rPr lang="fr-FR" altLang="ja-JP" dirty="0">
                <a:solidFill>
                  <a:schemeClr val="tx1"/>
                </a:solidFill>
              </a:rPr>
              <a:t>'</a:t>
            </a:r>
            <a:r>
              <a:rPr lang="en-US" dirty="0">
                <a:solidFill>
                  <a:schemeClr val="tx1"/>
                </a:solidFill>
              </a:rPr>
              <a:t>t muzzle the ox</a:t>
            </a:r>
            <a:endParaRPr lang="en-US" dirty="0">
              <a:solidFill>
                <a:schemeClr val="bg1"/>
              </a:solidFill>
            </a:endParaRPr>
          </a:p>
        </p:txBody>
      </p:sp>
      <p:pic>
        <p:nvPicPr>
          <p:cNvPr id="296964" name="Picture 4" descr="Do_not_muzzle_the_o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525000" cy="697706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E4EE4876-570D-A04F-9BA8-D65D18544220}"/>
              </a:ext>
            </a:extLst>
          </p:cNvPr>
          <p:cNvSpPr txBox="1">
            <a:spLocks/>
          </p:cNvSpPr>
          <p:nvPr/>
        </p:nvSpPr>
        <p:spPr bwMode="auto">
          <a:xfrm>
            <a:off x="84926" y="5918168"/>
            <a:ext cx="8974147" cy="923164"/>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pitchFamily="-105" charset="-128"/>
                <a:cs typeface="Arial" panose="020B0604020202020204" pitchFamily="34" charset="0"/>
              </a:rPr>
              <a:t>بقي برنابا وبولس صديقين</a:t>
            </a:r>
            <a:endParaRPr kumimoji="0" lang="en-US" sz="40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pitchFamily="-105" charset="-128"/>
              <a:cs typeface="Arial" panose="020B0604020202020204" pitchFamily="34" charset="0"/>
            </a:endParaRPr>
          </a:p>
        </p:txBody>
      </p:sp>
      <p:sp>
        <p:nvSpPr>
          <p:cNvPr id="6" name="Title 1">
            <a:extLst>
              <a:ext uri="{FF2B5EF4-FFF2-40B4-BE49-F238E27FC236}">
                <a16:creationId xmlns:a16="http://schemas.microsoft.com/office/drawing/2014/main" id="{B281E76B-34CF-CC41-8497-1B6CEE56B69B}"/>
              </a:ext>
            </a:extLst>
          </p:cNvPr>
          <p:cNvSpPr txBox="1">
            <a:spLocks/>
          </p:cNvSpPr>
          <p:nvPr/>
        </p:nvSpPr>
        <p:spPr bwMode="auto">
          <a:xfrm>
            <a:off x="84927" y="152401"/>
            <a:ext cx="9070400" cy="2205788"/>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glow rad="101600">
                    <a:srgbClr val="000000">
                      <a:alpha val="75000"/>
                    </a:srgbClr>
                  </a:glow>
                  <a:outerShdw blurRad="50800" dist="88900" dir="2700000" algn="tl" rotWithShape="0">
                    <a:srgbClr val="000000"/>
                  </a:outerShdw>
                </a:effectLst>
                <a:latin typeface="Arial" panose="020B0604020202020204" pitchFamily="34" charset="0"/>
                <a:cs typeface="Arial" panose="020B0604020202020204" pitchFamily="34" charset="0"/>
              </a:rPr>
              <a:t>أم أنا و</a:t>
            </a:r>
            <a:r>
              <a:rPr lang="ar-JO" sz="4000" b="1" kern="0" dirty="0">
                <a:solidFill>
                  <a:srgbClr val="FFFF00"/>
                </a:solidFill>
                <a:effectLst>
                  <a:glow rad="101600">
                    <a:srgbClr val="000000">
                      <a:alpha val="75000"/>
                    </a:srgbClr>
                  </a:glow>
                  <a:outerShdw blurRad="50800" dist="88900" dir="2700000" algn="tl" rotWithShape="0">
                    <a:srgbClr val="000000"/>
                  </a:outerShdw>
                </a:effectLst>
                <a:latin typeface="Arial" panose="020B0604020202020204" pitchFamily="34" charset="0"/>
                <a:cs typeface="Arial" panose="020B0604020202020204" pitchFamily="34" charset="0"/>
              </a:rPr>
              <a:t>برنابا</a:t>
            </a:r>
            <a:r>
              <a:rPr lang="ar-JO" sz="4000" b="1" kern="0" dirty="0">
                <a:solidFill>
                  <a:srgbClr val="FFFFFF"/>
                </a:solidFill>
                <a:effectLst>
                  <a:glow rad="101600">
                    <a:srgbClr val="000000">
                      <a:alpha val="75000"/>
                    </a:srgbClr>
                  </a:glow>
                  <a:outerShdw blurRad="50800" dist="88900" dir="2700000" algn="tl" rotWithShape="0">
                    <a:srgbClr val="000000"/>
                  </a:outerShdw>
                </a:effectLst>
                <a:latin typeface="Arial" panose="020B0604020202020204" pitchFamily="34" charset="0"/>
                <a:cs typeface="Arial" panose="020B0604020202020204" pitchFamily="34" charset="0"/>
              </a:rPr>
              <a:t> وحدنا ليس لنا سلطان أن لا نشتغل؟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pitchFamily="-105" charset="-128"/>
                <a:cs typeface="Arial" panose="020B0604020202020204" pitchFamily="34" charset="0"/>
              </a:rPr>
              <a:t>(1 كو 9: 6)</a:t>
            </a:r>
            <a:endParaRPr kumimoji="0" lang="en-US" sz="40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pitchFamily="-105"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0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pitchFamily="-105" charset="-128"/>
              <a:cs typeface="Arial" panose="020B0604020202020204" pitchFamily="34" charset="0"/>
            </a:endParaRPr>
          </a:p>
        </p:txBody>
      </p:sp>
    </p:spTree>
    <p:extLst>
      <p:ext uri="{BB962C8B-B14F-4D97-AF65-F5344CB8AC3E}">
        <p14:creationId xmlns:p14="http://schemas.microsoft.com/office/powerpoint/2010/main" val="5674807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3183745"/>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يتم تعزيز الإنجيل اليوم</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في بعض الإنفصالات بين</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المؤمنين الأتقياء</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42DDEC30-ACB5-3F47-86B2-8BE34DECC78F}"/>
              </a:ext>
            </a:extLst>
          </p:cNvPr>
          <p:cNvSpPr txBox="1">
            <a:spLocks noChangeArrowheads="1"/>
          </p:cNvSpPr>
          <p:nvPr/>
        </p:nvSpPr>
        <p:spPr bwMode="auto">
          <a:xfrm>
            <a:off x="371061" y="3074503"/>
            <a:ext cx="8627166" cy="29684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685800" marR="0" lvl="0" indent="-6858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قائد الشبيبة الجديد</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685800" marR="0" lvl="0" indent="-6858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الكنيسة نمت</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685800" marR="0" lvl="0" indent="-6858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التفت الكنيسة حوله</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05283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7216775"/>
          </a:xfrm>
          <a:prstGeom prst="rect">
            <a:avLst/>
          </a:prstGeom>
          <a:noFill/>
          <a:ln w="9525">
            <a:noFill/>
            <a:miter lim="800000"/>
            <a:headEnd/>
            <a:tailEnd/>
          </a:ln>
        </p:spPr>
      </p:pic>
      <p:sp>
        <p:nvSpPr>
          <p:cNvPr id="64515" name="Rectangle 3"/>
          <p:cNvSpPr>
            <a:spLocks noGrp="1" noChangeArrowheads="1"/>
          </p:cNvSpPr>
          <p:nvPr>
            <p:ph type="title"/>
          </p:nvPr>
        </p:nvSpPr>
        <p:spPr>
          <a:effectLst>
            <a:outerShdw blurRad="63500" dist="35921" dir="2700000" algn="ctr" rotWithShape="0">
              <a:srgbClr val="101100">
                <a:alpha val="74998"/>
              </a:srgbClr>
            </a:outerShdw>
          </a:effectLst>
        </p:spPr>
        <p:txBody>
          <a:bodyPr/>
          <a:lstStyle/>
          <a:p>
            <a:pPr algn="r" eaLnBrk="1" hangingPunct="1">
              <a:defRPr/>
            </a:pPr>
            <a:r>
              <a:rPr lang="ar-JO" dirty="0">
                <a:ea typeface="ＭＳ Ｐゴシック" pitchFamily="-112" charset="-128"/>
                <a:cs typeface="Arial" panose="020B0604020202020204" pitchFamily="34" charset="0"/>
              </a:rPr>
              <a:t>من أنا؟ (شغفي)</a:t>
            </a:r>
            <a:endParaRPr lang="en-US" dirty="0">
              <a:ea typeface="ＭＳ Ｐゴシック" pitchFamily="-112" charset="-128"/>
              <a:cs typeface="Arial" panose="020B0604020202020204" pitchFamily="34" charset="0"/>
            </a:endParaRPr>
          </a:p>
        </p:txBody>
      </p:sp>
      <p:sp>
        <p:nvSpPr>
          <p:cNvPr id="5" name="Rectangle 4"/>
          <p:cNvSpPr txBox="1">
            <a:spLocks noChangeArrowheads="1"/>
          </p:cNvSpPr>
          <p:nvPr/>
        </p:nvSpPr>
        <p:spPr bwMode="auto">
          <a:xfrm>
            <a:off x="1752600" y="2286000"/>
            <a:ext cx="7010400" cy="4114800"/>
          </a:xfrm>
          <a:prstGeom prst="rect">
            <a:avLst/>
          </a:prstGeom>
          <a:noFill/>
          <a:ln w="9525">
            <a:noFill/>
            <a:miter lim="800000"/>
            <a:headEnd/>
            <a:tailEnd/>
          </a:ln>
          <a:effectLst>
            <a:outerShdw blurRad="63500" dist="35921" dir="2700000" algn="ctr" rotWithShape="0">
              <a:srgbClr val="1011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إلهي</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عائلتي</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كلمة الله</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الموسيقى</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dissolve">
                                      <p:cBhvr>
                                        <p:cTn id="7" dur="5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181600" y="76200"/>
            <a:ext cx="3962400" cy="865188"/>
          </a:xfrm>
        </p:spPr>
        <p:txBody>
          <a:bodyPr/>
          <a:lstStyle/>
          <a:p>
            <a:pPr eaLnBrk="1" hangingPunct="1">
              <a:defRPr/>
            </a:pPr>
            <a:r>
              <a:rPr lang="ar-JO" dirty="0">
                <a:ea typeface="ＭＳ Ｐゴシック" charset="0"/>
                <a:cs typeface="Arial" panose="020B0604020202020204" pitchFamily="34" charset="0"/>
              </a:rPr>
              <a:t>الرومانسية، 1982</a:t>
            </a:r>
            <a:endParaRPr lang="en-US" dirty="0">
              <a:ea typeface="ＭＳ Ｐゴシック" charset="0"/>
              <a:cs typeface="Arial" panose="020B0604020202020204" pitchFamily="34" charset="0"/>
            </a:endParaRPr>
          </a:p>
        </p:txBody>
      </p:sp>
      <p:pic>
        <p:nvPicPr>
          <p:cNvPr id="183298" name="Picture 4"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70" name="Picture 6"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blinds(horizontal)">
                                      <p:cBhvr>
                                        <p:cTn id="7" dur="2000"/>
                                        <p:tgtEl>
                                          <p:spTgt spid="6246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62470"/>
                                        </p:tgtEl>
                                        <p:attrNameLst>
                                          <p:attrName>style.visibility</p:attrName>
                                        </p:attrNameLst>
                                      </p:cBhvr>
                                      <p:to>
                                        <p:strVal val="visible"/>
                                      </p:to>
                                    </p:set>
                                    <p:animEffect transition="in" filter="blinds(horizontal)">
                                      <p:cBhvr>
                                        <p:cTn id="11" dur="2000"/>
                                        <p:tgtEl>
                                          <p:spTgt spid="62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2451100"/>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لماذا تحدث الإختلافات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حتى بين المؤمنين الأتقياء؟</a:t>
            </a:r>
            <a:endParaRPr lang="en-US" sz="4800" dirty="0">
              <a:effectLst>
                <a:glow rad="127000">
                  <a:schemeClr val="tx1"/>
                </a:glow>
              </a:effectLst>
              <a:ea typeface="ＭＳ Ｐゴシック" charset="0"/>
            </a:endParaRPr>
          </a:p>
        </p:txBody>
      </p:sp>
      <p:pic>
        <p:nvPicPr>
          <p:cNvPr id="4098" name="Picture 2">
            <a:extLst>
              <a:ext uri="{FF2B5EF4-FFF2-40B4-BE49-F238E27FC236}">
                <a16:creationId xmlns:a16="http://schemas.microsoft.com/office/drawing/2014/main" id="{C2A264E5-F127-C546-AF67-F6FCBF0CD8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51100"/>
            <a:ext cx="9144000" cy="440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2020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085FC0EB-5FE3-644A-96DF-7940A496C99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6EC5D191-BBD0-774F-9A11-21603F42E0AF}"/>
              </a:ext>
            </a:extLst>
          </p:cNvPr>
          <p:cNvSpPr>
            <a:spLocks noGrp="1"/>
          </p:cNvSpPr>
          <p:nvPr>
            <p:ph type="title" idx="4294967295"/>
          </p:nvPr>
        </p:nvSpPr>
        <p:spPr>
          <a:xfrm>
            <a:off x="2054088" y="0"/>
            <a:ext cx="7089912" cy="2953061"/>
          </a:xfrm>
        </p:spPr>
        <p:txBody>
          <a:bodyPr/>
          <a:lstStyle/>
          <a:p>
            <a:pPr algn="r"/>
            <a:br>
              <a:rPr kumimoji="0" lang="en-US" sz="2800" u="none" strike="noStrike" kern="1400" cap="none" spc="0" normalizeH="0" baseline="0" noProof="0" dirty="0">
                <a:ln>
                  <a:noFill/>
                </a:ln>
                <a:solidFill>
                  <a:srgbClr val="000000"/>
                </a:solidFill>
                <a:effectLst/>
                <a:uLnTx/>
                <a:uFillTx/>
                <a:ea typeface="Arial Unicode MS" panose="020B0604020202020204" pitchFamily="34" charset="-128"/>
                <a:cs typeface="Arial" panose="020B0604020202020204" pitchFamily="34" charset="0"/>
              </a:rPr>
            </a:br>
            <a:r>
              <a:rPr kumimoji="0" lang="ar-JO" sz="3600" u="none" strike="noStrike" kern="1400" cap="none" spc="0" normalizeH="0" baseline="0" noProof="0" dirty="0">
                <a:ln>
                  <a:noFill/>
                </a:ln>
                <a:solidFill>
                  <a:srgbClr val="000000"/>
                </a:solidFill>
                <a:effectLst/>
                <a:uLnTx/>
                <a:uFillTx/>
                <a:ea typeface="Arial Unicode MS" panose="020B0604020202020204" pitchFamily="34" charset="-128"/>
                <a:cs typeface="Arial" panose="020B0604020202020204" pitchFamily="34" charset="0"/>
              </a:rPr>
              <a:t>الخلافات التي تؤدي إلى </a:t>
            </a:r>
            <a:br>
              <a:rPr kumimoji="0" lang="ar-JO" sz="3600" u="none" strike="noStrike" kern="1400" cap="none" spc="0" normalizeH="0" baseline="0" noProof="0" dirty="0">
                <a:ln>
                  <a:noFill/>
                </a:ln>
                <a:solidFill>
                  <a:srgbClr val="000000"/>
                </a:solidFill>
                <a:effectLst/>
                <a:uLnTx/>
                <a:uFillTx/>
                <a:ea typeface="Arial Unicode MS" panose="020B0604020202020204" pitchFamily="34" charset="-128"/>
                <a:cs typeface="Arial" panose="020B0604020202020204" pitchFamily="34" charset="0"/>
              </a:rPr>
            </a:br>
            <a:r>
              <a:rPr kumimoji="0" lang="ar-JO" sz="3600" u="none" strike="noStrike" kern="1400" cap="none" spc="0" normalizeH="0" baseline="0" noProof="0" dirty="0">
                <a:ln>
                  <a:noFill/>
                </a:ln>
                <a:solidFill>
                  <a:srgbClr val="000000"/>
                </a:solidFill>
                <a:effectLst/>
                <a:uLnTx/>
                <a:uFillTx/>
                <a:ea typeface="Arial Unicode MS" panose="020B0604020202020204" pitchFamily="34" charset="-128"/>
                <a:cs typeface="Arial" panose="020B0604020202020204" pitchFamily="34" charset="0"/>
              </a:rPr>
              <a:t>الإنفصال قد تكون طريقة الله</a:t>
            </a:r>
            <a:br>
              <a:rPr kumimoji="0" lang="ar-JO" sz="3600" u="none" strike="noStrike" kern="1400" cap="none" spc="0" normalizeH="0" baseline="0" noProof="0" dirty="0">
                <a:ln>
                  <a:noFill/>
                </a:ln>
                <a:solidFill>
                  <a:srgbClr val="000000"/>
                </a:solidFill>
                <a:effectLst/>
                <a:uLnTx/>
                <a:uFillTx/>
                <a:ea typeface="Arial Unicode MS" panose="020B0604020202020204" pitchFamily="34" charset="-128"/>
                <a:cs typeface="Arial" panose="020B0604020202020204" pitchFamily="34" charset="0"/>
              </a:rPr>
            </a:br>
            <a:br>
              <a:rPr kumimoji="0" lang="ar-JO" sz="3600" u="none" strike="noStrike" kern="1400" cap="none" spc="0" normalizeH="0" baseline="0" noProof="0" dirty="0">
                <a:ln>
                  <a:noFill/>
                </a:ln>
                <a:solidFill>
                  <a:srgbClr val="000000"/>
                </a:solidFill>
                <a:effectLst/>
                <a:uLnTx/>
                <a:uFillTx/>
                <a:ea typeface="Arial Unicode MS" panose="020B0604020202020204" pitchFamily="34" charset="-128"/>
                <a:cs typeface="Arial" panose="020B0604020202020204" pitchFamily="34" charset="0"/>
              </a:rPr>
            </a:br>
            <a:r>
              <a:rPr kumimoji="0" lang="ar-JO" sz="5400" u="none" strike="noStrike" kern="1400" cap="none" spc="0" normalizeH="0" baseline="0" noProof="0" dirty="0">
                <a:ln>
                  <a:noFill/>
                </a:ln>
                <a:solidFill>
                  <a:srgbClr val="000000"/>
                </a:solidFill>
                <a:effectLst/>
                <a:uLnTx/>
                <a:uFillTx/>
                <a:ea typeface="Arial Unicode MS" panose="020B0604020202020204" pitchFamily="34" charset="-128"/>
                <a:cs typeface="Arial" panose="020B0604020202020204" pitchFamily="34" charset="0"/>
              </a:rPr>
              <a:t>لتوسيع</a:t>
            </a:r>
            <a:r>
              <a:rPr kumimoji="0" lang="ar-JO" sz="3600" u="none" strike="noStrike" kern="1400" cap="none" spc="0" normalizeH="0" baseline="0" noProof="0" dirty="0">
                <a:ln>
                  <a:noFill/>
                </a:ln>
                <a:solidFill>
                  <a:srgbClr val="000000"/>
                </a:solidFill>
                <a:effectLst/>
                <a:uLnTx/>
                <a:uFillTx/>
                <a:ea typeface="Arial Unicode MS" panose="020B0604020202020204" pitchFamily="34" charset="-128"/>
                <a:cs typeface="Arial" panose="020B0604020202020204" pitchFamily="34" charset="0"/>
              </a:rPr>
              <a:t> عمله</a:t>
            </a:r>
            <a:br>
              <a:rPr kumimoji="0" lang="ar-JO" sz="3600" u="none" strike="noStrike" kern="1400" cap="none" spc="0" normalizeH="0" baseline="0" noProof="0" dirty="0">
                <a:ln>
                  <a:noFill/>
                </a:ln>
                <a:solidFill>
                  <a:srgbClr val="000000"/>
                </a:solidFill>
                <a:effectLst/>
                <a:uLnTx/>
                <a:uFillTx/>
                <a:ea typeface="Arial Unicode MS" panose="020B0604020202020204" pitchFamily="34" charset="-128"/>
                <a:cs typeface="Arial" panose="020B0604020202020204" pitchFamily="34" charset="0"/>
              </a:rPr>
            </a:br>
            <a:r>
              <a:rPr kumimoji="0" lang="ar-JO" sz="3600" u="none" strike="noStrike" kern="1400" cap="none" spc="0" normalizeH="0" baseline="0" noProof="0" dirty="0">
                <a:ln>
                  <a:noFill/>
                </a:ln>
                <a:solidFill>
                  <a:srgbClr val="000000"/>
                </a:solidFill>
                <a:effectLst/>
                <a:uLnTx/>
                <a:uFillTx/>
                <a:ea typeface="Arial Unicode MS" panose="020B0604020202020204" pitchFamily="34" charset="-128"/>
                <a:cs typeface="Arial" panose="020B0604020202020204" pitchFamily="34" charset="0"/>
              </a:rPr>
              <a:t>(15: 39ب-16: 10)</a:t>
            </a:r>
            <a:endParaRPr lang="en-US" sz="6000" dirty="0"/>
          </a:p>
        </p:txBody>
      </p:sp>
      <p:sp>
        <p:nvSpPr>
          <p:cNvPr id="4" name="Title 1">
            <a:extLst>
              <a:ext uri="{FF2B5EF4-FFF2-40B4-BE49-F238E27FC236}">
                <a16:creationId xmlns:a16="http://schemas.microsoft.com/office/drawing/2014/main" id="{AFDB3EE9-2692-EC49-8DB2-2AB489D44E2B}"/>
              </a:ext>
            </a:extLst>
          </p:cNvPr>
          <p:cNvSpPr txBox="1">
            <a:spLocks/>
          </p:cNvSpPr>
          <p:nvPr/>
        </p:nvSpPr>
        <p:spPr bwMode="auto">
          <a:xfrm>
            <a:off x="510209" y="5381896"/>
            <a:ext cx="5088835" cy="1162593"/>
          </a:xfrm>
          <a:prstGeom prst="rect">
            <a:avLst/>
          </a:prstGeom>
          <a:solidFill>
            <a:schemeClr val="tx1"/>
          </a:solidFill>
          <a:ln>
            <a:noFill/>
          </a:ln>
          <a:effec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ar-JO" sz="4400" b="1" u="none" strike="noStrike" kern="1400" cap="none" spc="0" normalizeH="0" baseline="0" noProof="0" dirty="0">
                <a:ln>
                  <a:noFill/>
                </a:ln>
                <a:solidFill>
                  <a:srgbClr val="FFFFFF"/>
                </a:solidFill>
                <a:effectLst/>
                <a:uLnTx/>
                <a:uFillTx/>
                <a:latin typeface="Arial" panose="020B0604020202020204" pitchFamily="34" charset="0"/>
                <a:ea typeface="Arial Unicode MS" panose="020B0604020202020204" pitchFamily="34" charset="-128"/>
                <a:cs typeface="Arial" panose="020B0604020202020204" pitchFamily="34" charset="0"/>
              </a:rPr>
              <a:t>الفكرة الرئيسية</a:t>
            </a:r>
            <a:br>
              <a:rPr kumimoji="0" lang="en-US" sz="2800" b="1" u="none" strike="noStrike" kern="1400" cap="none" spc="0" normalizeH="0" baseline="0" noProof="0" dirty="0">
                <a:ln>
                  <a:noFill/>
                </a:ln>
                <a:solidFill>
                  <a:srgbClr val="FFFFFF"/>
                </a:solidFill>
                <a:effectLst/>
                <a:uLnTx/>
                <a:uFillTx/>
                <a:latin typeface="Arial" panose="020B0604020202020204" pitchFamily="34" charset="0"/>
                <a:ea typeface="Arial Unicode MS" panose="020B0604020202020204" pitchFamily="34" charset="-128"/>
                <a:cs typeface="Arial" panose="020B0604020202020204" pitchFamily="34" charset="0"/>
              </a:rPr>
            </a:br>
            <a:r>
              <a:rPr lang="ar-JO" sz="2800" b="1" kern="1400" dirty="0">
                <a:solidFill>
                  <a:srgbClr val="FFFFFF"/>
                </a:solidFill>
                <a:latin typeface="Arial" panose="020B0604020202020204" pitchFamily="34" charset="0"/>
                <a:ea typeface="Arial Unicode MS" panose="020B0604020202020204" pitchFamily="34" charset="-128"/>
                <a:cs typeface="Arial" panose="020B0604020202020204" pitchFamily="34" charset="0"/>
              </a:rPr>
              <a:t>في أعمال الرسل 15: 36-16: 10</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ndParaRPr>
          </a:p>
        </p:txBody>
      </p:sp>
    </p:spTree>
    <p:extLst>
      <p:ext uri="{BB962C8B-B14F-4D97-AF65-F5344CB8AC3E}">
        <p14:creationId xmlns:p14="http://schemas.microsoft.com/office/powerpoint/2010/main" val="1222583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aul and Barnabas Split: The Progression of John Mark – Glory Books">
            <a:extLst>
              <a:ext uri="{FF2B5EF4-FFF2-40B4-BE49-F238E27FC236}">
                <a16:creationId xmlns:a16="http://schemas.microsoft.com/office/drawing/2014/main" id="{B2E746E4-24BF-C94E-8D9F-0E0C4D18C8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287682"/>
            <a:ext cx="9151717" cy="514784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فكر في ألمك</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100291"/>
            <a:ext cx="9144000" cy="38544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3" indent="-571500" algn="r" defTabSz="457177"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كيف ترى سيادة الله ويده الرحيمة في كل هذا؟</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3" indent="-571500" algn="r" defTabSz="457177"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كيف بارك الله جانبي الجدال؟</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3" indent="-571500" algn="l" defTabSz="457177"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169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eace at any cost quotes Eve denise curie we discovered that peace at any  price is no | Dogtrainingobedienceschool.com">
            <a:extLst>
              <a:ext uri="{FF2B5EF4-FFF2-40B4-BE49-F238E27FC236}">
                <a16:creationId xmlns:a16="http://schemas.microsoft.com/office/drawing/2014/main" id="{294C45DA-623E-E742-B628-FF99DBBAD40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143000" y="1052736"/>
            <a:ext cx="6858000" cy="3528392"/>
          </a:xfrm>
          <a:solidFill>
            <a:srgbClr val="202020"/>
          </a:solidFill>
        </p:spPr>
        <p:txBody>
          <a:bodyPr/>
          <a:lstStyle/>
          <a:p>
            <a:r>
              <a:rPr lang="ar-JO" sz="5400" dirty="0"/>
              <a:t>السلام</a:t>
            </a:r>
            <a:br>
              <a:rPr lang="ar-JO" sz="5400" dirty="0"/>
            </a:br>
            <a:r>
              <a:rPr lang="ar-JO" sz="5400" dirty="0"/>
              <a:t>قدر الإمكان</a:t>
            </a:r>
            <a:br>
              <a:rPr lang="en-US" sz="5400" dirty="0"/>
            </a:br>
            <a:r>
              <a:rPr lang="ar-JO" sz="5400" dirty="0"/>
              <a:t>الحق</a:t>
            </a:r>
            <a:br>
              <a:rPr lang="ar-JO" sz="5400" dirty="0"/>
            </a:br>
            <a:r>
              <a:rPr lang="ar-JO" sz="5400" dirty="0"/>
              <a:t>بأي ثمن</a:t>
            </a:r>
            <a:endParaRPr lang="en-US" sz="5400" dirty="0"/>
          </a:p>
        </p:txBody>
      </p:sp>
      <p:sp>
        <p:nvSpPr>
          <p:cNvPr id="3" name="Title 1">
            <a:extLst>
              <a:ext uri="{FF2B5EF4-FFF2-40B4-BE49-F238E27FC236}">
                <a16:creationId xmlns:a16="http://schemas.microsoft.com/office/drawing/2014/main" id="{E5DAFD4D-E92E-00C4-0F07-52518A41C567}"/>
              </a:ext>
            </a:extLst>
          </p:cNvPr>
          <p:cNvSpPr txBox="1">
            <a:spLocks/>
          </p:cNvSpPr>
          <p:nvPr/>
        </p:nvSpPr>
        <p:spPr bwMode="auto">
          <a:xfrm>
            <a:off x="2483768" y="5390904"/>
            <a:ext cx="3960440" cy="627528"/>
          </a:xfrm>
          <a:prstGeom prst="rect">
            <a:avLst/>
          </a:prstGeom>
          <a:solidFill>
            <a:srgbClr val="20202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ar-JO" sz="2800" kern="0" dirty="0"/>
              <a:t>مارتن لوثر</a:t>
            </a:r>
            <a:endParaRPr lang="en-US" sz="2800" kern="0" dirty="0"/>
          </a:p>
        </p:txBody>
      </p:sp>
    </p:spTree>
    <p:extLst>
      <p:ext uri="{BB962C8B-B14F-4D97-AF65-F5344CB8AC3E}">
        <p14:creationId xmlns:p14="http://schemas.microsoft.com/office/powerpoint/2010/main" val="1304663181"/>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194B9DA-779F-4758-A0A5-45E465E7A949}"/>
              </a:ext>
            </a:extLst>
          </p:cNvPr>
          <p:cNvSpPr/>
          <p:nvPr/>
        </p:nvSpPr>
        <p:spPr>
          <a:xfrm>
            <a:off x="-22200" y="2681422"/>
            <a:ext cx="6051305" cy="1318420"/>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80000"/>
              </a:lnSpc>
              <a:spcBef>
                <a:spcPct val="0"/>
              </a:spcBef>
              <a:spcAft>
                <a:spcPct val="0"/>
              </a:spcAft>
              <a:buClrTx/>
              <a:buSzTx/>
              <a:buFontTx/>
              <a:buNone/>
              <a:tabLst/>
              <a:defRPr/>
            </a:pPr>
            <a:r>
              <a:rPr kumimoji="0" lang="ar-JO" sz="66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الإرسالية في مكدونية</a:t>
            </a:r>
            <a:endParaRPr kumimoji="0" lang="en-US" sz="4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389DCC7C-78F1-4C11-99A6-BBDE26FF8A0F}"/>
              </a:ext>
            </a:extLst>
          </p:cNvPr>
          <p:cNvSpPr txBox="1">
            <a:spLocks noChangeArrowheads="1"/>
          </p:cNvSpPr>
          <p:nvPr/>
        </p:nvSpPr>
        <p:spPr bwMode="auto">
          <a:xfrm>
            <a:off x="1795034" y="4399533"/>
            <a:ext cx="6938360" cy="853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48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16: 11-18: 22</a:t>
            </a:r>
            <a:endParaRPr kumimoji="0" lang="en-US" sz="48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4D0707F3-AC37-4246-A4D2-D9529C48843A}"/>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1" eaLnBrk="1" fontAlgn="base" latinLnBrk="0" hangingPunct="1">
              <a:lnSpc>
                <a:spcPct val="100000"/>
              </a:lnSpc>
              <a:spcBef>
                <a:spcPct val="20000"/>
              </a:spcBef>
              <a:spcAft>
                <a:spcPts val="0"/>
              </a:spcAft>
              <a:buClr>
                <a:srgbClr val="FFCC00"/>
              </a:buClr>
              <a:buSzPct val="70000"/>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تم وعظها من قبل ماثيو لايلي</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كنيسة الطرق المتقاطعة الدولية سنغافورة .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CICFamily.com</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تحميلها من قبل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الملفات بلغات عدة للتنزيل المجاني على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161873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ar-SA" sz="6600" dirty="0">
                <a:effectLst>
                  <a:glow rad="127000">
                    <a:schemeClr val="tx1"/>
                  </a:glow>
                </a:effectLst>
                <a:ea typeface="Arial" charset="0"/>
              </a:rPr>
              <a:t>وقفة ( دور )الشاهد</a:t>
            </a:r>
            <a:endParaRPr lang="en-US" sz="8800" dirty="0">
              <a:effectLst>
                <a:glow rad="127000">
                  <a:schemeClr val="tx1"/>
                </a:glow>
              </a:effectLst>
              <a:ea typeface="Arial" charset="0"/>
            </a:endParaRPr>
          </a:p>
        </p:txBody>
      </p:sp>
      <p:pic>
        <p:nvPicPr>
          <p:cNvPr id="268290" name="Picture 2" descr="https://cdn.theatlantic.com/assets/media/img/mt/2019/04/RTR2XROE/lead_720_405.jpg?mod=1556028881">
            <a:extLst>
              <a:ext uri="{FF2B5EF4-FFF2-40B4-BE49-F238E27FC236}">
                <a16:creationId xmlns:a16="http://schemas.microsoft.com/office/drawing/2014/main" id="{65D7B923-8BE0-8346-883F-1BDEEA03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7" y="1700808"/>
            <a:ext cx="9208185" cy="51796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30B1483-C961-014B-A4DD-4BD96080FE13}"/>
              </a:ext>
            </a:extLst>
          </p:cNvPr>
          <p:cNvSpPr txBox="1">
            <a:spLocks noChangeArrowheads="1"/>
          </p:cNvSpPr>
          <p:nvPr/>
        </p:nvSpPr>
        <p:spPr bwMode="auto">
          <a:xfrm>
            <a:off x="5364088" y="6021288"/>
            <a:ext cx="3652680" cy="80849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786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7AD557-8BF4-4336-9FD3-6954D433419F}"/>
              </a:ext>
            </a:extLst>
          </p:cNvPr>
          <p:cNvPicPr>
            <a:picLocks noChangeAspect="1"/>
          </p:cNvPicPr>
          <p:nvPr/>
        </p:nvPicPr>
        <p:blipFill>
          <a:blip r:embed="rId3"/>
          <a:stretch>
            <a:fillRect/>
          </a:stretch>
        </p:blipFill>
        <p:spPr>
          <a:xfrm>
            <a:off x="0" y="993234"/>
            <a:ext cx="9144000" cy="3354993"/>
          </a:xfrm>
          <a:prstGeom prst="rect">
            <a:avLst/>
          </a:prstGeom>
        </p:spPr>
      </p:pic>
      <p:pic>
        <p:nvPicPr>
          <p:cNvPr id="5" name="Picture 4">
            <a:extLst>
              <a:ext uri="{FF2B5EF4-FFF2-40B4-BE49-F238E27FC236}">
                <a16:creationId xmlns:a16="http://schemas.microsoft.com/office/drawing/2014/main" id="{DE3B61BD-8D9C-4F35-86D3-8F3A0F602F78}"/>
              </a:ext>
            </a:extLst>
          </p:cNvPr>
          <p:cNvPicPr>
            <a:picLocks noChangeAspect="1"/>
          </p:cNvPicPr>
          <p:nvPr/>
        </p:nvPicPr>
        <p:blipFill>
          <a:blip r:embed="rId4"/>
          <a:stretch>
            <a:fillRect/>
          </a:stretch>
        </p:blipFill>
        <p:spPr>
          <a:xfrm>
            <a:off x="5517917" y="5047603"/>
            <a:ext cx="2925541" cy="1231165"/>
          </a:xfrm>
          <a:prstGeom prst="rect">
            <a:avLst/>
          </a:prstGeom>
        </p:spPr>
      </p:pic>
      <p:pic>
        <p:nvPicPr>
          <p:cNvPr id="7" name="Picture 6">
            <a:extLst>
              <a:ext uri="{FF2B5EF4-FFF2-40B4-BE49-F238E27FC236}">
                <a16:creationId xmlns:a16="http://schemas.microsoft.com/office/drawing/2014/main" id="{7AE22AAB-C906-4991-BDDE-14F0A8D3E6F3}"/>
              </a:ext>
            </a:extLst>
          </p:cNvPr>
          <p:cNvPicPr>
            <a:picLocks noChangeAspect="1"/>
          </p:cNvPicPr>
          <p:nvPr/>
        </p:nvPicPr>
        <p:blipFill>
          <a:blip r:embed="rId5"/>
          <a:stretch>
            <a:fillRect/>
          </a:stretch>
        </p:blipFill>
        <p:spPr>
          <a:xfrm>
            <a:off x="576386" y="5047604"/>
            <a:ext cx="3639966" cy="1231165"/>
          </a:xfrm>
          <a:prstGeom prst="rect">
            <a:avLst/>
          </a:prstGeom>
        </p:spPr>
      </p:pic>
    </p:spTree>
    <p:extLst>
      <p:ext uri="{BB962C8B-B14F-4D97-AF65-F5344CB8AC3E}">
        <p14:creationId xmlns:p14="http://schemas.microsoft.com/office/powerpoint/2010/main" val="3621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87AB666-73FC-49FC-8D4D-839E675B5975}"/>
              </a:ext>
            </a:extLst>
          </p:cNvPr>
          <p:cNvSpPr txBox="1">
            <a:spLocks noChangeArrowheads="1"/>
          </p:cNvSpPr>
          <p:nvPr/>
        </p:nvSpPr>
        <p:spPr bwMode="auto">
          <a:xfrm>
            <a:off x="235085" y="1530485"/>
            <a:ext cx="8673829" cy="990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7200" b="1" kern="0" dirty="0">
                <a:solidFill>
                  <a:srgbClr val="FFFFFF"/>
                </a:solidFill>
                <a:latin typeface="Arial" panose="020B0604020202020204" pitchFamily="34" charset="0"/>
                <a:ea typeface="ＭＳ Ｐゴシック" charset="0"/>
                <a:cs typeface="Arial" panose="020B0604020202020204" pitchFamily="34" charset="0"/>
              </a:rPr>
              <a:t>الله أكثر تعقيداً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7200" b="1" kern="0" dirty="0">
                <a:solidFill>
                  <a:srgbClr val="FFFFFF"/>
                </a:solidFill>
                <a:latin typeface="Arial" panose="020B0604020202020204" pitchFamily="34" charset="0"/>
                <a:ea typeface="ＭＳ Ｐゴシック" charset="0"/>
                <a:cs typeface="Arial" panose="020B0604020202020204" pitchFamily="34" charset="0"/>
              </a:rPr>
              <a:t>من مجرد لغز معدني</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5458427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194B9DA-779F-4758-A0A5-45E465E7A949}"/>
              </a:ext>
            </a:extLst>
          </p:cNvPr>
          <p:cNvSpPr/>
          <p:nvPr/>
        </p:nvSpPr>
        <p:spPr>
          <a:xfrm>
            <a:off x="0" y="3932710"/>
            <a:ext cx="6300192" cy="1318420"/>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80000"/>
              </a:lnSpc>
              <a:spcBef>
                <a:spcPct val="0"/>
              </a:spcBef>
              <a:spcAft>
                <a:spcPct val="0"/>
              </a:spcAft>
              <a:buClrTx/>
              <a:buSzTx/>
              <a:buFontTx/>
              <a:buNone/>
              <a:tabLst/>
              <a:defRPr/>
            </a:pPr>
            <a:r>
              <a:rPr kumimoji="0" lang="ar-JO" sz="66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الإرسالية في مكدونية</a:t>
            </a:r>
            <a:endParaRPr kumimoji="0" lang="en-US" sz="4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389DCC7C-78F1-4C11-99A6-BBDE26FF8A0F}"/>
              </a:ext>
            </a:extLst>
          </p:cNvPr>
          <p:cNvSpPr txBox="1">
            <a:spLocks noChangeArrowheads="1"/>
          </p:cNvSpPr>
          <p:nvPr/>
        </p:nvSpPr>
        <p:spPr bwMode="auto">
          <a:xfrm>
            <a:off x="1602525" y="5650821"/>
            <a:ext cx="6938360" cy="853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48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16: 11-18: 22</a:t>
            </a:r>
            <a:endParaRPr kumimoji="0" lang="en-US" sz="48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3039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C6F57-3D2E-8BD0-72B4-971CF4D0249E}"/>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344ABCAA-ECB6-E8EA-EC3E-A0BEFF7231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3A2620DC-4C09-68D8-88D1-D0267AD657A5}"/>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D9738F89-5F64-1DBC-3D59-6D6E736756E8}"/>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C8AA0DC7-FD43-0B8C-121C-CEAB829C7A3C}"/>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87649041-4808-99B9-3B5E-349CF5D41356}"/>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0E71B9F5-36A1-73A9-8ECE-6B3111680D88}"/>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CD6B8998-E6A0-E33D-0636-C849F94C25A1}"/>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54F38266-9A33-E2BF-0147-6BEB1AD7342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CD3A49B-632F-56B7-6D3F-792391079B6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A75C5BF4-189F-54B4-B0D5-53E26863D45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638653B6-B408-2B8B-FCAF-C8DA1321BD5C}"/>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40D16C12-C763-0CD9-CA7A-689F644411F1}"/>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0840958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76199" y="304800"/>
            <a:ext cx="4495801" cy="990600"/>
          </a:xfrm>
          <a:effectLst>
            <a:outerShdw blurRad="63500" dist="35921" dir="2700000" algn="ctr" rotWithShape="0">
              <a:schemeClr val="tx2">
                <a:alpha val="74998"/>
              </a:schemeClr>
            </a:outerShdw>
          </a:effectLst>
        </p:spPr>
        <p:txBody>
          <a:bodyPr/>
          <a:lstStyle/>
          <a:p>
            <a:pPr eaLnBrk="1" hangingPunct="1">
              <a:defRPr/>
            </a:pPr>
            <a:r>
              <a:rPr lang="ar-JO" altLang="zh-CN" kern="1200" dirty="0">
                <a:solidFill>
                  <a:srgbClr val="FFFFFF"/>
                </a:solidFill>
                <a:effectLst>
                  <a:outerShdw blurRad="38100" dist="38100" dir="2700000" algn="tl">
                    <a:srgbClr val="000000"/>
                  </a:outerShdw>
                </a:effectLst>
              </a:rPr>
              <a:t>أعمال </a:t>
            </a:r>
            <a:r>
              <a:rPr lang="ar-JO" altLang="zh-CN" dirty="0">
                <a:solidFill>
                  <a:srgbClr val="FFFFFF"/>
                </a:solidFill>
                <a:effectLst>
                  <a:outerShdw blurRad="38100" dist="38100" dir="2700000" algn="tl">
                    <a:srgbClr val="000000"/>
                  </a:outerShdw>
                </a:effectLst>
              </a:rPr>
              <a:t>٨:١</a:t>
            </a:r>
            <a:endParaRPr lang="en-US" sz="1800" dirty="0">
              <a:ea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ext Box 4"/>
          <p:cNvSpPr txBox="1">
            <a:spLocks noChangeArrowheads="1"/>
          </p:cNvSpPr>
          <p:nvPr/>
        </p:nvSpPr>
        <p:spPr bwMode="auto">
          <a:xfrm>
            <a:off x="179388" y="1591846"/>
            <a:ext cx="4316413" cy="3785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لكنكم ستنالون قوة متى حل الروح القدس عليكم وتكونون لي شهوداً في </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kumimoji="0" lang="ar-SA" altLang="ja-JP" sz="4000" b="1" u="none" strike="noStrike" kern="1200" cap="none" spc="0" normalizeH="0" baseline="0" noProof="0" dirty="0">
                <a:ln>
                  <a:noFill/>
                </a:ln>
                <a:solidFill>
                  <a:srgbClr val="A3A3E0"/>
                </a:solidFill>
                <a:effectLst/>
                <a:uLnTx/>
                <a:uFillTx/>
                <a:latin typeface="Arial" panose="020B0604020202020204" pitchFamily="34" charset="0"/>
                <a:ea typeface="ＭＳ Ｐゴシック" charset="0"/>
                <a:cs typeface="Arial" panose="020B0604020202020204" pitchFamily="34" charset="0"/>
              </a:rPr>
              <a:t>اليهودية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r>
              <a:rPr kumimoji="0" lang="ar-SA" altLang="ja-JP" sz="4000" b="1"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ea typeface="ＭＳ Ｐゴシック" charset="0"/>
                <a:cs typeface="Arial" panose="020B0604020202020204" pitchFamily="34" charset="0"/>
              </a:rPr>
              <a:t>السامرة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 إلى </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58" name="Text Box 6"/>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59" name="Text Box 7"/>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2" name="Text Box 10"/>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3" name="Text Box 11"/>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25659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Callout 1">
            <a:extLst>
              <a:ext uri="{FF2B5EF4-FFF2-40B4-BE49-F238E27FC236}">
                <a16:creationId xmlns:a16="http://schemas.microsoft.com/office/drawing/2014/main" id="{2334A954-FB47-487A-86C2-5BFC13CA4832}"/>
              </a:ext>
            </a:extLst>
          </p:cNvPr>
          <p:cNvSpPr/>
          <p:nvPr/>
        </p:nvSpPr>
        <p:spPr bwMode="auto">
          <a:xfrm rot="10800000">
            <a:off x="0" y="2521452"/>
            <a:ext cx="4349577" cy="3608531"/>
          </a:xfrm>
          <a:prstGeom prst="downArrowCallout">
            <a:avLst/>
          </a:prstGeom>
          <a:solidFill>
            <a:srgbClr val="C00000"/>
          </a:soli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2">
            <a:extLst>
              <a:ext uri="{FF2B5EF4-FFF2-40B4-BE49-F238E27FC236}">
                <a16:creationId xmlns:a16="http://schemas.microsoft.com/office/drawing/2014/main" id="{3FCACFD5-EA94-434B-A797-13C8B929BEB6}"/>
              </a:ext>
            </a:extLst>
          </p:cNvPr>
          <p:cNvSpPr txBox="1">
            <a:spLocks noChangeArrowheads="1"/>
          </p:cNvSpPr>
          <p:nvPr/>
        </p:nvSpPr>
        <p:spPr bwMode="auto">
          <a:xfrm>
            <a:off x="0" y="1"/>
            <a:ext cx="9144000" cy="1001358"/>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نمو الكنيسة</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3B55544D-13FD-44C6-B656-A8F644F7BAA4}"/>
              </a:ext>
            </a:extLst>
          </p:cNvPr>
          <p:cNvSpPr txBox="1">
            <a:spLocks noChangeArrowheads="1"/>
          </p:cNvSpPr>
          <p:nvPr/>
        </p:nvSpPr>
        <p:spPr bwMode="auto">
          <a:xfrm>
            <a:off x="111212" y="4138683"/>
            <a:ext cx="3855307" cy="126040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الإضطهاد</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7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8">
            <a:extLst>
              <a:ext uri="{FF2B5EF4-FFF2-40B4-BE49-F238E27FC236}">
                <a16:creationId xmlns:a16="http://schemas.microsoft.com/office/drawing/2014/main" id="{AF0BE897-A1B9-48AE-99F5-DC3A51D8623A}"/>
              </a:ext>
            </a:extLst>
          </p:cNvPr>
          <p:cNvSpPr>
            <a:spLocks noChangeArrowheads="1"/>
          </p:cNvSpPr>
          <p:nvPr/>
        </p:nvSpPr>
        <p:spPr bwMode="auto">
          <a:xfrm>
            <a:off x="8335888" y="3067333"/>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 Box 76">
            <a:extLst>
              <a:ext uri="{FF2B5EF4-FFF2-40B4-BE49-F238E27FC236}">
                <a16:creationId xmlns:a16="http://schemas.microsoft.com/office/drawing/2014/main" id="{D12A5EC0-854C-4FCF-BF4A-AD1DF79B1204}"/>
              </a:ext>
            </a:extLst>
          </p:cNvPr>
          <p:cNvSpPr txBox="1">
            <a:spLocks noChangeArrowheads="1"/>
          </p:cNvSpPr>
          <p:nvPr/>
        </p:nvSpPr>
        <p:spPr bwMode="auto">
          <a:xfrm>
            <a:off x="7579895" y="2595957"/>
            <a:ext cx="1530085"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SA" sz="280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أنطاكية</a:t>
            </a:r>
            <a:endParaRPr kumimoji="0" lang="en-US"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2" name="Text Box 11">
            <a:extLst>
              <a:ext uri="{FF2B5EF4-FFF2-40B4-BE49-F238E27FC236}">
                <a16:creationId xmlns:a16="http://schemas.microsoft.com/office/drawing/2014/main" id="{A74FAEA1-B678-4C21-99F2-5971C5D182C7}"/>
              </a:ext>
            </a:extLst>
          </p:cNvPr>
          <p:cNvSpPr txBox="1">
            <a:spLocks noChangeArrowheads="1"/>
          </p:cNvSpPr>
          <p:nvPr/>
        </p:nvSpPr>
        <p:spPr bwMode="auto">
          <a:xfrm>
            <a:off x="6681198" y="4392276"/>
            <a:ext cx="2271885"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marR="0" lvl="0" indent="0" algn="r" eaLnBrk="0" fontAlgn="auto"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457200">
              <a:defRPr/>
            </a:pPr>
            <a:r>
              <a:rPr lang="ar-SA" sz="2800" dirty="0">
                <a:latin typeface="Arial" panose="020B0604020202020204" pitchFamily="34" charset="0"/>
                <a:cs typeface="Arial" panose="020B0604020202020204" pitchFamily="34" charset="0"/>
              </a:rPr>
              <a:t>أورشليم</a:t>
            </a:r>
            <a:endParaRPr kumimoji="0" lang="en-US"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 name="Oval 58">
            <a:extLst>
              <a:ext uri="{FF2B5EF4-FFF2-40B4-BE49-F238E27FC236}">
                <a16:creationId xmlns:a16="http://schemas.microsoft.com/office/drawing/2014/main" id="{65966C96-BDF9-46E8-AF1F-15B9F53EADFB}"/>
              </a:ext>
            </a:extLst>
          </p:cNvPr>
          <p:cNvSpPr>
            <a:spLocks noChangeArrowheads="1"/>
          </p:cNvSpPr>
          <p:nvPr/>
        </p:nvSpPr>
        <p:spPr bwMode="auto">
          <a:xfrm>
            <a:off x="7838646" y="4232341"/>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2766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2" grpId="0"/>
      <p:bldP spid="13"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Callout 1">
            <a:extLst>
              <a:ext uri="{FF2B5EF4-FFF2-40B4-BE49-F238E27FC236}">
                <a16:creationId xmlns:a16="http://schemas.microsoft.com/office/drawing/2014/main" id="{2334A954-FB47-487A-86C2-5BFC13CA4832}"/>
              </a:ext>
            </a:extLst>
          </p:cNvPr>
          <p:cNvSpPr/>
          <p:nvPr/>
        </p:nvSpPr>
        <p:spPr bwMode="auto">
          <a:xfrm rot="10800000">
            <a:off x="0" y="2521452"/>
            <a:ext cx="4349577" cy="3608531"/>
          </a:xfrm>
          <a:prstGeom prst="downArrowCallout">
            <a:avLst/>
          </a:prstGeom>
          <a:solidFill>
            <a:srgbClr val="C00000"/>
          </a:soli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
        <p:nvSpPr>
          <p:cNvPr id="8" name="Down Arrow Callout 5">
            <a:extLst>
              <a:ext uri="{FF2B5EF4-FFF2-40B4-BE49-F238E27FC236}">
                <a16:creationId xmlns:a16="http://schemas.microsoft.com/office/drawing/2014/main" id="{88398196-3C1D-42D9-A9A8-6597BF662F6E}"/>
              </a:ext>
            </a:extLst>
          </p:cNvPr>
          <p:cNvSpPr/>
          <p:nvPr/>
        </p:nvSpPr>
        <p:spPr bwMode="auto">
          <a:xfrm flipV="1">
            <a:off x="4349578" y="1458915"/>
            <a:ext cx="4794422" cy="4671068"/>
          </a:xfrm>
          <a:prstGeom prst="downArrowCallout">
            <a:avLst/>
          </a:prstGeom>
          <a:solidFill>
            <a:srgbClr val="3333CC">
              <a:lumMod val="75000"/>
            </a:srgbClr>
          </a:soli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Comic Sans MS" pitchFamily="-11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Comic Sans MS" pitchFamily="-11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Comic Sans MS" pitchFamily="-11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Comic Sans MS" pitchFamily="-11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Comic Sans MS" pitchFamily="-11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Comic Sans MS" pitchFamily="-11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Comic Sans MS" pitchFamily="-11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Comic Sans MS" pitchFamily="-112" charset="0"/>
              <a:ea typeface="+mn-ea"/>
              <a:cs typeface="+mn-cs"/>
            </a:endParaRPr>
          </a:p>
        </p:txBody>
      </p:sp>
      <p:sp>
        <p:nvSpPr>
          <p:cNvPr id="9" name="Rectangle 2">
            <a:extLst>
              <a:ext uri="{FF2B5EF4-FFF2-40B4-BE49-F238E27FC236}">
                <a16:creationId xmlns:a16="http://schemas.microsoft.com/office/drawing/2014/main" id="{3FCACFD5-EA94-434B-A797-13C8B929BEB6}"/>
              </a:ext>
            </a:extLst>
          </p:cNvPr>
          <p:cNvSpPr txBox="1">
            <a:spLocks noChangeArrowheads="1"/>
          </p:cNvSpPr>
          <p:nvPr/>
        </p:nvSpPr>
        <p:spPr bwMode="auto">
          <a:xfrm>
            <a:off x="0" y="1"/>
            <a:ext cx="9144000" cy="1001358"/>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نمو الكنيسة</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DC6BC864-5DA8-49F7-85A2-BBCD9036B255}"/>
              </a:ext>
            </a:extLst>
          </p:cNvPr>
          <p:cNvSpPr txBox="1">
            <a:spLocks noChangeArrowheads="1"/>
          </p:cNvSpPr>
          <p:nvPr/>
        </p:nvSpPr>
        <p:spPr bwMode="auto">
          <a:xfrm>
            <a:off x="4819135" y="4138683"/>
            <a:ext cx="3855307" cy="126040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الإرساليات</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3B55544D-13FD-44C6-B656-A8F644F7BAA4}"/>
              </a:ext>
            </a:extLst>
          </p:cNvPr>
          <p:cNvSpPr txBox="1">
            <a:spLocks noChangeArrowheads="1"/>
          </p:cNvSpPr>
          <p:nvPr/>
        </p:nvSpPr>
        <p:spPr bwMode="auto">
          <a:xfrm>
            <a:off x="111212" y="4138683"/>
            <a:ext cx="3855307" cy="126040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الإضطهاد</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7412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our men looking to the paper on table">
            <a:extLst>
              <a:ext uri="{FF2B5EF4-FFF2-40B4-BE49-F238E27FC236}">
                <a16:creationId xmlns:a16="http://schemas.microsoft.com/office/drawing/2014/main" id="{50808F90-BC09-4207-8A38-074064DA92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79412"/>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C3FC16D-8EAB-4947-ABBA-EEDC5B252AB6}"/>
              </a:ext>
            </a:extLst>
          </p:cNvPr>
          <p:cNvSpPr/>
          <p:nvPr/>
        </p:nvSpPr>
        <p:spPr>
          <a:xfrm>
            <a:off x="1" y="5312229"/>
            <a:ext cx="9144000" cy="1545771"/>
          </a:xfrm>
          <a:prstGeom prst="roundRect">
            <a:avLst>
              <a:gd name="adj" fmla="val 0"/>
            </a:avLst>
          </a:prstGeom>
          <a:solidFill>
            <a:srgbClr val="5B253D"/>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80000"/>
              </a:lnSpc>
              <a:spcBef>
                <a:spcPct val="0"/>
              </a:spcBef>
              <a:spcAft>
                <a:spcPct val="0"/>
              </a:spcAft>
              <a:buClrTx/>
              <a:buSzTx/>
              <a:buFontTx/>
              <a:buNone/>
              <a:tabLst/>
              <a:defRPr/>
            </a:pPr>
            <a:r>
              <a:rPr lang="ar-JO" sz="36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في أحد الأيام كان هؤلاء الرجال يعبدون الرب ويصومون ... (أعمال الرسل 13: 1)</a:t>
            </a:r>
            <a:endParaRPr kumimoji="0" lang="en-US" sz="24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mn-cs"/>
            </a:endParaRPr>
          </a:p>
        </p:txBody>
      </p:sp>
      <p:grpSp>
        <p:nvGrpSpPr>
          <p:cNvPr id="4" name="Group 3">
            <a:extLst>
              <a:ext uri="{FF2B5EF4-FFF2-40B4-BE49-F238E27FC236}">
                <a16:creationId xmlns:a16="http://schemas.microsoft.com/office/drawing/2014/main" id="{53DAC45C-8ADC-44AA-8A05-5B8431C32FBF}"/>
              </a:ext>
            </a:extLst>
          </p:cNvPr>
          <p:cNvGrpSpPr>
            <a:grpSpLocks noChangeAspect="1"/>
          </p:cNvGrpSpPr>
          <p:nvPr/>
        </p:nvGrpSpPr>
        <p:grpSpPr>
          <a:xfrm>
            <a:off x="4783086" y="1343394"/>
            <a:ext cx="3585622" cy="3968835"/>
            <a:chOff x="1735494" y="266080"/>
            <a:chExt cx="4062406" cy="4496575"/>
          </a:xfrm>
        </p:grpSpPr>
        <p:sp>
          <p:nvSpPr>
            <p:cNvPr id="5" name="Oval 4">
              <a:extLst>
                <a:ext uri="{FF2B5EF4-FFF2-40B4-BE49-F238E27FC236}">
                  <a16:creationId xmlns:a16="http://schemas.microsoft.com/office/drawing/2014/main" id="{BF2862A3-6609-437A-8386-5CE7E54FACDC}"/>
                </a:ext>
              </a:extLst>
            </p:cNvPr>
            <p:cNvSpPr>
              <a:spLocks noChangeAspect="1"/>
            </p:cNvSpPr>
            <p:nvPr/>
          </p:nvSpPr>
          <p:spPr>
            <a:xfrm rot="10800000">
              <a:off x="1894420" y="443973"/>
              <a:ext cx="3446333" cy="3489733"/>
            </a:xfrm>
            <a:prstGeom prst="ellipse">
              <a:avLst/>
            </a:prstGeom>
            <a:solidFill>
              <a:srgbClr val="214A4C">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GB"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mn-cs"/>
              </a:endParaRPr>
            </a:p>
          </p:txBody>
        </p:sp>
        <p:pic>
          <p:nvPicPr>
            <p:cNvPr id="6" name="Picture 5">
              <a:extLst>
                <a:ext uri="{FF2B5EF4-FFF2-40B4-BE49-F238E27FC236}">
                  <a16:creationId xmlns:a16="http://schemas.microsoft.com/office/drawing/2014/main" id="{F98CC6D8-1D6A-48AF-9F9E-5DFA3918C583}"/>
                </a:ext>
              </a:extLst>
            </p:cNvPr>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t="-1" r="18762" b="29750"/>
            <a:stretch/>
          </p:blipFill>
          <p:spPr>
            <a:xfrm>
              <a:off x="1735494" y="266080"/>
              <a:ext cx="4062406" cy="4496575"/>
            </a:xfrm>
            <a:prstGeom prst="rect">
              <a:avLst/>
            </a:prstGeom>
          </p:spPr>
        </p:pic>
        <p:sp>
          <p:nvSpPr>
            <p:cNvPr id="7" name="Rectangle 6">
              <a:extLst>
                <a:ext uri="{FF2B5EF4-FFF2-40B4-BE49-F238E27FC236}">
                  <a16:creationId xmlns:a16="http://schemas.microsoft.com/office/drawing/2014/main" id="{F907FC88-2FC5-4A01-8C7B-93DBBCBA4447}"/>
                </a:ext>
              </a:extLst>
            </p:cNvPr>
            <p:cNvSpPr/>
            <p:nvPr/>
          </p:nvSpPr>
          <p:spPr>
            <a:xfrm>
              <a:off x="2026502" y="1404010"/>
              <a:ext cx="3182165" cy="1499418"/>
            </a:xfrm>
            <a:prstGeom prst="rect">
              <a:avLst/>
            </a:prstGeom>
          </p:spPr>
          <p:txBody>
            <a:bodyPr wrap="square">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الذي يعلن</a:t>
              </a:r>
              <a:endParaRPr kumimoji="0" lang="en-GB" sz="40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mn-cs"/>
              </a:endParaRPr>
            </a:p>
          </p:txBody>
        </p:sp>
      </p:grpSp>
    </p:spTree>
    <p:extLst>
      <p:ext uri="{BB962C8B-B14F-4D97-AF65-F5344CB8AC3E}">
        <p14:creationId xmlns:p14="http://schemas.microsoft.com/office/powerpoint/2010/main" val="340899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84A9BFF-D88D-4CFF-95D5-E0C31BF8DABB}"/>
              </a:ext>
            </a:extLst>
          </p:cNvPr>
          <p:cNvSpPr txBox="1">
            <a:spLocks/>
          </p:cNvSpPr>
          <p:nvPr/>
        </p:nvSpPr>
        <p:spPr bwMode="auto">
          <a:xfrm>
            <a:off x="94085" y="5670073"/>
            <a:ext cx="5359538" cy="904672"/>
          </a:xfrm>
          <a:prstGeom prst="rect">
            <a:avLst/>
          </a:prstGeom>
          <a:noFill/>
          <a:ln w="12700">
            <a:noFill/>
            <a:miter lim="800000"/>
            <a:headEnd/>
            <a:tailEnd/>
          </a:ln>
          <a:effec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algn="ctr" rtl="1">
              <a:defRPr/>
            </a:pPr>
            <a:r>
              <a:rPr lang="ar-SA" sz="5400" b="1" kern="0" dirty="0">
                <a:solidFill>
                  <a:srgbClr val="FFFFFF"/>
                </a:solidFill>
                <a:effectLst>
                  <a:glow rad="101600">
                    <a:srgbClr val="000000">
                      <a:alpha val="75000"/>
                    </a:srgbClr>
                  </a:glow>
                  <a:outerShdw blurRad="50800" dist="88900" dir="2700000" algn="tl" rotWithShape="0">
                    <a:srgbClr val="000000"/>
                  </a:outerShdw>
                </a:effectLst>
                <a:latin typeface="Arial" panose="020B0604020202020204" pitchFamily="34" charset="0"/>
                <a:cs typeface="Arial" panose="020B0604020202020204" pitchFamily="34" charset="0"/>
              </a:rPr>
              <a:t>الرحلة الأولى</a:t>
            </a:r>
            <a:endParaRPr kumimoji="0" lang="en-US" sz="36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أعمال الرسل</a:t>
            </a:r>
            <a:r>
              <a:rPr kumimoji="0" lang="en-US" sz="36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 </a:t>
            </a:r>
            <a:r>
              <a:rPr kumimoji="0" lang="ar-JO" sz="36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13-14</a:t>
            </a:r>
            <a:r>
              <a:rPr kumimoji="0" lang="en-US" sz="36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 </a:t>
            </a:r>
          </a:p>
        </p:txBody>
      </p:sp>
      <p:sp>
        <p:nvSpPr>
          <p:cNvPr id="21" name="Oval 58">
            <a:extLst>
              <a:ext uri="{FF2B5EF4-FFF2-40B4-BE49-F238E27FC236}">
                <a16:creationId xmlns:a16="http://schemas.microsoft.com/office/drawing/2014/main" id="{0DE1C78C-AB7B-4891-B3A4-3931244D04B1}"/>
              </a:ext>
            </a:extLst>
          </p:cNvPr>
          <p:cNvSpPr>
            <a:spLocks noChangeArrowheads="1"/>
          </p:cNvSpPr>
          <p:nvPr/>
        </p:nvSpPr>
        <p:spPr bwMode="auto">
          <a:xfrm>
            <a:off x="8335888" y="3067333"/>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Oval 58">
            <a:extLst>
              <a:ext uri="{FF2B5EF4-FFF2-40B4-BE49-F238E27FC236}">
                <a16:creationId xmlns:a16="http://schemas.microsoft.com/office/drawing/2014/main" id="{8E4143D2-6A68-48D1-8654-8E9F26F4077F}"/>
              </a:ext>
            </a:extLst>
          </p:cNvPr>
          <p:cNvSpPr>
            <a:spLocks noChangeArrowheads="1"/>
          </p:cNvSpPr>
          <p:nvPr/>
        </p:nvSpPr>
        <p:spPr bwMode="auto">
          <a:xfrm>
            <a:off x="7838646" y="4232341"/>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Right Arrow 19">
            <a:extLst>
              <a:ext uri="{FF2B5EF4-FFF2-40B4-BE49-F238E27FC236}">
                <a16:creationId xmlns:a16="http://schemas.microsoft.com/office/drawing/2014/main" id="{0921F388-0AFE-41EC-A5B7-F1ADD65A69F6}"/>
              </a:ext>
            </a:extLst>
          </p:cNvPr>
          <p:cNvSpPr/>
          <p:nvPr/>
        </p:nvSpPr>
        <p:spPr bwMode="auto">
          <a:xfrm rot="10381056">
            <a:off x="7347811" y="3147024"/>
            <a:ext cx="870040" cy="374107"/>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Right Arrow 20">
            <a:extLst>
              <a:ext uri="{FF2B5EF4-FFF2-40B4-BE49-F238E27FC236}">
                <a16:creationId xmlns:a16="http://schemas.microsoft.com/office/drawing/2014/main" id="{08E171FC-2151-4EC5-BEF4-B045624CF86F}"/>
              </a:ext>
            </a:extLst>
          </p:cNvPr>
          <p:cNvSpPr/>
          <p:nvPr/>
        </p:nvSpPr>
        <p:spPr bwMode="auto">
          <a:xfrm rot="15489912">
            <a:off x="6428894" y="2552694"/>
            <a:ext cx="870040" cy="341132"/>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Right Arrow 20">
            <a:extLst>
              <a:ext uri="{FF2B5EF4-FFF2-40B4-BE49-F238E27FC236}">
                <a16:creationId xmlns:a16="http://schemas.microsoft.com/office/drawing/2014/main" id="{D2B906E2-B38B-44ED-ACF7-CEE4CCDFE203}"/>
              </a:ext>
            </a:extLst>
          </p:cNvPr>
          <p:cNvSpPr/>
          <p:nvPr/>
        </p:nvSpPr>
        <p:spPr bwMode="auto">
          <a:xfrm rot="19124477">
            <a:off x="6782308" y="1952663"/>
            <a:ext cx="409417" cy="341132"/>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Right Arrow 20">
            <a:extLst>
              <a:ext uri="{FF2B5EF4-FFF2-40B4-BE49-F238E27FC236}">
                <a16:creationId xmlns:a16="http://schemas.microsoft.com/office/drawing/2014/main" id="{99034000-1AD4-4A6B-BBE0-348C2E4443E8}"/>
              </a:ext>
            </a:extLst>
          </p:cNvPr>
          <p:cNvSpPr/>
          <p:nvPr/>
        </p:nvSpPr>
        <p:spPr bwMode="auto">
          <a:xfrm rot="989309">
            <a:off x="7161569" y="1965459"/>
            <a:ext cx="409417" cy="341132"/>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Right Arrow 20">
            <a:extLst>
              <a:ext uri="{FF2B5EF4-FFF2-40B4-BE49-F238E27FC236}">
                <a16:creationId xmlns:a16="http://schemas.microsoft.com/office/drawing/2014/main" id="{227CB21E-3432-4723-AB98-14A2D82F45DD}"/>
              </a:ext>
            </a:extLst>
          </p:cNvPr>
          <p:cNvSpPr/>
          <p:nvPr/>
        </p:nvSpPr>
        <p:spPr bwMode="auto">
          <a:xfrm rot="12018267">
            <a:off x="7136180" y="1935487"/>
            <a:ext cx="409417" cy="341132"/>
          </a:xfrm>
          <a:prstGeom prst="rightArrow">
            <a:avLst/>
          </a:prstGeom>
          <a:solidFill>
            <a:srgbClr val="FFFF00"/>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Right Arrow 20">
            <a:extLst>
              <a:ext uri="{FF2B5EF4-FFF2-40B4-BE49-F238E27FC236}">
                <a16:creationId xmlns:a16="http://schemas.microsoft.com/office/drawing/2014/main" id="{1E0491F8-963A-486C-9B50-9B89B3A25432}"/>
              </a:ext>
            </a:extLst>
          </p:cNvPr>
          <p:cNvSpPr/>
          <p:nvPr/>
        </p:nvSpPr>
        <p:spPr bwMode="auto">
          <a:xfrm rot="8951013">
            <a:off x="6756291" y="1966667"/>
            <a:ext cx="409417" cy="341132"/>
          </a:xfrm>
          <a:prstGeom prst="rightArrow">
            <a:avLst/>
          </a:prstGeom>
          <a:solidFill>
            <a:srgbClr val="FFFF00"/>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Right Arrow 20">
            <a:extLst>
              <a:ext uri="{FF2B5EF4-FFF2-40B4-BE49-F238E27FC236}">
                <a16:creationId xmlns:a16="http://schemas.microsoft.com/office/drawing/2014/main" id="{63377D09-02E3-4B08-8810-761E4F7189F9}"/>
              </a:ext>
            </a:extLst>
          </p:cNvPr>
          <p:cNvSpPr/>
          <p:nvPr/>
        </p:nvSpPr>
        <p:spPr bwMode="auto">
          <a:xfrm rot="576946">
            <a:off x="6667795" y="2736191"/>
            <a:ext cx="1254048" cy="333846"/>
          </a:xfrm>
          <a:prstGeom prst="rightArrow">
            <a:avLst/>
          </a:prstGeom>
          <a:solidFill>
            <a:srgbClr val="FFFF00"/>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Right Arrow 20">
            <a:extLst>
              <a:ext uri="{FF2B5EF4-FFF2-40B4-BE49-F238E27FC236}">
                <a16:creationId xmlns:a16="http://schemas.microsoft.com/office/drawing/2014/main" id="{CE9B4ABE-35A2-425C-A44D-613AAC47D21E}"/>
              </a:ext>
            </a:extLst>
          </p:cNvPr>
          <p:cNvSpPr/>
          <p:nvPr/>
        </p:nvSpPr>
        <p:spPr bwMode="auto">
          <a:xfrm rot="5082027">
            <a:off x="6515820" y="2333106"/>
            <a:ext cx="409417" cy="341132"/>
          </a:xfrm>
          <a:prstGeom prst="rightArrow">
            <a:avLst/>
          </a:prstGeom>
          <a:solidFill>
            <a:srgbClr val="FFFF00"/>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 Box 76">
            <a:extLst>
              <a:ext uri="{FF2B5EF4-FFF2-40B4-BE49-F238E27FC236}">
                <a16:creationId xmlns:a16="http://schemas.microsoft.com/office/drawing/2014/main" id="{8F95BC21-81A7-2D4B-BB9D-140C630D0860}"/>
              </a:ext>
            </a:extLst>
          </p:cNvPr>
          <p:cNvSpPr txBox="1">
            <a:spLocks noChangeArrowheads="1"/>
          </p:cNvSpPr>
          <p:nvPr/>
        </p:nvSpPr>
        <p:spPr bwMode="auto">
          <a:xfrm>
            <a:off x="7579895" y="2595957"/>
            <a:ext cx="1530085"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SA" sz="280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أنطاكية</a:t>
            </a:r>
            <a:endParaRPr kumimoji="0" lang="en-US"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6" name="Text Box 11">
            <a:extLst>
              <a:ext uri="{FF2B5EF4-FFF2-40B4-BE49-F238E27FC236}">
                <a16:creationId xmlns:a16="http://schemas.microsoft.com/office/drawing/2014/main" id="{03C86242-6F09-0847-B30D-DFF1FE8425E4}"/>
              </a:ext>
            </a:extLst>
          </p:cNvPr>
          <p:cNvSpPr txBox="1">
            <a:spLocks noChangeArrowheads="1"/>
          </p:cNvSpPr>
          <p:nvPr/>
        </p:nvSpPr>
        <p:spPr bwMode="auto">
          <a:xfrm>
            <a:off x="6681198" y="4392276"/>
            <a:ext cx="2271885"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marR="0" lvl="0" indent="0" algn="r" eaLnBrk="0" fontAlgn="auto"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457200">
              <a:defRPr/>
            </a:pPr>
            <a:r>
              <a:rPr lang="ar-SA" sz="2800" dirty="0">
                <a:latin typeface="Arial" panose="020B0604020202020204" pitchFamily="34" charset="0"/>
                <a:cs typeface="Arial" panose="020B0604020202020204" pitchFamily="34" charset="0"/>
              </a:rPr>
              <a:t>أورشليم</a:t>
            </a:r>
            <a:endParaRPr kumimoji="0" lang="en-US"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564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grpId="1" nodeType="clickEffect">
                                  <p:stCondLst>
                                    <p:cond delay="0"/>
                                  </p:stCondLst>
                                  <p:childTnLst>
                                    <p:animEffect transition="out" filter="wipe(down)">
                                      <p:cBhvr>
                                        <p:cTn id="23" dur="500"/>
                                        <p:tgtEl>
                                          <p:spTgt spid="30"/>
                                        </p:tgtEl>
                                      </p:cBhvr>
                                    </p:animEffect>
                                    <p:set>
                                      <p:cBhvr>
                                        <p:cTn id="24" dur="1" fill="hold">
                                          <p:stCondLst>
                                            <p:cond delay="499"/>
                                          </p:stCondLst>
                                        </p:cTn>
                                        <p:tgtEl>
                                          <p:spTgt spid="30"/>
                                        </p:tgtEl>
                                        <p:attrNameLst>
                                          <p:attrName>style.visibility</p:attrName>
                                        </p:attrNameLst>
                                      </p:cBhvr>
                                      <p:to>
                                        <p:strVal val="hidden"/>
                                      </p:to>
                                    </p:set>
                                  </p:childTnLst>
                                </p:cTn>
                              </p:par>
                              <p:par>
                                <p:cTn id="25" presetID="22" presetClass="entr" presetSubtype="4"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par>
                          <p:cTn id="28" fill="hold">
                            <p:stCondLst>
                              <p:cond delay="500"/>
                            </p:stCondLst>
                            <p:childTnLst>
                              <p:par>
                                <p:cTn id="29" presetID="22" presetClass="exit" presetSubtype="4" fill="hold" grpId="1" nodeType="afterEffect">
                                  <p:stCondLst>
                                    <p:cond delay="0"/>
                                  </p:stCondLst>
                                  <p:childTnLst>
                                    <p:animEffect transition="out" filter="wipe(down)">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cTn>
                              </p:par>
                              <p:par>
                                <p:cTn id="32" presetID="22" presetClass="entr" presetSubtype="4"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childTnLst>
                          </p:cTn>
                        </p:par>
                        <p:par>
                          <p:cTn id="35" fill="hold">
                            <p:stCondLst>
                              <p:cond delay="1000"/>
                            </p:stCondLst>
                            <p:childTnLst>
                              <p:par>
                                <p:cTn id="36" presetID="22" presetClass="exit" presetSubtype="4" fill="hold" grpId="1" nodeType="afterEffect">
                                  <p:stCondLst>
                                    <p:cond delay="0"/>
                                  </p:stCondLst>
                                  <p:childTnLst>
                                    <p:animEffect transition="out" filter="wipe(down)">
                                      <p:cBhvr>
                                        <p:cTn id="37" dur="500"/>
                                        <p:tgtEl>
                                          <p:spTgt spid="28"/>
                                        </p:tgtEl>
                                      </p:cBhvr>
                                    </p:animEffect>
                                    <p:set>
                                      <p:cBhvr>
                                        <p:cTn id="38" dur="1" fill="hold">
                                          <p:stCondLst>
                                            <p:cond delay="499"/>
                                          </p:stCondLst>
                                        </p:cTn>
                                        <p:tgtEl>
                                          <p:spTgt spid="28"/>
                                        </p:tgtEl>
                                        <p:attrNameLst>
                                          <p:attrName>style.visibility</p:attrName>
                                        </p:attrNameLst>
                                      </p:cBhvr>
                                      <p:to>
                                        <p:strVal val="hidden"/>
                                      </p:to>
                                    </p:set>
                                  </p:childTnLst>
                                </p:cTn>
                              </p:par>
                            </p:childTnLst>
                          </p:cTn>
                        </p:par>
                        <p:par>
                          <p:cTn id="39" fill="hold">
                            <p:stCondLst>
                              <p:cond delay="1500"/>
                            </p:stCondLst>
                            <p:childTnLst>
                              <p:par>
                                <p:cTn id="40" presetID="22" presetClass="entr" presetSubtype="4"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par>
                                <p:cTn id="43" presetID="22" presetClass="exit" presetSubtype="4" fill="hold" grpId="1" nodeType="withEffect">
                                  <p:stCondLst>
                                    <p:cond delay="0"/>
                                  </p:stCondLst>
                                  <p:childTnLst>
                                    <p:animEffect transition="out" filter="wipe(down)">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par>
                                <p:cTn id="46" presetID="22" presetClass="entr" presetSubtype="4"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8" grpId="1" animBg="1"/>
      <p:bldP spid="29" grpId="0" animBg="1"/>
      <p:bldP spid="29" grpId="1" animBg="1"/>
      <p:bldP spid="30" grpId="0" animBg="1"/>
      <p:bldP spid="30" grpId="1" animBg="1"/>
      <p:bldP spid="32" grpId="0" animBg="1"/>
      <p:bldP spid="33" grpId="0" animBg="1"/>
      <p:bldP spid="34" grpId="0" animBg="1"/>
      <p:bldP spid="36" grpId="0" animBg="1"/>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36496" cy="2286000"/>
          </a:xfrm>
          <a:effectLst>
            <a:outerShdw blurRad="63500" dist="35921" dir="2700000" algn="ctr" rotWithShape="0">
              <a:schemeClr val="tx2">
                <a:alpha val="74998"/>
              </a:schemeClr>
            </a:outerShdw>
          </a:effectLst>
        </p:spPr>
        <p:txBody>
          <a:bodyPr anchor="t"/>
          <a:lstStyle/>
          <a:p>
            <a:pPr rtl="1">
              <a:defRPr/>
            </a:pPr>
            <a:r>
              <a:rPr lang="ar-SA" sz="6000" dirty="0">
                <a:effectLst>
                  <a:glow rad="127000">
                    <a:schemeClr val="tx1"/>
                  </a:glow>
                </a:effectLst>
                <a:ea typeface="Arial" charset="0"/>
              </a:rPr>
              <a:t>لماذا يجب أن </a:t>
            </a:r>
            <a:br>
              <a:rPr lang="ar-SA" sz="8000" dirty="0">
                <a:effectLst>
                  <a:glow rad="127000">
                    <a:schemeClr val="tx1"/>
                  </a:glow>
                </a:effectLst>
                <a:ea typeface="Arial" charset="0"/>
              </a:rPr>
            </a:br>
            <a:r>
              <a:rPr lang="ar-SA" sz="8000" dirty="0">
                <a:solidFill>
                  <a:srgbClr val="FFFF00"/>
                </a:solidFill>
                <a:effectLst>
                  <a:glow rad="127000">
                    <a:schemeClr val="tx1"/>
                  </a:glow>
                </a:effectLst>
                <a:ea typeface="Arial" charset="0"/>
              </a:rPr>
              <a:t>نشهد</a:t>
            </a:r>
            <a:r>
              <a:rPr lang="ar-SA" sz="8000" dirty="0">
                <a:effectLst>
                  <a:glow rad="127000">
                    <a:schemeClr val="tx1"/>
                  </a:glow>
                </a:effectLst>
                <a:ea typeface="Arial" charset="0"/>
              </a:rPr>
              <a:t>؟؟</a:t>
            </a:r>
            <a:endParaRPr lang="en-US" sz="8000" dirty="0">
              <a:effectLst>
                <a:glow rad="127000">
                  <a:schemeClr val="tx1"/>
                </a:glow>
              </a:effectLst>
              <a:ea typeface="Arial" charset="0"/>
            </a:endParaRP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176010" y="2268055"/>
            <a:ext cx="4075277" cy="1323332"/>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3 </a:t>
            </a:r>
            <a:r>
              <a:rPr kumimoji="0" lang="ar-SA"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أسباب</a:t>
            </a:r>
            <a:endParaRPr kumimoji="0" lang="en-US"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6266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84A9BFF-D88D-4CFF-95D5-E0C31BF8DABB}"/>
              </a:ext>
            </a:extLst>
          </p:cNvPr>
          <p:cNvSpPr txBox="1">
            <a:spLocks/>
          </p:cNvSpPr>
          <p:nvPr/>
        </p:nvSpPr>
        <p:spPr bwMode="auto">
          <a:xfrm>
            <a:off x="94085" y="4807734"/>
            <a:ext cx="5414019" cy="1804723"/>
          </a:xfrm>
          <a:prstGeom prst="rect">
            <a:avLst/>
          </a:prstGeom>
          <a:noFill/>
          <a:ln w="12700">
            <a:noFill/>
            <a:miter lim="800000"/>
            <a:headEnd/>
            <a:tailEnd/>
          </a:ln>
          <a:effec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algn="r" rtl="1">
              <a:defRPr/>
            </a:pPr>
            <a:r>
              <a:rPr lang="ar-SA" sz="3600" b="1" kern="0" dirty="0">
                <a:solidFill>
                  <a:srgbClr val="FFFFFF"/>
                </a:solidFill>
                <a:effectLst>
                  <a:glow rad="101600">
                    <a:srgbClr val="000000">
                      <a:alpha val="75000"/>
                    </a:srgbClr>
                  </a:glow>
                  <a:outerShdw blurRad="50800" dist="88900" dir="2700000" algn="tl" rotWithShape="0">
                    <a:srgbClr val="000000"/>
                  </a:outerShdw>
                </a:effectLst>
                <a:latin typeface="Arial" panose="020B0604020202020204" pitchFamily="34" charset="0"/>
                <a:cs typeface="Arial" panose="020B0604020202020204" pitchFamily="34" charset="0"/>
              </a:rPr>
              <a:t>الرحلة الثانية</a:t>
            </a:r>
            <a:endParaRPr kumimoji="0" lang="en-US" sz="36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القسم الأول: الخلافات</a:t>
            </a:r>
            <a:endParaRPr kumimoji="0" lang="en-US" sz="36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أعمال الرسل</a:t>
            </a:r>
            <a:r>
              <a:rPr kumimoji="0" lang="ar-JO" sz="2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 (15:</a:t>
            </a:r>
            <a:r>
              <a:rPr kumimoji="0" lang="ar-JO" sz="2800" b="1" u="none" strike="noStrike" kern="0" cap="none" spc="0" normalizeH="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 39ب - 16: 10)</a:t>
            </a:r>
          </a:p>
        </p:txBody>
      </p:sp>
      <p:sp>
        <p:nvSpPr>
          <p:cNvPr id="17" name="Text Box 76">
            <a:extLst>
              <a:ext uri="{FF2B5EF4-FFF2-40B4-BE49-F238E27FC236}">
                <a16:creationId xmlns:a16="http://schemas.microsoft.com/office/drawing/2014/main" id="{4FB987E9-08DE-4E19-A83B-3CBC39D8D86C}"/>
              </a:ext>
            </a:extLst>
          </p:cNvPr>
          <p:cNvSpPr txBox="1">
            <a:spLocks noChangeArrowheads="1"/>
          </p:cNvSpPr>
          <p:nvPr/>
        </p:nvSpPr>
        <p:spPr bwMode="auto">
          <a:xfrm>
            <a:off x="7838646" y="1294411"/>
            <a:ext cx="1178619"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بولس وسيلا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5" name="Right Arrow 16">
            <a:extLst>
              <a:ext uri="{FF2B5EF4-FFF2-40B4-BE49-F238E27FC236}">
                <a16:creationId xmlns:a16="http://schemas.microsoft.com/office/drawing/2014/main" id="{4A347218-FF65-4C4D-B476-1312720B489F}"/>
              </a:ext>
            </a:extLst>
          </p:cNvPr>
          <p:cNvSpPr/>
          <p:nvPr/>
        </p:nvSpPr>
        <p:spPr bwMode="auto">
          <a:xfrm rot="13757680">
            <a:off x="7636079" y="2014931"/>
            <a:ext cx="870040" cy="504056"/>
          </a:xfrm>
          <a:prstGeom prst="rightArrow">
            <a:avLst/>
          </a:prstGeom>
          <a:solidFill>
            <a:srgbClr val="FFFFFF"/>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Right Arrow 19">
            <a:extLst>
              <a:ext uri="{FF2B5EF4-FFF2-40B4-BE49-F238E27FC236}">
                <a16:creationId xmlns:a16="http://schemas.microsoft.com/office/drawing/2014/main" id="{24E27EF0-2397-4858-9B6E-C20933316B75}"/>
              </a:ext>
            </a:extLst>
          </p:cNvPr>
          <p:cNvSpPr/>
          <p:nvPr/>
        </p:nvSpPr>
        <p:spPr bwMode="auto">
          <a:xfrm rot="10381056">
            <a:off x="7342233" y="3046011"/>
            <a:ext cx="870040" cy="504056"/>
          </a:xfrm>
          <a:prstGeom prst="rightArrow">
            <a:avLst/>
          </a:prstGeom>
          <a:solidFill>
            <a:srgbClr val="FFFFFF"/>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 name="Text Box 76">
            <a:extLst>
              <a:ext uri="{FF2B5EF4-FFF2-40B4-BE49-F238E27FC236}">
                <a16:creationId xmlns:a16="http://schemas.microsoft.com/office/drawing/2014/main" id="{D4E933A9-5130-478A-B262-8A4375868EFB}"/>
              </a:ext>
            </a:extLst>
          </p:cNvPr>
          <p:cNvSpPr txBox="1">
            <a:spLocks noChangeArrowheads="1"/>
          </p:cNvSpPr>
          <p:nvPr/>
        </p:nvSpPr>
        <p:spPr bwMode="auto">
          <a:xfrm>
            <a:off x="5678905" y="3341927"/>
            <a:ext cx="1557131"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برنابا ومرقس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5" name="Title 1">
            <a:extLst>
              <a:ext uri="{FF2B5EF4-FFF2-40B4-BE49-F238E27FC236}">
                <a16:creationId xmlns:a16="http://schemas.microsoft.com/office/drawing/2014/main" id="{D08DCA82-CFD4-4C77-9137-F24EE30DB581}"/>
              </a:ext>
            </a:extLst>
          </p:cNvPr>
          <p:cNvSpPr txBox="1">
            <a:spLocks/>
          </p:cNvSpPr>
          <p:nvPr/>
        </p:nvSpPr>
        <p:spPr>
          <a:xfrm>
            <a:off x="-56748" y="707404"/>
            <a:ext cx="7089912" cy="1243339"/>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ar-JO" sz="3600" b="1" u="none" strike="noStrike" kern="1400" cap="none" spc="0" normalizeH="0" baseline="0" noProof="0" dirty="0">
                <a:ln>
                  <a:noFill/>
                </a:ln>
                <a:solidFill>
                  <a:prstClr val="white"/>
                </a:solidFill>
                <a:effectLst>
                  <a:glow rad="127000">
                    <a:prstClr val="black"/>
                  </a:glow>
                </a:effectLst>
                <a:uLnTx/>
                <a:uFillTx/>
                <a:latin typeface="Arial" panose="020B0604020202020204" pitchFamily="34" charset="0"/>
                <a:ea typeface="Arial Unicode MS" panose="020B0604020202020204" pitchFamily="34" charset="-128"/>
                <a:cs typeface="Arial" panose="020B0604020202020204" pitchFamily="34" charset="0"/>
              </a:rPr>
              <a:t>قد تكون الخلافات التي تؤدي إلى الإنقسام </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ar-JO" sz="3600" b="1" u="none" strike="noStrike" kern="1400" cap="none" spc="0" normalizeH="0" baseline="0" noProof="0" dirty="0">
                <a:ln>
                  <a:noFill/>
                </a:ln>
                <a:solidFill>
                  <a:prstClr val="white"/>
                </a:solidFill>
                <a:effectLst>
                  <a:glow rad="127000">
                    <a:prstClr val="black"/>
                  </a:glow>
                </a:effectLst>
                <a:uLnTx/>
                <a:uFillTx/>
                <a:latin typeface="Arial" panose="020B0604020202020204" pitchFamily="34" charset="0"/>
                <a:ea typeface="Arial Unicode MS" panose="020B0604020202020204" pitchFamily="34" charset="-128"/>
                <a:cs typeface="Arial" panose="020B0604020202020204" pitchFamily="34" charset="0"/>
              </a:rPr>
              <a:t>هي طريقة الله</a:t>
            </a:r>
            <a:endParaRPr kumimoji="0" lang="en-US" sz="3600" b="1" u="none" strike="noStrike" kern="1400" cap="none" spc="0" normalizeH="0" baseline="0" noProof="0" dirty="0">
              <a:ln>
                <a:noFill/>
              </a:ln>
              <a:solidFill>
                <a:prstClr val="white"/>
              </a:solidFill>
              <a:effectLst>
                <a:glow rad="127000">
                  <a:prstClr val="black"/>
                </a:glow>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r" defTabSz="914400" rtl="0" eaLnBrk="1" fontAlgn="auto" latinLnBrk="0" hangingPunct="1">
              <a:lnSpc>
                <a:spcPct val="90000"/>
              </a:lnSpc>
              <a:spcBef>
                <a:spcPct val="0"/>
              </a:spcBef>
              <a:spcAft>
                <a:spcPts val="0"/>
              </a:spcAft>
              <a:buClrTx/>
              <a:buSzTx/>
              <a:buFontTx/>
              <a:buNone/>
              <a:tabLst/>
              <a:defRPr/>
            </a:pPr>
            <a:r>
              <a:rPr kumimoji="0" lang="ar-JO" sz="5400" b="1" u="none" strike="noStrike" kern="1400" cap="none" spc="0" normalizeH="0" baseline="0" noProof="0" dirty="0">
                <a:ln>
                  <a:noFill/>
                </a:ln>
                <a:solidFill>
                  <a:prstClr val="white"/>
                </a:solidFill>
                <a:effectLst>
                  <a:glow rad="127000">
                    <a:prstClr val="black"/>
                  </a:glow>
                </a:effectLst>
                <a:uLnTx/>
                <a:uFillTx/>
                <a:latin typeface="Arial" panose="020B0604020202020204" pitchFamily="34" charset="0"/>
                <a:ea typeface="Arial Unicode MS" panose="020B0604020202020204" pitchFamily="34" charset="-128"/>
                <a:cs typeface="Arial" panose="020B0604020202020204" pitchFamily="34" charset="0"/>
              </a:rPr>
              <a:t>لتوسيع</a:t>
            </a:r>
            <a:r>
              <a:rPr kumimoji="0" lang="ar-JO" sz="3600" b="1" u="none" strike="noStrike" kern="1400" cap="none" spc="0" normalizeH="0" baseline="0" noProof="0" dirty="0">
                <a:ln>
                  <a:noFill/>
                </a:ln>
                <a:solidFill>
                  <a:prstClr val="white"/>
                </a:solidFill>
                <a:effectLst>
                  <a:glow rad="127000">
                    <a:prstClr val="black"/>
                  </a:glow>
                </a:effectLst>
                <a:uLnTx/>
                <a:uFillTx/>
                <a:latin typeface="Arial" panose="020B0604020202020204" pitchFamily="34" charset="0"/>
                <a:ea typeface="Arial Unicode MS" panose="020B0604020202020204" pitchFamily="34" charset="-128"/>
                <a:cs typeface="Arial" panose="020B0604020202020204" pitchFamily="34" charset="0"/>
              </a:rPr>
              <a:t> عمله</a:t>
            </a:r>
            <a:endParaRPr kumimoji="0" lang="en-US" sz="60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endParaRPr>
          </a:p>
        </p:txBody>
      </p:sp>
      <p:sp>
        <p:nvSpPr>
          <p:cNvPr id="15" name="Oval 58">
            <a:extLst>
              <a:ext uri="{FF2B5EF4-FFF2-40B4-BE49-F238E27FC236}">
                <a16:creationId xmlns:a16="http://schemas.microsoft.com/office/drawing/2014/main" id="{B8109ADF-9AEA-954D-94DA-426CE7AC83B8}"/>
              </a:ext>
            </a:extLst>
          </p:cNvPr>
          <p:cNvSpPr>
            <a:spLocks noChangeArrowheads="1"/>
          </p:cNvSpPr>
          <p:nvPr/>
        </p:nvSpPr>
        <p:spPr bwMode="auto">
          <a:xfrm>
            <a:off x="8335888" y="3067333"/>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Oval 58">
            <a:extLst>
              <a:ext uri="{FF2B5EF4-FFF2-40B4-BE49-F238E27FC236}">
                <a16:creationId xmlns:a16="http://schemas.microsoft.com/office/drawing/2014/main" id="{D0D8A032-6A52-0B4E-83C8-4E9AB7B75D33}"/>
              </a:ext>
            </a:extLst>
          </p:cNvPr>
          <p:cNvSpPr>
            <a:spLocks noChangeArrowheads="1"/>
          </p:cNvSpPr>
          <p:nvPr/>
        </p:nvSpPr>
        <p:spPr bwMode="auto">
          <a:xfrm>
            <a:off x="7838646" y="4232341"/>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 Box 76">
            <a:extLst>
              <a:ext uri="{FF2B5EF4-FFF2-40B4-BE49-F238E27FC236}">
                <a16:creationId xmlns:a16="http://schemas.microsoft.com/office/drawing/2014/main" id="{167426E2-4FDE-B448-9339-0A771FFA8089}"/>
              </a:ext>
            </a:extLst>
          </p:cNvPr>
          <p:cNvSpPr txBox="1">
            <a:spLocks noChangeArrowheads="1"/>
          </p:cNvSpPr>
          <p:nvPr/>
        </p:nvSpPr>
        <p:spPr bwMode="auto">
          <a:xfrm>
            <a:off x="7579895" y="2595957"/>
            <a:ext cx="1530085"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SA" sz="280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أنطاكية</a:t>
            </a:r>
            <a:endParaRPr kumimoji="0" lang="en-US"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 name="Text Box 11">
            <a:extLst>
              <a:ext uri="{FF2B5EF4-FFF2-40B4-BE49-F238E27FC236}">
                <a16:creationId xmlns:a16="http://schemas.microsoft.com/office/drawing/2014/main" id="{FC696650-2EEC-6141-BB56-030B62F67FE3}"/>
              </a:ext>
            </a:extLst>
          </p:cNvPr>
          <p:cNvSpPr txBox="1">
            <a:spLocks noChangeArrowheads="1"/>
          </p:cNvSpPr>
          <p:nvPr/>
        </p:nvSpPr>
        <p:spPr bwMode="auto">
          <a:xfrm>
            <a:off x="6681198" y="4392276"/>
            <a:ext cx="2271885"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marR="0" lvl="0" indent="0" algn="r" eaLnBrk="0" fontAlgn="auto"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457200">
              <a:defRPr/>
            </a:pPr>
            <a:r>
              <a:rPr lang="ar-SA" sz="2800" dirty="0">
                <a:latin typeface="Arial" panose="020B0604020202020204" pitchFamily="34" charset="0"/>
                <a:cs typeface="Arial" panose="020B0604020202020204" pitchFamily="34" charset="0"/>
              </a:rPr>
              <a:t>أورشليم</a:t>
            </a:r>
            <a:endParaRPr kumimoji="0" lang="en-US"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683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down)">
                                      <p:cBhvr>
                                        <p:cTn id="14" dur="500"/>
                                        <p:tgtEl>
                                          <p:spTgt spid="25"/>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5" grpId="0" animBg="1"/>
      <p:bldP spid="26" grpId="0" animBg="1"/>
      <p:bldP spid="31" grpId="0"/>
      <p:bldP spid="35" grpId="0"/>
      <p:bldP spid="12" grpId="0"/>
      <p:bldP spid="13"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378D961D-8FA5-154A-B63C-7D40550E1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 y="-977"/>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601899C8-3695-5447-B6BA-99E05FDD73A6}"/>
              </a:ext>
            </a:extLst>
          </p:cNvPr>
          <p:cNvSpPr txBox="1"/>
          <p:nvPr/>
        </p:nvSpPr>
        <p:spPr>
          <a:xfrm>
            <a:off x="179512" y="4221088"/>
            <a:ext cx="9001002" cy="584596"/>
          </a:xfrm>
          <a:prstGeom prst="rect">
            <a:avLst/>
          </a:prstGeom>
          <a:noFill/>
        </p:spPr>
        <p:txBody>
          <a:bodyPr wrap="square" lIns="91261" tIns="45631" rIns="91261" bIns="45631">
            <a:spAutoFit/>
          </a:bodyPr>
          <a:lstStyle/>
          <a:p>
            <a:pPr algn="l" defTabSz="913095" eaLnBrk="0" hangingPunct="0">
              <a:defRPr/>
            </a:pPr>
            <a:r>
              <a:rPr lang="ar-JO" sz="3200" b="1" dirty="0">
                <a:solidFill>
                  <a:schemeClr val="bg1"/>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بولس يقابل ليديا في فيلبي</a:t>
            </a:r>
            <a:endParaRPr lang="en-US" sz="3200" b="1" dirty="0">
              <a:solidFill>
                <a:schemeClr val="bg1"/>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pic>
        <p:nvPicPr>
          <p:cNvPr id="5" name="Picture 2" descr="FB_00_Prodigal Son_1024.jpg                                    008FF0F0Drive A                        7C268443:">
            <a:extLst>
              <a:ext uri="{FF2B5EF4-FFF2-40B4-BE49-F238E27FC236}">
                <a16:creationId xmlns:a16="http://schemas.microsoft.com/office/drawing/2014/main" id="{A9FB82F3-5E78-7B4D-BF2A-BC0D403013F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63E2F9E-EBF9-6046-8CD6-E03B0570D35A}"/>
              </a:ext>
            </a:extLst>
          </p:cNvPr>
          <p:cNvSpPr txBox="1"/>
          <p:nvPr/>
        </p:nvSpPr>
        <p:spPr>
          <a:xfrm>
            <a:off x="179512" y="4725144"/>
            <a:ext cx="5284995" cy="523040"/>
          </a:xfrm>
          <a:prstGeom prst="rect">
            <a:avLst/>
          </a:prstGeom>
          <a:noFill/>
        </p:spPr>
        <p:txBody>
          <a:bodyPr wrap="square" lIns="91261" tIns="45631" rIns="91261" bIns="45631">
            <a:spAutoFit/>
          </a:bodyPr>
          <a:lstStyle/>
          <a:p>
            <a:pPr algn="l" defTabSz="913095" eaLnBrk="0" hangingPunct="0">
              <a:defRPr/>
            </a:pPr>
            <a:r>
              <a:rPr lang="ar-SA" sz="2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أعمال الرسل</a:t>
            </a:r>
            <a:r>
              <a:rPr lang="ar-JO" sz="2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 16: 1-15</a:t>
            </a:r>
            <a:endParaRPr lang="en-US" sz="2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grpSp>
        <p:nvGrpSpPr>
          <p:cNvPr id="7" name="Group 6">
            <a:extLst>
              <a:ext uri="{FF2B5EF4-FFF2-40B4-BE49-F238E27FC236}">
                <a16:creationId xmlns:a16="http://schemas.microsoft.com/office/drawing/2014/main" id="{A188F53D-711E-1742-A4F5-77BDFA09B38B}"/>
              </a:ext>
            </a:extLst>
          </p:cNvPr>
          <p:cNvGrpSpPr/>
          <p:nvPr/>
        </p:nvGrpSpPr>
        <p:grpSpPr>
          <a:xfrm>
            <a:off x="6156176" y="188640"/>
            <a:ext cx="3456896" cy="1440158"/>
            <a:chOff x="5508104" y="620689"/>
            <a:chExt cx="3456896" cy="1440158"/>
          </a:xfrm>
        </p:grpSpPr>
        <p:grpSp>
          <p:nvGrpSpPr>
            <p:cNvPr id="8" name="Group 7">
              <a:extLst>
                <a:ext uri="{FF2B5EF4-FFF2-40B4-BE49-F238E27FC236}">
                  <a16:creationId xmlns:a16="http://schemas.microsoft.com/office/drawing/2014/main" id="{E1BACA74-028A-014E-8683-79AB7C9F1A2D}"/>
                </a:ext>
              </a:extLst>
            </p:cNvPr>
            <p:cNvGrpSpPr/>
            <p:nvPr/>
          </p:nvGrpSpPr>
          <p:grpSpPr>
            <a:xfrm>
              <a:off x="5508104" y="620689"/>
              <a:ext cx="2660102" cy="1394677"/>
              <a:chOff x="5508104" y="620689"/>
              <a:chExt cx="2660102" cy="1394677"/>
            </a:xfrm>
          </p:grpSpPr>
          <p:pic>
            <p:nvPicPr>
              <p:cNvPr id="10" name="Picture 1" descr="22_John_Baptist_Prison_JPEG_1024.jpg">
                <a:extLst>
                  <a:ext uri="{FF2B5EF4-FFF2-40B4-BE49-F238E27FC236}">
                    <a16:creationId xmlns:a16="http://schemas.microsoft.com/office/drawing/2014/main" id="{CC7AC206-DAC9-3042-B026-D78D80145658}"/>
                  </a:ext>
                </a:extLst>
              </p:cNvPr>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a:extLst>
                  <a:ext uri="{FF2B5EF4-FFF2-40B4-BE49-F238E27FC236}">
                    <a16:creationId xmlns:a16="http://schemas.microsoft.com/office/drawing/2014/main" id="{B5CFB280-2A0F-8745-AD5B-B30C3E5179F9}"/>
                  </a:ext>
                </a:extLst>
              </p:cNvPr>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2ECA189E-FD6C-084B-A42F-43C3530C7DF2}"/>
                </a:ext>
              </a:extLst>
            </p:cNvPr>
            <p:cNvSpPr txBox="1"/>
            <p:nvPr/>
          </p:nvSpPr>
          <p:spPr>
            <a:xfrm>
              <a:off x="6804248" y="648153"/>
              <a:ext cx="2160752" cy="1412694"/>
            </a:xfrm>
            <a:prstGeom prst="rect">
              <a:avLst/>
            </a:prstGeom>
            <a:noFill/>
          </p:spPr>
          <p:txBody>
            <a:bodyPr wrap="square" rtlCol="0">
              <a:spAutoFit/>
            </a:bodyPr>
            <a:lstStyle/>
            <a:p>
              <a:pPr marL="0" marR="0" lvl="0" indent="0" algn="l" defTabSz="914400" eaLnBrk="1" fontAlgn="auto" latinLnBrk="0" hangingPunct="1">
                <a:lnSpc>
                  <a:spcPct val="70000"/>
                </a:lnSpc>
                <a:spcBef>
                  <a:spcPts val="0"/>
                </a:spcBef>
                <a:spcAft>
                  <a:spcPts val="0"/>
                </a:spcAft>
                <a:buClrTx/>
                <a:buSzTx/>
                <a:buFontTx/>
                <a:buNone/>
                <a:tabLst/>
                <a:defRPr/>
              </a:pPr>
              <a:r>
                <a:rPr kumimoji="0" lang="ar-JO" sz="4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a:t>
              </a:r>
            </a:p>
            <a:p>
              <a:pPr marL="0" marR="0" lvl="0" indent="0" algn="l" defTabSz="914400" eaLnBrk="1" fontAlgn="auto" latinLnBrk="0" hangingPunct="1">
                <a:lnSpc>
                  <a:spcPct val="70000"/>
                </a:lnSpc>
                <a:spcBef>
                  <a:spcPts val="0"/>
                </a:spcBef>
                <a:spcAft>
                  <a:spcPts val="0"/>
                </a:spcAft>
                <a:buClrTx/>
                <a:buSzTx/>
                <a:buFontTx/>
                <a:buNone/>
                <a:tabLst/>
                <a:defRPr/>
              </a:pPr>
              <a:r>
                <a:rPr lang="ar-JO" sz="4000" b="1" kern="0" spc="-250" dirty="0">
                  <a:solidFill>
                    <a:srgbClr val="0070C0"/>
                  </a:solidFill>
                  <a:latin typeface="Arial" panose="020B0604020202020204" pitchFamily="34" charset="0"/>
                  <a:cs typeface="Arial" panose="020B0604020202020204" pitchFamily="34" charset="0"/>
                </a:rPr>
                <a:t>كتابية</a:t>
              </a:r>
            </a:p>
            <a:p>
              <a:pPr marL="0" marR="0" lvl="0" indent="0" algn="l" defTabSz="914400" eaLnBrk="1" fontAlgn="auto" latinLnBrk="0" hangingPunct="1">
                <a:lnSpc>
                  <a:spcPct val="70000"/>
                </a:lnSpc>
                <a:spcBef>
                  <a:spcPts val="0"/>
                </a:spcBef>
                <a:spcAft>
                  <a:spcPts val="0"/>
                </a:spcAft>
                <a:buClrTx/>
                <a:buSzTx/>
                <a:buFontTx/>
                <a:buNone/>
                <a:tabLst/>
                <a:defRPr/>
              </a:pPr>
              <a:r>
                <a:rPr kumimoji="0" lang="ar-JO" sz="4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مجانية</a:t>
              </a:r>
              <a:endParaRPr kumimoji="0" lang="en-GB" sz="5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4CA22659-7E93-ED4A-B72C-084F2D09E4C4}"/>
              </a:ext>
            </a:extLst>
          </p:cNvPr>
          <p:cNvSpPr txBox="1"/>
          <p:nvPr/>
        </p:nvSpPr>
        <p:spPr>
          <a:xfrm>
            <a:off x="6155059" y="1583317"/>
            <a:ext cx="2593405" cy="461485"/>
          </a:xfrm>
          <a:prstGeom prst="rect">
            <a:avLst/>
          </a:prstGeom>
          <a:noFill/>
        </p:spPr>
        <p:txBody>
          <a:bodyPr wrap="square" lIns="91261" tIns="45631" rIns="91261" bIns="45631">
            <a:spAutoFit/>
          </a:bodyPr>
          <a:lstStyle/>
          <a:p>
            <a:pPr defTabSz="913095" eaLnBrk="0" hangingPunct="0">
              <a:defRPr/>
            </a:pPr>
            <a:r>
              <a:rPr lang="ar-JO"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المساهمة</a:t>
            </a:r>
            <a:endParaRPr lang="en-US"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6385648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085FC0EB-5FE3-644A-96DF-7940A496C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309892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84A9BFF-D88D-4CFF-95D5-E0C31BF8DABB}"/>
              </a:ext>
            </a:extLst>
          </p:cNvPr>
          <p:cNvSpPr txBox="1">
            <a:spLocks/>
          </p:cNvSpPr>
          <p:nvPr/>
        </p:nvSpPr>
        <p:spPr bwMode="auto">
          <a:xfrm>
            <a:off x="94084" y="5525689"/>
            <a:ext cx="9049916" cy="904672"/>
          </a:xfrm>
          <a:prstGeom prst="rect">
            <a:avLst/>
          </a:prstGeom>
          <a:noFill/>
          <a:ln w="12700">
            <a:noFill/>
            <a:miter lim="800000"/>
            <a:headEnd/>
            <a:tailEnd/>
          </a:ln>
          <a:effec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pitchFamily="-105" charset="-128"/>
                <a:cs typeface="Arial" panose="020B0604020202020204" pitchFamily="34" charset="0"/>
              </a:rPr>
              <a:t>الرحلة التبشيرية الثانية</a:t>
            </a:r>
            <a:endParaRPr kumimoji="0" lang="en-US" sz="36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pitchFamily="-105"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pitchFamily="-105" charset="-128"/>
                <a:cs typeface="Arial" panose="020B0604020202020204" pitchFamily="34" charset="0"/>
              </a:rPr>
              <a:t>القسم الثاني: المأمورية إلى مكدونية</a:t>
            </a:r>
            <a:endParaRPr kumimoji="0" lang="en-US" sz="36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pitchFamily="-105"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pitchFamily="-105" charset="-128"/>
                <a:cs typeface="Arial" panose="020B0604020202020204" pitchFamily="34" charset="0"/>
              </a:rPr>
              <a:t>(</a:t>
            </a:r>
            <a:r>
              <a:rPr kumimoji="0" lang="ar-JO" sz="2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pitchFamily="-105" charset="-128"/>
                <a:cs typeface="Arial" panose="020B0604020202020204" pitchFamily="34" charset="0"/>
              </a:rPr>
              <a:t>أعمال الرسل 16: 11- 18: 22</a:t>
            </a:r>
            <a:r>
              <a:rPr kumimoji="0" lang="en-US" sz="2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pitchFamily="-105" charset="-128"/>
                <a:cs typeface="Arial" panose="020B0604020202020204" pitchFamily="34" charset="0"/>
              </a:rPr>
              <a:t>)</a:t>
            </a:r>
            <a:endParaRPr kumimoji="0" lang="en-US" sz="36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pitchFamily="-105" charset="-128"/>
              <a:cs typeface="Arial" panose="020B0604020202020204" pitchFamily="34" charset="0"/>
            </a:endParaRPr>
          </a:p>
        </p:txBody>
      </p:sp>
      <p:sp>
        <p:nvSpPr>
          <p:cNvPr id="25" name="Right Arrow 16">
            <a:extLst>
              <a:ext uri="{FF2B5EF4-FFF2-40B4-BE49-F238E27FC236}">
                <a16:creationId xmlns:a16="http://schemas.microsoft.com/office/drawing/2014/main" id="{4A347218-FF65-4C4D-B476-1312720B489F}"/>
              </a:ext>
            </a:extLst>
          </p:cNvPr>
          <p:cNvSpPr/>
          <p:nvPr/>
        </p:nvSpPr>
        <p:spPr bwMode="auto">
          <a:xfrm rot="13757680">
            <a:off x="7779555" y="2201184"/>
            <a:ext cx="870040" cy="504056"/>
          </a:xfrm>
          <a:prstGeom prst="rightArrow">
            <a:avLst/>
          </a:prstGeom>
          <a:solidFill>
            <a:srgbClr val="FFFFFF"/>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5" name="Text Box 76">
            <a:extLst>
              <a:ext uri="{FF2B5EF4-FFF2-40B4-BE49-F238E27FC236}">
                <a16:creationId xmlns:a16="http://schemas.microsoft.com/office/drawing/2014/main" id="{7973416D-6AB7-4B24-93BA-11194BB32FF3}"/>
              </a:ext>
            </a:extLst>
          </p:cNvPr>
          <p:cNvSpPr txBox="1">
            <a:spLocks noChangeArrowheads="1"/>
          </p:cNvSpPr>
          <p:nvPr/>
        </p:nvSpPr>
        <p:spPr bwMode="auto">
          <a:xfrm>
            <a:off x="6262633" y="578215"/>
            <a:ext cx="1953978"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بثينيّة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 name="Right Arrow 19">
            <a:extLst>
              <a:ext uri="{FF2B5EF4-FFF2-40B4-BE49-F238E27FC236}">
                <a16:creationId xmlns:a16="http://schemas.microsoft.com/office/drawing/2014/main" id="{29254C7E-A3A1-4E28-8F1B-2B7F8A587CE1}"/>
              </a:ext>
            </a:extLst>
          </p:cNvPr>
          <p:cNvSpPr/>
          <p:nvPr/>
        </p:nvSpPr>
        <p:spPr bwMode="auto">
          <a:xfrm rot="10381056">
            <a:off x="6378105" y="1723392"/>
            <a:ext cx="870040"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7" name="Text Box 76">
            <a:extLst>
              <a:ext uri="{FF2B5EF4-FFF2-40B4-BE49-F238E27FC236}">
                <a16:creationId xmlns:a16="http://schemas.microsoft.com/office/drawing/2014/main" id="{7B56B1A6-8457-4D6A-869A-EF459550B89F}"/>
              </a:ext>
            </a:extLst>
          </p:cNvPr>
          <p:cNvSpPr txBox="1">
            <a:spLocks noChangeArrowheads="1"/>
          </p:cNvSpPr>
          <p:nvPr/>
        </p:nvSpPr>
        <p:spPr bwMode="auto">
          <a:xfrm>
            <a:off x="4635754" y="1718798"/>
            <a:ext cx="132126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آسيا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8" name="Right Arrow 17">
            <a:extLst>
              <a:ext uri="{FF2B5EF4-FFF2-40B4-BE49-F238E27FC236}">
                <a16:creationId xmlns:a16="http://schemas.microsoft.com/office/drawing/2014/main" id="{76BEB8E0-ACFF-429F-BFC9-5B50AA967DB8}"/>
              </a:ext>
            </a:extLst>
          </p:cNvPr>
          <p:cNvSpPr/>
          <p:nvPr/>
        </p:nvSpPr>
        <p:spPr bwMode="auto">
          <a:xfrm rot="16200000">
            <a:off x="7192922" y="1186437"/>
            <a:ext cx="66460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9" name="Right Arrow 18">
            <a:extLst>
              <a:ext uri="{FF2B5EF4-FFF2-40B4-BE49-F238E27FC236}">
                <a16:creationId xmlns:a16="http://schemas.microsoft.com/office/drawing/2014/main" id="{A76EC8FE-1511-475C-9503-34DC5DF44CE7}"/>
              </a:ext>
            </a:extLst>
          </p:cNvPr>
          <p:cNvSpPr/>
          <p:nvPr/>
        </p:nvSpPr>
        <p:spPr bwMode="auto">
          <a:xfrm rot="11732237">
            <a:off x="5761402" y="1109617"/>
            <a:ext cx="1269806"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0" name="Text Box 76">
            <a:extLst>
              <a:ext uri="{FF2B5EF4-FFF2-40B4-BE49-F238E27FC236}">
                <a16:creationId xmlns:a16="http://schemas.microsoft.com/office/drawing/2014/main" id="{8A693B65-2AE0-4443-8BD3-DB67D4B200D6}"/>
              </a:ext>
            </a:extLst>
          </p:cNvPr>
          <p:cNvSpPr txBox="1">
            <a:spLocks noChangeArrowheads="1"/>
          </p:cNvSpPr>
          <p:nvPr/>
        </p:nvSpPr>
        <p:spPr bwMode="auto">
          <a:xfrm>
            <a:off x="3869080" y="1210875"/>
            <a:ext cx="141725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ترواس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2" name="Oval 58">
            <a:extLst>
              <a:ext uri="{FF2B5EF4-FFF2-40B4-BE49-F238E27FC236}">
                <a16:creationId xmlns:a16="http://schemas.microsoft.com/office/drawing/2014/main" id="{D53D04BE-1018-4FC6-9E89-37047E87F8F8}"/>
              </a:ext>
            </a:extLst>
          </p:cNvPr>
          <p:cNvSpPr>
            <a:spLocks noChangeArrowheads="1"/>
          </p:cNvSpPr>
          <p:nvPr/>
        </p:nvSpPr>
        <p:spPr bwMode="auto">
          <a:xfrm>
            <a:off x="5067890" y="1094194"/>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3" name="&quot;No&quot; Symbol 2">
            <a:extLst>
              <a:ext uri="{FF2B5EF4-FFF2-40B4-BE49-F238E27FC236}">
                <a16:creationId xmlns:a16="http://schemas.microsoft.com/office/drawing/2014/main" id="{4ADCB62F-5531-4A04-B23E-1B5B24618D48}"/>
              </a:ext>
            </a:extLst>
          </p:cNvPr>
          <p:cNvSpPr/>
          <p:nvPr/>
        </p:nvSpPr>
        <p:spPr bwMode="auto">
          <a:xfrm>
            <a:off x="7124121" y="884169"/>
            <a:ext cx="830179" cy="733926"/>
          </a:xfrm>
          <a:prstGeom prst="noSmoking">
            <a:avLst/>
          </a:prstGeom>
          <a:solidFill>
            <a:srgbClr val="FF0000"/>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4" name="&quot;No&quot; Symbol 23">
            <a:extLst>
              <a:ext uri="{FF2B5EF4-FFF2-40B4-BE49-F238E27FC236}">
                <a16:creationId xmlns:a16="http://schemas.microsoft.com/office/drawing/2014/main" id="{F9786E53-1241-4ECC-B59E-14F57B3ABD0B}"/>
              </a:ext>
            </a:extLst>
          </p:cNvPr>
          <p:cNvSpPr/>
          <p:nvPr/>
        </p:nvSpPr>
        <p:spPr bwMode="auto">
          <a:xfrm>
            <a:off x="5881064" y="1429458"/>
            <a:ext cx="830179" cy="733926"/>
          </a:xfrm>
          <a:prstGeom prst="noSmoking">
            <a:avLst/>
          </a:prstGeom>
          <a:solidFill>
            <a:srgbClr val="FF0000"/>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6" name="Text Box 76">
            <a:extLst>
              <a:ext uri="{FF2B5EF4-FFF2-40B4-BE49-F238E27FC236}">
                <a16:creationId xmlns:a16="http://schemas.microsoft.com/office/drawing/2014/main" id="{C1FF5E38-0B49-4863-9373-9D3DCCDBBFDD}"/>
              </a:ext>
            </a:extLst>
          </p:cNvPr>
          <p:cNvSpPr txBox="1">
            <a:spLocks noChangeArrowheads="1"/>
          </p:cNvSpPr>
          <p:nvPr/>
        </p:nvSpPr>
        <p:spPr bwMode="auto">
          <a:xfrm>
            <a:off x="3022169" y="327472"/>
            <a:ext cx="2110005"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مكدوني</a:t>
            </a:r>
            <a:r>
              <a:rPr lang="ar-JO" sz="2400" noProof="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7" name="Text Box 76">
            <a:extLst>
              <a:ext uri="{FF2B5EF4-FFF2-40B4-BE49-F238E27FC236}">
                <a16:creationId xmlns:a16="http://schemas.microsoft.com/office/drawing/2014/main" id="{641A00F3-5E68-40C0-B480-0B988E876CB5}"/>
              </a:ext>
            </a:extLst>
          </p:cNvPr>
          <p:cNvSpPr txBox="1">
            <a:spLocks noChangeArrowheads="1"/>
          </p:cNvSpPr>
          <p:nvPr/>
        </p:nvSpPr>
        <p:spPr bwMode="auto">
          <a:xfrm>
            <a:off x="7838646" y="1294411"/>
            <a:ext cx="1178619"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بولس و</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سيلا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6" name="Oval 58">
            <a:extLst>
              <a:ext uri="{FF2B5EF4-FFF2-40B4-BE49-F238E27FC236}">
                <a16:creationId xmlns:a16="http://schemas.microsoft.com/office/drawing/2014/main" id="{7429C926-1BD5-074F-B51E-F47E1F0A5DA3}"/>
              </a:ext>
            </a:extLst>
          </p:cNvPr>
          <p:cNvSpPr>
            <a:spLocks noChangeArrowheads="1"/>
          </p:cNvSpPr>
          <p:nvPr/>
        </p:nvSpPr>
        <p:spPr bwMode="auto">
          <a:xfrm>
            <a:off x="8335888" y="3067333"/>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1" name="Text Box 76">
            <a:extLst>
              <a:ext uri="{FF2B5EF4-FFF2-40B4-BE49-F238E27FC236}">
                <a16:creationId xmlns:a16="http://schemas.microsoft.com/office/drawing/2014/main" id="{F333608F-AD50-E146-80B0-5A5F66E4B6A0}"/>
              </a:ext>
            </a:extLst>
          </p:cNvPr>
          <p:cNvSpPr txBox="1">
            <a:spLocks noChangeArrowheads="1"/>
          </p:cNvSpPr>
          <p:nvPr/>
        </p:nvSpPr>
        <p:spPr bwMode="auto">
          <a:xfrm>
            <a:off x="7736307" y="2632053"/>
            <a:ext cx="138570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أنطاكية</a:t>
            </a:r>
            <a:endParaRPr kumimoji="0" lang="en-US"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5" name="Text Box 11">
            <a:extLst>
              <a:ext uri="{FF2B5EF4-FFF2-40B4-BE49-F238E27FC236}">
                <a16:creationId xmlns:a16="http://schemas.microsoft.com/office/drawing/2014/main" id="{1376B5C5-237D-A64B-841A-41A55BE3374A}"/>
              </a:ext>
            </a:extLst>
          </p:cNvPr>
          <p:cNvSpPr txBox="1">
            <a:spLocks noChangeArrowheads="1"/>
          </p:cNvSpPr>
          <p:nvPr/>
        </p:nvSpPr>
        <p:spPr bwMode="auto">
          <a:xfrm>
            <a:off x="7064503" y="4356180"/>
            <a:ext cx="2057510"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marR="0" lvl="0" indent="0" algn="r" eaLnBrk="0" fontAlgn="auto"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أورشليم</a:t>
            </a:r>
            <a:endParaRPr kumimoji="0" lang="en-US"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8" name="Oval 58">
            <a:extLst>
              <a:ext uri="{FF2B5EF4-FFF2-40B4-BE49-F238E27FC236}">
                <a16:creationId xmlns:a16="http://schemas.microsoft.com/office/drawing/2014/main" id="{2CA736DE-4F65-C943-B1E5-2FB86B13F2B9}"/>
              </a:ext>
            </a:extLst>
          </p:cNvPr>
          <p:cNvSpPr>
            <a:spLocks noChangeArrowheads="1"/>
          </p:cNvSpPr>
          <p:nvPr/>
        </p:nvSpPr>
        <p:spPr bwMode="auto">
          <a:xfrm>
            <a:off x="7838646" y="4232341"/>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grpSp>
        <p:nvGrpSpPr>
          <p:cNvPr id="4" name="Group 3">
            <a:extLst>
              <a:ext uri="{FF2B5EF4-FFF2-40B4-BE49-F238E27FC236}">
                <a16:creationId xmlns:a16="http://schemas.microsoft.com/office/drawing/2014/main" id="{02449384-2DF2-CF46-BD21-1B7C73A7635E}"/>
              </a:ext>
            </a:extLst>
          </p:cNvPr>
          <p:cNvGrpSpPr/>
          <p:nvPr/>
        </p:nvGrpSpPr>
        <p:grpSpPr>
          <a:xfrm>
            <a:off x="-36512" y="1454260"/>
            <a:ext cx="4893988" cy="3730947"/>
            <a:chOff x="-36512" y="1454260"/>
            <a:chExt cx="4893988" cy="3730947"/>
          </a:xfrm>
        </p:grpSpPr>
        <p:pic>
          <p:nvPicPr>
            <p:cNvPr id="1026" name="Picture 2" descr="ACTS Dig Site 11 Acts 16: ppt download">
              <a:extLst>
                <a:ext uri="{FF2B5EF4-FFF2-40B4-BE49-F238E27FC236}">
                  <a16:creationId xmlns:a16="http://schemas.microsoft.com/office/drawing/2014/main" id="{151CFF02-2DA7-4591-AED1-6A772FFCA80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25" y="1875292"/>
              <a:ext cx="4850251" cy="33099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ular Callout 2">
              <a:extLst>
                <a:ext uri="{FF2B5EF4-FFF2-40B4-BE49-F238E27FC236}">
                  <a16:creationId xmlns:a16="http://schemas.microsoft.com/office/drawing/2014/main" id="{4D68D022-0F0F-B44D-9108-37864F419D84}"/>
                </a:ext>
              </a:extLst>
            </p:cNvPr>
            <p:cNvSpPr/>
            <p:nvPr/>
          </p:nvSpPr>
          <p:spPr>
            <a:xfrm>
              <a:off x="1817680" y="2614336"/>
              <a:ext cx="2304256" cy="1152128"/>
            </a:xfrm>
            <a:prstGeom prst="wedgeRectCallout">
              <a:avLst>
                <a:gd name="adj1" fmla="val -67216"/>
                <a:gd name="adj2" fmla="val -2614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أعبر إلى مكدونية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وأعنّا</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ectangular Callout 22">
              <a:extLst>
                <a:ext uri="{FF2B5EF4-FFF2-40B4-BE49-F238E27FC236}">
                  <a16:creationId xmlns:a16="http://schemas.microsoft.com/office/drawing/2014/main" id="{399C6637-2136-AD41-9892-9E544EF11E64}"/>
                </a:ext>
              </a:extLst>
            </p:cNvPr>
            <p:cNvSpPr/>
            <p:nvPr/>
          </p:nvSpPr>
          <p:spPr>
            <a:xfrm>
              <a:off x="-36512" y="1454260"/>
              <a:ext cx="3527802" cy="1152128"/>
            </a:xfrm>
            <a:prstGeom prst="wedgeRectCallout">
              <a:avLst>
                <a:gd name="adj1" fmla="val -67216"/>
                <a:gd name="adj2" fmla="val -2614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في الليل ظهرت لبولس رؤيا رجل مكدوني قائم يطلب إليه ويقول:</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0EA5DA84-649B-40C9-92FD-CDE3DD2B0021}"/>
              </a:ext>
            </a:extLst>
          </p:cNvPr>
          <p:cNvSpPr/>
          <p:nvPr/>
        </p:nvSpPr>
        <p:spPr>
          <a:xfrm>
            <a:off x="2792496" y="35511"/>
            <a:ext cx="3420720" cy="2862928"/>
          </a:xfrm>
          <a:prstGeom prst="rect">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49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par>
                          <p:cTn id="9" fill="hold">
                            <p:stCondLst>
                              <p:cond delay="0"/>
                            </p:stCondLst>
                            <p:childTnLst>
                              <p:par>
                                <p:cTn id="10" presetID="55" presetClass="entr" presetSubtype="0"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strVal val="#ppt_w*0.70"/>
                                          </p:val>
                                        </p:tav>
                                        <p:tav tm="100000">
                                          <p:val>
                                            <p:strVal val="#ppt_w"/>
                                          </p:val>
                                        </p:tav>
                                      </p:tavLst>
                                    </p:anim>
                                    <p:anim calcmode="lin" valueType="num">
                                      <p:cBhvr>
                                        <p:cTn id="13" dur="1000" fill="hold"/>
                                        <p:tgtEl>
                                          <p:spTgt spid="34"/>
                                        </p:tgtEl>
                                        <p:attrNameLst>
                                          <p:attrName>ppt_h</p:attrName>
                                        </p:attrNameLst>
                                      </p:cBhvr>
                                      <p:tavLst>
                                        <p:tav tm="0">
                                          <p:val>
                                            <p:strVal val="#ppt_h"/>
                                          </p:val>
                                        </p:tav>
                                        <p:tav tm="100000">
                                          <p:val>
                                            <p:strVal val="#ppt_h"/>
                                          </p:val>
                                        </p:tav>
                                      </p:tavLst>
                                    </p:anim>
                                    <p:animEffect transition="in" filter="fade">
                                      <p:cBhvr>
                                        <p:cTn id="14" dur="10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par>
                          <p:cTn id="21" fill="hold">
                            <p:stCondLst>
                              <p:cond delay="0"/>
                            </p:stCondLst>
                            <p:childTnLst>
                              <p:par>
                                <p:cTn id="22" presetID="55"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1000" fill="hold"/>
                                        <p:tgtEl>
                                          <p:spTgt spid="33"/>
                                        </p:tgtEl>
                                        <p:attrNameLst>
                                          <p:attrName>ppt_w</p:attrName>
                                        </p:attrNameLst>
                                      </p:cBhvr>
                                      <p:tavLst>
                                        <p:tav tm="0">
                                          <p:val>
                                            <p:strVal val="#ppt_w*0.70"/>
                                          </p:val>
                                        </p:tav>
                                        <p:tav tm="100000">
                                          <p:val>
                                            <p:strVal val="#ppt_w"/>
                                          </p:val>
                                        </p:tav>
                                      </p:tavLst>
                                    </p:anim>
                                    <p:anim calcmode="lin" valueType="num">
                                      <p:cBhvr>
                                        <p:cTn id="25" dur="1000" fill="hold"/>
                                        <p:tgtEl>
                                          <p:spTgt spid="33"/>
                                        </p:tgtEl>
                                        <p:attrNameLst>
                                          <p:attrName>ppt_h</p:attrName>
                                        </p:attrNameLst>
                                      </p:cBhvr>
                                      <p:tavLst>
                                        <p:tav tm="0">
                                          <p:val>
                                            <p:strVal val="#ppt_h"/>
                                          </p:val>
                                        </p:tav>
                                        <p:tav tm="100000">
                                          <p:val>
                                            <p:strVal val="#ppt_h"/>
                                          </p:val>
                                        </p:tav>
                                      </p:tavLst>
                                    </p:anim>
                                    <p:animEffect transition="in" filter="fade">
                                      <p:cBhvr>
                                        <p:cTn id="26" dur="10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27" grpId="0"/>
      <p:bldP spid="28" grpId="0" animBg="1"/>
      <p:bldP spid="29" grpId="0" animBg="1"/>
      <p:bldP spid="30" grpId="0"/>
      <p:bldP spid="32" grpId="0" animBg="1"/>
      <p:bldP spid="33" grpId="0" animBg="1"/>
      <p:bldP spid="34" grpId="0" animBg="1"/>
      <p:bldP spid="36" grpId="0"/>
      <p:bldP spid="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AD8AB5C1-607F-4B61-2A37-E57CE022C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3999"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DC6EBA3-EE04-499B-B324-AB8CD1E2786B}"/>
              </a:ext>
            </a:extLst>
          </p:cNvPr>
          <p:cNvSpPr txBox="1"/>
          <p:nvPr/>
        </p:nvSpPr>
        <p:spPr>
          <a:xfrm>
            <a:off x="1643955" y="4509120"/>
            <a:ext cx="5856090" cy="1938992"/>
          </a:xfrm>
          <a:prstGeom prst="rect">
            <a:avLst/>
          </a:prstGeom>
          <a:noFill/>
        </p:spPr>
        <p:txBody>
          <a:bodyPr wrap="none" rtlCol="0">
            <a:spAutoFit/>
          </a:bodyPr>
          <a:lstStyle/>
          <a:p>
            <a:pPr algn="ctr"/>
            <a:r>
              <a:rPr lang="ar-SA" sz="6000" b="1" dirty="0">
                <a:solidFill>
                  <a:schemeClr val="bg1"/>
                </a:solidFill>
                <a:effectLst>
                  <a:glow rad="139700">
                    <a:schemeClr val="tx1"/>
                  </a:glow>
                </a:effectLst>
                <a:latin typeface="Arial" panose="020B0604020202020204" pitchFamily="34" charset="0"/>
                <a:cs typeface="Arial" panose="020B0604020202020204" pitchFamily="34" charset="0"/>
              </a:rPr>
              <a:t>اعمال ١٦</a:t>
            </a:r>
          </a:p>
          <a:p>
            <a:pPr algn="ctr"/>
            <a:r>
              <a:rPr lang="ar-SA" sz="6000" b="1" dirty="0">
                <a:solidFill>
                  <a:schemeClr val="bg1"/>
                </a:solidFill>
                <a:effectLst>
                  <a:glow rad="139700">
                    <a:schemeClr val="tx1"/>
                  </a:glow>
                </a:effectLst>
                <a:latin typeface="Arial" panose="020B0604020202020204" pitchFamily="34" charset="0"/>
                <a:cs typeface="Arial" panose="020B0604020202020204" pitchFamily="34" charset="0"/>
              </a:rPr>
              <a:t>ولادة الكنيسة في فيلبي</a:t>
            </a:r>
            <a:endParaRPr lang="en-US" sz="6000" b="1" dirty="0">
              <a:solidFill>
                <a:schemeClr val="bg1"/>
              </a:solidFill>
              <a:effectLst>
                <a:glow rad="139700">
                  <a:schemeClr val="tx1"/>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432678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extLst>
    <p:ext uri="{E180D4A7-C9FB-4DFB-919C-405C955672EB}">
      <p14:showEvtLst xmlns:p14="http://schemas.microsoft.com/office/powerpoint/2010/main">
        <p14:playEvt time="19" objId="3"/>
      </p14:showEvtLst>
    </p:ext>
  </p:extLs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78907356-2E17-4B41-87EE-8962182F9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819653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1F8E5BE2-DE2A-4C42-B4D3-DBE2411DE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2073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E82EBBCA-1292-FD43-B71F-58493720E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1481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58">
            <a:extLst>
              <a:ext uri="{FF2B5EF4-FFF2-40B4-BE49-F238E27FC236}">
                <a16:creationId xmlns:a16="http://schemas.microsoft.com/office/drawing/2014/main" id="{FE32E3E5-CAB4-41E8-871D-E60BAE7D1AC4}"/>
              </a:ext>
            </a:extLst>
          </p:cNvPr>
          <p:cNvSpPr>
            <a:spLocks noChangeArrowheads="1"/>
          </p:cNvSpPr>
          <p:nvPr/>
        </p:nvSpPr>
        <p:spPr bwMode="auto">
          <a:xfrm>
            <a:off x="5640162" y="2818610"/>
            <a:ext cx="123448" cy="116681"/>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Box 76">
            <a:extLst>
              <a:ext uri="{FF2B5EF4-FFF2-40B4-BE49-F238E27FC236}">
                <a16:creationId xmlns:a16="http://schemas.microsoft.com/office/drawing/2014/main" id="{08EA6AEE-B961-429C-9797-9FFF83DBD96E}"/>
              </a:ext>
            </a:extLst>
          </p:cNvPr>
          <p:cNvSpPr txBox="1">
            <a:spLocks noChangeArrowheads="1"/>
          </p:cNvSpPr>
          <p:nvPr/>
        </p:nvSpPr>
        <p:spPr bwMode="auto">
          <a:xfrm>
            <a:off x="4284890" y="2782515"/>
            <a:ext cx="141725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ترواس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 name="Oval 58">
            <a:extLst>
              <a:ext uri="{FF2B5EF4-FFF2-40B4-BE49-F238E27FC236}">
                <a16:creationId xmlns:a16="http://schemas.microsoft.com/office/drawing/2014/main" id="{A44461EF-9216-43E8-9B34-9ADD1461B557}"/>
              </a:ext>
            </a:extLst>
          </p:cNvPr>
          <p:cNvSpPr>
            <a:spLocks noChangeArrowheads="1"/>
          </p:cNvSpPr>
          <p:nvPr/>
        </p:nvSpPr>
        <p:spPr bwMode="auto">
          <a:xfrm>
            <a:off x="3939658" y="149780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ext Box 76">
            <a:extLst>
              <a:ext uri="{FF2B5EF4-FFF2-40B4-BE49-F238E27FC236}">
                <a16:creationId xmlns:a16="http://schemas.microsoft.com/office/drawing/2014/main" id="{E096098D-40B7-45D2-9746-C7CB93878264}"/>
              </a:ext>
            </a:extLst>
          </p:cNvPr>
          <p:cNvSpPr txBox="1">
            <a:spLocks noChangeArrowheads="1"/>
          </p:cNvSpPr>
          <p:nvPr/>
        </p:nvSpPr>
        <p:spPr bwMode="auto">
          <a:xfrm>
            <a:off x="3863372" y="1047487"/>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فيلبي</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Oval 58">
            <a:extLst>
              <a:ext uri="{FF2B5EF4-FFF2-40B4-BE49-F238E27FC236}">
                <a16:creationId xmlns:a16="http://schemas.microsoft.com/office/drawing/2014/main" id="{68AB4F21-54C6-4831-97C0-E9FF34C9EB72}"/>
              </a:ext>
            </a:extLst>
          </p:cNvPr>
          <p:cNvSpPr>
            <a:spLocks noChangeArrowheads="1"/>
          </p:cNvSpPr>
          <p:nvPr/>
        </p:nvSpPr>
        <p:spPr bwMode="auto">
          <a:xfrm>
            <a:off x="3312913" y="1934420"/>
            <a:ext cx="133672" cy="145589"/>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 Box 76">
            <a:extLst>
              <a:ext uri="{FF2B5EF4-FFF2-40B4-BE49-F238E27FC236}">
                <a16:creationId xmlns:a16="http://schemas.microsoft.com/office/drawing/2014/main" id="{140AF631-353F-42CB-BD22-1816D27C69AB}"/>
              </a:ext>
            </a:extLst>
          </p:cNvPr>
          <p:cNvSpPr txBox="1">
            <a:spLocks noChangeArrowheads="1"/>
          </p:cNvSpPr>
          <p:nvPr/>
        </p:nvSpPr>
        <p:spPr bwMode="auto">
          <a:xfrm>
            <a:off x="1868991" y="1530515"/>
            <a:ext cx="1815018"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تسالونيكي</a:t>
            </a:r>
            <a:endParaRPr kumimoji="0" lang="en-US" sz="20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 name="Oval 58">
            <a:extLst>
              <a:ext uri="{FF2B5EF4-FFF2-40B4-BE49-F238E27FC236}">
                <a16:creationId xmlns:a16="http://schemas.microsoft.com/office/drawing/2014/main" id="{D702BC9C-3B9F-4033-8D9B-D968CACDF12E}"/>
              </a:ext>
            </a:extLst>
          </p:cNvPr>
          <p:cNvSpPr>
            <a:spLocks noChangeArrowheads="1"/>
          </p:cNvSpPr>
          <p:nvPr/>
        </p:nvSpPr>
        <p:spPr bwMode="auto">
          <a:xfrm>
            <a:off x="2415855" y="2171449"/>
            <a:ext cx="133672" cy="145589"/>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 Box 76">
            <a:extLst>
              <a:ext uri="{FF2B5EF4-FFF2-40B4-BE49-F238E27FC236}">
                <a16:creationId xmlns:a16="http://schemas.microsoft.com/office/drawing/2014/main" id="{381B59D6-0AFD-44E3-8BC8-474FF8D47507}"/>
              </a:ext>
            </a:extLst>
          </p:cNvPr>
          <p:cNvSpPr txBox="1">
            <a:spLocks noChangeArrowheads="1"/>
          </p:cNvSpPr>
          <p:nvPr/>
        </p:nvSpPr>
        <p:spPr bwMode="auto">
          <a:xfrm>
            <a:off x="1662530" y="2171449"/>
            <a:ext cx="918651"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بيرية</a:t>
            </a:r>
            <a:endParaRPr kumimoji="0" lang="en-US" sz="20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 name="Oval 58">
            <a:extLst>
              <a:ext uri="{FF2B5EF4-FFF2-40B4-BE49-F238E27FC236}">
                <a16:creationId xmlns:a16="http://schemas.microsoft.com/office/drawing/2014/main" id="{01515EED-1C00-4065-8C53-F6D7FE7F3EE2}"/>
              </a:ext>
            </a:extLst>
          </p:cNvPr>
          <p:cNvSpPr>
            <a:spLocks noChangeArrowheads="1"/>
          </p:cNvSpPr>
          <p:nvPr/>
        </p:nvSpPr>
        <p:spPr bwMode="auto">
          <a:xfrm>
            <a:off x="3510948" y="4933053"/>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 Box 76">
            <a:extLst>
              <a:ext uri="{FF2B5EF4-FFF2-40B4-BE49-F238E27FC236}">
                <a16:creationId xmlns:a16="http://schemas.microsoft.com/office/drawing/2014/main" id="{CF8DE4D7-7C54-4C1F-98EE-FF07CDF22125}"/>
              </a:ext>
            </a:extLst>
          </p:cNvPr>
          <p:cNvSpPr txBox="1">
            <a:spLocks noChangeArrowheads="1"/>
          </p:cNvSpPr>
          <p:nvPr/>
        </p:nvSpPr>
        <p:spPr bwMode="auto">
          <a:xfrm>
            <a:off x="3465980" y="4511580"/>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أثينا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 name="Oval 58">
            <a:extLst>
              <a:ext uri="{FF2B5EF4-FFF2-40B4-BE49-F238E27FC236}">
                <a16:creationId xmlns:a16="http://schemas.microsoft.com/office/drawing/2014/main" id="{1BC06444-EBAF-4E1D-ABCC-4E6104979776}"/>
              </a:ext>
            </a:extLst>
          </p:cNvPr>
          <p:cNvSpPr>
            <a:spLocks noChangeArrowheads="1"/>
          </p:cNvSpPr>
          <p:nvPr/>
        </p:nvSpPr>
        <p:spPr bwMode="auto">
          <a:xfrm>
            <a:off x="2784861" y="492518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 Box 76">
            <a:extLst>
              <a:ext uri="{FF2B5EF4-FFF2-40B4-BE49-F238E27FC236}">
                <a16:creationId xmlns:a16="http://schemas.microsoft.com/office/drawing/2014/main" id="{A22F4B9C-E88C-4C74-9419-CD4CF6613869}"/>
              </a:ext>
            </a:extLst>
          </p:cNvPr>
          <p:cNvSpPr txBox="1">
            <a:spLocks noChangeArrowheads="1"/>
          </p:cNvSpPr>
          <p:nvPr/>
        </p:nvSpPr>
        <p:spPr bwMode="auto">
          <a:xfrm>
            <a:off x="1446573" y="4904805"/>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كورنثوس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702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p:bldP spid="9" grpId="0" animBg="1"/>
      <p:bldP spid="10" grpId="0"/>
      <p:bldP spid="11" grpId="0" animBg="1"/>
      <p:bldP spid="12" grpId="0"/>
      <p:bldP spid="13" grpId="0" animBg="1"/>
      <p:bldP spid="14"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2C0F0439-F6E4-4FF8-A1E9-63D03759CA7E}"/>
              </a:ext>
            </a:extLst>
          </p:cNvPr>
          <p:cNvSpPr txBox="1">
            <a:spLocks noChangeArrowheads="1"/>
          </p:cNvSpPr>
          <p:nvPr/>
        </p:nvSpPr>
        <p:spPr bwMode="auto">
          <a:xfrm>
            <a:off x="345431" y="2718320"/>
            <a:ext cx="5090665" cy="373060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دعوة للخدمة من قبل بولس وآخرين (16: 11- 15).</a:t>
            </a:r>
          </a:p>
          <a:p>
            <a:pPr marL="571500" marR="0" lvl="0" indent="-5715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ليس بشهادة روح العرافة </a:t>
            </a:r>
          </a:p>
          <a:p>
            <a:pPr marL="0" marR="0" lvl="0" indent="0" algn="r" defTabSz="914400" rtl="1" eaLnBrk="0" fontAlgn="base" latinLnBrk="0" hangingPunct="0">
              <a:lnSpc>
                <a:spcPct val="108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(16: 16- 23).</a:t>
            </a: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خلال أعمال تلاميذه </a:t>
            </a:r>
          </a:p>
          <a:p>
            <a:pPr marL="0" marR="0" lvl="0" indent="0" algn="r" defTabSz="914400" rtl="1" eaLnBrk="0" fontAlgn="base" latinLnBrk="0" hangingPunct="0">
              <a:lnSpc>
                <a:spcPct val="108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(16: 24- 40).</a:t>
            </a:r>
          </a:p>
          <a:p>
            <a:pPr marL="0" marR="0" lvl="0" indent="0" algn="r" defTabSz="914400" rtl="1" eaLnBrk="0" fontAlgn="base" latinLnBrk="0" hangingPunct="0">
              <a:lnSpc>
                <a:spcPct val="108000"/>
              </a:lnSpc>
              <a:spcBef>
                <a:spcPct val="0"/>
              </a:spcBef>
              <a:spcAft>
                <a:spcPct val="0"/>
              </a:spcAft>
              <a:buClrTx/>
              <a:buSzTx/>
              <a:buFontTx/>
              <a:buNone/>
              <a:tabLst/>
              <a:defRPr/>
            </a:pPr>
            <a:endPar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8000"/>
              </a:lnSpc>
              <a:spcBef>
                <a:spcPct val="0"/>
              </a:spcBef>
              <a:spcAft>
                <a:spcPct val="0"/>
              </a:spcAft>
              <a:buClrTx/>
              <a:buSzTx/>
              <a:buFontTx/>
              <a:buNone/>
              <a:tabLst/>
              <a:defRPr/>
            </a:pP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8000"/>
              </a:lnSpc>
              <a:spcBef>
                <a:spcPct val="0"/>
              </a:spcBef>
              <a:spcAft>
                <a:spcPct val="0"/>
              </a:spcAft>
              <a:buClrTx/>
              <a:buSzTx/>
              <a:buFontTx/>
              <a:buNone/>
              <a:tabLst/>
              <a:defRPr/>
            </a:pP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0EB05224-B04B-4468-8D10-EC4F18BB5E32}"/>
              </a:ext>
            </a:extLst>
          </p:cNvPr>
          <p:cNvSpPr txBox="1">
            <a:spLocks noChangeArrowheads="1"/>
          </p:cNvSpPr>
          <p:nvPr/>
        </p:nvSpPr>
        <p:spPr bwMode="auto">
          <a:xfrm>
            <a:off x="204280" y="157821"/>
            <a:ext cx="8735439"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يعلن الله </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عن نفسه لأولئك الذين</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يطلبونه ويعبدونه (أعمال الرسل 16).</a:t>
            </a:r>
            <a:endParaRPr kumimoji="0" lang="en-US"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8346DE67-748D-4FD9-BE32-3CEEECCC7F75}"/>
              </a:ext>
            </a:extLst>
          </p:cNvPr>
          <p:cNvSpPr txBox="1">
            <a:spLocks noChangeArrowheads="1"/>
          </p:cNvSpPr>
          <p:nvPr/>
        </p:nvSpPr>
        <p:spPr bwMode="auto">
          <a:xfrm>
            <a:off x="6156176" y="2695625"/>
            <a:ext cx="2880319" cy="375330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514350" marR="0" lvl="0" indent="-514350" algn="r" defTabSz="914400" rtl="1" eaLnBrk="0" fontAlgn="base" latinLnBrk="0" hangingPunct="0">
              <a:lnSpc>
                <a:spcPct val="108000"/>
              </a:lnSpc>
              <a:spcBef>
                <a:spcPct val="0"/>
              </a:spcBef>
              <a:spcAft>
                <a:spcPct val="0"/>
              </a:spcAft>
              <a:buClrTx/>
              <a:buSzTx/>
              <a:buFontTx/>
              <a:buAutoNum type="arabicPeriod"/>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ليديا</a:t>
            </a:r>
          </a:p>
          <a:p>
            <a:pPr marL="514350" marR="0" lvl="0" indent="-514350" algn="r" defTabSz="914400" rtl="1" eaLnBrk="0" fontAlgn="base" latinLnBrk="0" hangingPunct="0">
              <a:lnSpc>
                <a:spcPct val="108000"/>
              </a:lnSpc>
              <a:spcBef>
                <a:spcPct val="0"/>
              </a:spcBef>
              <a:spcAft>
                <a:spcPct val="0"/>
              </a:spcAft>
              <a:buClrTx/>
              <a:buSzTx/>
              <a:buFontTx/>
              <a:buAutoNum type="arabicPeriod"/>
              <a:tabLst/>
              <a:defRPr/>
            </a:pP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14350" marR="0" lvl="0" indent="-514350" algn="r" defTabSz="914400" rtl="1" eaLnBrk="0" fontAlgn="base" latinLnBrk="0" hangingPunct="0">
              <a:lnSpc>
                <a:spcPct val="108000"/>
              </a:lnSpc>
              <a:spcBef>
                <a:spcPct val="0"/>
              </a:spcBef>
              <a:spcAft>
                <a:spcPct val="0"/>
              </a:spcAft>
              <a:buClrTx/>
              <a:buSzTx/>
              <a:buFontTx/>
              <a:buAutoNum type="arabicPeriod"/>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جارية</a:t>
            </a:r>
          </a:p>
          <a:p>
            <a:pPr marL="514350" marR="0" lvl="0" indent="-514350" algn="r" defTabSz="914400" rtl="1" eaLnBrk="0" fontAlgn="base" latinLnBrk="0" hangingPunct="0">
              <a:lnSpc>
                <a:spcPct val="108000"/>
              </a:lnSpc>
              <a:spcBef>
                <a:spcPct val="0"/>
              </a:spcBef>
              <a:spcAft>
                <a:spcPct val="0"/>
              </a:spcAft>
              <a:buClrTx/>
              <a:buSzTx/>
              <a:buFontTx/>
              <a:buAutoNum type="arabicPeriod"/>
              <a:tabLst/>
              <a:defRPr/>
            </a:pP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14350" marR="0" lvl="0" indent="-514350" algn="r" defTabSz="914400" rtl="1" eaLnBrk="0" fontAlgn="base" latinLnBrk="0" hangingPunct="0">
              <a:lnSpc>
                <a:spcPct val="108000"/>
              </a:lnSpc>
              <a:spcBef>
                <a:spcPct val="0"/>
              </a:spcBef>
              <a:spcAft>
                <a:spcPct val="0"/>
              </a:spcAft>
              <a:buClrTx/>
              <a:buSzTx/>
              <a:buFontTx/>
              <a:buAutoNum type="arabicPeriod"/>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حافظ السجن</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4897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r" rtl="1">
              <a:defRPr/>
            </a:pPr>
            <a:r>
              <a:rPr lang="ar-SA" dirty="0">
                <a:effectLst>
                  <a:glow rad="127000">
                    <a:schemeClr val="tx1"/>
                  </a:glow>
                </a:effectLst>
                <a:ea typeface="Arial" charset="0"/>
              </a:rPr>
              <a:t>أولا</a:t>
            </a:r>
            <a:r>
              <a:rPr lang="ar-JO" dirty="0">
                <a:effectLst>
                  <a:glow rad="127000">
                    <a:schemeClr val="tx1"/>
                  </a:glow>
                </a:effectLst>
                <a:ea typeface="Arial" charset="0"/>
              </a:rPr>
              <a:t>ً</a:t>
            </a:r>
            <a:r>
              <a:rPr lang="ar-SA" dirty="0">
                <a:effectLst>
                  <a:glow rad="127000">
                    <a:schemeClr val="tx1"/>
                  </a:glow>
                </a:effectLst>
                <a:ea typeface="Arial" charset="0"/>
              </a:rPr>
              <a:t>: لقد سبقنا الله حتى نبدأ من حيث نحن ..</a:t>
            </a:r>
            <a:br>
              <a:rPr lang="ar-SA" dirty="0">
                <a:effectLst>
                  <a:glow rad="127000">
                    <a:schemeClr val="tx1"/>
                  </a:glow>
                </a:effectLst>
                <a:ea typeface="Arial" charset="0"/>
              </a:rPr>
            </a:br>
            <a:r>
              <a:rPr lang="ar-SA" dirty="0">
                <a:effectLst>
                  <a:glow rad="127000">
                    <a:schemeClr val="tx1"/>
                  </a:glow>
                </a:effectLst>
                <a:ea typeface="Arial" charset="0"/>
              </a:rPr>
              <a:t>(١:١ – ٦: ٧ )</a:t>
            </a:r>
            <a:endParaRPr lang="en-US"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B980B019-4D16-FD4B-939C-501CF412EA67}"/>
              </a:ext>
            </a:extLst>
          </p:cNvPr>
          <p:cNvSpPr txBox="1">
            <a:spLocks noChangeArrowheads="1"/>
          </p:cNvSpPr>
          <p:nvPr/>
        </p:nvSpPr>
        <p:spPr bwMode="auto">
          <a:xfrm>
            <a:off x="0" y="6013892"/>
            <a:ext cx="9144000" cy="81588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119595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C365B6D-FE6D-45A3-AE98-68E5D95E29C8}"/>
              </a:ext>
            </a:extLst>
          </p:cNvPr>
          <p:cNvSpPr txBox="1">
            <a:spLocks noChangeArrowheads="1"/>
          </p:cNvSpPr>
          <p:nvPr/>
        </p:nvSpPr>
        <p:spPr bwMode="auto">
          <a:xfrm>
            <a:off x="4572000" y="279921"/>
            <a:ext cx="4478694" cy="1001358"/>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فيلبي</a:t>
            </a:r>
            <a:endParaRPr kumimoji="0" lang="en-US" sz="6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EB3A73F4-3BDD-4533-B43E-1F5A554CFE9F}"/>
              </a:ext>
            </a:extLst>
          </p:cNvPr>
          <p:cNvSpPr txBox="1"/>
          <p:nvPr/>
        </p:nvSpPr>
        <p:spPr>
          <a:xfrm>
            <a:off x="348105" y="4515976"/>
            <a:ext cx="7060402" cy="1077218"/>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ar-JO" sz="3200" b="1" dirty="0">
                <a:solidFill>
                  <a:schemeClr val="bg1"/>
                </a:solidFill>
                <a:effectLst>
                  <a:glow rad="127000">
                    <a:prstClr val="black"/>
                  </a:glow>
                </a:effectLst>
                <a:latin typeface="Arial" panose="020B0604020202020204" pitchFamily="34" charset="0"/>
                <a:ea typeface="+mn-ea"/>
                <a:cs typeface="Arial" panose="020B0604020202020204" pitchFamily="34" charset="0"/>
              </a:rPr>
              <a:t>13 وفي يوم السبت خرجنا إلى خارج المدينة عند نهر</a:t>
            </a:r>
            <a:r>
              <a:rPr lang="ar-JO" sz="3200" b="1" dirty="0">
                <a:solidFill>
                  <a:srgbClr val="FFFF00"/>
                </a:solidFill>
                <a:effectLst>
                  <a:glow rad="127000">
                    <a:prstClr val="black"/>
                  </a:glow>
                </a:effectLst>
                <a:latin typeface="Arial" panose="020B0604020202020204" pitchFamily="34" charset="0"/>
                <a:ea typeface="+mn-ea"/>
                <a:cs typeface="Arial" panose="020B0604020202020204" pitchFamily="34" charset="0"/>
              </a:rPr>
              <a:t> حيث جرت العادة أن تكون صلاة ...</a:t>
            </a:r>
            <a:endParaRPr kumimoji="0" lang="en-US" sz="3200" b="1"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609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B9812855-6392-864D-939E-46692A3D3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369503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A0E6E7EC-6D89-9143-986D-DDF593F09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97065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9172808C-C1F3-8C46-80D5-2EF18B1E2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21404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02797E6F-0177-0944-A871-0E4F44DE5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922542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BD4B985B-A8D7-714D-A190-A34A86752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26307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248BA041-8B1B-2B49-96B6-240AE699B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92381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2105AE97-122A-4C43-BCC4-78153DB57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746828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3A73F4-3BDD-4533-B43E-1F5A554CFE9F}"/>
              </a:ext>
            </a:extLst>
          </p:cNvPr>
          <p:cNvSpPr txBox="1"/>
          <p:nvPr/>
        </p:nvSpPr>
        <p:spPr>
          <a:xfrm>
            <a:off x="5377241" y="3572888"/>
            <a:ext cx="3766759" cy="2308324"/>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ليديا</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2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من ثياتيرا</a:t>
            </a:r>
            <a:endParaRPr kumimoji="0" lang="en-US" sz="32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2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بياعة أرجوان</a:t>
            </a:r>
            <a:endParaRPr kumimoji="0" lang="en-US" sz="32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200" b="1"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ea typeface="+mn-ea"/>
                <a:cs typeface="Arial" panose="020B0604020202020204" pitchFamily="34" charset="0"/>
              </a:rPr>
              <a:t>متعبدة لله</a:t>
            </a:r>
            <a:endParaRPr kumimoji="0" lang="en-US" sz="3200" b="1"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4F29C133-6163-449C-B517-9B216C6CE88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25844" y="3761296"/>
            <a:ext cx="1619298" cy="1001359"/>
          </a:xfrm>
          <a:prstGeom prst="rect">
            <a:avLst/>
          </a:prstGeom>
        </p:spPr>
      </p:pic>
      <p:pic>
        <p:nvPicPr>
          <p:cNvPr id="8" name="Picture 7">
            <a:extLst>
              <a:ext uri="{FF2B5EF4-FFF2-40B4-BE49-F238E27FC236}">
                <a16:creationId xmlns:a16="http://schemas.microsoft.com/office/drawing/2014/main" id="{E048E855-A82B-4911-AE49-5AC333ED384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12074" y="4104196"/>
            <a:ext cx="1619298" cy="1001359"/>
          </a:xfrm>
          <a:prstGeom prst="rect">
            <a:avLst/>
          </a:prstGeom>
        </p:spPr>
      </p:pic>
      <p:sp>
        <p:nvSpPr>
          <p:cNvPr id="17" name="TextBox 16">
            <a:extLst>
              <a:ext uri="{FF2B5EF4-FFF2-40B4-BE49-F238E27FC236}">
                <a16:creationId xmlns:a16="http://schemas.microsoft.com/office/drawing/2014/main" id="{747CE4D6-E136-4226-9D52-85E7473BBE9B}"/>
              </a:ext>
            </a:extLst>
          </p:cNvPr>
          <p:cNvSpPr txBox="1"/>
          <p:nvPr/>
        </p:nvSpPr>
        <p:spPr>
          <a:xfrm>
            <a:off x="396354" y="5219492"/>
            <a:ext cx="4816748" cy="1077218"/>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ar-JO" sz="3200" b="1" dirty="0">
                <a:solidFill>
                  <a:prstClr val="white"/>
                </a:solidFill>
                <a:effectLst>
                  <a:glow rad="127000">
                    <a:prstClr val="black"/>
                  </a:glow>
                </a:effectLst>
                <a:latin typeface="Arial" panose="020B0604020202020204" pitchFamily="34" charset="0"/>
                <a:ea typeface="+mn-ea"/>
                <a:cs typeface="Arial" panose="020B0604020202020204" pitchFamily="34" charset="0"/>
              </a:rPr>
              <a:t>فجلسنا وكنا نكلم </a:t>
            </a:r>
          </a:p>
          <a:p>
            <a:pPr marL="0" marR="0" lvl="0" indent="0" defTabSz="457200" rtl="0" eaLnBrk="1" fontAlgn="auto" latinLnBrk="0" hangingPunct="1">
              <a:lnSpc>
                <a:spcPct val="100000"/>
              </a:lnSpc>
              <a:spcBef>
                <a:spcPts val="0"/>
              </a:spcBef>
              <a:spcAft>
                <a:spcPts val="0"/>
              </a:spcAft>
              <a:buClrTx/>
              <a:buSzTx/>
              <a:buFontTx/>
              <a:buNone/>
              <a:tabLst/>
              <a:defRPr/>
            </a:pPr>
            <a:r>
              <a:rPr lang="ar-JO" sz="3200" b="1" dirty="0">
                <a:solidFill>
                  <a:prstClr val="white"/>
                </a:solidFill>
                <a:effectLst>
                  <a:glow rad="127000">
                    <a:prstClr val="black"/>
                  </a:glow>
                </a:effectLst>
                <a:latin typeface="Arial" panose="020B0604020202020204" pitchFamily="34" charset="0"/>
                <a:ea typeface="+mn-ea"/>
                <a:cs typeface="Arial" panose="020B0604020202020204" pitchFamily="34" charset="0"/>
              </a:rPr>
              <a:t>النساء اللواتي اجتمعن</a:t>
            </a:r>
            <a:endParaRPr kumimoji="0" lang="en-US" sz="32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6984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500"/>
                                        <p:tgtEl>
                                          <p:spTgt spid="17">
                                            <p:txEl>
                                              <p:pRg st="0" end="0"/>
                                            </p:txEl>
                                          </p:spTgt>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fade">
                                      <p:cBhvr>
                                        <p:cTn id="18" dur="500"/>
                                        <p:tgtEl>
                                          <p:spTgt spid="1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bg/>
                                          </p:spTgt>
                                        </p:tgtEl>
                                        <p:attrNameLst>
                                          <p:attrName>style.visibility</p:attrName>
                                        </p:attrNameLst>
                                      </p:cBhvr>
                                      <p:to>
                                        <p:strVal val="visible"/>
                                      </p:to>
                                    </p:set>
                                    <p:animEffect transition="in" filter="fade">
                                      <p:cBhvr>
                                        <p:cTn id="23" dur="500"/>
                                        <p:tgtEl>
                                          <p:spTgt spid="5">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500"/>
                                        <p:tgtEl>
                                          <p:spTgt spid="5">
                                            <p:txEl>
                                              <p:pRg st="1" end="1"/>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A060F43A-49B2-E24A-87D1-9FD63C185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217327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0648"/>
            <a:ext cx="8964488" cy="2088232"/>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ثاني</a:t>
            </a:r>
            <a:r>
              <a:rPr lang="ar-JO" dirty="0">
                <a:effectLst>
                  <a:glow rad="127000">
                    <a:schemeClr val="tx1"/>
                  </a:glow>
                </a:effectLst>
                <a:ea typeface="Arial" charset="0"/>
              </a:rPr>
              <a:t>اً</a:t>
            </a:r>
            <a:r>
              <a:rPr lang="ar-SA" dirty="0">
                <a:effectLst>
                  <a:glow rad="127000">
                    <a:schemeClr val="tx1"/>
                  </a:glow>
                </a:effectLst>
                <a:ea typeface="Arial" charset="0"/>
              </a:rPr>
              <a:t>: يعود المجد لله عندما نشهد خارج منطقة راحتنا (٦: ٨-٨ : ٤٠) </a:t>
            </a:r>
            <a:endParaRPr lang="en-US"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BD1013B5-67BC-7C45-9873-A1C4EC26965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83242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ur women looking down">
            <a:extLst>
              <a:ext uri="{FF2B5EF4-FFF2-40B4-BE49-F238E27FC236}">
                <a16:creationId xmlns:a16="http://schemas.microsoft.com/office/drawing/2014/main" id="{59664A19-490C-4D45-8315-E076DEA7D5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43994" cy="42315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DCFBF44-EA5C-4CB9-A4F1-D512AE3599EB}"/>
              </a:ext>
            </a:extLst>
          </p:cNvPr>
          <p:cNvSpPr/>
          <p:nvPr/>
        </p:nvSpPr>
        <p:spPr>
          <a:xfrm>
            <a:off x="156149" y="4603370"/>
            <a:ext cx="8831701" cy="707886"/>
          </a:xfrm>
          <a:prstGeom prst="rect">
            <a:avLst/>
          </a:prstGeom>
        </p:spPr>
        <p:txBody>
          <a:bodyPr wrap="square">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lang="ar-JO" sz="4000" b="1" kern="0" dirty="0">
                <a:solidFill>
                  <a:prstClr val="white"/>
                </a:solidFill>
                <a:effectLst>
                  <a:glow rad="127000">
                    <a:srgbClr val="000000"/>
                  </a:glow>
                </a:effectLst>
                <a:latin typeface="Arial" panose="020B0604020202020204" pitchFamily="34" charset="0"/>
                <a:cs typeface="Arial" panose="020B0604020202020204" pitchFamily="34" charset="0"/>
              </a:rPr>
              <a:t>ما الذي كانت ليديا ومجموعتها تصلين لأجله؟</a:t>
            </a:r>
            <a:endParaRPr kumimoji="0" lang="en-GB" sz="40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49053067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7;p2">
            <a:extLst>
              <a:ext uri="{FF2B5EF4-FFF2-40B4-BE49-F238E27FC236}">
                <a16:creationId xmlns:a16="http://schemas.microsoft.com/office/drawing/2014/main" id="{2A00D1E9-7C3E-4DD8-8E19-2832072FEF12}"/>
              </a:ext>
            </a:extLst>
          </p:cNvPr>
          <p:cNvSpPr txBox="1"/>
          <p:nvPr/>
        </p:nvSpPr>
        <p:spPr>
          <a:xfrm>
            <a:off x="111642" y="873626"/>
            <a:ext cx="8920716" cy="230828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sym typeface="Arial"/>
              </a:rPr>
              <a:t>افتح عيون قلبي يا رب</a:t>
            </a:r>
          </a:p>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6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افتح عيون قلبي</a:t>
            </a:r>
          </a:p>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sym typeface="Arial"/>
              </a:rPr>
              <a:t>أريد أن أراك</a:t>
            </a:r>
          </a:p>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6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أريد أن أراك</a:t>
            </a:r>
            <a:endParaRPr kumimoji="0" lang="en-US" sz="36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endParaRPr>
          </a:p>
        </p:txBody>
      </p:sp>
    </p:spTree>
    <p:extLst>
      <p:ext uri="{BB962C8B-B14F-4D97-AF65-F5344CB8AC3E}">
        <p14:creationId xmlns:p14="http://schemas.microsoft.com/office/powerpoint/2010/main" val="30525191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29C133-6163-449C-B517-9B216C6CE88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25844" y="3761296"/>
            <a:ext cx="1619298" cy="1001359"/>
          </a:xfrm>
          <a:prstGeom prst="rect">
            <a:avLst/>
          </a:prstGeom>
        </p:spPr>
      </p:pic>
      <p:pic>
        <p:nvPicPr>
          <p:cNvPr id="8" name="Picture 7">
            <a:extLst>
              <a:ext uri="{FF2B5EF4-FFF2-40B4-BE49-F238E27FC236}">
                <a16:creationId xmlns:a16="http://schemas.microsoft.com/office/drawing/2014/main" id="{E048E855-A82B-4911-AE49-5AC333ED384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12074" y="4104196"/>
            <a:ext cx="1619298" cy="1001359"/>
          </a:xfrm>
          <a:prstGeom prst="rect">
            <a:avLst/>
          </a:prstGeom>
        </p:spPr>
      </p:pic>
      <p:grpSp>
        <p:nvGrpSpPr>
          <p:cNvPr id="16" name="Group 15">
            <a:extLst>
              <a:ext uri="{FF2B5EF4-FFF2-40B4-BE49-F238E27FC236}">
                <a16:creationId xmlns:a16="http://schemas.microsoft.com/office/drawing/2014/main" id="{6742AEA1-2BAD-4B64-A035-EB4F756B2CCF}"/>
              </a:ext>
            </a:extLst>
          </p:cNvPr>
          <p:cNvGrpSpPr>
            <a:grpSpLocks noChangeAspect="1"/>
          </p:cNvGrpSpPr>
          <p:nvPr/>
        </p:nvGrpSpPr>
        <p:grpSpPr>
          <a:xfrm>
            <a:off x="2779189" y="97036"/>
            <a:ext cx="3585622" cy="3968835"/>
            <a:chOff x="1735494" y="266080"/>
            <a:chExt cx="4062406" cy="4496575"/>
          </a:xfrm>
        </p:grpSpPr>
        <p:sp>
          <p:nvSpPr>
            <p:cNvPr id="13" name="Oval 12">
              <a:extLst>
                <a:ext uri="{FF2B5EF4-FFF2-40B4-BE49-F238E27FC236}">
                  <a16:creationId xmlns:a16="http://schemas.microsoft.com/office/drawing/2014/main" id="{BD829D3F-E879-4ABA-AFD7-D8B8D041A5CE}"/>
                </a:ext>
              </a:extLst>
            </p:cNvPr>
            <p:cNvSpPr>
              <a:spLocks noChangeAspect="1"/>
            </p:cNvSpPr>
            <p:nvPr/>
          </p:nvSpPr>
          <p:spPr>
            <a:xfrm rot="10800000">
              <a:off x="1894420" y="443973"/>
              <a:ext cx="3446333" cy="3489733"/>
            </a:xfrm>
            <a:prstGeom prst="ellipse">
              <a:avLst/>
            </a:prstGeom>
            <a:solidFill>
              <a:srgbClr val="214A4C">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GB"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mn-cs"/>
              </a:endParaRPr>
            </a:p>
          </p:txBody>
        </p:sp>
        <p:pic>
          <p:nvPicPr>
            <p:cNvPr id="14" name="Picture 13">
              <a:extLst>
                <a:ext uri="{FF2B5EF4-FFF2-40B4-BE49-F238E27FC236}">
                  <a16:creationId xmlns:a16="http://schemas.microsoft.com/office/drawing/2014/main" id="{FE4DC791-F933-4E05-9A3F-73F8599DCAA7}"/>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t="-1" r="18762" b="29750"/>
            <a:stretch/>
          </p:blipFill>
          <p:spPr>
            <a:xfrm>
              <a:off x="1735494" y="266080"/>
              <a:ext cx="4062406" cy="4496575"/>
            </a:xfrm>
            <a:prstGeom prst="rect">
              <a:avLst/>
            </a:prstGeom>
          </p:spPr>
        </p:pic>
        <p:sp>
          <p:nvSpPr>
            <p:cNvPr id="15" name="Rectangle 14">
              <a:extLst>
                <a:ext uri="{FF2B5EF4-FFF2-40B4-BE49-F238E27FC236}">
                  <a16:creationId xmlns:a16="http://schemas.microsoft.com/office/drawing/2014/main" id="{05D72E5C-3FE5-4347-9200-C5D0F8A57397}"/>
                </a:ext>
              </a:extLst>
            </p:cNvPr>
            <p:cNvSpPr/>
            <p:nvPr/>
          </p:nvSpPr>
          <p:spPr>
            <a:xfrm>
              <a:off x="2026502" y="1404010"/>
              <a:ext cx="3182165" cy="1499418"/>
            </a:xfrm>
            <a:prstGeom prst="rect">
              <a:avLst/>
            </a:prstGeom>
          </p:spPr>
          <p:txBody>
            <a:bodyPr wrap="square">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a:t>
              </a:r>
            </a:p>
            <a:p>
              <a:pPr marL="0" marR="0" lvl="0" indent="0" algn="ctr" defTabSz="457177" rtl="0" eaLnBrk="1" fontAlgn="base" latinLnBrk="0" hangingPunct="1">
                <a:lnSpc>
                  <a:spcPct val="100000"/>
                </a:lnSpc>
                <a:spcBef>
                  <a:spcPct val="0"/>
                </a:spcBef>
                <a:spcAft>
                  <a:spcPct val="0"/>
                </a:spcAft>
                <a:buClrTx/>
                <a:buSzTx/>
                <a:buFontTx/>
                <a:buNone/>
                <a:tabLst/>
                <a:defRPr/>
              </a:pPr>
              <a:r>
                <a:rPr lang="ar-JO" sz="4000" b="1" kern="0" dirty="0">
                  <a:solidFill>
                    <a:prstClr val="white"/>
                  </a:solidFill>
                  <a:effectLst>
                    <a:glow rad="127000">
                      <a:srgbClr val="000000"/>
                    </a:glow>
                  </a:effectLst>
                  <a:latin typeface="Arial" panose="020B0604020202020204" pitchFamily="34" charset="0"/>
                  <a:cs typeface="Arial" panose="020B0604020202020204" pitchFamily="34" charset="0"/>
                </a:rPr>
                <a:t>الذي يعلن</a:t>
              </a:r>
              <a:endParaRPr kumimoji="0" lang="en-GB" sz="40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mn-cs"/>
              </a:endParaRPr>
            </a:p>
          </p:txBody>
        </p:sp>
      </p:grpSp>
      <p:sp>
        <p:nvSpPr>
          <p:cNvPr id="17" name="TextBox 16">
            <a:extLst>
              <a:ext uri="{FF2B5EF4-FFF2-40B4-BE49-F238E27FC236}">
                <a16:creationId xmlns:a16="http://schemas.microsoft.com/office/drawing/2014/main" id="{747CE4D6-E136-4226-9D52-85E7473BBE9B}"/>
              </a:ext>
            </a:extLst>
          </p:cNvPr>
          <p:cNvSpPr txBox="1"/>
          <p:nvPr/>
        </p:nvSpPr>
        <p:spPr>
          <a:xfrm>
            <a:off x="3058912" y="3761296"/>
            <a:ext cx="5252936" cy="1077218"/>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ar-JO" sz="3200" b="1" dirty="0">
                <a:solidFill>
                  <a:prstClr val="white"/>
                </a:solidFill>
                <a:effectLst>
                  <a:glow rad="127000">
                    <a:prstClr val="black"/>
                  </a:glow>
                </a:effectLst>
                <a:latin typeface="Arial" panose="020B0604020202020204" pitchFamily="34" charset="0"/>
                <a:ea typeface="+mn-ea"/>
                <a:cs typeface="Arial" panose="020B0604020202020204" pitchFamily="34" charset="0"/>
              </a:rPr>
              <a:t>بينما كانت تسمع </a:t>
            </a:r>
            <a:r>
              <a:rPr lang="ar-JO" sz="3200" b="1" dirty="0">
                <a:solidFill>
                  <a:srgbClr val="FFFF00"/>
                </a:solidFill>
                <a:effectLst>
                  <a:glow rad="127000">
                    <a:prstClr val="black"/>
                  </a:glow>
                </a:effectLst>
                <a:latin typeface="Arial" panose="020B0604020202020204" pitchFamily="34" charset="0"/>
                <a:ea typeface="+mn-ea"/>
                <a:cs typeface="Arial" panose="020B0604020202020204" pitchFamily="34" charset="0"/>
              </a:rPr>
              <a:t>فتح الرب قلبها </a:t>
            </a:r>
            <a:r>
              <a:rPr lang="ar-JO" sz="3200" b="1" dirty="0">
                <a:solidFill>
                  <a:prstClr val="white"/>
                </a:solidFill>
                <a:effectLst>
                  <a:glow rad="127000">
                    <a:prstClr val="black"/>
                  </a:glow>
                </a:effectLst>
                <a:latin typeface="Arial" panose="020B0604020202020204" pitchFamily="34" charset="0"/>
                <a:ea typeface="+mn-ea"/>
                <a:cs typeface="Arial" panose="020B0604020202020204" pitchFamily="34" charset="0"/>
              </a:rPr>
              <a:t>لتصغي إلى ما كان يقوله بولس</a:t>
            </a:r>
            <a:endParaRPr kumimoji="0" lang="en-US" sz="32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959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29C133-6163-449C-B517-9B216C6CE88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199240" y="5575774"/>
            <a:ext cx="1619298" cy="1001359"/>
          </a:xfrm>
          <a:prstGeom prst="rect">
            <a:avLst/>
          </a:prstGeom>
        </p:spPr>
      </p:pic>
      <p:sp>
        <p:nvSpPr>
          <p:cNvPr id="17" name="TextBox 16">
            <a:extLst>
              <a:ext uri="{FF2B5EF4-FFF2-40B4-BE49-F238E27FC236}">
                <a16:creationId xmlns:a16="http://schemas.microsoft.com/office/drawing/2014/main" id="{747CE4D6-E136-4226-9D52-85E7473BBE9B}"/>
              </a:ext>
            </a:extLst>
          </p:cNvPr>
          <p:cNvSpPr txBox="1"/>
          <p:nvPr/>
        </p:nvSpPr>
        <p:spPr>
          <a:xfrm>
            <a:off x="3058912" y="3761296"/>
            <a:ext cx="5252936" cy="584775"/>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اعتمدت هي وأهل بيتها</a:t>
            </a:r>
            <a:endParaRPr kumimoji="0" lang="en-US" sz="32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880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1E7179D1-9033-4E4E-915B-750F1051C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284096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BA2E0427-CAA3-2C4E-A950-44781E507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259024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518AC42C-2AB2-B646-BD66-15AB1ACB3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017151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30020E60-9493-D34B-A55B-F178BBC04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391273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FDA95490-7DC3-4F87-B108-5DA02C1CED73}"/>
              </a:ext>
            </a:extLst>
          </p:cNvPr>
          <p:cNvSpPr txBox="1">
            <a:spLocks noChangeArrowheads="1"/>
          </p:cNvSpPr>
          <p:nvPr/>
        </p:nvSpPr>
        <p:spPr bwMode="auto">
          <a:xfrm>
            <a:off x="1711949" y="2273030"/>
            <a:ext cx="5658375"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يعلن الله عن نفسه</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خلال بولس والآخرين)</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8000"/>
              </a:lnSpc>
              <a:spcBef>
                <a:spcPct val="0"/>
              </a:spcBef>
              <a:spcAft>
                <a:spcPct val="0"/>
              </a:spcAft>
              <a:buClrTx/>
              <a:buSzTx/>
              <a:buFontTx/>
              <a:buNone/>
              <a:tabLst/>
              <a:defRPr/>
            </a:pPr>
            <a:r>
              <a:rPr lang="ar-JO"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لهؤلاء الذين يطلبونه</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ويعبدونه</a:t>
            </a:r>
            <a:r>
              <a:rPr kumimoji="0" lang="en-US"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881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a:extLst>
              <a:ext uri="{FF2B5EF4-FFF2-40B4-BE49-F238E27FC236}">
                <a16:creationId xmlns:a16="http://schemas.microsoft.com/office/drawing/2014/main" id="{4321B2E5-F7C2-E449-A9F7-36F25AE00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79512" y="4581128"/>
            <a:ext cx="9001002" cy="584596"/>
          </a:xfrm>
          <a:prstGeom prst="rect">
            <a:avLst/>
          </a:prstGeom>
          <a:noFill/>
        </p:spPr>
        <p:txBody>
          <a:bodyPr wrap="square" lIns="91261" tIns="45631" rIns="91261" bIns="45631">
            <a:spAutoFit/>
          </a:bodyPr>
          <a:lstStyle/>
          <a:p>
            <a:pPr algn="l" defTabSz="913095" eaLnBrk="0" hangingPunct="0">
              <a:defRPr/>
            </a:pPr>
            <a:r>
              <a:rPr lang="ar-JO" sz="32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بولس يواجه عرافة</a:t>
            </a:r>
            <a:endParaRPr lang="en-US" sz="32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013176"/>
            <a:ext cx="5284995" cy="523040"/>
          </a:xfrm>
          <a:prstGeom prst="rect">
            <a:avLst/>
          </a:prstGeom>
          <a:noFill/>
        </p:spPr>
        <p:txBody>
          <a:bodyPr wrap="square" lIns="91261" tIns="45631" rIns="91261" bIns="45631">
            <a:spAutoFit/>
          </a:bodyPr>
          <a:lstStyle/>
          <a:p>
            <a:pPr algn="l" defTabSz="913095" eaLnBrk="0" hangingPunct="0">
              <a:defRPr/>
            </a:pPr>
            <a:r>
              <a:rPr lang="ar-SA" sz="2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أعمال الرسل</a:t>
            </a:r>
            <a:r>
              <a:rPr lang="ar-JO" sz="2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 16: 16-23</a:t>
            </a:r>
            <a:endParaRPr lang="en-US" sz="2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grpSp>
        <p:nvGrpSpPr>
          <p:cNvPr id="18" name="Group 17"/>
          <p:cNvGrpSpPr/>
          <p:nvPr/>
        </p:nvGrpSpPr>
        <p:grpSpPr>
          <a:xfrm>
            <a:off x="251520" y="449414"/>
            <a:ext cx="3456896" cy="1421500"/>
            <a:chOff x="5508104" y="620689"/>
            <a:chExt cx="3456896" cy="1421500"/>
          </a:xfrm>
        </p:grpSpPr>
        <p:grpSp>
          <p:nvGrpSpPr>
            <p:cNvPr id="19" name="Group 18"/>
            <p:cNvGrpSpPr/>
            <p:nvPr/>
          </p:nvGrpSpPr>
          <p:grpSpPr>
            <a:xfrm>
              <a:off x="5508104" y="620689"/>
              <a:ext cx="2660102" cy="1394677"/>
              <a:chOff x="5508104" y="620689"/>
              <a:chExt cx="2660102" cy="1394677"/>
            </a:xfrm>
          </p:grpSpPr>
          <p:pic>
            <p:nvPicPr>
              <p:cNvPr id="2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22" name="Rectangle 2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0" name="TextBox 19"/>
            <p:cNvSpPr txBox="1"/>
            <p:nvPr/>
          </p:nvSpPr>
          <p:spPr>
            <a:xfrm>
              <a:off x="6804248" y="648153"/>
              <a:ext cx="2160752" cy="1394036"/>
            </a:xfrm>
            <a:prstGeom prst="rect">
              <a:avLst/>
            </a:prstGeom>
            <a:noFill/>
          </p:spPr>
          <p:txBody>
            <a:bodyPr wrap="square" rtlCol="0">
              <a:spAutoFit/>
            </a:bodyPr>
            <a:lstStyle/>
            <a:p>
              <a:pPr marL="0" marR="0" lvl="0" indent="0" algn="l" defTabSz="914400" eaLnBrk="1" fontAlgn="auto" latinLnBrk="0" hangingPunct="1">
                <a:lnSpc>
                  <a:spcPct val="70000"/>
                </a:lnSpc>
                <a:spcBef>
                  <a:spcPts val="0"/>
                </a:spcBef>
                <a:spcAft>
                  <a:spcPts val="0"/>
                </a:spcAft>
                <a:buClrTx/>
                <a:buSzTx/>
                <a:buFontTx/>
                <a:buNone/>
                <a:tabLst/>
                <a:defRPr/>
              </a:pPr>
              <a:r>
                <a:rPr kumimoji="0" lang="ar-JO" altLang="zh-CN" sz="4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a:t>
              </a:r>
              <a:r>
                <a:rPr kumimoji="0" lang="ar-JO" altLang="zh-CN" sz="4000" b="1" u="none" strike="noStrike" kern="0" cap="none" spc="-250" normalizeH="0" baseline="0" noProof="0" dirty="0">
                  <a:ln>
                    <a:noFill/>
                  </a:ln>
                  <a:solidFill>
                    <a:srgbClr val="0070C0"/>
                  </a:solidFill>
                  <a:effectLst/>
                  <a:uLnTx/>
                  <a:uFillTx/>
                  <a:latin typeface="Arial" panose="020B0604020202020204" pitchFamily="34" charset="0"/>
                  <a:cs typeface="Arial" panose="020B0604020202020204" pitchFamily="34" charset="0"/>
                </a:rPr>
                <a:t>كتابية</a:t>
              </a:r>
              <a:r>
                <a:rPr kumimoji="0" lang="ar-JO" altLang="zh-CN" sz="4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     مجانية</a:t>
              </a:r>
              <a:endParaRPr kumimoji="0" lang="en-GB" sz="5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7AD35619-E785-1D49-AF84-3A9A3CD72C60}"/>
              </a:ext>
            </a:extLst>
          </p:cNvPr>
          <p:cNvSpPr txBox="1"/>
          <p:nvPr/>
        </p:nvSpPr>
        <p:spPr>
          <a:xfrm>
            <a:off x="141934" y="1844091"/>
            <a:ext cx="5284995" cy="461485"/>
          </a:xfrm>
          <a:prstGeom prst="rect">
            <a:avLst/>
          </a:prstGeom>
          <a:noFill/>
        </p:spPr>
        <p:txBody>
          <a:bodyPr wrap="square" lIns="91261" tIns="45631" rIns="91261" bIns="45631">
            <a:spAutoFit/>
          </a:bodyPr>
          <a:lstStyle/>
          <a:p>
            <a:pPr algn="l" defTabSz="913095" eaLnBrk="0" hangingPunct="0">
              <a:defRPr/>
            </a:pPr>
            <a:r>
              <a:rPr lang="ar-JO"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المساهمة</a:t>
            </a:r>
            <a:endParaRPr lang="en-US"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879728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8964488" cy="2155080"/>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ثالثاً</a:t>
            </a:r>
            <a:r>
              <a:rPr lang="ar-SA" sz="4800" dirty="0">
                <a:effectLst>
                  <a:glow rad="127000">
                    <a:schemeClr val="tx1"/>
                  </a:glow>
                </a:effectLst>
                <a:ea typeface="Arial" charset="0"/>
              </a:rPr>
              <a:t>: سيستخدمنا الله لنشر الملكوت إلى آخر مكان لم يتم الوصول إليه (٩-٢٨).</a:t>
            </a:r>
            <a:endParaRPr lang="en-US" sz="4800" dirty="0">
              <a:effectLst>
                <a:glow rad="127000">
                  <a:schemeClr val="tx1"/>
                </a:glow>
              </a:effectLst>
              <a:ea typeface="Arial" charset="0"/>
            </a:endParaRP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74"/>
          <a:stretch/>
        </p:blipFill>
        <p:spPr bwMode="auto">
          <a:xfrm>
            <a:off x="7477" y="2204864"/>
            <a:ext cx="9168341" cy="46531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5FB3D5C-63C7-C84F-9914-8E2BDFFEC7B7}"/>
              </a:ext>
            </a:extLst>
          </p:cNvPr>
          <p:cNvSpPr txBox="1">
            <a:spLocks noChangeArrowheads="1"/>
          </p:cNvSpPr>
          <p:nvPr/>
        </p:nvSpPr>
        <p:spPr bwMode="auto">
          <a:xfrm>
            <a:off x="0" y="5949280"/>
            <a:ext cx="9144000" cy="88049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450130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7BF45EFB-B948-9B48-9370-061FCA785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997243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925ED3F7-76E6-9E48-A51F-D652BCACC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779078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80FB62CF-C458-3E40-BEE6-8959006D0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30908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9D40B5F4-E233-AD41-A060-59F4C2034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722821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09D05790-E3DA-E349-A3F4-1F3D9B3BE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232198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F4BF70BD-D2EB-F74F-AF85-71FB1ACD9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28039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DEBC27FA-C6C7-5F4D-9744-0E4BE8B5B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50840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B5FEAB9D-A1DE-DD45-BB71-01826C718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01210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36E08D98-EB33-A347-B02E-2DBBE5826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43198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C6BAA2F9-E372-3745-9907-8E05E5139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78C9F9EA-55A5-6447-AD2F-EC43D339711C}"/>
              </a:ext>
            </a:extLst>
          </p:cNvPr>
          <p:cNvSpPr>
            <a:spLocks noGrp="1"/>
          </p:cNvSpPr>
          <p:nvPr>
            <p:ph type="title" idx="4294967295"/>
          </p:nvPr>
        </p:nvSpPr>
        <p:spPr>
          <a:xfrm>
            <a:off x="3357972" y="0"/>
            <a:ext cx="5786028" cy="802686"/>
          </a:xfrm>
        </p:spPr>
        <p:txBody>
          <a:bodyPr/>
          <a:lstStyle/>
          <a:p>
            <a:r>
              <a:rPr lang="ar-JO" dirty="0"/>
              <a:t>جارية (أعمال الرسل 16: 16)</a:t>
            </a:r>
            <a:endParaRPr lang="en-US" dirty="0"/>
          </a:p>
        </p:txBody>
      </p:sp>
    </p:spTree>
    <p:extLst>
      <p:ext uri="{BB962C8B-B14F-4D97-AF65-F5344CB8AC3E}">
        <p14:creationId xmlns:p14="http://schemas.microsoft.com/office/powerpoint/2010/main" val="3982943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a:extLst>
              <a:ext uri="{FF2B5EF4-FFF2-40B4-BE49-F238E27FC236}">
                <a16:creationId xmlns:a16="http://schemas.microsoft.com/office/drawing/2014/main" id="{0196CE12-1C55-3B48-884C-5CAF22DE3C61}"/>
              </a:ext>
            </a:extLst>
          </p:cNvPr>
          <p:cNvSpPr/>
          <p:nvPr/>
        </p:nvSpPr>
        <p:spPr bwMode="auto">
          <a:xfrm flipH="1">
            <a:off x="-54260" y="100867"/>
            <a:ext cx="9252519" cy="6732000"/>
          </a:xfrm>
          <a:prstGeom prst="notchedRightArrow">
            <a:avLst/>
          </a:prstGeom>
          <a:gradFill flip="none" rotWithShape="1">
            <a:gsLst>
              <a:gs pos="97000">
                <a:schemeClr val="tx1"/>
              </a:gs>
              <a:gs pos="34000">
                <a:srgbClr val="7030A0"/>
              </a:gs>
            </a:gsLst>
            <a:path path="circle">
              <a:fillToRect l="100000" t="100000"/>
            </a:path>
            <a:tileRect r="-100000" b="-100000"/>
          </a:gra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60040" y="232008"/>
            <a:ext cx="8244408"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الفكرة الرئيسية للسفر</a:t>
            </a:r>
            <a:endParaRPr lang="en-US" sz="5400" dirty="0">
              <a:effectLst>
                <a:glow rad="127000">
                  <a:schemeClr val="tx1"/>
                </a:glow>
              </a:effectLst>
              <a:ea typeface="Arial" charset="0"/>
            </a:endParaRPr>
          </a:p>
        </p:txBody>
      </p:sp>
      <p:sp>
        <p:nvSpPr>
          <p:cNvPr id="3" name="Rectangle 2"/>
          <p:cNvSpPr txBox="1">
            <a:spLocks noChangeArrowheads="1"/>
          </p:cNvSpPr>
          <p:nvPr/>
        </p:nvSpPr>
        <p:spPr bwMode="auto">
          <a:xfrm>
            <a:off x="1535832" y="1756533"/>
            <a:ext cx="7056784" cy="334493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كن جزءً من خطة الله لإيصال رسالة الملكوت إلى جميع الناس.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11C0ED1F-E17E-A747-BFB6-25D9B1DDAFD6}"/>
              </a:ext>
            </a:extLst>
          </p:cNvPr>
          <p:cNvSpPr txBox="1">
            <a:spLocks noChangeArrowheads="1"/>
          </p:cNvSpPr>
          <p:nvPr/>
        </p:nvSpPr>
        <p:spPr bwMode="auto">
          <a:xfrm>
            <a:off x="0" y="5856643"/>
            <a:ext cx="9036496" cy="973135"/>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a:p>
            <a:pPr marL="0" marR="0" lvl="0" indent="0" algn="r" defTabSz="456952"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4789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20D9BE34-0B40-B545-B84A-4BC946E61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647250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BF8A41-D2A5-4596-80C5-116D3F307BA3}"/>
              </a:ext>
            </a:extLst>
          </p:cNvPr>
          <p:cNvSpPr txBox="1"/>
          <p:nvPr/>
        </p:nvSpPr>
        <p:spPr>
          <a:xfrm>
            <a:off x="184825" y="5292315"/>
            <a:ext cx="877434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800" b="1" dirty="0">
                <a:solidFill>
                  <a:prstClr val="white"/>
                </a:solidFill>
                <a:latin typeface="Arial" panose="020B0604020202020204" pitchFamily="34" charset="0"/>
                <a:ea typeface="Times New Roman" panose="02020603050405020304" pitchFamily="18" charset="0"/>
                <a:cs typeface="Arial" panose="020B0604020202020204" pitchFamily="34" charset="0"/>
              </a:rPr>
              <a:t>هؤلاء الناس هم عبيد الله العلي الذين ينادون لكم بطريق الخلاص</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ar-SA"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أعمال الرس</a:t>
            </a: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 16: 17</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2">
            <a:extLst>
              <a:ext uri="{FF2B5EF4-FFF2-40B4-BE49-F238E27FC236}">
                <a16:creationId xmlns:a16="http://schemas.microsoft.com/office/drawing/2014/main" id="{9417D6A9-5098-4D3F-98B7-00208C9A9022}"/>
              </a:ext>
            </a:extLst>
          </p:cNvPr>
          <p:cNvSpPr txBox="1">
            <a:spLocks noChangeArrowheads="1"/>
          </p:cNvSpPr>
          <p:nvPr/>
        </p:nvSpPr>
        <p:spPr bwMode="auto">
          <a:xfrm>
            <a:off x="2042809" y="883036"/>
            <a:ext cx="2529191" cy="809577"/>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فيلبي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65B66229-EBE5-49D8-8425-96F4770579AD}"/>
              </a:ext>
            </a:extLst>
          </p:cNvPr>
          <p:cNvPicPr>
            <a:picLocks noChangeAspect="1"/>
          </p:cNvPicPr>
          <p:nvPr/>
        </p:nvPicPr>
        <p:blipFill>
          <a:blip r:embed="rId2"/>
          <a:stretch>
            <a:fillRect/>
          </a:stretch>
        </p:blipFill>
        <p:spPr>
          <a:xfrm>
            <a:off x="0" y="0"/>
            <a:ext cx="9144000" cy="5126735"/>
          </a:xfrm>
          <a:prstGeom prst="rect">
            <a:avLst/>
          </a:prstGeom>
        </p:spPr>
      </p:pic>
      <p:sp>
        <p:nvSpPr>
          <p:cNvPr id="2" name="Rectangle 1">
            <a:extLst>
              <a:ext uri="{FF2B5EF4-FFF2-40B4-BE49-F238E27FC236}">
                <a16:creationId xmlns:a16="http://schemas.microsoft.com/office/drawing/2014/main" id="{E1FBB997-3CF8-25AE-24F2-9ED42B39945D}"/>
              </a:ext>
            </a:extLst>
          </p:cNvPr>
          <p:cNvSpPr/>
          <p:nvPr/>
        </p:nvSpPr>
        <p:spPr>
          <a:xfrm>
            <a:off x="2042809" y="883036"/>
            <a:ext cx="2529191" cy="80957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ar-JO" sz="5400" b="1" dirty="0">
                <a:cs typeface="Arial" panose="020B0604020202020204" pitchFamily="34" charset="0"/>
              </a:rPr>
              <a:t>فيلبي</a:t>
            </a:r>
            <a:endParaRPr lang="en-US" sz="5400" b="1" dirty="0"/>
          </a:p>
        </p:txBody>
      </p:sp>
    </p:spTree>
    <p:extLst>
      <p:ext uri="{BB962C8B-B14F-4D97-AF65-F5344CB8AC3E}">
        <p14:creationId xmlns:p14="http://schemas.microsoft.com/office/powerpoint/2010/main" val="219963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E205C775-3112-174C-B106-A84AEF8EE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728822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AABF58D3-67E0-EE44-8D03-476432F74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28012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41C13387-92B2-4C41-A4CC-D5DE98AC1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65111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ADD0FC45-5106-444D-8E1B-0E0B6C782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159515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15CC8846-A2C8-624B-B6D3-41F41667E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071895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B982A96E-B58B-6742-86F1-3215BBD25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967830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61F51D31-B64C-744F-95E4-EB43E0E7B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488841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24B935E-DB63-E64C-8DE9-332759277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810526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685800" y="2060849"/>
            <a:ext cx="7774632" cy="2448272"/>
          </a:xfrm>
        </p:spPr>
        <p:txBody>
          <a:bodyPr/>
          <a:lstStyle/>
          <a:p>
            <a:pPr algn="r" rtl="1"/>
            <a:r>
              <a:rPr lang="ar-SA" sz="5400" b="1" dirty="0">
                <a:solidFill>
                  <a:srgbClr val="E4AF33"/>
                </a:solidFill>
                <a:latin typeface="Arial" panose="020B0604020202020204" pitchFamily="34" charset="0"/>
                <a:ea typeface="Arial" charset="0"/>
                <a:cs typeface="Arial" panose="020B0604020202020204" pitchFamily="34" charset="0"/>
              </a:rPr>
              <a:t> </a:t>
            </a:r>
            <a:r>
              <a:rPr lang="ar-SA" sz="6000" b="1" dirty="0">
                <a:solidFill>
                  <a:srgbClr val="E4AF33"/>
                </a:solidFill>
                <a:latin typeface="Arial" panose="020B0604020202020204" pitchFamily="34" charset="0"/>
                <a:ea typeface="Arial" charset="0"/>
                <a:cs typeface="Arial" panose="020B0604020202020204" pitchFamily="34" charset="0"/>
              </a:rPr>
              <a:t>ما</a:t>
            </a:r>
            <a:r>
              <a:rPr lang="ar-JO" sz="6000" b="1" dirty="0">
                <a:solidFill>
                  <a:srgbClr val="E4AF33"/>
                </a:solidFill>
                <a:latin typeface="Arial" panose="020B0604020202020204" pitchFamily="34" charset="0"/>
                <a:ea typeface="Arial" charset="0"/>
                <a:cs typeface="Arial" panose="020B0604020202020204" pitchFamily="34" charset="0"/>
              </a:rPr>
              <a:t> </a:t>
            </a:r>
            <a:r>
              <a:rPr lang="ar-SA" sz="6000" b="1" dirty="0">
                <a:solidFill>
                  <a:srgbClr val="E4AF33"/>
                </a:solidFill>
                <a:latin typeface="Arial" panose="020B0604020202020204" pitchFamily="34" charset="0"/>
                <a:ea typeface="Arial" charset="0"/>
                <a:cs typeface="Arial" panose="020B0604020202020204" pitchFamily="34" charset="0"/>
              </a:rPr>
              <a:t>هو دورك في خطة الله التي بدأها في تاريخ الكنيسة المبكر؟</a:t>
            </a:r>
            <a:endParaRPr lang="en-US" sz="6000" b="1" dirty="0">
              <a:solidFill>
                <a:srgbClr val="E4AF33"/>
              </a:solidFill>
              <a:latin typeface="Arial" panose="020B0604020202020204" pitchFamily="34" charset="0"/>
              <a:ea typeface="Arial" charset="0"/>
              <a:cs typeface="Arial" panose="020B0604020202020204" pitchFamily="34" charset="0"/>
            </a:endParaRPr>
          </a:p>
        </p:txBody>
      </p:sp>
      <p:sp>
        <p:nvSpPr>
          <p:cNvPr id="4" name="Rectangle 2">
            <a:extLst>
              <a:ext uri="{FF2B5EF4-FFF2-40B4-BE49-F238E27FC236}">
                <a16:creationId xmlns:a16="http://schemas.microsoft.com/office/drawing/2014/main" id="{34A83C03-45CE-CB48-A66F-D8E42EBBE8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70447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251CEB28-0580-3849-AD8A-4457284AD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29507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C1E5FF5F-58DB-1746-B5B9-84632CBB6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236283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9D2E4768-A460-1E44-B75F-8D2C9A821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601899C8-3695-5447-B6BA-99E05FDD73A6}"/>
              </a:ext>
            </a:extLst>
          </p:cNvPr>
          <p:cNvSpPr txBox="1"/>
          <p:nvPr/>
        </p:nvSpPr>
        <p:spPr>
          <a:xfrm>
            <a:off x="-6278" y="4778168"/>
            <a:ext cx="9145116" cy="584596"/>
          </a:xfrm>
          <a:prstGeom prst="rect">
            <a:avLst/>
          </a:prstGeom>
          <a:noFill/>
        </p:spPr>
        <p:txBody>
          <a:bodyPr wrap="square" lIns="91261" tIns="45631" rIns="91261" bIns="45631">
            <a:spAutoFit/>
          </a:bodyPr>
          <a:lstStyle/>
          <a:p>
            <a:pPr marL="0" marR="0" lvl="0" indent="0" defTabSz="913095"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بولس وسيلا في السجن</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5" name="Picture 2" descr="FB_00_Prodigal Son_1024.jpg                                    008FF0F0Drive A                        7C268443:">
            <a:extLst>
              <a:ext uri="{FF2B5EF4-FFF2-40B4-BE49-F238E27FC236}">
                <a16:creationId xmlns:a16="http://schemas.microsoft.com/office/drawing/2014/main" id="{A9FB82F3-5E78-7B4D-BF2A-BC0D403013F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63E2F9E-EBF9-6046-8CD6-E03B0570D35A}"/>
              </a:ext>
            </a:extLst>
          </p:cNvPr>
          <p:cNvSpPr txBox="1"/>
          <p:nvPr/>
        </p:nvSpPr>
        <p:spPr>
          <a:xfrm>
            <a:off x="-6278" y="5282224"/>
            <a:ext cx="9145116" cy="523040"/>
          </a:xfrm>
          <a:prstGeom prst="rect">
            <a:avLst/>
          </a:prstGeom>
          <a:noFill/>
        </p:spPr>
        <p:txBody>
          <a:bodyPr wrap="square" lIns="91261" tIns="45631" rIns="91261" bIns="45631">
            <a:spAutoFit/>
          </a:bodyPr>
          <a:lstStyle/>
          <a:p>
            <a:pPr marL="0" marR="0" lvl="0" indent="0" defTabSz="913095"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أعمال الرسل</a:t>
            </a:r>
            <a:r>
              <a:rPr kumimoji="0" lang="ar-JO" sz="2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 16: 22-40</a:t>
            </a:r>
            <a:endParaRPr kumimoji="0" lang="en-US" sz="2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7" name="Group 6">
            <a:extLst>
              <a:ext uri="{FF2B5EF4-FFF2-40B4-BE49-F238E27FC236}">
                <a16:creationId xmlns:a16="http://schemas.microsoft.com/office/drawing/2014/main" id="{A188F53D-711E-1742-A4F5-77BDFA09B38B}"/>
              </a:ext>
            </a:extLst>
          </p:cNvPr>
          <p:cNvGrpSpPr/>
          <p:nvPr/>
        </p:nvGrpSpPr>
        <p:grpSpPr>
          <a:xfrm>
            <a:off x="6156176" y="188640"/>
            <a:ext cx="3456896" cy="1421500"/>
            <a:chOff x="5508104" y="620689"/>
            <a:chExt cx="3456896" cy="1421500"/>
          </a:xfrm>
        </p:grpSpPr>
        <p:grpSp>
          <p:nvGrpSpPr>
            <p:cNvPr id="8" name="Group 7">
              <a:extLst>
                <a:ext uri="{FF2B5EF4-FFF2-40B4-BE49-F238E27FC236}">
                  <a16:creationId xmlns:a16="http://schemas.microsoft.com/office/drawing/2014/main" id="{E1BACA74-028A-014E-8683-79AB7C9F1A2D}"/>
                </a:ext>
              </a:extLst>
            </p:cNvPr>
            <p:cNvGrpSpPr/>
            <p:nvPr/>
          </p:nvGrpSpPr>
          <p:grpSpPr>
            <a:xfrm>
              <a:off x="5508104" y="620689"/>
              <a:ext cx="2660102" cy="1394677"/>
              <a:chOff x="5508104" y="620689"/>
              <a:chExt cx="2660102" cy="1394677"/>
            </a:xfrm>
          </p:grpSpPr>
          <p:pic>
            <p:nvPicPr>
              <p:cNvPr id="10" name="Picture 1" descr="22_John_Baptist_Prison_JPEG_1024.jpg">
                <a:extLst>
                  <a:ext uri="{FF2B5EF4-FFF2-40B4-BE49-F238E27FC236}">
                    <a16:creationId xmlns:a16="http://schemas.microsoft.com/office/drawing/2014/main" id="{CC7AC206-DAC9-3042-B026-D78D80145658}"/>
                  </a:ext>
                </a:extLst>
              </p:cNvPr>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a:extLst>
                  <a:ext uri="{FF2B5EF4-FFF2-40B4-BE49-F238E27FC236}">
                    <a16:creationId xmlns:a16="http://schemas.microsoft.com/office/drawing/2014/main" id="{B5CFB280-2A0F-8745-AD5B-B30C3E5179F9}"/>
                  </a:ext>
                </a:extLst>
              </p:cNvPr>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2ECA189E-FD6C-084B-A42F-43C3530C7DF2}"/>
                </a:ext>
              </a:extLst>
            </p:cNvPr>
            <p:cNvSpPr txBox="1"/>
            <p:nvPr/>
          </p:nvSpPr>
          <p:spPr>
            <a:xfrm>
              <a:off x="6804248" y="648153"/>
              <a:ext cx="2160752" cy="1394036"/>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a:t>
              </a:r>
              <a:r>
                <a:rPr kumimoji="0" lang="ar-JO" altLang="zh-CN" sz="4000" b="1" u="none" strike="noStrike" kern="0" cap="none" spc="-250" normalizeH="0" baseline="0" noProof="0" dirty="0">
                  <a:ln>
                    <a:noFill/>
                  </a:ln>
                  <a:solidFill>
                    <a:srgbClr val="0070C0"/>
                  </a:solidFill>
                  <a:effectLst/>
                  <a:uLnTx/>
                  <a:uFillTx/>
                  <a:latin typeface="Arial" panose="020B0604020202020204" pitchFamily="34" charset="0"/>
                  <a:cs typeface="Arial" panose="020B0604020202020204" pitchFamily="34" charset="0"/>
                </a:rPr>
                <a:t>كتابية</a:t>
              </a:r>
              <a:r>
                <a:rPr kumimoji="0" lang="ar-JO" altLang="zh-CN" sz="4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     مجانية</a:t>
              </a:r>
              <a:endParaRPr kumimoji="0" lang="en-GB" sz="5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4CA22659-7E93-ED4A-B72C-084F2D09E4C4}"/>
              </a:ext>
            </a:extLst>
          </p:cNvPr>
          <p:cNvSpPr txBox="1"/>
          <p:nvPr/>
        </p:nvSpPr>
        <p:spPr>
          <a:xfrm>
            <a:off x="6155059" y="1583317"/>
            <a:ext cx="2593405" cy="461485"/>
          </a:xfrm>
          <a:prstGeom prst="rect">
            <a:avLst/>
          </a:prstGeom>
          <a:noFill/>
        </p:spPr>
        <p:txBody>
          <a:bodyPr wrap="square" lIns="91261" tIns="45631" rIns="91261" bIns="45631">
            <a:spAutoFit/>
          </a:bodyPr>
          <a:lstStyle/>
          <a:p>
            <a:pPr marL="0" marR="0" lvl="0" indent="0" defTabSz="913095"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المساهمة</a:t>
            </a:r>
            <a:endParaRPr kumimoji="0" lang="en-US" sz="2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9874223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440682B2-DFF6-184D-8D69-3B4286967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547"/>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53CFFDCE-2BB9-DD40-9475-81375B426A08}"/>
              </a:ext>
            </a:extLst>
          </p:cNvPr>
          <p:cNvSpPr>
            <a:spLocks noGrp="1"/>
          </p:cNvSpPr>
          <p:nvPr>
            <p:ph type="title" idx="4294967295"/>
          </p:nvPr>
        </p:nvSpPr>
        <p:spPr>
          <a:xfrm>
            <a:off x="397708" y="4460336"/>
            <a:ext cx="3488492" cy="1997614"/>
          </a:xfrm>
          <a:solidFill>
            <a:schemeClr val="tx1"/>
          </a:solidFill>
        </p:spPr>
        <p:txBody>
          <a:bodyPr/>
          <a:lstStyle/>
          <a:p>
            <a:r>
              <a:rPr lang="ar-JO" dirty="0">
                <a:solidFill>
                  <a:schemeClr val="bg1"/>
                </a:solidFill>
              </a:rPr>
              <a:t>ضُرِبوا وجُلِدوا</a:t>
            </a:r>
            <a:br>
              <a:rPr lang="en-US" dirty="0">
                <a:solidFill>
                  <a:schemeClr val="bg1"/>
                </a:solidFill>
              </a:rPr>
            </a:br>
            <a:r>
              <a:rPr lang="en-US" dirty="0">
                <a:solidFill>
                  <a:schemeClr val="bg1"/>
                </a:solidFill>
              </a:rPr>
              <a:t>(</a:t>
            </a:r>
            <a:r>
              <a:rPr lang="ar-SA" dirty="0">
                <a:solidFill>
                  <a:schemeClr val="bg1"/>
                </a:solidFill>
              </a:rPr>
              <a:t>أعمال الرسل</a:t>
            </a:r>
            <a:r>
              <a:rPr lang="ar-JO" dirty="0">
                <a:solidFill>
                  <a:schemeClr val="bg1"/>
                </a:solidFill>
              </a:rPr>
              <a:t> 16: 22</a:t>
            </a:r>
            <a:r>
              <a:rPr lang="en-US" dirty="0">
                <a:solidFill>
                  <a:schemeClr val="bg1"/>
                </a:solidFill>
              </a:rPr>
              <a:t>)</a:t>
            </a:r>
          </a:p>
        </p:txBody>
      </p:sp>
    </p:spTree>
    <p:extLst>
      <p:ext uri="{BB962C8B-B14F-4D97-AF65-F5344CB8AC3E}">
        <p14:creationId xmlns:p14="http://schemas.microsoft.com/office/powerpoint/2010/main" val="5788056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4CAFBB9B-09A2-BA4D-B16A-8369F98E4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420165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4BD40583-FB0F-CF48-9B85-69C7A46CE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17580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6C406062-93A8-184C-B301-17386C376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769852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F4B13957-BE32-134F-AFEB-603E6F720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739770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675C0059-C421-B14B-BCBB-1E9B0E44D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291171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8A332A7B-A190-A345-9289-500267231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346275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75964"/>
            <a:ext cx="9144000" cy="198914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السيادة ٢</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340052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25645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90C7ACF6-6F44-BD4A-92ED-51D898A85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098172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AA1F5B90-75EF-4248-BD73-EC39872E1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06478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355CB62D-5893-1B49-BE01-5A1C10494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949996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C56D2BE6-0001-E247-B022-11FDD0D5D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183474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8C4EA153-1465-5C4B-8389-11FFD792A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786018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14D220D2-9F30-F44F-9C48-4A2B46CBE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41681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27697A4E-BD5E-E74A-943B-0BA0E4F3F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696403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773FBF38-4E87-364F-B4C3-622701AC1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883876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BD972A0C-491E-164A-8E61-0D54C129B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250266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6EB19AB5-6F87-6E43-83E1-8CA6FE4C7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330911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أعمال الرسل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15</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00054312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0EAA5329-0B64-8446-A9B9-8873D8AB6C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08669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9A442D7C-1DF0-7241-A6C5-A1F2E865E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61594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57B97161-6F61-CC49-BA53-D9ED371B0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23830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4C11D830-9DB6-6A48-A629-E8F99103C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207603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32CCC7D8-A39E-E74E-9B88-9FBBDE82A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077076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9F74F0B8-778D-5A4E-A315-276287CF9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9637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0CDF7720-A3F0-B844-BE34-66D7152E9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316080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DA125941-C786-8042-BFD9-7094B59CD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17036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72743C74-603F-4741-86AF-B95F792F6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100081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195D0B-2AB4-44F0-84FA-4276A5785E25}"/>
              </a:ext>
            </a:extLst>
          </p:cNvPr>
          <p:cNvSpPr txBox="1">
            <a:spLocks noChangeArrowheads="1"/>
          </p:cNvSpPr>
          <p:nvPr/>
        </p:nvSpPr>
        <p:spPr bwMode="auto">
          <a:xfrm>
            <a:off x="136187" y="2273030"/>
            <a:ext cx="8832715"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يعلن الله عن نفسه</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ليس من خلال شهادة الشياطين</a:t>
            </a:r>
            <a:r>
              <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لهؤلاء</a:t>
            </a:r>
            <a:r>
              <a:rPr kumimoji="0" lang="ar-JO" sz="4400" b="1" u="none" strike="noStrike" kern="0" cap="none" spc="0" normalizeH="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الذين يطلبونه</a:t>
            </a:r>
          </a:p>
          <a:p>
            <a:pPr marL="0" marR="0" lvl="0" indent="0" algn="ctr" defTabSz="914400" rtl="0" eaLnBrk="0" fontAlgn="base" latinLnBrk="0" hangingPunct="0">
              <a:lnSpc>
                <a:spcPct val="108000"/>
              </a:lnSpc>
              <a:spcBef>
                <a:spcPct val="0"/>
              </a:spcBef>
              <a:spcAft>
                <a:spcPct val="0"/>
              </a:spcAft>
              <a:buClrTx/>
              <a:buSzTx/>
              <a:buFontTx/>
              <a:buNone/>
              <a:tabLst/>
              <a:defRPr/>
            </a:pPr>
            <a:r>
              <a:rPr lang="ar-JO" b="1" kern="0" baseline="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ويعبدونه</a:t>
            </a:r>
            <a:endParaRPr kumimoji="0" lang="en-US"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687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Law-abiding citizens' rights - MountainviewToday.ca">
            <a:extLst>
              <a:ext uri="{FF2B5EF4-FFF2-40B4-BE49-F238E27FC236}">
                <a16:creationId xmlns:a16="http://schemas.microsoft.com/office/drawing/2014/main" id="{0D9A5FE5-3501-8B46-90BB-561A8D6F1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096374" cy="59274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15: 1-35</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1907" y="2608287"/>
            <a:ext cx="9120187" cy="881773"/>
          </a:xfrm>
          <a:solidFill>
            <a:schemeClr val="tx1"/>
          </a:solidFill>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لا تلتزم بالناموس</a:t>
            </a:r>
            <a:endParaRPr lang="en-US" sz="6600" dirty="0">
              <a:effectLst>
                <a:glow rad="127000">
                  <a:schemeClr val="tx1"/>
                </a:glow>
              </a:effectLst>
              <a:ea typeface="ＭＳ Ｐゴシック" charset="0"/>
            </a:endParaRP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CICF</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EEE3D9-E639-4C7B-804B-28A1BB69AF32}"/>
              </a:ext>
            </a:extLst>
          </p:cNvPr>
          <p:cNvPicPr>
            <a:picLocks noChangeAspect="1"/>
          </p:cNvPicPr>
          <p:nvPr/>
        </p:nvPicPr>
        <p:blipFill>
          <a:blip r:embed="rId2"/>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14324441-FCC0-4273-BA39-FB88ADB1377C}"/>
              </a:ext>
            </a:extLst>
          </p:cNvPr>
          <p:cNvPicPr>
            <a:picLocks noChangeAspect="1"/>
          </p:cNvPicPr>
          <p:nvPr/>
        </p:nvPicPr>
        <p:blipFill>
          <a:blip r:embed="rId3"/>
          <a:stretch>
            <a:fillRect/>
          </a:stretch>
        </p:blipFill>
        <p:spPr>
          <a:xfrm>
            <a:off x="350196" y="1739426"/>
            <a:ext cx="7315200" cy="4857750"/>
          </a:xfrm>
          <a:prstGeom prst="rect">
            <a:avLst/>
          </a:prstGeom>
          <a:ln w="76200">
            <a:solidFill>
              <a:schemeClr val="tx1"/>
            </a:solidFill>
          </a:ln>
        </p:spPr>
      </p:pic>
      <p:sp>
        <p:nvSpPr>
          <p:cNvPr id="12" name="Rectangle 2">
            <a:extLst>
              <a:ext uri="{FF2B5EF4-FFF2-40B4-BE49-F238E27FC236}">
                <a16:creationId xmlns:a16="http://schemas.microsoft.com/office/drawing/2014/main" id="{FF43FFD6-0F9B-45D8-B0DA-94D7971B11B1}"/>
              </a:ext>
            </a:extLst>
          </p:cNvPr>
          <p:cNvSpPr txBox="1">
            <a:spLocks noChangeArrowheads="1"/>
          </p:cNvSpPr>
          <p:nvPr/>
        </p:nvSpPr>
        <p:spPr bwMode="auto">
          <a:xfrm>
            <a:off x="4572001" y="0"/>
            <a:ext cx="3521412" cy="1478603"/>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السجن في فيلبي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16" name="Group 15">
            <a:extLst>
              <a:ext uri="{FF2B5EF4-FFF2-40B4-BE49-F238E27FC236}">
                <a16:creationId xmlns:a16="http://schemas.microsoft.com/office/drawing/2014/main" id="{C5138FD0-87F2-4E3B-B38A-0AB0B67783FC}"/>
              </a:ext>
            </a:extLst>
          </p:cNvPr>
          <p:cNvGrpSpPr/>
          <p:nvPr/>
        </p:nvGrpSpPr>
        <p:grpSpPr>
          <a:xfrm>
            <a:off x="914400" y="1739426"/>
            <a:ext cx="6517532" cy="4888149"/>
            <a:chOff x="914400" y="1739426"/>
            <a:chExt cx="6517532" cy="4888149"/>
          </a:xfrm>
        </p:grpSpPr>
        <p:pic>
          <p:nvPicPr>
            <p:cNvPr id="14" name="Picture 13">
              <a:extLst>
                <a:ext uri="{FF2B5EF4-FFF2-40B4-BE49-F238E27FC236}">
                  <a16:creationId xmlns:a16="http://schemas.microsoft.com/office/drawing/2014/main" id="{3A0CE377-5DB8-4CCB-BDDA-B4EBFB99575D}"/>
                </a:ext>
              </a:extLst>
            </p:cNvPr>
            <p:cNvPicPr>
              <a:picLocks noChangeAspect="1"/>
            </p:cNvPicPr>
            <p:nvPr/>
          </p:nvPicPr>
          <p:blipFill>
            <a:blip r:embed="rId4"/>
            <a:stretch>
              <a:fillRect/>
            </a:stretch>
          </p:blipFill>
          <p:spPr>
            <a:xfrm>
              <a:off x="914400" y="1739426"/>
              <a:ext cx="6517532" cy="4888149"/>
            </a:xfrm>
            <a:prstGeom prst="rect">
              <a:avLst/>
            </a:prstGeom>
            <a:ln w="57150">
              <a:solidFill>
                <a:schemeClr val="tx1"/>
              </a:solidFill>
            </a:ln>
          </p:spPr>
        </p:pic>
        <p:sp>
          <p:nvSpPr>
            <p:cNvPr id="18" name="TextBox 17">
              <a:extLst>
                <a:ext uri="{FF2B5EF4-FFF2-40B4-BE49-F238E27FC236}">
                  <a16:creationId xmlns:a16="http://schemas.microsoft.com/office/drawing/2014/main" id="{F22B103E-E5B7-4973-879D-C7B3C8E7E6BB}"/>
                </a:ext>
              </a:extLst>
            </p:cNvPr>
            <p:cNvSpPr txBox="1"/>
            <p:nvPr/>
          </p:nvSpPr>
          <p:spPr>
            <a:xfrm>
              <a:off x="914400" y="6258243"/>
              <a:ext cx="469845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ＭＳ Ｐゴシック" charset="0"/>
                  <a:cs typeface="+mn-cs"/>
                </a:rPr>
                <a:t> </a:t>
              </a:r>
              <a:r>
                <a:rPr kumimoji="0" lang="ar-JO" sz="1800" b="1" u="none" strike="noStrike" kern="1200" cap="none" spc="0" normalizeH="0" baseline="0" noProof="0" dirty="0">
                  <a:ln>
                    <a:noFill/>
                  </a:ln>
                  <a:solidFill>
                    <a:prstClr val="white"/>
                  </a:solidFill>
                  <a:effectLst/>
                  <a:uLnTx/>
                  <a:uFillTx/>
                  <a:latin typeface="Open Sans" panose="020B0606030504020204" pitchFamily="34" charset="0"/>
                  <a:ea typeface="ＭＳ Ｐゴシック" charset="0"/>
                  <a:cs typeface="Arial" panose="020B0604020202020204" pitchFamily="34" charset="0"/>
                </a:rPr>
                <a:t> سو ستانلي</a:t>
              </a: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ＭＳ Ｐゴシック" charset="0"/>
                  <a:cs typeface="+mn-cs"/>
                </a:rPr>
                <a:t>/ FreeBibleimages.org</a:t>
              </a:r>
              <a:endParaRPr kumimoji="0" lang="en-US" sz="1800" b="0"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endParaRPr>
            </a:p>
          </p:txBody>
        </p:sp>
      </p:grpSp>
    </p:spTree>
    <p:extLst>
      <p:ext uri="{BB962C8B-B14F-4D97-AF65-F5344CB8AC3E}">
        <p14:creationId xmlns:p14="http://schemas.microsoft.com/office/powerpoint/2010/main" val="68423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395F13-21D2-429F-BDDD-94F06DD4DBF1}"/>
              </a:ext>
            </a:extLst>
          </p:cNvPr>
          <p:cNvSpPr txBox="1">
            <a:spLocks noChangeArrowheads="1"/>
          </p:cNvSpPr>
          <p:nvPr/>
        </p:nvSpPr>
        <p:spPr bwMode="auto">
          <a:xfrm>
            <a:off x="0" y="29469"/>
            <a:ext cx="6328526" cy="8297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داخل وخارج السجن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326EA579-A27C-402C-90AB-2744B8CEFDEF}"/>
              </a:ext>
            </a:extLst>
          </p:cNvPr>
          <p:cNvSpPr txBox="1">
            <a:spLocks noChangeArrowheads="1"/>
          </p:cNvSpPr>
          <p:nvPr/>
        </p:nvSpPr>
        <p:spPr bwMode="auto">
          <a:xfrm>
            <a:off x="0" y="4108886"/>
            <a:ext cx="2081983" cy="829727"/>
          </a:xfrm>
          <a:prstGeom prst="rect">
            <a:avLst/>
          </a:prstGeom>
          <a:solidFill>
            <a:srgbClr val="017AFF"/>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إلقاء القبض</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 4</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110FABF6-5ECF-434F-8A9A-BFC656C26C7E}"/>
              </a:ext>
            </a:extLst>
          </p:cNvPr>
          <p:cNvSpPr txBox="1">
            <a:spLocks noChangeArrowheads="1"/>
          </p:cNvSpPr>
          <p:nvPr/>
        </p:nvSpPr>
        <p:spPr bwMode="auto">
          <a:xfrm>
            <a:off x="2093542" y="2140085"/>
            <a:ext cx="2258203" cy="2125220"/>
          </a:xfrm>
          <a:prstGeom prst="rect">
            <a:avLst/>
          </a:prstGeom>
          <a:solidFill>
            <a:srgbClr val="017AFF"/>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غرف مغلقة، حراس في الخارج</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 5</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A7606E17-306F-4343-AF03-596E09490A20}"/>
              </a:ext>
            </a:extLst>
          </p:cNvPr>
          <p:cNvSpPr txBox="1">
            <a:spLocks noChangeArrowheads="1"/>
          </p:cNvSpPr>
          <p:nvPr/>
        </p:nvSpPr>
        <p:spPr bwMode="auto">
          <a:xfrm>
            <a:off x="4512495" y="1835547"/>
            <a:ext cx="2205265" cy="1295875"/>
          </a:xfrm>
          <a:prstGeom prst="rect">
            <a:avLst/>
          </a:prstGeom>
          <a:solidFill>
            <a:srgbClr val="017AFF"/>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15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مقيدين مع الجنود</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 الرس</a:t>
            </a: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ل 12</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pic>
        <p:nvPicPr>
          <p:cNvPr id="8" name="Picture 7">
            <a:extLst>
              <a:ext uri="{FF2B5EF4-FFF2-40B4-BE49-F238E27FC236}">
                <a16:creationId xmlns:a16="http://schemas.microsoft.com/office/drawing/2014/main" id="{03788721-0A6E-46DE-9BF6-E80E5C8AA295}"/>
              </a:ext>
            </a:extLst>
          </p:cNvPr>
          <p:cNvPicPr>
            <a:picLocks noChangeAspect="1"/>
          </p:cNvPicPr>
          <p:nvPr/>
        </p:nvPicPr>
        <p:blipFill>
          <a:blip r:embed="rId3">
            <a:clrChange>
              <a:clrFrom>
                <a:srgbClr val="FFF200"/>
              </a:clrFrom>
              <a:clrTo>
                <a:srgbClr val="FFF200">
                  <a:alpha val="0"/>
                </a:srgbClr>
              </a:clrTo>
            </a:clrChange>
          </a:blip>
          <a:stretch>
            <a:fillRect/>
          </a:stretch>
        </p:blipFill>
        <p:spPr>
          <a:xfrm>
            <a:off x="-62276" y="5097294"/>
            <a:ext cx="1980723" cy="1566153"/>
          </a:xfrm>
          <a:prstGeom prst="rect">
            <a:avLst/>
          </a:prstGeom>
        </p:spPr>
      </p:pic>
      <p:pic>
        <p:nvPicPr>
          <p:cNvPr id="9" name="Picture 8">
            <a:extLst>
              <a:ext uri="{FF2B5EF4-FFF2-40B4-BE49-F238E27FC236}">
                <a16:creationId xmlns:a16="http://schemas.microsoft.com/office/drawing/2014/main" id="{F4BA3EBC-F93B-4E2A-B0FE-BB2E55A4B3F1}"/>
              </a:ext>
            </a:extLst>
          </p:cNvPr>
          <p:cNvPicPr>
            <a:picLocks noChangeAspect="1"/>
          </p:cNvPicPr>
          <p:nvPr/>
        </p:nvPicPr>
        <p:blipFill>
          <a:blip r:embed="rId3">
            <a:clrChange>
              <a:clrFrom>
                <a:srgbClr val="FFF200"/>
              </a:clrFrom>
              <a:clrTo>
                <a:srgbClr val="FFF200">
                  <a:alpha val="0"/>
                </a:srgbClr>
              </a:clrTo>
            </a:clrChange>
          </a:blip>
          <a:stretch>
            <a:fillRect/>
          </a:stretch>
        </p:blipFill>
        <p:spPr>
          <a:xfrm>
            <a:off x="2390478" y="4314217"/>
            <a:ext cx="1980723" cy="1566153"/>
          </a:xfrm>
          <a:prstGeom prst="rect">
            <a:avLst/>
          </a:prstGeom>
        </p:spPr>
      </p:pic>
      <p:pic>
        <p:nvPicPr>
          <p:cNvPr id="10" name="Picture 9">
            <a:extLst>
              <a:ext uri="{FF2B5EF4-FFF2-40B4-BE49-F238E27FC236}">
                <a16:creationId xmlns:a16="http://schemas.microsoft.com/office/drawing/2014/main" id="{9FD7215B-23C0-4420-A0FA-6584E664A697}"/>
              </a:ext>
            </a:extLst>
          </p:cNvPr>
          <p:cNvPicPr>
            <a:picLocks noChangeAspect="1"/>
          </p:cNvPicPr>
          <p:nvPr/>
        </p:nvPicPr>
        <p:blipFill>
          <a:blip r:embed="rId3">
            <a:clrChange>
              <a:clrFrom>
                <a:srgbClr val="FFF200"/>
              </a:clrFrom>
              <a:clrTo>
                <a:srgbClr val="FFF200">
                  <a:alpha val="0"/>
                </a:srgbClr>
              </a:clrTo>
            </a:clrChange>
          </a:blip>
          <a:stretch>
            <a:fillRect/>
          </a:stretch>
        </p:blipFill>
        <p:spPr>
          <a:xfrm>
            <a:off x="4576288" y="3477638"/>
            <a:ext cx="1980723" cy="1566153"/>
          </a:xfrm>
          <a:prstGeom prst="rect">
            <a:avLst/>
          </a:prstGeom>
        </p:spPr>
      </p:pic>
      <p:sp>
        <p:nvSpPr>
          <p:cNvPr id="12" name="Rectangle 2">
            <a:extLst>
              <a:ext uri="{FF2B5EF4-FFF2-40B4-BE49-F238E27FC236}">
                <a16:creationId xmlns:a16="http://schemas.microsoft.com/office/drawing/2014/main" id="{334CA3F5-3D45-4F8B-AC81-98F9A3EAA0DD}"/>
              </a:ext>
            </a:extLst>
          </p:cNvPr>
          <p:cNvSpPr txBox="1">
            <a:spLocks noChangeArrowheads="1"/>
          </p:cNvSpPr>
          <p:nvPr/>
        </p:nvSpPr>
        <p:spPr bwMode="auto">
          <a:xfrm>
            <a:off x="6793242" y="539672"/>
            <a:ext cx="1980723" cy="1775511"/>
          </a:xfrm>
          <a:prstGeom prst="rect">
            <a:avLst/>
          </a:prstGeom>
          <a:solidFill>
            <a:srgbClr val="017AFF"/>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15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زنزانة داخلية وقيود</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 الرسل</a:t>
            </a:r>
            <a:r>
              <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16</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pic>
        <p:nvPicPr>
          <p:cNvPr id="13" name="Picture 12">
            <a:extLst>
              <a:ext uri="{FF2B5EF4-FFF2-40B4-BE49-F238E27FC236}">
                <a16:creationId xmlns:a16="http://schemas.microsoft.com/office/drawing/2014/main" id="{F726B189-E49B-4780-B4A1-29CD5AD0EA8B}"/>
              </a:ext>
            </a:extLst>
          </p:cNvPr>
          <p:cNvPicPr>
            <a:picLocks noChangeAspect="1"/>
          </p:cNvPicPr>
          <p:nvPr/>
        </p:nvPicPr>
        <p:blipFill>
          <a:blip r:embed="rId3">
            <a:clrChange>
              <a:clrFrom>
                <a:srgbClr val="FFF200"/>
              </a:clrFrom>
              <a:clrTo>
                <a:srgbClr val="FFF200">
                  <a:alpha val="0"/>
                </a:srgbClr>
              </a:clrTo>
            </a:clrChange>
          </a:blip>
          <a:stretch>
            <a:fillRect/>
          </a:stretch>
        </p:blipFill>
        <p:spPr>
          <a:xfrm>
            <a:off x="6717761" y="2534626"/>
            <a:ext cx="1980723" cy="1566153"/>
          </a:xfrm>
          <a:prstGeom prst="rect">
            <a:avLst/>
          </a:prstGeom>
        </p:spPr>
      </p:pic>
      <p:sp>
        <p:nvSpPr>
          <p:cNvPr id="14" name="Text Box 11">
            <a:extLst>
              <a:ext uri="{FF2B5EF4-FFF2-40B4-BE49-F238E27FC236}">
                <a16:creationId xmlns:a16="http://schemas.microsoft.com/office/drawing/2014/main" id="{BBA4E305-7D9F-4878-B1CD-DC225E5F8F37}"/>
              </a:ext>
            </a:extLst>
          </p:cNvPr>
          <p:cNvSpPr txBox="1">
            <a:spLocks noChangeArrowheads="1"/>
          </p:cNvSpPr>
          <p:nvPr/>
        </p:nvSpPr>
        <p:spPr bwMode="auto">
          <a:xfrm rot="20358251">
            <a:off x="591926" y="3993305"/>
            <a:ext cx="6218633" cy="1446443"/>
          </a:xfrm>
          <a:prstGeom prst="rect">
            <a:avLst/>
          </a:prstGeom>
          <a:noFill/>
          <a:ln w="9525">
            <a:noFill/>
            <a:miter lim="800000"/>
            <a:headEnd/>
            <a:tailEnd/>
          </a:ln>
          <a:effectLst/>
        </p:spPr>
        <p:txBody>
          <a:bodyPr wrap="square" lIns="91334" tIns="45667" rIns="91334" bIns="45667">
            <a:spAutoFit/>
          </a:body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8000"/>
                </a:solidFill>
                <a:effectLst>
                  <a:glow rad="190500">
                    <a:srgbClr val="000000"/>
                  </a:glow>
                </a:effectLst>
                <a:uLnTx/>
                <a:uFillTx/>
                <a:latin typeface="Arial" panose="020B0604020202020204" pitchFamily="34" charset="0"/>
                <a:ea typeface="ＭＳ Ｐゴシック"/>
                <a:cs typeface="Arial" panose="020B0604020202020204" pitchFamily="34" charset="0"/>
              </a:rPr>
              <a:t>أورشليم</a:t>
            </a:r>
            <a:endParaRPr kumimoji="0" lang="en-US" sz="8800" b="1" u="none" strike="noStrike" kern="1200" cap="none" spc="0" normalizeH="0" baseline="0" noProof="0" dirty="0">
              <a:ln>
                <a:noFill/>
              </a:ln>
              <a:solidFill>
                <a:srgbClr val="FF8000"/>
              </a:solidFill>
              <a:effectLst>
                <a:glow rad="190500">
                  <a:srgbClr val="000000"/>
                </a:glow>
              </a:effectLst>
              <a:uLnTx/>
              <a:uFillTx/>
              <a:latin typeface="Arial" panose="020B0604020202020204" pitchFamily="34" charset="0"/>
              <a:ea typeface="ＭＳ Ｐゴシック"/>
              <a:cs typeface="Arial" panose="020B0604020202020204" pitchFamily="34" charset="0"/>
            </a:endParaRPr>
          </a:p>
        </p:txBody>
      </p:sp>
      <p:sp>
        <p:nvSpPr>
          <p:cNvPr id="15" name="Text Box 7">
            <a:extLst>
              <a:ext uri="{FF2B5EF4-FFF2-40B4-BE49-F238E27FC236}">
                <a16:creationId xmlns:a16="http://schemas.microsoft.com/office/drawing/2014/main" id="{B5002F9E-493C-4B12-8DDE-22F7C342415F}"/>
              </a:ext>
            </a:extLst>
          </p:cNvPr>
          <p:cNvSpPr txBox="1">
            <a:spLocks noChangeArrowheads="1"/>
          </p:cNvSpPr>
          <p:nvPr/>
        </p:nvSpPr>
        <p:spPr bwMode="auto">
          <a:xfrm>
            <a:off x="6717761" y="4220183"/>
            <a:ext cx="1980723" cy="1569553"/>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8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أقصى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800" b="1" dirty="0">
                <a:solidFill>
                  <a:srgbClr val="FFFF00"/>
                </a:solidFill>
                <a:effectLst>
                  <a:glow rad="101600">
                    <a:srgbClr val="000000">
                      <a:alpha val="75000"/>
                    </a:srgbClr>
                  </a:glow>
                </a:effectLst>
                <a:latin typeface="Arial" panose="020B0604020202020204" pitchFamily="34" charset="0"/>
                <a:cs typeface="Arial" panose="020B0604020202020204" pitchFamily="34" charset="0"/>
              </a:rPr>
              <a:t>الأرض</a:t>
            </a:r>
            <a:endParaRPr kumimoji="0" lang="en-US" sz="48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617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4" grpId="0"/>
      <p:bldP spid="15"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BD0AC91-559C-49C5-89DB-097925E4C4E5}"/>
              </a:ext>
            </a:extLst>
          </p:cNvPr>
          <p:cNvSpPr txBox="1">
            <a:spLocks noChangeArrowheads="1"/>
          </p:cNvSpPr>
          <p:nvPr/>
        </p:nvSpPr>
        <p:spPr bwMode="auto">
          <a:xfrm>
            <a:off x="0" y="29469"/>
            <a:ext cx="6328526" cy="8297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داخل وخارج السجن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D77237F2-282E-48C5-87CB-613FEE26B004}"/>
              </a:ext>
            </a:extLst>
          </p:cNvPr>
          <p:cNvPicPr>
            <a:picLocks noChangeAspect="1"/>
          </p:cNvPicPr>
          <p:nvPr/>
        </p:nvPicPr>
        <p:blipFill rotWithShape="1">
          <a:blip r:embed="rId2"/>
          <a:srcRect t="5152"/>
          <a:stretch/>
        </p:blipFill>
        <p:spPr>
          <a:xfrm>
            <a:off x="272375" y="1453339"/>
            <a:ext cx="5136204" cy="3653681"/>
          </a:xfrm>
          <a:prstGeom prst="rect">
            <a:avLst/>
          </a:prstGeom>
        </p:spPr>
      </p:pic>
      <p:sp>
        <p:nvSpPr>
          <p:cNvPr id="7" name="TextBox 6">
            <a:extLst>
              <a:ext uri="{FF2B5EF4-FFF2-40B4-BE49-F238E27FC236}">
                <a16:creationId xmlns:a16="http://schemas.microsoft.com/office/drawing/2014/main" id="{D4F6EFF9-F8E6-4898-8226-19C848EF4913}"/>
              </a:ext>
            </a:extLst>
          </p:cNvPr>
          <p:cNvSpPr txBox="1"/>
          <p:nvPr/>
        </p:nvSpPr>
        <p:spPr>
          <a:xfrm>
            <a:off x="0" y="6361761"/>
            <a:ext cx="469845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ＭＳ Ｐゴシック" charset="0"/>
                <a:cs typeface="+mn-cs"/>
              </a:rPr>
              <a:t> </a:t>
            </a:r>
            <a:r>
              <a:rPr lang="ar-JO" sz="1800" b="1" dirty="0">
                <a:solidFill>
                  <a:prstClr val="white"/>
                </a:solidFill>
                <a:latin typeface="Open Sans" panose="020B0606030504020204" pitchFamily="34" charset="0"/>
                <a:cs typeface="Arial" panose="020B0604020202020204" pitchFamily="34" charset="0"/>
              </a:rPr>
              <a:t>سو ستانلي</a:t>
            </a: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ＭＳ Ｐゴシック" charset="0"/>
                <a:cs typeface="+mn-cs"/>
              </a:rPr>
              <a:t> / FreeBibleimages.org</a:t>
            </a:r>
            <a:endParaRPr kumimoji="0" lang="en-US" sz="1800" b="0"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endParaRPr>
          </a:p>
        </p:txBody>
      </p:sp>
      <p:sp>
        <p:nvSpPr>
          <p:cNvPr id="9" name="TextBox 8">
            <a:extLst>
              <a:ext uri="{FF2B5EF4-FFF2-40B4-BE49-F238E27FC236}">
                <a16:creationId xmlns:a16="http://schemas.microsoft.com/office/drawing/2014/main" id="{51B29D76-E55B-4BF1-9F16-29E4874D8F2E}"/>
              </a:ext>
            </a:extLst>
          </p:cNvPr>
          <p:cNvSpPr txBox="1"/>
          <p:nvPr/>
        </p:nvSpPr>
        <p:spPr>
          <a:xfrm>
            <a:off x="661482" y="4414522"/>
            <a:ext cx="7315199" cy="954107"/>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b="1" dirty="0">
                <a:solidFill>
                  <a:prstClr val="white"/>
                </a:solidFill>
                <a:latin typeface="Arial" panose="020B0604020202020204" pitchFamily="34" charset="0"/>
                <a:cs typeface="Arial" panose="020B0604020202020204" pitchFamily="34" charset="0"/>
              </a:rPr>
              <a:t>25 ونحو نصف الليل كان بولس وسيلا يصليان ويسبحان الله والمسجونون يسمعوهما</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51765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7;p2">
            <a:extLst>
              <a:ext uri="{FF2B5EF4-FFF2-40B4-BE49-F238E27FC236}">
                <a16:creationId xmlns:a16="http://schemas.microsoft.com/office/drawing/2014/main" id="{A35C15F7-F4B8-472D-96C6-7961559A3672}"/>
              </a:ext>
            </a:extLst>
          </p:cNvPr>
          <p:cNvSpPr txBox="1"/>
          <p:nvPr/>
        </p:nvSpPr>
        <p:spPr>
          <a:xfrm>
            <a:off x="111642" y="873626"/>
            <a:ext cx="8920716" cy="4524275"/>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sym typeface="Arial"/>
              </a:rPr>
              <a:t>أؤمن بالله أبانا</a:t>
            </a:r>
          </a:p>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sym typeface="Arial"/>
              </a:rPr>
              <a:t>أؤمن بالمسيح الإبن</a:t>
            </a:r>
          </a:p>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sym typeface="Arial"/>
              </a:rPr>
              <a:t>أؤمن بالروح القدس</a:t>
            </a:r>
          </a:p>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sym typeface="Arial"/>
              </a:rPr>
              <a:t>إلهنا ثلاثة في الواحد</a:t>
            </a:r>
          </a:p>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sym typeface="Arial"/>
              </a:rPr>
              <a:t>أؤمن بالقيامة</a:t>
            </a:r>
          </a:p>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sym typeface="Arial"/>
              </a:rPr>
              <a:t>أننا سنقوم ثانية</a:t>
            </a:r>
          </a:p>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sym typeface="Arial"/>
              </a:rPr>
              <a:t>لأني أؤمن باسم يسوع</a:t>
            </a:r>
          </a:p>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endParaRPr kumimoji="0" lang="en-US" sz="36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endParaRPr>
          </a:p>
        </p:txBody>
      </p:sp>
    </p:spTree>
    <p:extLst>
      <p:ext uri="{BB962C8B-B14F-4D97-AF65-F5344CB8AC3E}">
        <p14:creationId xmlns:p14="http://schemas.microsoft.com/office/powerpoint/2010/main" val="155822398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E5D75DC-50AD-495E-B7FC-C9BAA2BA45B9}"/>
              </a:ext>
            </a:extLst>
          </p:cNvPr>
          <p:cNvSpPr txBox="1">
            <a:spLocks noChangeArrowheads="1"/>
          </p:cNvSpPr>
          <p:nvPr/>
        </p:nvSpPr>
        <p:spPr bwMode="auto">
          <a:xfrm>
            <a:off x="0" y="29469"/>
            <a:ext cx="6328526" cy="8297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داخل وخارج السجن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642B69D0-CD6D-4AC7-93B2-C63BCBA8D0C4}"/>
              </a:ext>
            </a:extLst>
          </p:cNvPr>
          <p:cNvSpPr txBox="1"/>
          <p:nvPr/>
        </p:nvSpPr>
        <p:spPr>
          <a:xfrm>
            <a:off x="0" y="6388070"/>
            <a:ext cx="469845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ＭＳ Ｐゴシック" charset="0"/>
                <a:cs typeface="+mn-cs"/>
              </a:rPr>
              <a:t> </a:t>
            </a:r>
            <a:r>
              <a:rPr lang="ar-JO" sz="1800" b="1" dirty="0">
                <a:solidFill>
                  <a:prstClr val="white"/>
                </a:solidFill>
                <a:latin typeface="Open Sans" panose="020B0606030504020204" pitchFamily="34" charset="0"/>
                <a:cs typeface="Arial" panose="020B0604020202020204" pitchFamily="34" charset="0"/>
              </a:rPr>
              <a:t>سو ستانلي</a:t>
            </a: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ＭＳ Ｐゴシック" charset="0"/>
                <a:cs typeface="+mn-cs"/>
              </a:rPr>
              <a:t> / FreeBibleimages.org</a:t>
            </a:r>
            <a:endParaRPr kumimoji="0" lang="en-US" sz="1800" b="0"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endParaRPr>
          </a:p>
        </p:txBody>
      </p:sp>
      <p:pic>
        <p:nvPicPr>
          <p:cNvPr id="9" name="Picture 8">
            <a:extLst>
              <a:ext uri="{FF2B5EF4-FFF2-40B4-BE49-F238E27FC236}">
                <a16:creationId xmlns:a16="http://schemas.microsoft.com/office/drawing/2014/main" id="{75E1F0A9-9CA6-403A-A593-EEA5846651F5}"/>
              </a:ext>
            </a:extLst>
          </p:cNvPr>
          <p:cNvPicPr>
            <a:picLocks noChangeAspect="1"/>
          </p:cNvPicPr>
          <p:nvPr/>
        </p:nvPicPr>
        <p:blipFill>
          <a:blip r:embed="rId2"/>
          <a:stretch>
            <a:fillRect/>
          </a:stretch>
        </p:blipFill>
        <p:spPr>
          <a:xfrm>
            <a:off x="702023" y="1381407"/>
            <a:ext cx="6536986" cy="4902740"/>
          </a:xfrm>
          <a:prstGeom prst="rect">
            <a:avLst/>
          </a:prstGeom>
        </p:spPr>
      </p:pic>
      <p:pic>
        <p:nvPicPr>
          <p:cNvPr id="10" name="Picture 9">
            <a:extLst>
              <a:ext uri="{FF2B5EF4-FFF2-40B4-BE49-F238E27FC236}">
                <a16:creationId xmlns:a16="http://schemas.microsoft.com/office/drawing/2014/main" id="{C62DC8A8-AF9D-4B56-992E-0EAB2D92FD3A}"/>
              </a:ext>
            </a:extLst>
          </p:cNvPr>
          <p:cNvPicPr>
            <a:picLocks noChangeAspect="1"/>
          </p:cNvPicPr>
          <p:nvPr/>
        </p:nvPicPr>
        <p:blipFill>
          <a:blip r:embed="rId3"/>
          <a:stretch>
            <a:fillRect/>
          </a:stretch>
        </p:blipFill>
        <p:spPr>
          <a:xfrm>
            <a:off x="702023" y="1381407"/>
            <a:ext cx="6536987" cy="4902740"/>
          </a:xfrm>
          <a:prstGeom prst="rect">
            <a:avLst/>
          </a:prstGeom>
        </p:spPr>
      </p:pic>
    </p:spTree>
    <p:extLst>
      <p:ext uri="{BB962C8B-B14F-4D97-AF65-F5344CB8AC3E}">
        <p14:creationId xmlns:p14="http://schemas.microsoft.com/office/powerpoint/2010/main" val="345280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E5D75DC-50AD-495E-B7FC-C9BAA2BA45B9}"/>
              </a:ext>
            </a:extLst>
          </p:cNvPr>
          <p:cNvSpPr txBox="1">
            <a:spLocks noChangeArrowheads="1"/>
          </p:cNvSpPr>
          <p:nvPr/>
        </p:nvSpPr>
        <p:spPr bwMode="auto">
          <a:xfrm>
            <a:off x="283978" y="196851"/>
            <a:ext cx="7918315" cy="8297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ممَّ كان السجان خائفاً؟</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FB698054-D0A6-4E8A-88CF-A7B560FE2F91}"/>
              </a:ext>
            </a:extLst>
          </p:cNvPr>
          <p:cNvSpPr txBox="1"/>
          <p:nvPr/>
        </p:nvSpPr>
        <p:spPr>
          <a:xfrm>
            <a:off x="283978" y="1843298"/>
            <a:ext cx="3882189" cy="2062103"/>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3200" b="1" dirty="0">
                <a:solidFill>
                  <a:prstClr val="white"/>
                </a:solidFill>
                <a:effectLst>
                  <a:glow rad="127000">
                    <a:prstClr val="black"/>
                  </a:glow>
                </a:effectLst>
                <a:latin typeface="Arial" panose="020B0604020202020204" pitchFamily="34" charset="0"/>
                <a:cs typeface="Arial" panose="020B0604020202020204" pitchFamily="34" charset="0"/>
              </a:rPr>
              <a:t>27 ولما ساتيقظ حافظ السجن ورأى أبواب السجن مفتوحة استل سيفه وكان مزمعاً أن يقتل نفسه </a:t>
            </a:r>
            <a:endParaRPr kumimoji="0" lang="en-US" sz="32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11" name="TextBox 10">
            <a:extLst>
              <a:ext uri="{FF2B5EF4-FFF2-40B4-BE49-F238E27FC236}">
                <a16:creationId xmlns:a16="http://schemas.microsoft.com/office/drawing/2014/main" id="{80F9F20E-AED4-4C23-B835-B49AB0EA8D58}"/>
              </a:ext>
            </a:extLst>
          </p:cNvPr>
          <p:cNvSpPr txBox="1"/>
          <p:nvPr/>
        </p:nvSpPr>
        <p:spPr>
          <a:xfrm>
            <a:off x="4977835" y="3429000"/>
            <a:ext cx="3420209" cy="70788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glow rad="127000">
                    <a:prstClr val="black"/>
                  </a:glow>
                </a:effectLst>
                <a:uLnTx/>
                <a:uFillTx/>
                <a:latin typeface="Arial Black" panose="020B0A04020102020204" pitchFamily="34" charset="0"/>
                <a:ea typeface="ＭＳ Ｐゴシック" charset="0"/>
                <a:cs typeface="Arial" panose="020B0604020202020204" pitchFamily="34" charset="0"/>
              </a:rPr>
              <a:t>السلطات</a:t>
            </a:r>
            <a:endParaRPr kumimoji="0" lang="en-US" sz="4000" b="1" u="none" strike="noStrike" kern="1200" cap="none" spc="0" normalizeH="0" baseline="0" noProof="0" dirty="0">
              <a:ln>
                <a:noFill/>
              </a:ln>
              <a:solidFill>
                <a:prstClr val="white"/>
              </a:solidFill>
              <a:effectLst>
                <a:glow rad="127000">
                  <a:prstClr val="black"/>
                </a:glow>
              </a:effectLst>
              <a:uLnTx/>
              <a:uFillTx/>
              <a:latin typeface="Arial Black" panose="020B0A040201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219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11" grpId="0" build="allAtOnce"/>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E5D75DC-50AD-495E-B7FC-C9BAA2BA45B9}"/>
              </a:ext>
            </a:extLst>
          </p:cNvPr>
          <p:cNvSpPr txBox="1">
            <a:spLocks noChangeArrowheads="1"/>
          </p:cNvSpPr>
          <p:nvPr/>
        </p:nvSpPr>
        <p:spPr bwMode="auto">
          <a:xfrm>
            <a:off x="283978" y="196851"/>
            <a:ext cx="7918315" cy="8297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ممَّ كان السجان خائفاً؟</a:t>
            </a:r>
          </a:p>
        </p:txBody>
      </p:sp>
      <p:sp>
        <p:nvSpPr>
          <p:cNvPr id="8" name="TextBox 7">
            <a:extLst>
              <a:ext uri="{FF2B5EF4-FFF2-40B4-BE49-F238E27FC236}">
                <a16:creationId xmlns:a16="http://schemas.microsoft.com/office/drawing/2014/main" id="{FB698054-D0A6-4E8A-88CF-A7B560FE2F91}"/>
              </a:ext>
            </a:extLst>
          </p:cNvPr>
          <p:cNvSpPr txBox="1"/>
          <p:nvPr/>
        </p:nvSpPr>
        <p:spPr>
          <a:xfrm>
            <a:off x="283978" y="1843298"/>
            <a:ext cx="4432401" cy="304698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3200" b="1" dirty="0">
                <a:solidFill>
                  <a:prstClr val="white"/>
                </a:solidFill>
                <a:effectLst>
                  <a:glow rad="127000">
                    <a:prstClr val="black"/>
                  </a:glow>
                </a:effectLst>
                <a:latin typeface="Arial" panose="020B0604020202020204" pitchFamily="34" charset="0"/>
                <a:cs typeface="Arial" panose="020B0604020202020204" pitchFamily="34" charset="0"/>
              </a:rPr>
              <a:t>28 فنادى بولس بصوت عظيم قائلاً: لا تفعل بنفسك شيئاً ردياً لأن جميعنا ههنا.</a:t>
            </a:r>
            <a:endParaRPr kumimoji="0" lang="en-US" sz="32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lang="ar-JO" sz="3200" b="1" dirty="0">
                <a:solidFill>
                  <a:prstClr val="white"/>
                </a:solidFill>
                <a:effectLst>
                  <a:glow rad="127000">
                    <a:prstClr val="black"/>
                  </a:glow>
                </a:effectLst>
                <a:latin typeface="Arial" panose="020B0604020202020204" pitchFamily="34" charset="0"/>
                <a:cs typeface="Arial" panose="020B0604020202020204" pitchFamily="34" charset="0"/>
              </a:rPr>
              <a:t>29 فطلب ضوءًا واندفع إلى داخل وخرَّ لبولس وسيلا وهو مرتعد</a:t>
            </a:r>
            <a:r>
              <a:rPr kumimoji="0" lang="en-US" sz="32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a:t>
            </a:r>
          </a:p>
        </p:txBody>
      </p:sp>
      <p:sp>
        <p:nvSpPr>
          <p:cNvPr id="11" name="TextBox 10">
            <a:extLst>
              <a:ext uri="{FF2B5EF4-FFF2-40B4-BE49-F238E27FC236}">
                <a16:creationId xmlns:a16="http://schemas.microsoft.com/office/drawing/2014/main" id="{80F9F20E-AED4-4C23-B835-B49AB0EA8D58}"/>
              </a:ext>
            </a:extLst>
          </p:cNvPr>
          <p:cNvSpPr txBox="1"/>
          <p:nvPr/>
        </p:nvSpPr>
        <p:spPr>
          <a:xfrm>
            <a:off x="6070060" y="2106038"/>
            <a:ext cx="1880512" cy="70788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glow rad="127000">
                    <a:prstClr val="black"/>
                  </a:glow>
                </a:effectLst>
                <a:uLnTx/>
                <a:uFillTx/>
                <a:latin typeface="Arial Black" panose="020B0A04020102020204" pitchFamily="34" charset="0"/>
                <a:ea typeface="ＭＳ Ｐゴシック" charset="0"/>
                <a:cs typeface="Arial" panose="020B0604020202020204" pitchFamily="34" charset="0"/>
              </a:rPr>
              <a:t>الله</a:t>
            </a:r>
            <a:endParaRPr kumimoji="0" lang="en-US" sz="4000" b="1" u="none" strike="noStrike" kern="1200" cap="none" spc="0" normalizeH="0" baseline="0" noProof="0" dirty="0">
              <a:ln>
                <a:noFill/>
              </a:ln>
              <a:solidFill>
                <a:prstClr val="white"/>
              </a:solidFill>
              <a:effectLst>
                <a:glow rad="127000">
                  <a:prstClr val="black"/>
                </a:glow>
              </a:effectLst>
              <a:uLnTx/>
              <a:uFillTx/>
              <a:latin typeface="Arial Black" panose="020B0A040201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76AF4611-A3F1-4730-835E-CD61714EF995}"/>
              </a:ext>
            </a:extLst>
          </p:cNvPr>
          <p:cNvSpPr txBox="1"/>
          <p:nvPr/>
        </p:nvSpPr>
        <p:spPr>
          <a:xfrm>
            <a:off x="5437422" y="3429000"/>
            <a:ext cx="3422599" cy="1446550"/>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ماذا ينبغي أن أفعل لكي أخلص؟</a:t>
            </a:r>
            <a:endParaRPr kumimoji="0" lang="en-US" sz="4400" b="1"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0555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5"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195D0B-2AB4-44F0-84FA-4276A5785E25}"/>
              </a:ext>
            </a:extLst>
          </p:cNvPr>
          <p:cNvSpPr txBox="1">
            <a:spLocks noChangeArrowheads="1"/>
          </p:cNvSpPr>
          <p:nvPr/>
        </p:nvSpPr>
        <p:spPr bwMode="auto">
          <a:xfrm>
            <a:off x="136187" y="2273030"/>
            <a:ext cx="8735439"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يعلن الله عن نفسه</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خلال تصرفات تلاميذه</a:t>
            </a:r>
            <a:r>
              <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لهؤلاء الذين يطلبونه</a:t>
            </a:r>
          </a:p>
          <a:p>
            <a:pPr marL="0" marR="0" lvl="0" indent="0" algn="ctr" defTabSz="914400" rtl="0" eaLnBrk="0" fontAlgn="base" latinLnBrk="0" hangingPunct="0">
              <a:lnSpc>
                <a:spcPct val="108000"/>
              </a:lnSpc>
              <a:spcBef>
                <a:spcPct val="0"/>
              </a:spcBef>
              <a:spcAft>
                <a:spcPct val="0"/>
              </a:spcAft>
              <a:buClrTx/>
              <a:buSzTx/>
              <a:buFontTx/>
              <a:buNone/>
              <a:tabLst/>
              <a:defRPr/>
            </a:pPr>
            <a:r>
              <a:rPr lang="ar-JO"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ويعبدونه</a:t>
            </a:r>
            <a:endParaRPr kumimoji="0" lang="en-US"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8932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E5D75DC-50AD-495E-B7FC-C9BAA2BA45B9}"/>
              </a:ext>
            </a:extLst>
          </p:cNvPr>
          <p:cNvSpPr txBox="1">
            <a:spLocks noChangeArrowheads="1"/>
          </p:cNvSpPr>
          <p:nvPr/>
        </p:nvSpPr>
        <p:spPr bwMode="auto">
          <a:xfrm>
            <a:off x="283978" y="196851"/>
            <a:ext cx="7918315" cy="8297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ماذا ينبغي أن أفعل؟</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FB698054-D0A6-4E8A-88CF-A7B560FE2F91}"/>
              </a:ext>
            </a:extLst>
          </p:cNvPr>
          <p:cNvSpPr txBox="1"/>
          <p:nvPr/>
        </p:nvSpPr>
        <p:spPr>
          <a:xfrm>
            <a:off x="283978" y="1648745"/>
            <a:ext cx="8684924" cy="58477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3200" b="1" dirty="0">
                <a:solidFill>
                  <a:prstClr val="white"/>
                </a:solidFill>
                <a:effectLst>
                  <a:glow rad="127000">
                    <a:prstClr val="black"/>
                  </a:glow>
                </a:effectLst>
                <a:latin typeface="Arial" panose="020B0604020202020204" pitchFamily="34" charset="0"/>
                <a:cs typeface="Arial" panose="020B0604020202020204" pitchFamily="34" charset="0"/>
              </a:rPr>
              <a:t>31 ... آمن بالرب يسوع المسيح فتخلص أنت وأهل بيتك</a:t>
            </a:r>
            <a:endParaRPr kumimoji="0" lang="en-US" sz="32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0D3E0839-F868-4A2F-ADEA-3736D5219A2E}"/>
              </a:ext>
            </a:extLst>
          </p:cNvPr>
          <p:cNvSpPr txBox="1"/>
          <p:nvPr/>
        </p:nvSpPr>
        <p:spPr>
          <a:xfrm>
            <a:off x="0" y="2636912"/>
            <a:ext cx="8968901" cy="138499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b="1" u="sng" dirty="0">
                <a:solidFill>
                  <a:prstClr val="white"/>
                </a:solidFill>
                <a:effectLst>
                  <a:glow rad="127000">
                    <a:prstClr val="black"/>
                  </a:glow>
                </a:effectLst>
                <a:latin typeface="Arial" panose="020B0604020202020204" pitchFamily="34" charset="0"/>
                <a:cs typeface="Arial" panose="020B0604020202020204" pitchFamily="34" charset="0"/>
              </a:rPr>
              <a:t>أعمال الرسل 8: 36 </a:t>
            </a:r>
            <a:r>
              <a:rPr lang="ar-JO" sz="2800" b="1" dirty="0">
                <a:solidFill>
                  <a:prstClr val="white"/>
                </a:solidFill>
                <a:effectLst>
                  <a:glow rad="127000">
                    <a:prstClr val="black"/>
                  </a:glow>
                </a:effectLst>
                <a:latin typeface="Arial" panose="020B0604020202020204" pitchFamily="34" charset="0"/>
                <a:cs typeface="Arial" panose="020B0604020202020204" pitchFamily="34" charset="0"/>
              </a:rPr>
              <a:t>ماذا يمنع أن أعتمد؟</a:t>
            </a:r>
          </a:p>
          <a:p>
            <a:pPr marL="0" marR="0" lvl="0" indent="0" algn="r" defTabSz="457200" rtl="0" eaLnBrk="1" fontAlgn="auto" latinLnBrk="0" hangingPunct="1">
              <a:lnSpc>
                <a:spcPct val="100000"/>
              </a:lnSpc>
              <a:spcBef>
                <a:spcPts val="0"/>
              </a:spcBef>
              <a:spcAft>
                <a:spcPts val="0"/>
              </a:spcAft>
              <a:buClrTx/>
              <a:buSzTx/>
              <a:buFontTx/>
              <a:buNone/>
              <a:tabLst/>
              <a:defRPr/>
            </a:pPr>
            <a:r>
              <a:rPr lang="ar-JO" sz="2800" b="1" dirty="0">
                <a:solidFill>
                  <a:prstClr val="white"/>
                </a:solidFill>
                <a:effectLst>
                  <a:glow rad="127000">
                    <a:prstClr val="black"/>
                  </a:glow>
                </a:effectLst>
                <a:latin typeface="Arial" panose="020B0604020202020204" pitchFamily="34" charset="0"/>
                <a:cs typeface="Arial" panose="020B0604020202020204" pitchFamily="34" charset="0"/>
              </a:rPr>
              <a:t>37 فقال فيلبس: إن كنت تؤمن من كل قلبك يجوز فأجاب وقال: أنا أؤمن أن يسوع المسيح هو ابن الله.</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3088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578CA-8F4D-A2C1-7F2D-8EB61D957E6D}"/>
            </a:ext>
          </a:extLst>
        </p:cNvPr>
        <p:cNvGrpSpPr/>
        <p:nvPr/>
      </p:nvGrpSpPr>
      <p:grpSpPr>
        <a:xfrm>
          <a:off x="0" y="0"/>
          <a:ext cx="0" cy="0"/>
          <a:chOff x="0" y="0"/>
          <a:chExt cx="0" cy="0"/>
        </a:xfrm>
      </p:grpSpPr>
      <p:sp>
        <p:nvSpPr>
          <p:cNvPr id="8" name="Rectangle 2">
            <a:extLst>
              <a:ext uri="{FF2B5EF4-FFF2-40B4-BE49-F238E27FC236}">
                <a16:creationId xmlns:a16="http://schemas.microsoft.com/office/drawing/2014/main" id="{A0046FB2-91FA-C3A1-1252-6633668B3CA5}"/>
              </a:ext>
            </a:extLst>
          </p:cNvPr>
          <p:cNvSpPr txBox="1">
            <a:spLocks noChangeArrowheads="1"/>
          </p:cNvSpPr>
          <p:nvPr/>
        </p:nvSpPr>
        <p:spPr bwMode="auto">
          <a:xfrm>
            <a:off x="345431" y="2718320"/>
            <a:ext cx="5090665" cy="373060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دعوة للخدمة من قبل بولس وآخرين (16: 11- 15).</a:t>
            </a:r>
          </a:p>
          <a:p>
            <a:pPr marL="571500" marR="0" lvl="0" indent="-5715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ليس بشهادة روح العرافة </a:t>
            </a:r>
          </a:p>
          <a:p>
            <a:pPr marL="0" marR="0" lvl="0" indent="0" algn="r" defTabSz="914400" rtl="1" eaLnBrk="0" fontAlgn="base" latinLnBrk="0" hangingPunct="0">
              <a:lnSpc>
                <a:spcPct val="108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(16: 16- 23).</a:t>
            </a: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خلال أعمال تلاميذه </a:t>
            </a:r>
          </a:p>
          <a:p>
            <a:pPr marL="0" marR="0" lvl="0" indent="0" algn="r" defTabSz="914400" rtl="1" eaLnBrk="0" fontAlgn="base" latinLnBrk="0" hangingPunct="0">
              <a:lnSpc>
                <a:spcPct val="108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(16: 24- 40).</a:t>
            </a:r>
          </a:p>
          <a:p>
            <a:pPr marL="0" marR="0" lvl="0" indent="0" algn="r" defTabSz="914400" rtl="1" eaLnBrk="0" fontAlgn="base" latinLnBrk="0" hangingPunct="0">
              <a:lnSpc>
                <a:spcPct val="108000"/>
              </a:lnSpc>
              <a:spcBef>
                <a:spcPct val="0"/>
              </a:spcBef>
              <a:spcAft>
                <a:spcPct val="0"/>
              </a:spcAft>
              <a:buClrTx/>
              <a:buSzTx/>
              <a:buFontTx/>
              <a:buNone/>
              <a:tabLst/>
              <a:defRPr/>
            </a:pPr>
            <a:endPar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8000"/>
              </a:lnSpc>
              <a:spcBef>
                <a:spcPct val="0"/>
              </a:spcBef>
              <a:spcAft>
                <a:spcPct val="0"/>
              </a:spcAft>
              <a:buClrTx/>
              <a:buSzTx/>
              <a:buFontTx/>
              <a:buNone/>
              <a:tabLst/>
              <a:defRPr/>
            </a:pP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8000"/>
              </a:lnSpc>
              <a:spcBef>
                <a:spcPct val="0"/>
              </a:spcBef>
              <a:spcAft>
                <a:spcPct val="0"/>
              </a:spcAft>
              <a:buClrTx/>
              <a:buSzTx/>
              <a:buFontTx/>
              <a:buNone/>
              <a:tabLst/>
              <a:defRPr/>
            </a:pP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9DC22756-8904-CA68-6C2D-171BD7CCB130}"/>
              </a:ext>
            </a:extLst>
          </p:cNvPr>
          <p:cNvSpPr txBox="1">
            <a:spLocks noChangeArrowheads="1"/>
          </p:cNvSpPr>
          <p:nvPr/>
        </p:nvSpPr>
        <p:spPr bwMode="auto">
          <a:xfrm>
            <a:off x="204280" y="157821"/>
            <a:ext cx="8735439"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يعلن الله </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عن نفسه لأولئك الذين</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يطلبونه ويعبدونه (أعمال الرسل 16).</a:t>
            </a:r>
            <a:endParaRPr kumimoji="0" lang="en-US"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58D700AF-3BEB-5197-1A19-233B9BEBA7A6}"/>
              </a:ext>
            </a:extLst>
          </p:cNvPr>
          <p:cNvSpPr txBox="1">
            <a:spLocks noChangeArrowheads="1"/>
          </p:cNvSpPr>
          <p:nvPr/>
        </p:nvSpPr>
        <p:spPr bwMode="auto">
          <a:xfrm>
            <a:off x="6156176" y="2695625"/>
            <a:ext cx="2880319" cy="375330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514350" marR="0" lvl="0" indent="-514350" algn="r" defTabSz="914400" rtl="1" eaLnBrk="0" fontAlgn="base" latinLnBrk="0" hangingPunct="0">
              <a:lnSpc>
                <a:spcPct val="108000"/>
              </a:lnSpc>
              <a:spcBef>
                <a:spcPct val="0"/>
              </a:spcBef>
              <a:spcAft>
                <a:spcPct val="0"/>
              </a:spcAft>
              <a:buClrTx/>
              <a:buSzTx/>
              <a:buFontTx/>
              <a:buAutoNum type="arabicPeriod"/>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ليديا</a:t>
            </a:r>
          </a:p>
          <a:p>
            <a:pPr marL="514350" marR="0" lvl="0" indent="-514350" algn="r" defTabSz="914400" rtl="1" eaLnBrk="0" fontAlgn="base" latinLnBrk="0" hangingPunct="0">
              <a:lnSpc>
                <a:spcPct val="108000"/>
              </a:lnSpc>
              <a:spcBef>
                <a:spcPct val="0"/>
              </a:spcBef>
              <a:spcAft>
                <a:spcPct val="0"/>
              </a:spcAft>
              <a:buClrTx/>
              <a:buSzTx/>
              <a:buFontTx/>
              <a:buAutoNum type="arabicPeriod"/>
              <a:tabLst/>
              <a:defRPr/>
            </a:pP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14350" marR="0" lvl="0" indent="-514350" algn="r" defTabSz="914400" rtl="1" eaLnBrk="0" fontAlgn="base" latinLnBrk="0" hangingPunct="0">
              <a:lnSpc>
                <a:spcPct val="108000"/>
              </a:lnSpc>
              <a:spcBef>
                <a:spcPct val="0"/>
              </a:spcBef>
              <a:spcAft>
                <a:spcPct val="0"/>
              </a:spcAft>
              <a:buClrTx/>
              <a:buSzTx/>
              <a:buFontTx/>
              <a:buAutoNum type="arabicPeriod"/>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جارية</a:t>
            </a:r>
          </a:p>
          <a:p>
            <a:pPr marL="514350" marR="0" lvl="0" indent="-514350" algn="r" defTabSz="914400" rtl="1" eaLnBrk="0" fontAlgn="base" latinLnBrk="0" hangingPunct="0">
              <a:lnSpc>
                <a:spcPct val="108000"/>
              </a:lnSpc>
              <a:spcBef>
                <a:spcPct val="0"/>
              </a:spcBef>
              <a:spcAft>
                <a:spcPct val="0"/>
              </a:spcAft>
              <a:buClrTx/>
              <a:buSzTx/>
              <a:buFontTx/>
              <a:buAutoNum type="arabicPeriod"/>
              <a:tabLst/>
              <a:defRPr/>
            </a:pP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14350" marR="0" lvl="0" indent="-514350" algn="r" defTabSz="914400" rtl="1" eaLnBrk="0" fontAlgn="base" latinLnBrk="0" hangingPunct="0">
              <a:lnSpc>
                <a:spcPct val="108000"/>
              </a:lnSpc>
              <a:spcBef>
                <a:spcPct val="0"/>
              </a:spcBef>
              <a:spcAft>
                <a:spcPct val="0"/>
              </a:spcAft>
              <a:buClrTx/>
              <a:buSzTx/>
              <a:buFontTx/>
              <a:buAutoNum type="arabicPeriod"/>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حافظ السجن</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1711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سؤال 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863600" y="1682045"/>
            <a:ext cx="7112000" cy="33703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نتبرر</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أمام الله؟</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5704493"/>
      </p:ext>
    </p:extLst>
  </p:cSld>
  <p:clrMapOvr>
    <a:overrideClrMapping bg1="lt1" tx1="dk1" bg2="lt2" tx2="dk2" accent1="accent1" accent2="accent2" accent3="accent3" accent4="accent4" accent5="accent5" accent6="accent6" hlink="hlink" folHlink="folHlink"/>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790" y="0"/>
            <a:ext cx="9214792" cy="2043658"/>
          </a:xfrm>
          <a:solidFill>
            <a:schemeClr val="tx1"/>
          </a:solidFill>
        </p:spPr>
        <p:txBody>
          <a:bodyPr/>
          <a:lstStyle/>
          <a:p>
            <a:r>
              <a:rPr lang="ar-JO" sz="6000" dirty="0">
                <a:solidFill>
                  <a:srgbClr val="008000"/>
                </a:solidFill>
                <a:cs typeface="Arial" panose="020B0604020202020204" pitchFamily="34" charset="0"/>
              </a:rPr>
              <a:t>كيف تزرع كنيسة</a:t>
            </a:r>
            <a:br>
              <a:rPr lang="ar-JO" sz="6000" dirty="0">
                <a:solidFill>
                  <a:srgbClr val="008000"/>
                </a:solidFill>
                <a:cs typeface="Arial" panose="020B0604020202020204" pitchFamily="34" charset="0"/>
              </a:rPr>
            </a:br>
            <a:r>
              <a:rPr lang="en-US" dirty="0">
                <a:solidFill>
                  <a:srgbClr val="008000"/>
                </a:solidFill>
                <a:cs typeface="Arial" panose="020B0604020202020204" pitchFamily="34" charset="0"/>
              </a:rPr>
              <a:t>(</a:t>
            </a:r>
            <a:r>
              <a:rPr lang="ar-JO" dirty="0">
                <a:solidFill>
                  <a:srgbClr val="008000"/>
                </a:solidFill>
                <a:cs typeface="Arial" panose="020B0604020202020204" pitchFamily="34" charset="0"/>
              </a:rPr>
              <a:t>الإنجيل بحسب بولس</a:t>
            </a:r>
            <a:r>
              <a:rPr lang="en-US" dirty="0">
                <a:solidFill>
                  <a:srgbClr val="008000"/>
                </a:solidFill>
                <a:cs typeface="Arial" panose="020B0604020202020204" pitchFamily="34" charset="0"/>
              </a:rPr>
              <a:t>)</a:t>
            </a:r>
          </a:p>
        </p:txBody>
      </p:sp>
      <p:sp>
        <p:nvSpPr>
          <p:cNvPr id="3" name="Subtitle 2"/>
          <p:cNvSpPr>
            <a:spLocks noGrp="1"/>
          </p:cNvSpPr>
          <p:nvPr>
            <p:ph type="subTitle" idx="1"/>
          </p:nvPr>
        </p:nvSpPr>
        <p:spPr>
          <a:xfrm>
            <a:off x="539552" y="2564904"/>
            <a:ext cx="7992888" cy="3456384"/>
          </a:xfrm>
        </p:spPr>
        <p:txBody>
          <a:bodyPr/>
          <a:lstStyle/>
          <a:p>
            <a:pPr algn="r"/>
            <a:r>
              <a:rPr lang="ar-JO" sz="4000" dirty="0">
                <a:solidFill>
                  <a:schemeClr val="bg1">
                    <a:lumMod val="40000"/>
                    <a:lumOff val="60000"/>
                  </a:schemeClr>
                </a:solidFill>
                <a:cs typeface="Arial" panose="020B0604020202020204" pitchFamily="34" charset="0"/>
              </a:rPr>
              <a:t>1. </a:t>
            </a:r>
            <a:r>
              <a:rPr lang="ar-JO" sz="4000" dirty="0">
                <a:cs typeface="Arial" panose="020B0604020202020204" pitchFamily="34" charset="0"/>
              </a:rPr>
              <a:t>علم في المجمع</a:t>
            </a:r>
          </a:p>
          <a:p>
            <a:pPr algn="r"/>
            <a:r>
              <a:rPr lang="ar-JO" sz="4000" dirty="0">
                <a:solidFill>
                  <a:schemeClr val="bg1">
                    <a:lumMod val="40000"/>
                    <a:lumOff val="60000"/>
                  </a:schemeClr>
                </a:solidFill>
                <a:cs typeface="Arial" panose="020B0604020202020204" pitchFamily="34" charset="0"/>
              </a:rPr>
              <a:t>2. </a:t>
            </a:r>
            <a:r>
              <a:rPr lang="ar-JO" sz="4000" dirty="0">
                <a:cs typeface="Arial" panose="020B0604020202020204" pitchFamily="34" charset="0"/>
              </a:rPr>
              <a:t>أحصل على الطرد</a:t>
            </a:r>
          </a:p>
          <a:p>
            <a:pPr algn="r"/>
            <a:r>
              <a:rPr lang="ar-JO" sz="4000" dirty="0">
                <a:solidFill>
                  <a:schemeClr val="bg1">
                    <a:lumMod val="40000"/>
                    <a:lumOff val="60000"/>
                  </a:schemeClr>
                </a:solidFill>
                <a:cs typeface="Arial" panose="020B0604020202020204" pitchFamily="34" charset="0"/>
              </a:rPr>
              <a:t>3. </a:t>
            </a:r>
            <a:r>
              <a:rPr lang="ar-JO" sz="4000" dirty="0">
                <a:cs typeface="Arial" panose="020B0604020202020204" pitchFamily="34" charset="0"/>
              </a:rPr>
              <a:t>اذهب وجد بعض الأمميين</a:t>
            </a:r>
            <a:endParaRPr lang="en-US" sz="4000" dirty="0">
              <a:cs typeface="Arial" panose="020B0604020202020204" pitchFamily="34" charset="0"/>
            </a:endParaRPr>
          </a:p>
        </p:txBody>
      </p:sp>
    </p:spTree>
    <p:extLst>
      <p:ext uri="{BB962C8B-B14F-4D97-AF65-F5344CB8AC3E}">
        <p14:creationId xmlns:p14="http://schemas.microsoft.com/office/powerpoint/2010/main" val="4278985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jaile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266238" cy="749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7" name="Rectangle 3"/>
          <p:cNvSpPr>
            <a:spLocks noGrp="1" noChangeArrowheads="1"/>
          </p:cNvSpPr>
          <p:nvPr>
            <p:ph type="title"/>
          </p:nvPr>
        </p:nvSpPr>
        <p:spPr>
          <a:xfrm>
            <a:off x="3886200" y="277813"/>
            <a:ext cx="4800600" cy="2008187"/>
          </a:xfrm>
        </p:spPr>
        <p:txBody>
          <a:bodyPr/>
          <a:lstStyle/>
          <a:p>
            <a:pPr eaLnBrk="1" hangingPunct="1">
              <a:defRPr/>
            </a:pPr>
            <a:r>
              <a:rPr lang="ar-JO" sz="4800" dirty="0">
                <a:ea typeface="ＭＳ Ｐゴシック" charset="0"/>
                <a:cs typeface="Arial" panose="020B0604020202020204" pitchFamily="34" charset="0"/>
              </a:rPr>
              <a:t>سجَّان فيلبي</a:t>
            </a:r>
            <a:br>
              <a:rPr lang="ar-JO" sz="4800" dirty="0">
                <a:ea typeface="ＭＳ Ｐゴシック" charset="0"/>
                <a:cs typeface="Arial" panose="020B0604020202020204" pitchFamily="34" charset="0"/>
              </a:rPr>
            </a:br>
            <a:r>
              <a:rPr lang="ar-JO" sz="4800" dirty="0">
                <a:ea typeface="ＭＳ Ｐゴシック" charset="0"/>
                <a:cs typeface="Arial" panose="020B0604020202020204" pitchFamily="34" charset="0"/>
              </a:rPr>
              <a:t>(أعمال 16)</a:t>
            </a:r>
            <a:endParaRPr lang="en-US" sz="48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57853970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Callout 1"/>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ＭＳ Ｐゴシック" charset="0"/>
            </a:endParaRPr>
          </a:p>
        </p:txBody>
      </p:sp>
      <p:sp>
        <p:nvSpPr>
          <p:cNvPr id="371714" name="Rectangle 2"/>
          <p:cNvSpPr>
            <a:spLocks noGrp="1" noChangeArrowheads="1"/>
          </p:cNvSpPr>
          <p:nvPr>
            <p:ph type="title"/>
          </p:nvPr>
        </p:nvSpPr>
        <p:spPr>
          <a:xfrm>
            <a:off x="5076056" y="277812"/>
            <a:ext cx="3816424" cy="3295204"/>
          </a:xfrm>
        </p:spPr>
        <p:txBody>
          <a:bodyPr/>
          <a:lstStyle/>
          <a:p>
            <a:pPr eaLnBrk="1" hangingPunct="1">
              <a:defRPr/>
            </a:pPr>
            <a:r>
              <a:rPr lang="ar-JO" sz="3600" dirty="0">
                <a:solidFill>
                  <a:srgbClr val="000000"/>
                </a:solidFill>
                <a:effectLst/>
                <a:ea typeface="ＭＳ Ｐゴシック" charset="0"/>
                <a:cs typeface="Arial" panose="020B0604020202020204" pitchFamily="34" charset="0"/>
              </a:rPr>
              <a:t>زلزال</a:t>
            </a:r>
            <a:br>
              <a:rPr lang="ar-JO" sz="3600" dirty="0">
                <a:solidFill>
                  <a:srgbClr val="000000"/>
                </a:solidFill>
                <a:effectLst/>
                <a:ea typeface="ＭＳ Ｐゴシック" charset="0"/>
                <a:cs typeface="Arial" panose="020B0604020202020204" pitchFamily="34" charset="0"/>
              </a:rPr>
            </a:br>
            <a:r>
              <a:rPr lang="ar-JO" sz="3600" dirty="0">
                <a:solidFill>
                  <a:srgbClr val="000000"/>
                </a:solidFill>
                <a:effectLst/>
                <a:ea typeface="ＭＳ Ｐゴシック" charset="0"/>
                <a:cs typeface="Arial" panose="020B0604020202020204" pitchFamily="34" charset="0"/>
              </a:rPr>
              <a:t>أوه لا</a:t>
            </a:r>
            <a:br>
              <a:rPr lang="ar-JO" sz="3600" dirty="0">
                <a:solidFill>
                  <a:srgbClr val="000000"/>
                </a:solidFill>
                <a:effectLst/>
                <a:ea typeface="ＭＳ Ｐゴシック" charset="0"/>
                <a:cs typeface="Arial" panose="020B0604020202020204" pitchFamily="34" charset="0"/>
              </a:rPr>
            </a:br>
            <a:r>
              <a:rPr lang="ar-JO" sz="3600" dirty="0">
                <a:solidFill>
                  <a:srgbClr val="000000"/>
                </a:solidFill>
                <a:effectLst/>
                <a:ea typeface="ＭＳ Ｐゴシック" charset="0"/>
                <a:cs typeface="Arial" panose="020B0604020202020204" pitchFamily="34" charset="0"/>
              </a:rPr>
              <a:t>هرب المساجين</a:t>
            </a:r>
            <a:endParaRPr lang="en-US" sz="3600" dirty="0">
              <a:solidFill>
                <a:srgbClr val="000000"/>
              </a:solidFill>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71508851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dirty="0">
                <a:ea typeface="ＭＳ Ｐゴシック" charset="0"/>
                <a:cs typeface="ＭＳ Ｐゴシック" charset="0"/>
              </a:rPr>
              <a:t>Attempted suicide</a:t>
            </a:r>
          </a:p>
        </p:txBody>
      </p:sp>
      <p:sp>
        <p:nvSpPr>
          <p:cNvPr id="373763" name="Rectangle 3"/>
          <p:cNvSpPr>
            <a:spLocks noGrp="1" noChangeArrowheads="1"/>
          </p:cNvSpPr>
          <p:nvPr>
            <p:ph type="body" idx="1"/>
          </p:nvPr>
        </p:nvSpPr>
        <p:spPr/>
        <p:txBody>
          <a:bodyPr/>
          <a:lstStyle/>
          <a:p>
            <a:pPr eaLnBrk="1" hangingPunct="1">
              <a:buFont typeface="Wingdings" charset="2"/>
              <a:buBlip>
                <a:blip r:embed="rId3"/>
              </a:buBlip>
              <a:defRPr/>
            </a:pPr>
            <a:endParaRPr lang="en-US" dirty="0">
              <a:ea typeface="ＭＳ Ｐゴシック" pitchFamily="24" charset="-128"/>
              <a:cs typeface="ＭＳ Ｐゴシック" pitchFamily="24" charset="-128"/>
            </a:endParaRPr>
          </a:p>
        </p:txBody>
      </p:sp>
      <p:pic>
        <p:nvPicPr>
          <p:cNvPr id="210947" name="Picture 4" descr="jailer-suicid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0957"/>
            <a:ext cx="9251950" cy="693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21392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Oval Callout 3"/>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algn="l" defTabSz="913370" eaLnBrk="0" hangingPunct="0"/>
            <a:endParaRPr lang="en-US" b="1" dirty="0">
              <a:latin typeface="Arial" panose="020B0604020202020204" pitchFamily="34" charset="0"/>
              <a:ea typeface="ＭＳ Ｐゴシック" pitchFamily="34" charset="-128"/>
            </a:endParaRPr>
          </a:p>
        </p:txBody>
      </p:sp>
      <p:sp>
        <p:nvSpPr>
          <p:cNvPr id="371714" name="Rectangle 2"/>
          <p:cNvSpPr>
            <a:spLocks noGrp="1" noChangeArrowheads="1"/>
          </p:cNvSpPr>
          <p:nvPr>
            <p:ph type="title"/>
          </p:nvPr>
        </p:nvSpPr>
        <p:spPr>
          <a:xfrm>
            <a:off x="5004051" y="332658"/>
            <a:ext cx="3672408" cy="3079179"/>
          </a:xfrm>
          <a:noFill/>
          <a:ln w="9525">
            <a:noFill/>
            <a:miter lim="800000"/>
            <a:headEnd/>
            <a:tailEnd/>
          </a:ln>
          <a:effectLst/>
        </p:spPr>
        <p:txBody>
          <a:bodyPr vert="horz" wrap="square" lIns="91334" tIns="45667" rIns="91334" bIns="45667" numCol="1" anchor="ctr" anchorCtr="0" compatLnSpc="1">
            <a:prstTxWarp prst="textNoShape">
              <a:avLst/>
            </a:prstTxWarp>
          </a:bodyPr>
          <a:lstStyle/>
          <a:p>
            <a:pPr eaLnBrk="1" hangingPunct="1"/>
            <a:r>
              <a:rPr lang="ar-JO" sz="6000" dirty="0">
                <a:solidFill>
                  <a:srgbClr val="313133"/>
                </a:solidFill>
                <a:effectLst/>
                <a:ea typeface="ＭＳ Ｐゴシック" charset="0"/>
                <a:cs typeface="Arial" panose="020B0604020202020204" pitchFamily="34" charset="0"/>
              </a:rPr>
              <a:t>يا سيدي ماذا ينبغي أن أفعل لكي أخلص؟</a:t>
            </a:r>
            <a:endParaRPr lang="en-US" sz="6000" dirty="0">
              <a:solidFill>
                <a:srgbClr val="313133"/>
              </a:solidFill>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403694498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5" name="Picture 4" descr="jailer-hap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val Callout 5"/>
          <p:cNvSpPr/>
          <p:nvPr/>
        </p:nvSpPr>
        <p:spPr bwMode="auto">
          <a:xfrm>
            <a:off x="4788024" y="0"/>
            <a:ext cx="4104456" cy="6957392"/>
          </a:xfrm>
          <a:prstGeom prst="wedgeEllipseCallout">
            <a:avLst>
              <a:gd name="adj1" fmla="val 55591"/>
              <a:gd name="adj2" fmla="val 2325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algn="l" defTabSz="913370" eaLnBrk="0" hangingPunct="0"/>
            <a:endParaRPr lang="en-US" b="1" dirty="0">
              <a:latin typeface="Arial" panose="020B0604020202020204" pitchFamily="34" charset="0"/>
              <a:ea typeface="ＭＳ Ｐゴシック" pitchFamily="34" charset="-128"/>
            </a:endParaRPr>
          </a:p>
        </p:txBody>
      </p:sp>
      <p:sp>
        <p:nvSpPr>
          <p:cNvPr id="375810" name="Rectangle 2"/>
          <p:cNvSpPr>
            <a:spLocks noGrp="1" noChangeArrowheads="1"/>
          </p:cNvSpPr>
          <p:nvPr>
            <p:ph type="title"/>
          </p:nvPr>
        </p:nvSpPr>
        <p:spPr>
          <a:xfrm>
            <a:off x="5004049" y="277812"/>
            <a:ext cx="3682752" cy="6103516"/>
          </a:xfrm>
        </p:spPr>
        <p:txBody>
          <a:bodyPr/>
          <a:lstStyle/>
          <a:p>
            <a:pPr eaLnBrk="1" hangingPunct="1">
              <a:defRPr/>
            </a:pPr>
            <a:r>
              <a:rPr lang="ar-JO" sz="6000" dirty="0">
                <a:solidFill>
                  <a:srgbClr val="313133"/>
                </a:solidFill>
                <a:effectLst/>
                <a:ea typeface="ＭＳ Ｐゴシック" charset="0"/>
                <a:cs typeface="Arial" panose="020B0604020202020204" pitchFamily="34" charset="0"/>
              </a:rPr>
              <a:t>آمن بالرب يسوع المسيح فتخلص أنت وأهل بيتك</a:t>
            </a:r>
            <a:r>
              <a:rPr lang="ar-SA" sz="6000" dirty="0">
                <a:solidFill>
                  <a:srgbClr val="313133"/>
                </a:solidFill>
                <a:effectLst/>
                <a:ea typeface="ＭＳ Ｐゴシック" charset="0"/>
                <a:cs typeface="Arial" panose="020B0604020202020204" pitchFamily="34" charset="0"/>
              </a:rPr>
              <a:t> </a:t>
            </a:r>
          </a:p>
        </p:txBody>
      </p:sp>
    </p:spTree>
    <p:extLst>
      <p:ext uri="{BB962C8B-B14F-4D97-AF65-F5344CB8AC3E}">
        <p14:creationId xmlns:p14="http://schemas.microsoft.com/office/powerpoint/2010/main" val="78747329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pPr eaLnBrk="1" hangingPunct="1">
              <a:defRPr/>
            </a:pPr>
            <a:r>
              <a:rPr lang="en-US" dirty="0">
                <a:ea typeface="ＭＳ Ｐゴシック" charset="0"/>
                <a:cs typeface="ＭＳ Ｐゴシック" charset="0"/>
              </a:rPr>
              <a:t>Pouring</a:t>
            </a:r>
          </a:p>
        </p:txBody>
      </p:sp>
      <p:sp>
        <p:nvSpPr>
          <p:cNvPr id="377859" name="Rectangle 3"/>
          <p:cNvSpPr>
            <a:spLocks noGrp="1" noChangeArrowheads="1"/>
          </p:cNvSpPr>
          <p:nvPr>
            <p:ph type="body" idx="1"/>
          </p:nvPr>
        </p:nvSpPr>
        <p:spPr/>
        <p:txBody>
          <a:bodyPr/>
          <a:lstStyle/>
          <a:p>
            <a:pPr eaLnBrk="1" hangingPunct="1">
              <a:buFont typeface="Wingdings" charset="2"/>
              <a:buBlip>
                <a:blip r:embed="rId3"/>
              </a:buBlip>
              <a:defRPr/>
            </a:pPr>
            <a:endParaRPr lang="en-US" dirty="0">
              <a:ea typeface="ＭＳ Ｐゴシック" pitchFamily="24" charset="-128"/>
              <a:cs typeface="ＭＳ Ｐゴシック" pitchFamily="24" charset="-128"/>
            </a:endParaRPr>
          </a:p>
        </p:txBody>
      </p:sp>
      <p:pic>
        <p:nvPicPr>
          <p:cNvPr id="215043" name="Picture 4" descr="baptism-jail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038" y="0"/>
            <a:ext cx="91900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40587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pPr eaLnBrk="1" hangingPunct="1">
              <a:defRPr/>
            </a:pPr>
            <a:r>
              <a:rPr lang="en-US" dirty="0">
                <a:ea typeface="ＭＳ Ｐゴシック" charset="0"/>
                <a:cs typeface="ＭＳ Ｐゴシック" charset="0"/>
              </a:rPr>
              <a:t>Immersing the </a:t>
            </a:r>
            <a:r>
              <a:rPr lang="en-US" dirty="0" err="1">
                <a:ea typeface="ＭＳ Ｐゴシック" charset="0"/>
                <a:cs typeface="ＭＳ Ｐゴシック" charset="0"/>
              </a:rPr>
              <a:t>jailow</a:t>
            </a:r>
            <a:endParaRPr lang="en-US" dirty="0">
              <a:ea typeface="ＭＳ Ｐゴシック" charset="0"/>
              <a:cs typeface="ＭＳ Ｐゴシック" charset="0"/>
            </a:endParaRPr>
          </a:p>
        </p:txBody>
      </p:sp>
      <p:sp>
        <p:nvSpPr>
          <p:cNvPr id="379907" name="Rectangle 3"/>
          <p:cNvSpPr>
            <a:spLocks noGrp="1" noChangeArrowheads="1"/>
          </p:cNvSpPr>
          <p:nvPr>
            <p:ph type="body" idx="1"/>
          </p:nvPr>
        </p:nvSpPr>
        <p:spPr/>
        <p:txBody>
          <a:bodyPr/>
          <a:lstStyle/>
          <a:p>
            <a:pPr eaLnBrk="1" hangingPunct="1">
              <a:buFont typeface="Wingdings" charset="2"/>
              <a:buBlip>
                <a:blip r:embed="rId3"/>
              </a:buBlip>
              <a:defRPr/>
            </a:pPr>
            <a:endParaRPr lang="en-US" dirty="0">
              <a:ea typeface="ＭＳ Ｐゴシック" pitchFamily="24" charset="-128"/>
              <a:cs typeface="ＭＳ Ｐゴシック" pitchFamily="24" charset="-128"/>
            </a:endParaRPr>
          </a:p>
        </p:txBody>
      </p:sp>
      <p:pic>
        <p:nvPicPr>
          <p:cNvPr id="217091" name="Picture 4" descr="jailer-baptism-immers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147"/>
            <a:ext cx="925195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52411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ul_and_Silas_@_Lydia's_house_C-78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55255" y="162796"/>
            <a:ext cx="4646222" cy="5564435"/>
          </a:xfrm>
          <a:prstGeom prst="rect">
            <a:avLst/>
          </a:prstGeom>
        </p:spPr>
      </p:pic>
      <p:sp>
        <p:nvSpPr>
          <p:cNvPr id="2" name="Title 1"/>
          <p:cNvSpPr>
            <a:spLocks noGrp="1"/>
          </p:cNvSpPr>
          <p:nvPr>
            <p:ph type="title"/>
          </p:nvPr>
        </p:nvSpPr>
        <p:spPr>
          <a:xfrm>
            <a:off x="291856" y="5718840"/>
            <a:ext cx="8222400" cy="1139160"/>
          </a:xfrm>
        </p:spPr>
        <p:txBody>
          <a:bodyPr/>
          <a:lstStyle/>
          <a:p>
            <a:r>
              <a:rPr lang="ar-JO" dirty="0">
                <a:cs typeface="Arial" panose="020B0604020202020204" pitchFamily="34" charset="0"/>
              </a:rPr>
              <a:t>أ</a:t>
            </a:r>
            <a:r>
              <a:rPr lang="ar-SA" dirty="0">
                <a:cs typeface="Arial" panose="020B0604020202020204" pitchFamily="34" charset="0"/>
              </a:rPr>
              <a:t>عمال ١٦ : ١٣-١٥</a:t>
            </a:r>
          </a:p>
        </p:txBody>
      </p:sp>
    </p:spTree>
    <p:extLst>
      <p:ext uri="{BB962C8B-B14F-4D97-AF65-F5344CB8AC3E}">
        <p14:creationId xmlns:p14="http://schemas.microsoft.com/office/powerpoint/2010/main" val="176463520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UL AND DEMON GIRL-TISSOT_1179-6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89935" y="-10694"/>
            <a:ext cx="4769280" cy="6186890"/>
          </a:xfrm>
          <a:prstGeom prst="rect">
            <a:avLst/>
          </a:prstGeom>
        </p:spPr>
      </p:pic>
      <p:sp>
        <p:nvSpPr>
          <p:cNvPr id="5" name="Rectangle 4"/>
          <p:cNvSpPr/>
          <p:nvPr/>
        </p:nvSpPr>
        <p:spPr>
          <a:xfrm>
            <a:off x="3265651" y="6107301"/>
            <a:ext cx="2438354" cy="853094"/>
          </a:xfrm>
          <a:prstGeom prst="rect">
            <a:avLst/>
          </a:prstGeom>
        </p:spPr>
        <p:txBody>
          <a:bodyPr wrap="square" lIns="82843" tIns="41422" rIns="82843" bIns="41422">
            <a:spAutoFit/>
          </a:bodyPr>
          <a:lstStyle/>
          <a:p>
            <a:pPr algn="l" defTabSz="414212" hangingPunct="0">
              <a:spcAft>
                <a:spcPts val="2620"/>
              </a:spcAft>
              <a:buClr>
                <a:srgbClr val="000000"/>
              </a:buClr>
              <a:buSzPct val="45000"/>
              <a:tabLst>
                <a:tab pos="386891" algn="l"/>
                <a:tab pos="1731647" algn="l"/>
                <a:tab pos="2145861" algn="l"/>
                <a:tab pos="2560078" algn="l"/>
                <a:tab pos="2974295" algn="l"/>
                <a:tab pos="3388507" algn="l"/>
                <a:tab pos="3802722" algn="l"/>
                <a:tab pos="4216937" algn="l"/>
                <a:tab pos="4631149" algn="l"/>
                <a:tab pos="5045365" algn="l"/>
                <a:tab pos="5459579" algn="l"/>
                <a:tab pos="5873794" algn="l"/>
                <a:tab pos="6288011" algn="l"/>
                <a:tab pos="6702225" algn="l"/>
                <a:tab pos="7116439" algn="l"/>
                <a:tab pos="7530652" algn="l"/>
                <a:tab pos="7944866" algn="l"/>
                <a:tab pos="8359083" algn="l"/>
              </a:tabLst>
            </a:pPr>
            <a:r>
              <a:rPr lang="ar-SA" sz="2500" b="1" dirty="0">
                <a:solidFill>
                  <a:srgbClr val="7F7F7F"/>
                </a:solidFill>
                <a:latin typeface="Arial" panose="020B0604020202020204" pitchFamily="34" charset="0"/>
                <a:cs typeface="Arial" panose="020B0604020202020204" pitchFamily="34" charset="0"/>
              </a:rPr>
              <a:t>أعمال الرسل</a:t>
            </a:r>
            <a:r>
              <a:rPr lang="en-US" sz="2500" b="1" dirty="0">
                <a:solidFill>
                  <a:srgbClr val="7F7F7F"/>
                </a:solidFill>
                <a:latin typeface="Arial" panose="020B0604020202020204" pitchFamily="34" charset="0"/>
                <a:cs typeface="Arial" panose="020B0604020202020204" pitchFamily="34" charset="0"/>
              </a:rPr>
              <a:t> 16:16-18</a:t>
            </a:r>
          </a:p>
        </p:txBody>
      </p:sp>
      <p:sp>
        <p:nvSpPr>
          <p:cNvPr id="2" name="Title 1"/>
          <p:cNvSpPr>
            <a:spLocks noGrp="1"/>
          </p:cNvSpPr>
          <p:nvPr>
            <p:ph type="title"/>
          </p:nvPr>
        </p:nvSpPr>
        <p:spPr>
          <a:xfrm>
            <a:off x="1472860" y="5805264"/>
            <a:ext cx="6232970" cy="1086888"/>
          </a:xfrm>
          <a:solidFill>
            <a:schemeClr val="tx2"/>
          </a:solidFill>
        </p:spPr>
        <p:txBody>
          <a:bodyPr/>
          <a:lstStyle/>
          <a:p>
            <a:r>
              <a:rPr lang="ar-JO" sz="2400" dirty="0">
                <a:solidFill>
                  <a:schemeClr val="bg1"/>
                </a:solidFill>
                <a:cs typeface="Arial" panose="020B0604020202020204" pitchFamily="34" charset="0"/>
              </a:rPr>
              <a:t>بولس والعرافة</a:t>
            </a:r>
            <a:br>
              <a:rPr lang="en-US" sz="2400" dirty="0">
                <a:solidFill>
                  <a:schemeClr val="bg1"/>
                </a:solidFill>
                <a:cs typeface="Arial" panose="020B0604020202020204" pitchFamily="34" charset="0"/>
              </a:rPr>
            </a:br>
            <a:r>
              <a:rPr lang="ar-SA" sz="2400" dirty="0">
                <a:solidFill>
                  <a:schemeClr val="bg1"/>
                </a:solidFill>
                <a:cs typeface="Arial" panose="020B0604020202020204" pitchFamily="34" charset="0"/>
              </a:rPr>
              <a:t>أعمال الرسل</a:t>
            </a:r>
            <a:r>
              <a:rPr lang="ar-JO" sz="2400" dirty="0">
                <a:solidFill>
                  <a:schemeClr val="bg1"/>
                </a:solidFill>
                <a:cs typeface="Arial" panose="020B0604020202020204" pitchFamily="34" charset="0"/>
              </a:rPr>
              <a:t> 16: 16-18</a:t>
            </a:r>
            <a:endParaRPr lang="en-US" sz="2400" dirty="0">
              <a:solidFill>
                <a:schemeClr val="bg1"/>
              </a:solidFill>
              <a:cs typeface="Arial" panose="020B0604020202020204" pitchFamily="34" charset="0"/>
            </a:endParaRPr>
          </a:p>
        </p:txBody>
      </p:sp>
    </p:spTree>
    <p:extLst>
      <p:ext uri="{BB962C8B-B14F-4D97-AF65-F5344CB8AC3E}">
        <p14:creationId xmlns:p14="http://schemas.microsoft.com/office/powerpoint/2010/main" val="3619552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14990" y="9525"/>
            <a:ext cx="9144000" cy="6838950"/>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7288945" cy="13665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4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تفصلنا الخطية عن الله</a:t>
            </a:r>
            <a:endPar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57BF6FD7-8835-7044-B852-51156AC3A3C7}"/>
              </a:ext>
            </a:extLst>
          </p:cNvPr>
          <p:cNvSpPr>
            <a:spLocks noGrp="1"/>
          </p:cNvSpPr>
          <p:nvPr>
            <p:ph type="title" idx="4294967295"/>
          </p:nvPr>
        </p:nvSpPr>
        <p:spPr>
          <a:xfrm>
            <a:off x="595423" y="228082"/>
            <a:ext cx="7288945" cy="805328"/>
          </a:xfrm>
          <a:prstGeom prst="rect">
            <a:avLst/>
          </a:prstGeom>
        </p:spPr>
        <p:txBody>
          <a:bodyPr/>
          <a:lstStyle/>
          <a:p>
            <a:pPr algn="r"/>
            <a:r>
              <a:rPr lang="ar-JO" sz="4800" b="1" dirty="0">
                <a:latin typeface="Arial" panose="020B0604020202020204" pitchFamily="34" charset="0"/>
                <a:cs typeface="Arial" panose="020B0604020202020204" pitchFamily="34" charset="0"/>
              </a:rPr>
              <a:t>مشكلتنا:</a:t>
            </a:r>
            <a:endParaRPr lang="en-US" sz="48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البشرية</a:t>
            </a:r>
          </a:p>
          <a:p>
            <a:pPr marL="0" marR="0" lvl="0" indent="0" algn="ctr" defTabSz="914400" rtl="0" eaLnBrk="1" fontAlgn="auto" latinLnBrk="0" hangingPunct="1">
              <a:lnSpc>
                <a:spcPct val="90000"/>
              </a:lnSpc>
              <a:spcBef>
                <a:spcPts val="0"/>
              </a:spcBef>
              <a:spcAft>
                <a:spcPts val="0"/>
              </a:spcAft>
              <a:buClrTx/>
              <a:buSzTx/>
              <a:buFontTx/>
              <a:buNone/>
              <a:tabLst/>
              <a:defRPr/>
            </a:pPr>
            <a:r>
              <a:rPr lang="ar-JO" sz="4000" b="1" dirty="0">
                <a:solidFill>
                  <a:prstClr val="white"/>
                </a:solidFill>
                <a:latin typeface="Arial" panose="020B0604020202020204" pitchFamily="34" charset="0"/>
                <a:cs typeface="Arial" panose="020B0604020202020204" pitchFamily="34" charset="0"/>
              </a:rPr>
              <a:t>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الله </a:t>
            </a:r>
          </a:p>
          <a:p>
            <a:pPr marL="0" marR="0" lvl="0" indent="0" algn="ctr" defTabSz="914400" rtl="0" eaLnBrk="1" fontAlgn="auto" latinLnBrk="0" hangingPunct="1">
              <a:lnSpc>
                <a:spcPct val="90000"/>
              </a:lnSpc>
              <a:spcBef>
                <a:spcPts val="0"/>
              </a:spcBef>
              <a:spcAft>
                <a:spcPts val="0"/>
              </a:spcAft>
              <a:buClrTx/>
              <a:buSzTx/>
              <a:buFontTx/>
              <a:buNone/>
              <a:tabLst/>
              <a:defRPr/>
            </a:pPr>
            <a:r>
              <a:rPr lang="ar-JO" sz="4000" b="1" dirty="0">
                <a:solidFill>
                  <a:prstClr val="white"/>
                </a:solidFill>
                <a:latin typeface="Arial" panose="020B0604020202020204" pitchFamily="34" charset="0"/>
                <a:cs typeface="Arial" panose="020B0604020202020204" pitchFamily="34" charset="0"/>
              </a:rPr>
              <a:t>القدوس</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1342" y="1772980"/>
            <a:ext cx="2352675" cy="1533525"/>
          </a:xfrm>
          <a:prstGeom prst="rect">
            <a:avLst/>
          </a:prstGeom>
        </p:spPr>
      </p:pic>
      <p:sp>
        <p:nvSpPr>
          <p:cNvPr id="3" name="TextBox 2">
            <a:extLst>
              <a:ext uri="{FF2B5EF4-FFF2-40B4-BE49-F238E27FC236}">
                <a16:creationId xmlns:a16="http://schemas.microsoft.com/office/drawing/2014/main" id="{D1C43EB9-8980-DA8A-D30D-4A001E8489ED}"/>
              </a:ext>
            </a:extLst>
          </p:cNvPr>
          <p:cNvSpPr txBox="1"/>
          <p:nvPr/>
        </p:nvSpPr>
        <p:spPr>
          <a:xfrm rot="1588927">
            <a:off x="2661155" y="2840532"/>
            <a:ext cx="3704533" cy="1421928"/>
          </a:xfrm>
          <a:prstGeom prst="rect">
            <a:avLst/>
          </a:prstGeom>
          <a:noFill/>
        </p:spPr>
        <p:txBody>
          <a:bodyPr wrap="square" rtlCol="0">
            <a:spAutoFit/>
          </a:bodyPr>
          <a:lstStyle/>
          <a:p>
            <a:pPr lvl="0" fontAlgn="auto">
              <a:lnSpc>
                <a:spcPct val="90000"/>
              </a:lnSpc>
              <a:spcBef>
                <a:spcPts val="0"/>
              </a:spcBef>
              <a:spcAft>
                <a:spcPts val="0"/>
              </a:spcAft>
              <a:defRPr/>
            </a:pPr>
            <a:r>
              <a:rPr lang="ar-JO" sz="9600" b="1" dirty="0">
                <a:solidFill>
                  <a:srgbClr val="FF0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الخطية</a:t>
            </a:r>
            <a:endParaRPr kumimoji="0" lang="en-US" sz="8800" b="1"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034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strVal val="#ppt_w*0.70"/>
                                          </p:val>
                                        </p:tav>
                                        <p:tav tm="100000">
                                          <p:val>
                                            <p:strVal val="#ppt_w"/>
                                          </p:val>
                                        </p:tav>
                                      </p:tavLst>
                                    </p:anim>
                                    <p:anim calcmode="lin" valueType="num">
                                      <p:cBhvr>
                                        <p:cTn id="21" dur="1000" fill="hold"/>
                                        <p:tgtEl>
                                          <p:spTgt spid="3"/>
                                        </p:tgtEl>
                                        <p:attrNameLst>
                                          <p:attrName>ppt_h</p:attrName>
                                        </p:attrNameLst>
                                      </p:cBhvr>
                                      <p:tavLst>
                                        <p:tav tm="0">
                                          <p:val>
                                            <p:strVal val="#ppt_h"/>
                                          </p:val>
                                        </p:tav>
                                        <p:tav tm="100000">
                                          <p:val>
                                            <p:strVal val="#ppt_h"/>
                                          </p:val>
                                        </p:tav>
                                      </p:tavLst>
                                    </p:anim>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conversion-of-the-jailer-in-philipp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921" y="0"/>
            <a:ext cx="9472901" cy="6957392"/>
          </a:xfrm>
          <a:prstGeom prst="rect">
            <a:avLst/>
          </a:prstGeom>
        </p:spPr>
      </p:pic>
      <p:sp>
        <p:nvSpPr>
          <p:cNvPr id="2" name="Title 1"/>
          <p:cNvSpPr>
            <a:spLocks noGrp="1"/>
          </p:cNvSpPr>
          <p:nvPr>
            <p:ph type="title"/>
          </p:nvPr>
        </p:nvSpPr>
        <p:spPr>
          <a:xfrm>
            <a:off x="4716016" y="188640"/>
            <a:ext cx="4186011" cy="737581"/>
          </a:xfrm>
          <a:noFill/>
          <a:ln>
            <a:noFill/>
          </a:ln>
          <a:effectLst/>
        </p:spPr>
        <p:txBody>
          <a:bodyPr vert="horz" wrap="square" lIns="0" tIns="0" rIns="0" bIns="0" numCol="1" anchor="ctr" anchorCtr="0" compatLnSpc="1">
            <a:prstTxWarp prst="textNoShape">
              <a:avLst/>
            </a:prstTxWarp>
          </a:bodyPr>
          <a:lstStyle/>
          <a:p>
            <a:pPr algn="r"/>
            <a:r>
              <a:rPr lang="ar-JO" sz="3600" kern="1200" dirty="0">
                <a:solidFill>
                  <a:srgbClr val="FFFFFF"/>
                </a:solidFill>
                <a:effectLst>
                  <a:glow rad="228600">
                    <a:schemeClr val="accent4">
                      <a:satMod val="175000"/>
                      <a:alpha val="79000"/>
                    </a:schemeClr>
                  </a:glow>
                </a:effectLst>
                <a:ea typeface="ＭＳ Ｐゴシック"/>
                <a:cs typeface="Arial" panose="020B0604020202020204" pitchFamily="34" charset="0"/>
              </a:rPr>
              <a:t>أ</a:t>
            </a:r>
            <a:r>
              <a:rPr lang="ar-SA" sz="3600" kern="1200" dirty="0">
                <a:solidFill>
                  <a:srgbClr val="FFFFFF"/>
                </a:solidFill>
                <a:effectLst>
                  <a:glow rad="228600">
                    <a:schemeClr val="accent4">
                      <a:satMod val="175000"/>
                      <a:alpha val="79000"/>
                    </a:schemeClr>
                  </a:glow>
                </a:effectLst>
                <a:ea typeface="ＭＳ Ｐゴシック"/>
                <a:cs typeface="Arial" panose="020B0604020202020204" pitchFamily="34" charset="0"/>
              </a:rPr>
              <a:t>عمال ١٦ : ٢٥-٣٤</a:t>
            </a:r>
          </a:p>
        </p:txBody>
      </p:sp>
    </p:spTree>
    <p:extLst>
      <p:ext uri="{BB962C8B-B14F-4D97-AF65-F5344CB8AC3E}">
        <p14:creationId xmlns:p14="http://schemas.microsoft.com/office/powerpoint/2010/main" val="106408588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ul_and_Silas_@_Lydia's_house_C-78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5157"/>
            <a:ext cx="2939062" cy="3519896"/>
          </a:xfrm>
          <a:prstGeom prst="rect">
            <a:avLst/>
          </a:prstGeom>
        </p:spPr>
      </p:pic>
      <p:pic>
        <p:nvPicPr>
          <p:cNvPr id="5" name="Picture 4" descr="PAUL AND DEMON GIRL-TISSOT_1179-6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39062" y="946692"/>
            <a:ext cx="2819964" cy="3503489"/>
          </a:xfrm>
          <a:prstGeom prst="rect">
            <a:avLst/>
          </a:prstGeom>
        </p:spPr>
      </p:pic>
      <p:pic>
        <p:nvPicPr>
          <p:cNvPr id="6" name="Picture 5" descr="the-conversion-of-the-jailer-in-philippi.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30747" y="3624992"/>
            <a:ext cx="3913491" cy="2874271"/>
          </a:xfrm>
          <a:prstGeom prst="rect">
            <a:avLst/>
          </a:prstGeom>
        </p:spPr>
      </p:pic>
      <p:sp>
        <p:nvSpPr>
          <p:cNvPr id="2" name="Title 1"/>
          <p:cNvSpPr>
            <a:spLocks noGrp="1"/>
          </p:cNvSpPr>
          <p:nvPr>
            <p:ph type="title"/>
          </p:nvPr>
        </p:nvSpPr>
        <p:spPr>
          <a:xfrm>
            <a:off x="2939078" y="120777"/>
            <a:ext cx="6205165" cy="673045"/>
          </a:xfrm>
        </p:spPr>
        <p:txBody>
          <a:bodyPr/>
          <a:lstStyle/>
          <a:p>
            <a:r>
              <a:rPr lang="ar-JO" sz="3200" dirty="0">
                <a:cs typeface="Arial" panose="020B0604020202020204" pitchFamily="34" charset="0"/>
              </a:rPr>
              <a:t>ثلاثة تحركات في أعمال الرسل 16</a:t>
            </a:r>
            <a:endParaRPr lang="en-US" sz="3200" dirty="0">
              <a:cs typeface="Arial" panose="020B0604020202020204" pitchFamily="34" charset="0"/>
            </a:endParaRPr>
          </a:p>
        </p:txBody>
      </p:sp>
    </p:spTree>
    <p:extLst>
      <p:ext uri="{BB962C8B-B14F-4D97-AF65-F5344CB8AC3E}">
        <p14:creationId xmlns:p14="http://schemas.microsoft.com/office/powerpoint/2010/main" val="25738100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ydia-slavegirl-jail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18326" y="18259"/>
            <a:ext cx="7856596" cy="5893066"/>
          </a:xfrm>
          <a:prstGeom prst="rect">
            <a:avLst/>
          </a:prstGeom>
        </p:spPr>
      </p:pic>
      <p:sp>
        <p:nvSpPr>
          <p:cNvPr id="2" name="Title 1"/>
          <p:cNvSpPr>
            <a:spLocks noGrp="1"/>
          </p:cNvSpPr>
          <p:nvPr>
            <p:ph type="title"/>
          </p:nvPr>
        </p:nvSpPr>
        <p:spPr>
          <a:xfrm>
            <a:off x="195729" y="1011998"/>
            <a:ext cx="2743336" cy="3658164"/>
          </a:xfrm>
        </p:spPr>
        <p:txBody>
          <a:bodyPr/>
          <a:lstStyle/>
          <a:p>
            <a:r>
              <a:rPr lang="ar-JO" sz="2900" dirty="0">
                <a:cs typeface="Arial" panose="020B0604020202020204" pitchFamily="34" charset="0"/>
              </a:rPr>
              <a:t>ثلاث جنسيات مختلفة</a:t>
            </a:r>
            <a:br>
              <a:rPr lang="en-US" sz="2900" dirty="0">
                <a:cs typeface="Arial" panose="020B0604020202020204" pitchFamily="34" charset="0"/>
              </a:rPr>
            </a:br>
            <a:br>
              <a:rPr lang="en-US" sz="2900" dirty="0">
                <a:cs typeface="Arial" panose="020B0604020202020204" pitchFamily="34" charset="0"/>
              </a:rPr>
            </a:br>
            <a:r>
              <a:rPr lang="ar-JO" sz="2900" dirty="0">
                <a:cs typeface="Arial" panose="020B0604020202020204" pitchFamily="34" charset="0"/>
              </a:rPr>
              <a:t>ثلاث طبقات مختلفة  من المجتمع</a:t>
            </a:r>
            <a:endParaRPr lang="en-US" sz="2900" dirty="0">
              <a:cs typeface="Arial" panose="020B0604020202020204" pitchFamily="34" charset="0"/>
            </a:endParaRPr>
          </a:p>
        </p:txBody>
      </p:sp>
      <p:sp>
        <p:nvSpPr>
          <p:cNvPr id="6" name="Rectangle 5"/>
          <p:cNvSpPr/>
          <p:nvPr/>
        </p:nvSpPr>
        <p:spPr>
          <a:xfrm>
            <a:off x="3404652" y="5780686"/>
            <a:ext cx="5739348" cy="656117"/>
          </a:xfrm>
          <a:prstGeom prst="rect">
            <a:avLst/>
          </a:prstGeom>
        </p:spPr>
        <p:txBody>
          <a:bodyPr wrap="square" lIns="82843" tIns="41422" rIns="82843" bIns="41422">
            <a:spAutoFit/>
          </a:bodyPr>
          <a:lstStyle/>
          <a:p>
            <a:pPr algn="l" defTabSz="414212" hangingPunct="0">
              <a:lnSpc>
                <a:spcPct val="93000"/>
              </a:lnSpc>
              <a:buClr>
                <a:srgbClr val="000000"/>
              </a:buClr>
              <a:buSzPct val="100000"/>
            </a:pP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يهودي</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يوناني</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روماني</a:t>
            </a:r>
            <a:endParaRPr lang="en-US" sz="2000" b="1" dirty="0">
              <a:solidFill>
                <a:srgbClr val="000000"/>
              </a:solidFill>
              <a:latin typeface="Arial" panose="020B0604020202020204" pitchFamily="34" charset="0"/>
              <a:cs typeface="Arial" panose="020B0604020202020204" pitchFamily="34" charset="0"/>
            </a:endParaRPr>
          </a:p>
          <a:p>
            <a:pPr algn="l" defTabSz="414212" hangingPunct="0">
              <a:lnSpc>
                <a:spcPct val="93000"/>
              </a:lnSpc>
              <a:buClr>
                <a:srgbClr val="000000"/>
              </a:buClr>
              <a:buSzPct val="100000"/>
            </a:pP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موظف تجاري</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عبد</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طبقة متوسطة</a:t>
            </a:r>
            <a:endParaRPr lang="en-US" sz="20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558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0385"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0386"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b="1" dirty="0">
              <a:solidFill>
                <a:srgbClr val="000000"/>
              </a:solidFill>
              <a:latin typeface="Arial" panose="020B0604020202020204" pitchFamily="34" charset="0"/>
              <a:cs typeface="Arial" panose="020B0604020202020204" pitchFamily="34" charset="0"/>
            </a:endParaRPr>
          </a:p>
        </p:txBody>
      </p:sp>
      <p:graphicFrame>
        <p:nvGraphicFramePr>
          <p:cNvPr id="50273" name="Group 97"/>
          <p:cNvGraphicFramePr>
            <a:graphicFrameLocks noGrp="1"/>
          </p:cNvGraphicFramePr>
          <p:nvPr>
            <p:extLst>
              <p:ext uri="{D42A27DB-BD31-4B8C-83A1-F6EECF244321}">
                <p14:modId xmlns:p14="http://schemas.microsoft.com/office/powerpoint/2010/main" val="139599743"/>
              </p:ext>
            </p:extLst>
          </p:nvPr>
        </p:nvGraphicFramePr>
        <p:xfrm>
          <a:off x="0" y="1335094"/>
          <a:ext cx="9144000" cy="4821331"/>
        </p:xfrm>
        <a:graphic>
          <a:graphicData uri="http://schemas.openxmlformats.org/drawingml/2006/table">
            <a:tbl>
              <a:tblPr/>
              <a:tblGrid>
                <a:gridCol w="1406525">
                  <a:extLst>
                    <a:ext uri="{9D8B030D-6E8A-4147-A177-3AD203B41FA5}">
                      <a16:colId xmlns:a16="http://schemas.microsoft.com/office/drawing/2014/main" val="20000"/>
                    </a:ext>
                  </a:extLst>
                </a:gridCol>
                <a:gridCol w="1365275">
                  <a:extLst>
                    <a:ext uri="{9D8B030D-6E8A-4147-A177-3AD203B41FA5}">
                      <a16:colId xmlns:a16="http://schemas.microsoft.com/office/drawing/2014/main" val="20001"/>
                    </a:ext>
                  </a:extLst>
                </a:gridCol>
                <a:gridCol w="6372200">
                  <a:extLst>
                    <a:ext uri="{9D8B030D-6E8A-4147-A177-3AD203B41FA5}">
                      <a16:colId xmlns:a16="http://schemas.microsoft.com/office/drawing/2014/main" val="20002"/>
                    </a:ext>
                  </a:extLst>
                </a:gridCol>
              </a:tblGrid>
              <a:tr h="4095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Narrow" charset="0"/>
                          <a:ea typeface="ＭＳ Ｐゴシック" charset="0"/>
                          <a:cs typeface="Times New Roman" charset="0"/>
                        </a:rPr>
                        <a:t>البطل</a:t>
                      </a:r>
                      <a:endParaRPr kumimoji="0" lang="en-GB" sz="20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Narrow" charset="0"/>
                          <a:ea typeface="ＭＳ Ｐゴシック" charset="0"/>
                          <a:cs typeface="Times New Roman" charset="0"/>
                        </a:rPr>
                        <a:t>المرجع</a:t>
                      </a:r>
                      <a:endParaRPr kumimoji="0" lang="en-GB" sz="20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Narrow" charset="0"/>
                          <a:ea typeface="ＭＳ Ｐゴシック" charset="0"/>
                          <a:cs typeface="Times New Roman" charset="0"/>
                        </a:rPr>
                        <a:t>العمل البطولي</a:t>
                      </a:r>
                      <a:endParaRPr kumimoji="0" lang="en-GB" sz="20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9531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الرجل الأعرج</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3: 9-12</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7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بعد شفائه سبح الله وبينما اجتمعت الجموع لترى ما حدث استخدم بطرس هذه</a:t>
                      </a:r>
                    </a:p>
                    <a:p>
                      <a:pPr marL="0" marR="0" lvl="0" indent="0" algn="ctr" defTabSz="914400" rtl="0" eaLnBrk="1" fontAlgn="base" latinLnBrk="0" hangingPunct="1">
                        <a:lnSpc>
                          <a:spcPct val="7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 الفرصة ليخبر الكثيرين عن يسوع</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285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خمسة شمامسة</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6: 2-5</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لقد سمع الجميع عن استفانوس ويعرف الكثيرون عن فيلبس، ولكن كان هناك خمسة رجال آخرين تم اختيارهم. إنهم لم يضعوا الأساس للخدمة في الكنيسة فحسب، بل إن عملهم الشاق أعطى الرسل أيضاً الوقت الذي احتاجوه للكرازة بالإنجيل.</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000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حنانيا</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9: 10-19</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أخذ مسؤولية أن يكون أول من يظهر محبة المسيح لشاول (بولس) بعد اهتدائه</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1000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كرنيليوس</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10: 30-35</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أظهر مثاله لبطرس أن الإنجيل لكل البشر يهوداً وأمماً</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1000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رودا</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12: 13-15</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أظهر إصرارها للمصلين له في بيت مريم أن بطرس أطلق سراحه قبل أن يذهب إلى مكان آخر.</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 name="Text Box 3"/>
          <p:cNvSpPr txBox="1">
            <a:spLocks noChangeArrowheads="1"/>
          </p:cNvSpPr>
          <p:nvPr/>
        </p:nvSpPr>
        <p:spPr bwMode="auto">
          <a:xfrm>
            <a:off x="3429000" y="6477003"/>
            <a:ext cx="5638800" cy="30767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algn="r">
              <a:spcBef>
                <a:spcPct val="50000"/>
              </a:spcBef>
              <a:defRPr/>
            </a:pPr>
            <a:r>
              <a:rPr lang="ar-JO" sz="1400" b="1" dirty="0">
                <a:solidFill>
                  <a:srgbClr val="000000"/>
                </a:solidFill>
                <a:latin typeface="Arial" panose="020B0604020202020204" pitchFamily="34" charset="0"/>
                <a:ea typeface="Times New Roman" charset="0"/>
                <a:cs typeface="Arial" panose="020B0604020202020204" pitchFamily="34" charset="0"/>
              </a:rPr>
              <a:t>جيريمي تشاو، كلية شرق آسيا اللاهوتية، سنغافورة</a:t>
            </a:r>
            <a:endParaRPr lang="en-US" sz="1400" b="1" dirty="0">
              <a:solidFill>
                <a:srgbClr val="000000"/>
              </a:solidFill>
              <a:latin typeface="Arial" panose="020B0604020202020204" pitchFamily="34" charset="0"/>
              <a:ea typeface="Times New Roman" charset="0"/>
              <a:cs typeface="Arial" panose="020B0604020202020204" pitchFamily="34" charset="0"/>
            </a:endParaRPr>
          </a:p>
        </p:txBody>
      </p:sp>
      <p:sp>
        <p:nvSpPr>
          <p:cNvPr id="400418" name="Title 6"/>
          <p:cNvSpPr>
            <a:spLocks noGrp="1"/>
          </p:cNvSpPr>
          <p:nvPr>
            <p:ph type="title" idx="4294967295"/>
          </p:nvPr>
        </p:nvSpPr>
        <p:spPr>
          <a:xfrm>
            <a:off x="685800" y="228600"/>
            <a:ext cx="7772400" cy="762000"/>
          </a:xfrm>
        </p:spPr>
        <p:txBody>
          <a:bodyPr/>
          <a:lstStyle/>
          <a:p>
            <a:r>
              <a:rPr lang="ar-JO" sz="4000" b="1" u="sng" dirty="0">
                <a:solidFill>
                  <a:srgbClr val="663300"/>
                </a:solidFill>
                <a:latin typeface="Arial" panose="020B0604020202020204" pitchFamily="34" charset="0"/>
                <a:ea typeface="SimSun" charset="0"/>
                <a:cs typeface="Arial" panose="020B0604020202020204" pitchFamily="34" charset="0"/>
              </a:rPr>
              <a:t>أبطال مجهولون في أعمال الرسل</a:t>
            </a:r>
            <a:endParaRPr lang="en-US" sz="5400" b="1" dirty="0">
              <a:latin typeface="Arial" panose="020B0604020202020204" pitchFamily="34" charset="0"/>
              <a:cs typeface="Arial" panose="020B0604020202020204" pitchFamily="34" charset="0"/>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2433"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4"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b="1" dirty="0">
              <a:solidFill>
                <a:srgbClr val="000000"/>
              </a:solidFill>
              <a:latin typeface="Arial" panose="020B0604020202020204" pitchFamily="34" charset="0"/>
              <a:cs typeface="Arial" panose="020B0604020202020204" pitchFamily="34" charset="0"/>
            </a:endParaRPr>
          </a:p>
        </p:txBody>
      </p:sp>
      <p:graphicFrame>
        <p:nvGraphicFramePr>
          <p:cNvPr id="52291" name="Group 67"/>
          <p:cNvGraphicFramePr>
            <a:graphicFrameLocks noGrp="1"/>
          </p:cNvGraphicFramePr>
          <p:nvPr>
            <p:extLst>
              <p:ext uri="{D42A27DB-BD31-4B8C-83A1-F6EECF244321}">
                <p14:modId xmlns:p14="http://schemas.microsoft.com/office/powerpoint/2010/main" val="998095250"/>
              </p:ext>
            </p:extLst>
          </p:nvPr>
        </p:nvGraphicFramePr>
        <p:xfrm>
          <a:off x="0" y="1371614"/>
          <a:ext cx="9144000" cy="4448655"/>
        </p:xfrm>
        <a:graphic>
          <a:graphicData uri="http://schemas.openxmlformats.org/drawingml/2006/table">
            <a:tbl>
              <a:tblPr/>
              <a:tblGrid>
                <a:gridCol w="1306513">
                  <a:extLst>
                    <a:ext uri="{9D8B030D-6E8A-4147-A177-3AD203B41FA5}">
                      <a16:colId xmlns:a16="http://schemas.microsoft.com/office/drawing/2014/main" val="20000"/>
                    </a:ext>
                  </a:extLst>
                </a:gridCol>
                <a:gridCol w="1306512">
                  <a:extLst>
                    <a:ext uri="{9D8B030D-6E8A-4147-A177-3AD203B41FA5}">
                      <a16:colId xmlns:a16="http://schemas.microsoft.com/office/drawing/2014/main" val="20001"/>
                    </a:ext>
                  </a:extLst>
                </a:gridCol>
                <a:gridCol w="6530975">
                  <a:extLst>
                    <a:ext uri="{9D8B030D-6E8A-4147-A177-3AD203B41FA5}">
                      <a16:colId xmlns:a16="http://schemas.microsoft.com/office/drawing/2014/main" val="20002"/>
                    </a:ext>
                  </a:extLst>
                </a:gridCol>
              </a:tblGrid>
              <a:tr h="4094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Narrow" charset="0"/>
                          <a:ea typeface="ＭＳ Ｐゴシック" charset="0"/>
                          <a:cs typeface="Times New Roman" charset="0"/>
                        </a:rPr>
                        <a:t>البطل</a:t>
                      </a:r>
                      <a:endParaRPr kumimoji="0" lang="en-GB" sz="20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Narrow" charset="0"/>
                          <a:ea typeface="ＭＳ Ｐゴシック" charset="0"/>
                          <a:cs typeface="Times New Roman" charset="0"/>
                        </a:rPr>
                        <a:t>المرجع</a:t>
                      </a:r>
                      <a:endParaRPr kumimoji="0" lang="en-GB" sz="20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Narrow" charset="0"/>
                          <a:ea typeface="ＭＳ Ｐゴシック" charset="0"/>
                          <a:cs typeface="Times New Roman" charset="0"/>
                        </a:rPr>
                        <a:t>العمل البطولي</a:t>
                      </a:r>
                      <a:endParaRPr kumimoji="0" lang="en-GB" sz="20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192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يعقوب</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15: 13-21</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لقد تولى قيادة مجمع أورشليم وكانت لديه الشجاعة والتمييز للمساعدة في تشكيل قرار من شأنه أن يؤثر فعلياً على ملايين المسيحيين على مدى أجيال عديدة.</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99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ليديا</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16: 13-15</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فتحت بيتها لبولس ومنه قاد كثيرين إلى المسيح وأسس كنيسة في فيلبي.</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92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ياسون</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17: 5-9</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لقد خاطر بحياته من أجل الإنجيل من خلال السماح لبولس بالبقاء في منزله. لقد دافع عن الحق والصواب، رغم أنه واجه الاضطهاد بسببه.</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99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ابن أخت بولس</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23: 16-24</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أنقذ حياة بولس من خلال إخبار المسؤولين عن مؤامرة قتل</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07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يوليوس</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27: 1، 43</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1"/>
                          </a:solidFill>
                          <a:effectLst/>
                          <a:latin typeface="Arial Narrow" charset="0"/>
                          <a:ea typeface="ＭＳ Ｐゴシック" charset="0"/>
                          <a:cs typeface="Times New Roman" charset="0"/>
                        </a:rPr>
                        <a:t>قام بحماية بولس عندما أراد الجنود الآخرون قتله</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 name="Text Box 3"/>
          <p:cNvSpPr txBox="1">
            <a:spLocks noChangeArrowheads="1"/>
          </p:cNvSpPr>
          <p:nvPr/>
        </p:nvSpPr>
        <p:spPr bwMode="auto">
          <a:xfrm>
            <a:off x="34290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algn="r">
              <a:spcBef>
                <a:spcPct val="50000"/>
              </a:spcBef>
              <a:defRPr/>
            </a:pPr>
            <a:r>
              <a:rPr lang="ar-JO" sz="1400" b="1" dirty="0">
                <a:solidFill>
                  <a:srgbClr val="000000"/>
                </a:solidFill>
                <a:latin typeface="Arial" panose="020B0604020202020204" pitchFamily="34" charset="0"/>
                <a:ea typeface="Times New Roman" charset="0"/>
                <a:cs typeface="Arial" panose="020B0604020202020204" pitchFamily="34" charset="0"/>
              </a:rPr>
              <a:t>جيريمي تشاو، كلية شرق آسيا اللاهوتية، سنغافورة</a:t>
            </a:r>
          </a:p>
        </p:txBody>
      </p:sp>
      <p:sp>
        <p:nvSpPr>
          <p:cNvPr id="402466" name="Title 6"/>
          <p:cNvSpPr>
            <a:spLocks noGrp="1"/>
          </p:cNvSpPr>
          <p:nvPr>
            <p:ph type="title" idx="4294967295"/>
          </p:nvPr>
        </p:nvSpPr>
        <p:spPr>
          <a:xfrm>
            <a:off x="685800" y="76200"/>
            <a:ext cx="7772400" cy="1143000"/>
          </a:xfrm>
        </p:spPr>
        <p:txBody>
          <a:bodyPr/>
          <a:lstStyle/>
          <a:p>
            <a:r>
              <a:rPr lang="ar-JO" sz="4000" b="1" u="sng" dirty="0">
                <a:solidFill>
                  <a:srgbClr val="663300"/>
                </a:solidFill>
                <a:latin typeface="Arial" panose="020B0604020202020204" pitchFamily="34" charset="0"/>
                <a:ea typeface="SimSun" charset="0"/>
                <a:cs typeface="Arial" panose="020B0604020202020204" pitchFamily="34" charset="0"/>
              </a:rPr>
              <a:t>أبطال مجهولون في أعمال الرسل</a:t>
            </a:r>
            <a:endParaRPr lang="en-US" sz="5400" b="1" dirty="0">
              <a:latin typeface="Arial" panose="020B0604020202020204" pitchFamily="34" charset="0"/>
              <a:cs typeface="Arial" panose="020B0604020202020204" pitchFamily="34" charset="0"/>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2232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وعظ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ext Box 2"/>
          <p:cNvSpPr txBox="1">
            <a:spLocks noChangeArrowheads="1"/>
          </p:cNvSpPr>
          <p:nvPr/>
        </p:nvSpPr>
        <p:spPr bwMode="auto">
          <a:xfrm>
            <a:off x="8534404" y="152404"/>
            <a:ext cx="527644"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96</a:t>
            </a: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56323" name="Text Box 3"/>
          <p:cNvSpPr txBox="1">
            <a:spLocks noChangeArrowheads="1"/>
          </p:cNvSpPr>
          <p:nvPr/>
        </p:nvSpPr>
        <p:spPr bwMode="auto">
          <a:xfrm>
            <a:off x="0" y="1458913"/>
            <a:ext cx="9144000" cy="452428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كُتب إنجيل لوقا من فكر أممي إلى فكر الأمميين لتأكيد إيمان ثاوفيلس ولكن أيضًا للإجابة عن كيف يمكن للمخلص اليهودي أن يكون مخلصًا للأمم.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يقوم لوقا بهذه المهمة ببراعة من خلال تتبع رسالة الملكوت الموجهة إلهياً من اليهود إلى الأمم . بما أن إسرائيل رفضت مسيحها يمكن لجميع الناس أن ينالوا الخلاص بالإيمان البسيط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وتستمر هذه الرسالة في سفر لوقا في أعمال الرسل الذي يؤرخ رسالة الملكوت منذ استقبالها من قبل يهود أورشليم إلى الأمم في أقصى جزء من الإمبراطورية الرومانية.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9491" name="Rectangle 4"/>
          <p:cNvSpPr>
            <a:spLocks noGrp="1" noChangeArrowheads="1"/>
          </p:cNvSpPr>
          <p:nvPr>
            <p:ph type="title" idx="4294967295"/>
          </p:nvPr>
        </p:nvSpPr>
        <p:spPr>
          <a:xfrm>
            <a:off x="3352800" y="533407"/>
            <a:ext cx="2743200" cy="525215"/>
          </a:xfrm>
          <a:solidFill>
            <a:schemeClr val="tx2"/>
          </a:solidFill>
        </p:spPr>
        <p:txBody>
          <a:bodyPr anchor="t">
            <a:spAutoFit/>
          </a:bodyPr>
          <a:lstStyle/>
          <a:p>
            <a:pPr eaLnBrk="1" hangingPunct="1"/>
            <a:r>
              <a:rPr lang="ar-JO" sz="2800" dirty="0">
                <a:solidFill>
                  <a:srgbClr val="000000"/>
                </a:solidFill>
                <a:ea typeface="SimSun" charset="0"/>
              </a:rPr>
              <a:t>الحجة</a:t>
            </a:r>
            <a:endParaRPr lang="en-US" sz="2800" dirty="0">
              <a:solidFill>
                <a:srgbClr val="000000"/>
              </a:solidFill>
              <a:ea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box(in)">
                                      <p:cBhvr>
                                        <p:cTn id="7"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nimBg="1" autoUpdateAnimBg="0"/>
    </p:bldLst>
  </p:timing>
</p:sld>
</file>

<file path=ppt/slides/slide2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6529" name="Text Box 3"/>
          <p:cNvSpPr txBox="1">
            <a:spLocks noChangeArrowheads="1"/>
          </p:cNvSpPr>
          <p:nvPr/>
        </p:nvSpPr>
        <p:spPr bwMode="auto">
          <a:xfrm>
            <a:off x="8382008" y="5"/>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b="1" dirty="0">
                <a:solidFill>
                  <a:srgbClr val="000000"/>
                </a:solidFill>
                <a:latin typeface="Arial" panose="020B0604020202020204" pitchFamily="34" charset="0"/>
                <a:cs typeface="Arial" panose="020B0604020202020204" pitchFamily="34" charset="0"/>
              </a:rPr>
              <a:t>125</a:t>
            </a:r>
            <a:endParaRPr lang="en-US" b="1" dirty="0">
              <a:solidFill>
                <a:srgbClr val="000000"/>
              </a:solidFill>
              <a:latin typeface="Arial" panose="020B0604020202020204" pitchFamily="34" charset="0"/>
              <a:cs typeface="Arial" panose="020B0604020202020204" pitchFamily="34" charset="0"/>
            </a:endParaRPr>
          </a:p>
        </p:txBody>
      </p:sp>
      <p:sp>
        <p:nvSpPr>
          <p:cNvPr id="52229" name="Text Box 5"/>
          <p:cNvSpPr txBox="1">
            <a:spLocks noChangeArrowheads="1"/>
          </p:cNvSpPr>
          <p:nvPr/>
        </p:nvSpPr>
        <p:spPr bwMode="auto">
          <a:xfrm>
            <a:off x="496369" y="2376489"/>
            <a:ext cx="3053827" cy="523113"/>
          </a:xfrm>
          <a:prstGeom prst="rect">
            <a:avLst/>
          </a:prstGeom>
          <a:solidFill>
            <a:srgbClr val="99FFCC"/>
          </a:solidFill>
          <a:ln w="12700" cap="sq">
            <a:solidFill>
              <a:schemeClr val="tx1"/>
            </a:solidFill>
            <a:miter lim="800000"/>
            <a:headEnd type="none" w="sm" len="sm"/>
            <a:tailEnd type="none" w="sm" len="sm"/>
          </a:ln>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altLang="zh-CN" sz="2800" b="1" dirty="0">
                <a:solidFill>
                  <a:srgbClr val="000000"/>
                </a:solidFill>
                <a:latin typeface="Arial" panose="020B0604020202020204" pitchFamily="34" charset="0"/>
                <a:cs typeface="Arial" panose="020B0604020202020204" pitchFamily="34" charset="0"/>
              </a:rPr>
              <a:t>1: 1-6: 7      أورشليم</a:t>
            </a:r>
            <a:endParaRPr lang="en-US" altLang="zh-CN" sz="2800" b="1" dirty="0">
              <a:solidFill>
                <a:srgbClr val="000000"/>
              </a:solidFill>
              <a:latin typeface="Arial" panose="020B0604020202020204" pitchFamily="34" charset="0"/>
              <a:cs typeface="Arial" panose="020B0604020202020204" pitchFamily="34" charset="0"/>
            </a:endParaRPr>
          </a:p>
        </p:txBody>
      </p:sp>
      <p:sp>
        <p:nvSpPr>
          <p:cNvPr id="52230" name="Text Box 6"/>
          <p:cNvSpPr txBox="1">
            <a:spLocks noChangeArrowheads="1"/>
          </p:cNvSpPr>
          <p:nvPr/>
        </p:nvSpPr>
        <p:spPr bwMode="auto">
          <a:xfrm>
            <a:off x="2356945" y="4159254"/>
            <a:ext cx="4361878" cy="523113"/>
          </a:xfrm>
          <a:prstGeom prst="rect">
            <a:avLst/>
          </a:prstGeom>
          <a:solidFill>
            <a:srgbClr val="99FFCC"/>
          </a:solidFill>
          <a:ln w="12700" cap="sq">
            <a:solidFill>
              <a:schemeClr val="tx1"/>
            </a:solidFill>
            <a:miter lim="800000"/>
            <a:headEnd type="none" w="sm" len="sm"/>
            <a:tailEnd type="none" w="sm" len="sm"/>
          </a:ln>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6: 8-8: 40     اليهودية والسامرة</a:t>
            </a:r>
            <a:endParaRPr lang="en-US" sz="2800" b="1" dirty="0">
              <a:solidFill>
                <a:srgbClr val="000000"/>
              </a:solidFill>
              <a:latin typeface="Arial" panose="020B0604020202020204" pitchFamily="34" charset="0"/>
              <a:cs typeface="Arial" panose="020B0604020202020204" pitchFamily="34" charset="0"/>
            </a:endParaRPr>
          </a:p>
        </p:txBody>
      </p:sp>
      <p:sp>
        <p:nvSpPr>
          <p:cNvPr id="52231" name="Text Box 7"/>
          <p:cNvSpPr txBox="1">
            <a:spLocks noChangeArrowheads="1"/>
          </p:cNvSpPr>
          <p:nvPr/>
        </p:nvSpPr>
        <p:spPr bwMode="auto">
          <a:xfrm>
            <a:off x="5056108" y="5943601"/>
            <a:ext cx="2960854" cy="523113"/>
          </a:xfrm>
          <a:prstGeom prst="rect">
            <a:avLst/>
          </a:prstGeom>
          <a:solidFill>
            <a:srgbClr val="99FFCC"/>
          </a:solidFill>
          <a:ln w="12700" cap="sq">
            <a:solidFill>
              <a:schemeClr val="tx1"/>
            </a:solidFill>
            <a:miter lim="800000"/>
            <a:headEnd type="none" w="sm" len="sm"/>
            <a:tailEnd type="none" w="sm" len="sm"/>
          </a:ln>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altLang="zh-CN" sz="2800" b="1" dirty="0">
                <a:solidFill>
                  <a:srgbClr val="000000"/>
                </a:solidFill>
                <a:latin typeface="Arial" panose="020B0604020202020204" pitchFamily="34" charset="0"/>
                <a:cs typeface="Arial" panose="020B0604020202020204" pitchFamily="34" charset="0"/>
              </a:rPr>
              <a:t>9-28     أقصى الأرض</a:t>
            </a:r>
            <a:endParaRPr lang="en-US" sz="2800" b="1" dirty="0">
              <a:solidFill>
                <a:srgbClr val="000000"/>
              </a:solidFill>
              <a:latin typeface="Arial" panose="020B0604020202020204" pitchFamily="34" charset="0"/>
              <a:cs typeface="Arial" panose="020B0604020202020204" pitchFamily="34" charset="0"/>
            </a:endParaRPr>
          </a:p>
        </p:txBody>
      </p:sp>
      <p:sp>
        <p:nvSpPr>
          <p:cNvPr id="406533" name="Text Box 9"/>
          <p:cNvSpPr txBox="1">
            <a:spLocks noChangeArrowheads="1"/>
          </p:cNvSpPr>
          <p:nvPr/>
        </p:nvSpPr>
        <p:spPr bwMode="auto">
          <a:xfrm>
            <a:off x="0" y="990608"/>
            <a:ext cx="9144000" cy="646224"/>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altLang="zh-CN" sz="3600" b="1" dirty="0">
                <a:solidFill>
                  <a:srgbClr val="FFFFFF"/>
                </a:solidFill>
                <a:latin typeface="Arial" panose="020B0604020202020204" pitchFamily="34" charset="0"/>
                <a:cs typeface="Arial" panose="020B0604020202020204" pitchFamily="34" charset="0"/>
              </a:rPr>
              <a:t>الإعلان عن المخلص العالمي في تقدم المملكة ذات السيادة</a:t>
            </a:r>
            <a:endParaRPr lang="en-US" sz="3600" b="1" dirty="0">
              <a:solidFill>
                <a:srgbClr val="FFFFFF"/>
              </a:solidFill>
              <a:latin typeface="Arial" panose="020B0604020202020204" pitchFamily="34" charset="0"/>
              <a:cs typeface="Arial" panose="020B0604020202020204" pitchFamily="34" charset="0"/>
            </a:endParaRPr>
          </a:p>
        </p:txBody>
      </p:sp>
      <p:sp>
        <p:nvSpPr>
          <p:cNvPr id="52234" name="Line 10"/>
          <p:cNvSpPr>
            <a:spLocks noChangeShapeType="1"/>
          </p:cNvSpPr>
          <p:nvPr/>
        </p:nvSpPr>
        <p:spPr bwMode="auto">
          <a:xfrm>
            <a:off x="1752601" y="2971800"/>
            <a:ext cx="2362200" cy="1066800"/>
          </a:xfrm>
          <a:prstGeom prst="line">
            <a:avLst/>
          </a:prstGeom>
          <a:noFill/>
          <a:ln w="50800" cap="sq">
            <a:solidFill>
              <a:schemeClr val="tx1"/>
            </a:solidFill>
            <a:round/>
            <a:headEnd type="none" w="sm" len="sm"/>
            <a:tailEnd type="triangle" w="lg" len="lg"/>
          </a:ln>
          <a:extLst>
            <a:ext uri="{909E8E84-426E-40dd-AFC4-6F175D3DCCD1}">
              <a14:hiddenFill xmlns="" xmlns:a14="http://schemas.microsoft.com/office/drawing/2010/main">
                <a:noFill/>
              </a14:hiddenFill>
            </a:ext>
          </a:extLst>
        </p:spPr>
        <p:txBody>
          <a:bodyPr wrap="none" lIns="91334" tIns="45667" rIns="91334" bIns="45667"/>
          <a:lstStyle/>
          <a:p>
            <a:endParaRPr lang="en-US" b="1" dirty="0">
              <a:latin typeface="Arial" panose="020B0604020202020204" pitchFamily="34" charset="0"/>
              <a:cs typeface="Arial" panose="020B0604020202020204" pitchFamily="34" charset="0"/>
            </a:endParaRPr>
          </a:p>
        </p:txBody>
      </p:sp>
      <p:sp>
        <p:nvSpPr>
          <p:cNvPr id="52235" name="Line 11"/>
          <p:cNvSpPr>
            <a:spLocks noChangeShapeType="1"/>
          </p:cNvSpPr>
          <p:nvPr/>
        </p:nvSpPr>
        <p:spPr bwMode="auto">
          <a:xfrm>
            <a:off x="4572001" y="4800600"/>
            <a:ext cx="2362200" cy="1066800"/>
          </a:xfrm>
          <a:prstGeom prst="line">
            <a:avLst/>
          </a:prstGeom>
          <a:noFill/>
          <a:ln w="50800" cap="sq">
            <a:solidFill>
              <a:schemeClr val="tx1"/>
            </a:solidFill>
            <a:round/>
            <a:headEnd type="none" w="sm" len="sm"/>
            <a:tailEnd type="triangle" w="lg" len="lg"/>
          </a:ln>
          <a:extLst>
            <a:ext uri="{909E8E84-426E-40dd-AFC4-6F175D3DCCD1}">
              <a14:hiddenFill xmlns="" xmlns:a14="http://schemas.microsoft.com/office/drawing/2010/main">
                <a:noFill/>
              </a14:hiddenFill>
            </a:ext>
          </a:extLst>
        </p:spPr>
        <p:txBody>
          <a:bodyPr wrap="none" lIns="91334" tIns="45667" rIns="91334" bIns="45667"/>
          <a:lstStyle/>
          <a:p>
            <a:endParaRPr lang="en-US" b="1" dirty="0">
              <a:latin typeface="Arial" panose="020B0604020202020204" pitchFamily="34" charset="0"/>
              <a:cs typeface="Arial" panose="020B0604020202020204" pitchFamily="34" charset="0"/>
            </a:endParaRPr>
          </a:p>
        </p:txBody>
      </p:sp>
      <p:sp>
        <p:nvSpPr>
          <p:cNvPr id="406536" name="Rectangle 13"/>
          <p:cNvSpPr>
            <a:spLocks noGrp="1" noChangeArrowheads="1"/>
          </p:cNvSpPr>
          <p:nvPr>
            <p:ph type="title" idx="4294967295"/>
          </p:nvPr>
        </p:nvSpPr>
        <p:spPr>
          <a:xfrm>
            <a:off x="3429000" y="304804"/>
            <a:ext cx="2209800" cy="525160"/>
          </a:xfrm>
          <a:solidFill>
            <a:schemeClr val="tx1"/>
          </a:solidFill>
        </p:spPr>
        <p:txBody>
          <a:bodyPr lIns="91334" tIns="45667" rIns="91334" bIns="45667"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الفرضية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pic>
        <p:nvPicPr>
          <p:cNvPr id="52236" name="Picture 12" descr="Murdere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38923">
            <a:off x="1156796" y="696784"/>
            <a:ext cx="6935788" cy="62990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anim calcmode="lin" valueType="num">
                                      <p:cBhvr additive="base">
                                        <p:cTn id="7" dur="500" fill="hold"/>
                                        <p:tgtEl>
                                          <p:spTgt spid="52229"/>
                                        </p:tgtEl>
                                        <p:attrNameLst>
                                          <p:attrName>ppt_x</p:attrName>
                                        </p:attrNameLst>
                                      </p:cBhvr>
                                      <p:tavLst>
                                        <p:tav tm="0">
                                          <p:val>
                                            <p:strVal val="#ppt_x"/>
                                          </p:val>
                                        </p:tav>
                                        <p:tav tm="100000">
                                          <p:val>
                                            <p:strVal val="#ppt_x"/>
                                          </p:val>
                                        </p:tav>
                                      </p:tavLst>
                                    </p:anim>
                                    <p:anim calcmode="lin" valueType="num">
                                      <p:cBhvr additive="base">
                                        <p:cTn id="8" dur="500" fill="hold"/>
                                        <p:tgtEl>
                                          <p:spTgt spid="52229"/>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2234"/>
                                        </p:tgtEl>
                                        <p:attrNameLst>
                                          <p:attrName>style.visibility</p:attrName>
                                        </p:attrNameLst>
                                      </p:cBhvr>
                                      <p:to>
                                        <p:strVal val="visible"/>
                                      </p:to>
                                    </p:set>
                                    <p:anim calcmode="lin" valueType="num">
                                      <p:cBhvr>
                                        <p:cTn id="13" dur="500" fill="hold"/>
                                        <p:tgtEl>
                                          <p:spTgt spid="52234"/>
                                        </p:tgtEl>
                                        <p:attrNameLst>
                                          <p:attrName>ppt_w</p:attrName>
                                        </p:attrNameLst>
                                      </p:cBhvr>
                                      <p:tavLst>
                                        <p:tav tm="0">
                                          <p:val>
                                            <p:fltVal val="0"/>
                                          </p:val>
                                        </p:tav>
                                        <p:tav tm="100000">
                                          <p:val>
                                            <p:strVal val="#ppt_w"/>
                                          </p:val>
                                        </p:tav>
                                      </p:tavLst>
                                    </p:anim>
                                    <p:anim calcmode="lin" valueType="num">
                                      <p:cBhvr>
                                        <p:cTn id="14" dur="500" fill="hold"/>
                                        <p:tgtEl>
                                          <p:spTgt spid="5223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2230"/>
                                        </p:tgtEl>
                                        <p:attrNameLst>
                                          <p:attrName>style.visibility</p:attrName>
                                        </p:attrNameLst>
                                      </p:cBhvr>
                                      <p:to>
                                        <p:strVal val="visible"/>
                                      </p:to>
                                    </p:set>
                                    <p:anim calcmode="lin" valueType="num">
                                      <p:cBhvr additive="base">
                                        <p:cTn id="19" dur="500" fill="hold"/>
                                        <p:tgtEl>
                                          <p:spTgt spid="52230"/>
                                        </p:tgtEl>
                                        <p:attrNameLst>
                                          <p:attrName>ppt_x</p:attrName>
                                        </p:attrNameLst>
                                      </p:cBhvr>
                                      <p:tavLst>
                                        <p:tav tm="0">
                                          <p:val>
                                            <p:strVal val="#ppt_x"/>
                                          </p:val>
                                        </p:tav>
                                        <p:tav tm="100000">
                                          <p:val>
                                            <p:strVal val="#ppt_x"/>
                                          </p:val>
                                        </p:tav>
                                      </p:tavLst>
                                    </p:anim>
                                    <p:anim calcmode="lin" valueType="num">
                                      <p:cBhvr additive="base">
                                        <p:cTn id="20" dur="500" fill="hold"/>
                                        <p:tgtEl>
                                          <p:spTgt spid="52230"/>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52235"/>
                                        </p:tgtEl>
                                        <p:attrNameLst>
                                          <p:attrName>style.visibility</p:attrName>
                                        </p:attrNameLst>
                                      </p:cBhvr>
                                      <p:to>
                                        <p:strVal val="visible"/>
                                      </p:to>
                                    </p:set>
                                    <p:anim calcmode="lin" valueType="num">
                                      <p:cBhvr>
                                        <p:cTn id="25" dur="500" fill="hold"/>
                                        <p:tgtEl>
                                          <p:spTgt spid="52235"/>
                                        </p:tgtEl>
                                        <p:attrNameLst>
                                          <p:attrName>ppt_w</p:attrName>
                                        </p:attrNameLst>
                                      </p:cBhvr>
                                      <p:tavLst>
                                        <p:tav tm="0">
                                          <p:val>
                                            <p:fltVal val="0"/>
                                          </p:val>
                                        </p:tav>
                                        <p:tav tm="100000">
                                          <p:val>
                                            <p:strVal val="#ppt_w"/>
                                          </p:val>
                                        </p:tav>
                                      </p:tavLst>
                                    </p:anim>
                                    <p:anim calcmode="lin" valueType="num">
                                      <p:cBhvr>
                                        <p:cTn id="26" dur="500" fill="hold"/>
                                        <p:tgtEl>
                                          <p:spTgt spid="52235"/>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52231"/>
                                        </p:tgtEl>
                                        <p:attrNameLst>
                                          <p:attrName>style.visibility</p:attrName>
                                        </p:attrNameLst>
                                      </p:cBhvr>
                                      <p:to>
                                        <p:strVal val="visible"/>
                                      </p:to>
                                    </p:set>
                                    <p:anim calcmode="lin" valueType="num">
                                      <p:cBhvr additive="base">
                                        <p:cTn id="31" dur="500" fill="hold"/>
                                        <p:tgtEl>
                                          <p:spTgt spid="52231"/>
                                        </p:tgtEl>
                                        <p:attrNameLst>
                                          <p:attrName>ppt_x</p:attrName>
                                        </p:attrNameLst>
                                      </p:cBhvr>
                                      <p:tavLst>
                                        <p:tav tm="0">
                                          <p:val>
                                            <p:strVal val="#ppt_x"/>
                                          </p:val>
                                        </p:tav>
                                        <p:tav tm="100000">
                                          <p:val>
                                            <p:strVal val="#ppt_x"/>
                                          </p:val>
                                        </p:tav>
                                      </p:tavLst>
                                    </p:anim>
                                    <p:anim calcmode="lin" valueType="num">
                                      <p:cBhvr additive="base">
                                        <p:cTn id="32" dur="500" fill="hold"/>
                                        <p:tgtEl>
                                          <p:spTgt spid="52231"/>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52236"/>
                                        </p:tgtEl>
                                        <p:attrNameLst>
                                          <p:attrName>style.visibility</p:attrName>
                                        </p:attrNameLst>
                                      </p:cBhvr>
                                      <p:to>
                                        <p:strVal val="visible"/>
                                      </p:to>
                                    </p:set>
                                    <p:anim calcmode="lin" valueType="num">
                                      <p:cBhvr>
                                        <p:cTn id="37" dur="500" fill="hold"/>
                                        <p:tgtEl>
                                          <p:spTgt spid="52236"/>
                                        </p:tgtEl>
                                        <p:attrNameLst>
                                          <p:attrName>ppt_w</p:attrName>
                                        </p:attrNameLst>
                                      </p:cBhvr>
                                      <p:tavLst>
                                        <p:tav tm="0">
                                          <p:val>
                                            <p:fltVal val="0"/>
                                          </p:val>
                                        </p:tav>
                                        <p:tav tm="100000">
                                          <p:val>
                                            <p:strVal val="#ppt_w"/>
                                          </p:val>
                                        </p:tav>
                                      </p:tavLst>
                                    </p:anim>
                                    <p:anim calcmode="lin" valueType="num">
                                      <p:cBhvr>
                                        <p:cTn id="38" dur="500" fill="hold"/>
                                        <p:tgtEl>
                                          <p:spTgt spid="52236"/>
                                        </p:tgtEl>
                                        <p:attrNameLst>
                                          <p:attrName>ppt_h</p:attrName>
                                        </p:attrNameLst>
                                      </p:cBhvr>
                                      <p:tavLst>
                                        <p:tav tm="0">
                                          <p:val>
                                            <p:fltVal val="0"/>
                                          </p:val>
                                        </p:tav>
                                        <p:tav tm="100000">
                                          <p:val>
                                            <p:strVal val="#ppt_h"/>
                                          </p:val>
                                        </p:tav>
                                      </p:tavLst>
                                    </p:anim>
                                    <p:anim calcmode="lin" valueType="num">
                                      <p:cBhvr>
                                        <p:cTn id="39" dur="500" fill="hold"/>
                                        <p:tgtEl>
                                          <p:spTgt spid="52236"/>
                                        </p:tgtEl>
                                        <p:attrNameLst>
                                          <p:attrName>style.rotation</p:attrName>
                                        </p:attrNameLst>
                                      </p:cBhvr>
                                      <p:tavLst>
                                        <p:tav tm="0">
                                          <p:val>
                                            <p:fltVal val="360"/>
                                          </p:val>
                                        </p:tav>
                                        <p:tav tm="100000">
                                          <p:val>
                                            <p:fltVal val="0"/>
                                          </p:val>
                                        </p:tav>
                                      </p:tavLst>
                                    </p:anim>
                                    <p:animEffect transition="in" filter="fade">
                                      <p:cBhvr>
                                        <p:cTn id="40" dur="500"/>
                                        <p:tgtEl>
                                          <p:spTgt spid="52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animBg="1" autoUpdateAnimBg="0"/>
      <p:bldP spid="52230" grpId="0" animBg="1" autoUpdateAnimBg="0"/>
      <p:bldP spid="52231" grpId="0" animBg="1" autoUpdateAnimBg="0"/>
      <p:bldP spid="52234" grpId="0" animBg="1"/>
      <p:bldP spid="52235" grpId="0" animBg="1"/>
    </p:bldLst>
  </p:timing>
</p:sld>
</file>

<file path=ppt/slides/slide2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8577" name="Text Box 3"/>
          <p:cNvSpPr txBox="1">
            <a:spLocks noChangeArrowheads="1"/>
          </p:cNvSpPr>
          <p:nvPr/>
        </p:nvSpPr>
        <p:spPr bwMode="auto">
          <a:xfrm>
            <a:off x="7696210" y="76206"/>
            <a:ext cx="1325790"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b="1" dirty="0">
                <a:solidFill>
                  <a:srgbClr val="000000"/>
                </a:solidFill>
                <a:latin typeface="Arial" panose="020B0604020202020204" pitchFamily="34" charset="0"/>
                <a:cs typeface="Arial" panose="020B0604020202020204" pitchFamily="34" charset="0"/>
              </a:rPr>
              <a:t>126-128</a:t>
            </a:r>
            <a:endParaRPr lang="en-US" b="1" dirty="0">
              <a:solidFill>
                <a:srgbClr val="000000"/>
              </a:solidFill>
              <a:latin typeface="Arial" panose="020B0604020202020204" pitchFamily="34" charset="0"/>
              <a:cs typeface="Arial" panose="020B0604020202020204" pitchFamily="34" charset="0"/>
            </a:endParaRPr>
          </a:p>
        </p:txBody>
      </p:sp>
      <p:sp>
        <p:nvSpPr>
          <p:cNvPr id="53252" name="Text Box 4"/>
          <p:cNvSpPr txBox="1">
            <a:spLocks noChangeArrowheads="1"/>
          </p:cNvSpPr>
          <p:nvPr/>
        </p:nvSpPr>
        <p:spPr bwMode="auto">
          <a:xfrm>
            <a:off x="228600" y="1033463"/>
            <a:ext cx="8686800" cy="83089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إن توسع الله السيادي لرسالة الملكوت في </a:t>
            </a:r>
            <a:r>
              <a:rPr lang="ar-JO" b="1" dirty="0">
                <a:solidFill>
                  <a:srgbClr val="FFFF00"/>
                </a:solidFill>
                <a:latin typeface="Arial" panose="020B0604020202020204" pitchFamily="34" charset="0"/>
                <a:cs typeface="Arial" panose="020B0604020202020204" pitchFamily="34" charset="0"/>
              </a:rPr>
              <a:t>أورشليم</a:t>
            </a:r>
            <a:r>
              <a:rPr lang="ar-JO" b="1" dirty="0">
                <a:solidFill>
                  <a:srgbClr val="FFFFFF"/>
                </a:solidFill>
                <a:latin typeface="Arial" panose="020B0604020202020204" pitchFamily="34" charset="0"/>
                <a:cs typeface="Arial" panose="020B0604020202020204" pitchFamily="34" charset="0"/>
              </a:rPr>
              <a:t> كما أمر يسوع (أنظر 1: 8) تثبت مسؤوليته تجاه كنيسته وتحث المؤمنين أن يشهدوا في </a:t>
            </a:r>
            <a:r>
              <a:rPr lang="ar-JO" b="1" dirty="0">
                <a:solidFill>
                  <a:srgbClr val="FFFF00"/>
                </a:solidFill>
                <a:latin typeface="Arial" panose="020B0604020202020204" pitchFamily="34" charset="0"/>
                <a:cs typeface="Arial" panose="020B0604020202020204" pitchFamily="34" charset="0"/>
              </a:rPr>
              <a:t>مناطقهم المحلية </a:t>
            </a:r>
            <a:r>
              <a:rPr lang="ar-JO" b="1" dirty="0">
                <a:solidFill>
                  <a:srgbClr val="FFFFFF"/>
                </a:solidFill>
                <a:latin typeface="Arial" panose="020B0604020202020204" pitchFamily="34" charset="0"/>
                <a:cs typeface="Arial" panose="020B0604020202020204" pitchFamily="34" charset="0"/>
              </a:rPr>
              <a:t>(1: 1-6: 7)</a:t>
            </a:r>
            <a:endParaRPr lang="en-US" b="1" dirty="0">
              <a:solidFill>
                <a:srgbClr val="FFFFFF"/>
              </a:solidFill>
              <a:latin typeface="Arial" panose="020B0604020202020204" pitchFamily="34" charset="0"/>
              <a:cs typeface="Arial" panose="020B0604020202020204" pitchFamily="34" charset="0"/>
            </a:endParaRPr>
          </a:p>
        </p:txBody>
      </p:sp>
      <p:sp>
        <p:nvSpPr>
          <p:cNvPr id="53253" name="Text Box 5"/>
          <p:cNvSpPr txBox="1">
            <a:spLocks noChangeArrowheads="1"/>
          </p:cNvSpPr>
          <p:nvPr/>
        </p:nvSpPr>
        <p:spPr bwMode="auto">
          <a:xfrm>
            <a:off x="228600" y="2786064"/>
            <a:ext cx="8648700" cy="1200222"/>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إن توسع الله السيادي لرسالة الملكوت في كل </a:t>
            </a:r>
            <a:r>
              <a:rPr lang="ar-JO" b="1" dirty="0">
                <a:solidFill>
                  <a:srgbClr val="FFFF00"/>
                </a:solidFill>
                <a:latin typeface="Arial" panose="020B0604020202020204" pitchFamily="34" charset="0"/>
                <a:cs typeface="Arial" panose="020B0604020202020204" pitchFamily="34" charset="0"/>
              </a:rPr>
              <a:t>اليهودية والسامرة </a:t>
            </a:r>
            <a:r>
              <a:rPr lang="ar-JO" b="1" dirty="0">
                <a:solidFill>
                  <a:srgbClr val="FFFFFF"/>
                </a:solidFill>
                <a:latin typeface="Arial" panose="020B0604020202020204" pitchFamily="34" charset="0"/>
                <a:cs typeface="Arial" panose="020B0604020202020204" pitchFamily="34" charset="0"/>
              </a:rPr>
              <a:t>كما أوصى المسيح (راجع ١: ٨) يثبت أنه مسؤول عن كنيسته ويحث المؤمنين على الشهادة </a:t>
            </a:r>
            <a:r>
              <a:rPr lang="ar-JO" b="1" dirty="0">
                <a:solidFill>
                  <a:srgbClr val="FFFF00"/>
                </a:solidFill>
                <a:latin typeface="Arial" panose="020B0604020202020204" pitchFamily="34" charset="0"/>
                <a:cs typeface="Arial" panose="020B0604020202020204" pitchFamily="34" charset="0"/>
              </a:rPr>
              <a:t>خارج</a:t>
            </a:r>
            <a:r>
              <a:rPr lang="ar-JO" b="1" dirty="0">
                <a:solidFill>
                  <a:srgbClr val="FFFFFF"/>
                </a:solidFill>
                <a:latin typeface="Arial" panose="020B0604020202020204" pitchFamily="34" charset="0"/>
                <a:cs typeface="Arial" panose="020B0604020202020204" pitchFamily="34" charset="0"/>
              </a:rPr>
              <a:t> منطقتهم (٦: ٨-٨: ٤٠).</a:t>
            </a:r>
            <a:endParaRPr lang="en-US" b="1" dirty="0">
              <a:solidFill>
                <a:srgbClr val="FFFFFF"/>
              </a:solidFill>
              <a:latin typeface="Arial" panose="020B0604020202020204" pitchFamily="34" charset="0"/>
              <a:cs typeface="Arial" panose="020B0604020202020204" pitchFamily="34" charset="0"/>
            </a:endParaRPr>
          </a:p>
        </p:txBody>
      </p:sp>
      <p:sp>
        <p:nvSpPr>
          <p:cNvPr id="53254" name="Text Box 6"/>
          <p:cNvSpPr txBox="1">
            <a:spLocks noChangeArrowheads="1"/>
          </p:cNvSpPr>
          <p:nvPr/>
        </p:nvSpPr>
        <p:spPr bwMode="auto">
          <a:xfrm>
            <a:off x="228600" y="4538668"/>
            <a:ext cx="8686800" cy="1200222"/>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إن توسع الله السيادي لرسالة الملكوت إلى </a:t>
            </a:r>
            <a:r>
              <a:rPr lang="ar-JO" b="1" dirty="0">
                <a:solidFill>
                  <a:srgbClr val="FFFF00"/>
                </a:solidFill>
                <a:latin typeface="Arial" panose="020B0604020202020204" pitchFamily="34" charset="0"/>
                <a:cs typeface="Arial" panose="020B0604020202020204" pitchFamily="34" charset="0"/>
              </a:rPr>
              <a:t>روما </a:t>
            </a:r>
            <a:r>
              <a:rPr lang="ar-JO" b="1" dirty="0">
                <a:solidFill>
                  <a:srgbClr val="FFFFFF"/>
                </a:solidFill>
                <a:latin typeface="Arial" panose="020B0604020202020204" pitchFamily="34" charset="0"/>
                <a:cs typeface="Arial" panose="020B0604020202020204" pitchFamily="34" charset="0"/>
              </a:rPr>
              <a:t>- نقطة الانطلاق إلى نهاية العالم المعروف - كما أمر المسيح (راجع ١: ٨) يثبت أن الله مسؤول عن كنيسته ويحث المؤمنين على الشهادة </a:t>
            </a:r>
            <a:r>
              <a:rPr lang="ar-JO" b="1" dirty="0">
                <a:solidFill>
                  <a:srgbClr val="FFFF00"/>
                </a:solidFill>
                <a:latin typeface="Arial" panose="020B0604020202020204" pitchFamily="34" charset="0"/>
                <a:cs typeface="Arial" panose="020B0604020202020204" pitchFamily="34" charset="0"/>
              </a:rPr>
              <a:t>لكل العالم </a:t>
            </a:r>
            <a:r>
              <a:rPr lang="ar-JO" b="1" dirty="0">
                <a:solidFill>
                  <a:srgbClr val="FFFFFF"/>
                </a:solidFill>
                <a:latin typeface="Arial" panose="020B0604020202020204" pitchFamily="34" charset="0"/>
                <a:cs typeface="Arial" panose="020B0604020202020204" pitchFamily="34" charset="0"/>
              </a:rPr>
              <a:t>(أعمال الرسل ٩ -28).</a:t>
            </a:r>
            <a:endParaRPr lang="en-US" b="1" dirty="0">
              <a:solidFill>
                <a:srgbClr val="FFFFFF"/>
              </a:solidFill>
              <a:latin typeface="Arial" panose="020B0604020202020204" pitchFamily="34" charset="0"/>
              <a:cs typeface="Arial" panose="020B0604020202020204" pitchFamily="34" charset="0"/>
            </a:endParaRPr>
          </a:p>
        </p:txBody>
      </p:sp>
      <p:sp>
        <p:nvSpPr>
          <p:cNvPr id="408581" name="Rectangle 7"/>
          <p:cNvSpPr>
            <a:spLocks noGrp="1" noChangeArrowheads="1"/>
          </p:cNvSpPr>
          <p:nvPr>
            <p:ph type="title" idx="4294967295"/>
          </p:nvPr>
        </p:nvSpPr>
        <p:spPr>
          <a:xfrm>
            <a:off x="3429000" y="152401"/>
            <a:ext cx="2057400" cy="590092"/>
          </a:xfrm>
          <a:solidFill>
            <a:schemeClr val="tx1"/>
          </a:solidFill>
        </p:spPr>
        <p:txBody>
          <a:bodyPr lIns="91334" tIns="45667" rIns="91334" bIns="45667" anchor="t">
            <a:spAutoFit/>
          </a:bodyPr>
          <a:lstStyle/>
          <a:p>
            <a:pPr eaLnBrk="1" hangingPunct="1"/>
            <a:r>
              <a:rPr lang="ar-JO" sz="3200" b="1" dirty="0">
                <a:solidFill>
                  <a:srgbClr val="FFFFFF"/>
                </a:solidFill>
                <a:latin typeface="Arial" panose="020B0604020202020204" pitchFamily="34" charset="0"/>
                <a:ea typeface="SimSun" charset="0"/>
                <a:cs typeface="SimSun" charset="0"/>
              </a:rPr>
              <a:t>الملخص</a:t>
            </a:r>
            <a:endParaRPr lang="en-US" sz="3200" b="1" dirty="0">
              <a:solidFill>
                <a:srgbClr val="FFFFFF"/>
              </a:solidFill>
              <a:latin typeface="Arial" panose="020B0604020202020204" pitchFamily="34"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3252"/>
                                        </p:tgtEl>
                                        <p:attrNameLst>
                                          <p:attrName>style.visibility</p:attrName>
                                        </p:attrNameLst>
                                      </p:cBhvr>
                                      <p:to>
                                        <p:strVal val="visible"/>
                                      </p:to>
                                    </p:set>
                                    <p:anim calcmode="lin" valueType="num">
                                      <p:cBhvr>
                                        <p:cTn id="7" dur="500" fill="hold"/>
                                        <p:tgtEl>
                                          <p:spTgt spid="53252"/>
                                        </p:tgtEl>
                                        <p:attrNameLst>
                                          <p:attrName>ppt_w</p:attrName>
                                        </p:attrNameLst>
                                      </p:cBhvr>
                                      <p:tavLst>
                                        <p:tav tm="0">
                                          <p:val>
                                            <p:fltVal val="0"/>
                                          </p:val>
                                        </p:tav>
                                        <p:tav tm="100000">
                                          <p:val>
                                            <p:strVal val="#ppt_w"/>
                                          </p:val>
                                        </p:tav>
                                      </p:tavLst>
                                    </p:anim>
                                    <p:anim calcmode="lin" valueType="num">
                                      <p:cBhvr>
                                        <p:cTn id="8" dur="500" fill="hold"/>
                                        <p:tgtEl>
                                          <p:spTgt spid="5325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3253"/>
                                        </p:tgtEl>
                                        <p:attrNameLst>
                                          <p:attrName>style.visibility</p:attrName>
                                        </p:attrNameLst>
                                      </p:cBhvr>
                                      <p:to>
                                        <p:strVal val="visible"/>
                                      </p:to>
                                    </p:set>
                                    <p:anim calcmode="lin" valueType="num">
                                      <p:cBhvr>
                                        <p:cTn id="13" dur="500" fill="hold"/>
                                        <p:tgtEl>
                                          <p:spTgt spid="53253"/>
                                        </p:tgtEl>
                                        <p:attrNameLst>
                                          <p:attrName>ppt_w</p:attrName>
                                        </p:attrNameLst>
                                      </p:cBhvr>
                                      <p:tavLst>
                                        <p:tav tm="0">
                                          <p:val>
                                            <p:fltVal val="0"/>
                                          </p:val>
                                        </p:tav>
                                        <p:tav tm="100000">
                                          <p:val>
                                            <p:strVal val="#ppt_w"/>
                                          </p:val>
                                        </p:tav>
                                      </p:tavLst>
                                    </p:anim>
                                    <p:anim calcmode="lin" valueType="num">
                                      <p:cBhvr>
                                        <p:cTn id="14" dur="500" fill="hold"/>
                                        <p:tgtEl>
                                          <p:spTgt spid="5325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3254"/>
                                        </p:tgtEl>
                                        <p:attrNameLst>
                                          <p:attrName>style.visibility</p:attrName>
                                        </p:attrNameLst>
                                      </p:cBhvr>
                                      <p:to>
                                        <p:strVal val="visible"/>
                                      </p:to>
                                    </p:set>
                                    <p:anim calcmode="lin" valueType="num">
                                      <p:cBhvr>
                                        <p:cTn id="19" dur="500" fill="hold"/>
                                        <p:tgtEl>
                                          <p:spTgt spid="53254"/>
                                        </p:tgtEl>
                                        <p:attrNameLst>
                                          <p:attrName>ppt_w</p:attrName>
                                        </p:attrNameLst>
                                      </p:cBhvr>
                                      <p:tavLst>
                                        <p:tav tm="0">
                                          <p:val>
                                            <p:fltVal val="0"/>
                                          </p:val>
                                        </p:tav>
                                        <p:tav tm="100000">
                                          <p:val>
                                            <p:strVal val="#ppt_w"/>
                                          </p:val>
                                        </p:tav>
                                      </p:tavLst>
                                    </p:anim>
                                    <p:anim calcmode="lin" valueType="num">
                                      <p:cBhvr>
                                        <p:cTn id="20" dur="500" fill="hold"/>
                                        <p:tgtEl>
                                          <p:spTgt spid="532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nimBg="1" autoUpdateAnimBg="0"/>
      <p:bldP spid="53253" grpId="0" animBg="1" autoUpdateAnimBg="0"/>
      <p:bldP spid="53254"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0" y="9525"/>
            <a:ext cx="9144000" cy="6838950"/>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7793001" cy="1366528"/>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مشكلتنا:</a:t>
            </a:r>
            <a:endParaRPr kumimoji="0" lang="en-US" sz="4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تفصلنا الخطية عن الله</a:t>
            </a:r>
            <a:endPar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البشرية</a:t>
            </a:r>
          </a:p>
          <a:p>
            <a:pPr marL="0" marR="0" lvl="0" indent="0" algn="ctr" defTabSz="914400" rtl="0" eaLnBrk="1" fontAlgn="auto" latinLnBrk="0" hangingPunct="1">
              <a:lnSpc>
                <a:spcPct val="90000"/>
              </a:lnSpc>
              <a:spcBef>
                <a:spcPts val="0"/>
              </a:spcBef>
              <a:spcAft>
                <a:spcPts val="0"/>
              </a:spcAft>
              <a:buClrTx/>
              <a:buSzTx/>
              <a:buFontTx/>
              <a:buNone/>
              <a:tabLst/>
              <a:defRPr/>
            </a:pPr>
            <a:r>
              <a:rPr lang="ar-JO" sz="4000" b="1" dirty="0">
                <a:solidFill>
                  <a:prstClr val="white"/>
                </a:solidFill>
                <a:latin typeface="Arial" panose="020B0604020202020204" pitchFamily="34" charset="0"/>
                <a:cs typeface="Arial" panose="020B0604020202020204" pitchFamily="34" charset="0"/>
              </a:rPr>
              <a:t>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الله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القدوس</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1342" y="1772980"/>
            <a:ext cx="2352675" cy="1533525"/>
          </a:xfrm>
          <a:prstGeom prst="rect">
            <a:avLst/>
          </a:prstGeom>
        </p:spPr>
      </p:pic>
      <p:sp>
        <p:nvSpPr>
          <p:cNvPr id="16" name="Double Wave 15">
            <a:extLst>
              <a:ext uri="{FF2B5EF4-FFF2-40B4-BE49-F238E27FC236}">
                <a16:creationId xmlns:a16="http://schemas.microsoft.com/office/drawing/2014/main" id="{0D772C0A-2956-42AD-90C8-9054D74338BA}"/>
              </a:ext>
            </a:extLst>
          </p:cNvPr>
          <p:cNvSpPr/>
          <p:nvPr/>
        </p:nvSpPr>
        <p:spPr bwMode="auto">
          <a:xfrm>
            <a:off x="3419061" y="2939167"/>
            <a:ext cx="1749287" cy="698164"/>
          </a:xfrm>
          <a:prstGeom prst="doubleWave">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Comic Sans MS" pitchFamily="-112" charset="0"/>
                <a:ea typeface="ＭＳ Ｐゴシック" charset="0"/>
                <a:cs typeface="Arial" panose="020B0604020202020204" pitchFamily="34" charset="0"/>
              </a:rPr>
              <a:t>التدين</a:t>
            </a:r>
            <a:endPar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endParaRPr>
          </a:p>
        </p:txBody>
      </p:sp>
      <p:sp>
        <p:nvSpPr>
          <p:cNvPr id="11" name="Double Wave 10">
            <a:extLst>
              <a:ext uri="{FF2B5EF4-FFF2-40B4-BE49-F238E27FC236}">
                <a16:creationId xmlns:a16="http://schemas.microsoft.com/office/drawing/2014/main" id="{E056BB17-7EB4-47F3-BDB1-892DCD23D1E4}"/>
              </a:ext>
            </a:extLst>
          </p:cNvPr>
          <p:cNvSpPr/>
          <p:nvPr/>
        </p:nvSpPr>
        <p:spPr bwMode="auto">
          <a:xfrm>
            <a:off x="3398951" y="3872453"/>
            <a:ext cx="2346097" cy="698164"/>
          </a:xfrm>
          <a:prstGeom prst="doubleWave">
            <a:avLst/>
          </a:prstGeom>
          <a:solidFill>
            <a:srgbClr val="FFBC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Comic Sans MS" pitchFamily="-112" charset="0"/>
                <a:ea typeface="ＭＳ Ｐゴシック" charset="0"/>
                <a:cs typeface="Arial" panose="020B0604020202020204" pitchFamily="34" charset="0"/>
              </a:rPr>
              <a:t>الأعمال الصالحة</a:t>
            </a:r>
            <a:endPar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endParaRPr>
          </a:p>
        </p:txBody>
      </p:sp>
      <p:sp>
        <p:nvSpPr>
          <p:cNvPr id="17" name="Double Wave 16">
            <a:extLst>
              <a:ext uri="{FF2B5EF4-FFF2-40B4-BE49-F238E27FC236}">
                <a16:creationId xmlns:a16="http://schemas.microsoft.com/office/drawing/2014/main" id="{82BAFEB4-658A-494C-A568-9E8B03B0E709}"/>
              </a:ext>
            </a:extLst>
          </p:cNvPr>
          <p:cNvSpPr/>
          <p:nvPr/>
        </p:nvSpPr>
        <p:spPr bwMode="auto">
          <a:xfrm>
            <a:off x="3716771" y="4817491"/>
            <a:ext cx="1749287" cy="698164"/>
          </a:xfrm>
          <a:prstGeom prst="doubleWave">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Comic Sans MS" pitchFamily="-112" charset="0"/>
                <a:ea typeface="ＭＳ Ｐゴシック" charset="0"/>
                <a:cs typeface="Arial" panose="020B0604020202020204" pitchFamily="34" charset="0"/>
              </a:rPr>
              <a:t>الأخلاق</a:t>
            </a:r>
            <a:endPar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endParaRPr>
          </a:p>
        </p:txBody>
      </p:sp>
      <p:sp>
        <p:nvSpPr>
          <p:cNvPr id="18" name="Double Wave 17">
            <a:extLst>
              <a:ext uri="{FF2B5EF4-FFF2-40B4-BE49-F238E27FC236}">
                <a16:creationId xmlns:a16="http://schemas.microsoft.com/office/drawing/2014/main" id="{68897130-7F3E-4576-823B-BE73C6E3C09B}"/>
              </a:ext>
            </a:extLst>
          </p:cNvPr>
          <p:cNvSpPr/>
          <p:nvPr/>
        </p:nvSpPr>
        <p:spPr bwMode="auto">
          <a:xfrm>
            <a:off x="3697355" y="5773349"/>
            <a:ext cx="2047693" cy="698164"/>
          </a:xfrm>
          <a:prstGeom prst="doubleWave">
            <a:avLst/>
          </a:prstGeom>
          <a:solidFill>
            <a:srgbClr val="FF993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Comic Sans MS" pitchFamily="-112" charset="0"/>
                <a:ea typeface="ＭＳ Ｐゴシック" charset="0"/>
                <a:cs typeface="Arial" panose="020B0604020202020204" pitchFamily="34" charset="0"/>
              </a:rPr>
              <a:t>الفلسفة</a:t>
            </a:r>
            <a:endPar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endParaRPr>
          </a:p>
        </p:txBody>
      </p:sp>
      <p:sp>
        <p:nvSpPr>
          <p:cNvPr id="19" name="&quot;Not Allowed&quot; Symbol 18">
            <a:extLst>
              <a:ext uri="{FF2B5EF4-FFF2-40B4-BE49-F238E27FC236}">
                <a16:creationId xmlns:a16="http://schemas.microsoft.com/office/drawing/2014/main" id="{87FE4C8C-3687-446D-86F7-8FD7389AFCD8}"/>
              </a:ext>
            </a:extLst>
          </p:cNvPr>
          <p:cNvSpPr>
            <a:spLocks noChangeAspect="1"/>
          </p:cNvSpPr>
          <p:nvPr/>
        </p:nvSpPr>
        <p:spPr>
          <a:xfrm>
            <a:off x="3727007" y="2781747"/>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quot;Not Allowed&quot; Symbol 19">
            <a:extLst>
              <a:ext uri="{FF2B5EF4-FFF2-40B4-BE49-F238E27FC236}">
                <a16:creationId xmlns:a16="http://schemas.microsoft.com/office/drawing/2014/main" id="{DB159D1D-0AA8-4990-BAD5-98E055B49E44}"/>
              </a:ext>
            </a:extLst>
          </p:cNvPr>
          <p:cNvSpPr>
            <a:spLocks noChangeAspect="1"/>
          </p:cNvSpPr>
          <p:nvPr/>
        </p:nvSpPr>
        <p:spPr>
          <a:xfrm>
            <a:off x="3879407" y="3729280"/>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quot;Not Allowed&quot; Symbol 21">
            <a:extLst>
              <a:ext uri="{FF2B5EF4-FFF2-40B4-BE49-F238E27FC236}">
                <a16:creationId xmlns:a16="http://schemas.microsoft.com/office/drawing/2014/main" id="{370B90AA-5C17-4A1B-8F2C-699E69E0714A}"/>
              </a:ext>
            </a:extLst>
          </p:cNvPr>
          <p:cNvSpPr>
            <a:spLocks noChangeAspect="1"/>
          </p:cNvSpPr>
          <p:nvPr/>
        </p:nvSpPr>
        <p:spPr>
          <a:xfrm>
            <a:off x="4031807" y="4676809"/>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quot;Not Allowed&quot; Symbol 22">
            <a:extLst>
              <a:ext uri="{FF2B5EF4-FFF2-40B4-BE49-F238E27FC236}">
                <a16:creationId xmlns:a16="http://schemas.microsoft.com/office/drawing/2014/main" id="{6F1619FE-B111-4F8F-B739-EDF2136C0994}"/>
              </a:ext>
            </a:extLst>
          </p:cNvPr>
          <p:cNvSpPr>
            <a:spLocks noChangeAspect="1"/>
          </p:cNvSpPr>
          <p:nvPr/>
        </p:nvSpPr>
        <p:spPr>
          <a:xfrm>
            <a:off x="4031807" y="5690603"/>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91EC2CF2-2ED6-8045-9B42-AD3ED3B6F2B9}"/>
              </a:ext>
            </a:extLst>
          </p:cNvPr>
          <p:cNvSpPr>
            <a:spLocks noGrp="1"/>
          </p:cNvSpPr>
          <p:nvPr>
            <p:ph type="title" idx="4294967295"/>
          </p:nvPr>
        </p:nvSpPr>
        <p:spPr>
          <a:xfrm>
            <a:off x="217831" y="-614404"/>
            <a:ext cx="3479524" cy="880971"/>
          </a:xfrm>
          <a:prstGeom prst="rect">
            <a:avLst/>
          </a:prstGeom>
        </p:spPr>
        <p:txBody>
          <a:bodyPr/>
          <a:lstStyle/>
          <a:p>
            <a:r>
              <a:rPr lang="ar-JO" dirty="0"/>
              <a:t>جهودنا</a:t>
            </a:r>
            <a:endParaRPr lang="en-US" dirty="0"/>
          </a:p>
        </p:txBody>
      </p:sp>
    </p:spTree>
    <p:extLst>
      <p:ext uri="{BB962C8B-B14F-4D97-AF65-F5344CB8AC3E}">
        <p14:creationId xmlns:p14="http://schemas.microsoft.com/office/powerpoint/2010/main" val="12622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19" grpId="0" animBg="1"/>
      <p:bldP spid="20" grpId="0" animBg="1"/>
      <p:bldP spid="22" grpId="0" animBg="1"/>
      <p:bldP spid="23"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934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مسح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Times New Roman" pitchFamily="-111" charset="0"/>
              <a:cs typeface="Arial" panose="020B0604020202020204" pitchFamily="34"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lgn="r">
              <a:defRPr/>
            </a:pPr>
            <a:r>
              <a:rPr kumimoji="0" lang="ar-JO" dirty="0">
                <a:solidFill>
                  <a:schemeClr val="tx1"/>
                </a:solidFill>
                <a:ea typeface="ＭＳ Ｐゴシック" charset="0"/>
              </a:rPr>
              <a:t>أي منهم الأكثر دقة؟</a:t>
            </a:r>
            <a:endParaRPr kumimoji="0" lang="en-US" dirty="0">
              <a:ea typeface="ＭＳ Ｐゴシック" charset="0"/>
            </a:endParaRPr>
          </a:p>
        </p:txBody>
      </p:sp>
      <p:sp>
        <p:nvSpPr>
          <p:cNvPr id="540677" name="Text Box 1029"/>
          <p:cNvSpPr txBox="1">
            <a:spLocks noChangeArrowheads="1"/>
          </p:cNvSpPr>
          <p:nvPr/>
        </p:nvSpPr>
        <p:spPr bwMode="auto">
          <a:xfrm>
            <a:off x="228600" y="2939098"/>
            <a:ext cx="6858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 ق</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78" name="Text Box 1030"/>
          <p:cNvSpPr txBox="1">
            <a:spLocks noChangeArrowheads="1"/>
          </p:cNvSpPr>
          <p:nvPr/>
        </p:nvSpPr>
        <p:spPr bwMode="auto">
          <a:xfrm>
            <a:off x="228600" y="4340860"/>
            <a:ext cx="6858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 ج</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40681" name="Text Box 1033"/>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الأعمال</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82" name="Text Box 1034"/>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الخلاص بواسطة...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40686" name="Text Box 1038"/>
            <p:cNvSpPr txBox="1">
              <a:spLocks noChangeArrowheads="1"/>
            </p:cNvSpPr>
            <p:nvPr/>
          </p:nvSpPr>
          <p:spPr bwMode="auto">
            <a:xfrm>
              <a:off x="240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 الأعمال</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87" name="Text Box 1039"/>
            <p:cNvSpPr txBox="1">
              <a:spLocks noChangeArrowheads="1"/>
            </p:cNvSpPr>
            <p:nvPr/>
          </p:nvSpPr>
          <p:spPr bwMode="auto">
            <a:xfrm>
              <a:off x="240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وحده</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40690" name="Text Box 1042"/>
            <p:cNvSpPr txBox="1">
              <a:spLocks noChangeArrowheads="1"/>
            </p:cNvSpPr>
            <p:nvPr/>
          </p:nvSpPr>
          <p:spPr bwMode="auto">
            <a:xfrm>
              <a:off x="384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وحده</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91" name="Text Box 1043"/>
            <p:cNvSpPr txBox="1">
              <a:spLocks noChangeArrowheads="1"/>
            </p:cNvSpPr>
            <p:nvPr/>
          </p:nvSpPr>
          <p:spPr bwMode="auto">
            <a:xfrm>
              <a:off x="384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وحده</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40693" name="Text Box 1045"/>
          <p:cNvSpPr txBox="1">
            <a:spLocks noChangeArrowheads="1"/>
          </p:cNvSpPr>
          <p:nvPr/>
        </p:nvSpPr>
        <p:spPr bwMode="auto">
          <a:xfrm>
            <a:off x="8313591" y="74097"/>
            <a:ext cx="67165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121 أ</a:t>
            </a:r>
            <a:endParaRPr kumimoji="0" lang="en-US" sz="1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40696" name="Text Box 1048"/>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 الأعمال</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97" name="Text Box 1049"/>
            <p:cNvSpPr txBox="1">
              <a:spLocks noChangeArrowheads="1"/>
            </p:cNvSpPr>
            <p:nvPr/>
          </p:nvSpPr>
          <p:spPr bwMode="auto">
            <a:xfrm>
              <a:off x="4944" y="2453"/>
              <a:ext cx="768" cy="931"/>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 الأعمال</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40698" name="Text Box 1050"/>
          <p:cNvSpPr txBox="1">
            <a:spLocks noChangeArrowheads="1"/>
          </p:cNvSpPr>
          <p:nvPr/>
        </p:nvSpPr>
        <p:spPr bwMode="auto">
          <a:xfrm>
            <a:off x="6446465" y="6399312"/>
            <a:ext cx="2500685" cy="307777"/>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أنظر مسح العهد القديم 119ج</a:t>
            </a:r>
            <a:endParaRPr kumimoji="0" lang="en-US" sz="16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457200" marR="0" lvl="0" indent="-4572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ما هي الآيات الكتابيّة التي تدعم إجابتك؟             </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8739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72829"/>
            <a:ext cx="9101996" cy="6485172"/>
          </a:xfrm>
          <a:prstGeom prst="rect">
            <a:avLst/>
          </a:prstGeom>
        </p:spPr>
      </p:pic>
      <p:sp>
        <p:nvSpPr>
          <p:cNvPr id="430084" name="Rectangle 5"/>
          <p:cNvSpPr>
            <a:spLocks noGrp="1" noChangeArrowheads="1"/>
          </p:cNvSpPr>
          <p:nvPr>
            <p:ph type="title" idx="4294967295"/>
          </p:nvPr>
        </p:nvSpPr>
        <p:spPr>
          <a:xfrm>
            <a:off x="211831" y="457199"/>
            <a:ext cx="8153235" cy="4893733"/>
          </a:xfrm>
        </p:spPr>
        <p:txBody>
          <a:bodyPr/>
          <a:lstStyle/>
          <a:p>
            <a:pPr marL="14288" indent="-14288" defTabSz="914400" eaLnBrk="1" hangingPunct="1">
              <a:defRPr/>
            </a:pPr>
            <a:r>
              <a:rPr lang="ar-SA" altLang="zh-CN" sz="6600" dirty="0">
                <a:solidFill>
                  <a:srgbClr val="FFFFFF"/>
                </a:solidFill>
                <a:effectLst>
                  <a:glow rad="254000">
                    <a:srgbClr val="000000">
                      <a:alpha val="85000"/>
                    </a:srgbClr>
                  </a:glow>
                </a:effectLst>
                <a:cs typeface="Arial" panose="020B0604020202020204" pitchFamily="34" charset="0"/>
              </a:rPr>
              <a:t>المسيحي والعهد الموسوي</a:t>
            </a:r>
            <a:endParaRPr lang="en-US" altLang="zh-CN" sz="6600" dirty="0">
              <a:solidFill>
                <a:srgbClr val="FFFFFF"/>
              </a:solidFill>
              <a:effectLst>
                <a:glow rad="254000">
                  <a:srgbClr val="000000">
                    <a:alpha val="85000"/>
                  </a:srgbClr>
                </a:glow>
              </a:effectLst>
              <a:cs typeface="Arial" panose="020B0604020202020204" pitchFamily="34" charset="0"/>
            </a:endParaRPr>
          </a:p>
        </p:txBody>
      </p:sp>
    </p:spTree>
    <p:extLst>
      <p:ext uri="{BB962C8B-B14F-4D97-AF65-F5344CB8AC3E}">
        <p14:creationId xmlns:p14="http://schemas.microsoft.com/office/powerpoint/2010/main" val="150504164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026"/>
          <p:cNvSpPr>
            <a:spLocks noGrp="1" noChangeArrowheads="1"/>
          </p:cNvSpPr>
          <p:nvPr>
            <p:ph type="ctrTitle"/>
          </p:nvPr>
        </p:nvSpPr>
        <p:spPr>
          <a:xfrm>
            <a:off x="0" y="0"/>
            <a:ext cx="4191000" cy="762000"/>
          </a:xfrm>
        </p:spPr>
        <p:txBody>
          <a:bodyPr/>
          <a:lstStyle/>
          <a:p>
            <a:pPr algn="r" eaLnBrk="1" hangingPunct="1"/>
            <a:r>
              <a:rPr kumimoji="0" lang="ar-JO" sz="3200" b="1" dirty="0">
                <a:latin typeface="Arial" panose="020B0604020202020204" pitchFamily="34" charset="0"/>
                <a:ea typeface="Osaka" charset="0"/>
                <a:cs typeface="Arial" panose="020B0604020202020204" pitchFamily="34" charset="0"/>
              </a:rPr>
              <a:t>الخلاص في كل العصور:</a:t>
            </a:r>
            <a:endParaRPr kumimoji="0" lang="en-US" sz="3200" b="1" dirty="0">
              <a:latin typeface="Arial" panose="020B0604020202020204" pitchFamily="34" charset="0"/>
              <a:ea typeface="Osaka" charset="0"/>
              <a:cs typeface="Arial" panose="020B0604020202020204" pitchFamily="34" charset="0"/>
            </a:endParaRP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667000"/>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مركزية الصليب</a:t>
            </a:r>
            <a:endPar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91495" name="Rectangle 1034"/>
          <p:cNvSpPr>
            <a:spLocks noChangeArrowheads="1"/>
          </p:cNvSpPr>
          <p:nvPr/>
        </p:nvSpPr>
        <p:spPr bwMode="auto">
          <a:xfrm>
            <a:off x="304800" y="3810000"/>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ق. م</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التطلع</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إلى</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صليب المسيح</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546827" name="Rectangle 1035"/>
          <p:cNvSpPr>
            <a:spLocks noChangeArrowheads="1"/>
          </p:cNvSpPr>
          <p:nvPr/>
        </p:nvSpPr>
        <p:spPr bwMode="auto">
          <a:xfrm>
            <a:off x="6477000" y="3810000"/>
            <a:ext cx="2667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ب. م</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الإلتفات</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إلى</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صليب المسيح</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508844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6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546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p:bldP spid="5468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a:extLst>
              <a:ext uri="{FF2B5EF4-FFF2-40B4-BE49-F238E27FC236}">
                <a16:creationId xmlns:a16="http://schemas.microsoft.com/office/drawing/2014/main" id="{9582CBE5-6EE7-1D48-8315-160577E318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319" y="0"/>
            <a:ext cx="6912768" cy="6899474"/>
          </a:xfrm>
          <a:prstGeom prst="rect">
            <a:avLst/>
          </a:prstGeom>
        </p:spPr>
      </p:pic>
      <p:sp>
        <p:nvSpPr>
          <p:cNvPr id="2" name="Title 1"/>
          <p:cNvSpPr>
            <a:spLocks noGrp="1"/>
          </p:cNvSpPr>
          <p:nvPr>
            <p:ph type="title"/>
          </p:nvPr>
        </p:nvSpPr>
        <p:spPr/>
        <p:txBody>
          <a:bodyPr/>
          <a:lstStyle/>
          <a:p>
            <a:pPr>
              <a:defRPr/>
            </a:pPr>
            <a:r>
              <a:rPr lang="ar-JO" sz="36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بكلمات أخرى</a:t>
            </a:r>
            <a:endParaRPr lang="en-US" sz="36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endParaRPr>
          </a:p>
        </p:txBody>
      </p:sp>
      <p:sp>
        <p:nvSpPr>
          <p:cNvPr id="3" name="Content Placeholder 2"/>
          <p:cNvSpPr>
            <a:spLocks noGrp="1"/>
          </p:cNvSpPr>
          <p:nvPr>
            <p:ph idx="1"/>
          </p:nvPr>
        </p:nvSpPr>
        <p:spPr>
          <a:xfrm>
            <a:off x="1331912" y="3662238"/>
            <a:ext cx="6480175" cy="2917949"/>
          </a:xfrm>
        </p:spPr>
        <p:txBody>
          <a:bodyPr>
            <a:normAutofit/>
          </a:bodyPr>
          <a:lstStyle/>
          <a:p>
            <a:pPr marL="0" indent="0" algn="ctr">
              <a:buFont typeface="Wingdings" charset="2"/>
              <a:buNone/>
              <a:defRPr/>
            </a:pPr>
            <a:endParaRPr lang="en-US" sz="48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endParaRPr>
          </a:p>
          <a:p>
            <a:pPr marL="0" indent="0" algn="ctr">
              <a:buFont typeface="Wingdings" charset="2"/>
              <a:buNone/>
              <a:defRPr/>
            </a:pPr>
            <a:r>
              <a:rPr lang="ar-JO" sz="48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الخلاص كان دائماً </a:t>
            </a:r>
          </a:p>
          <a:p>
            <a:pPr marL="0" indent="0" algn="ctr">
              <a:buFont typeface="Wingdings" charset="2"/>
              <a:buNone/>
              <a:defRPr/>
            </a:pPr>
            <a:r>
              <a:rPr lang="ar-JO" sz="4800"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بالإيمان وحده</a:t>
            </a:r>
            <a:endParaRPr lang="en-US" sz="4800"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endParaRPr>
          </a:p>
        </p:txBody>
      </p:sp>
      <p:sp>
        <p:nvSpPr>
          <p:cNvPr id="320516" name="Text Box 9"/>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08348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22889" y="1614829"/>
            <a:ext cx="7879566" cy="403221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المعلن عن المخلص العالمي في تقدم المملكة ذات السيادة</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072522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oses and the Law of Sacrifice in Leadership - Olive Tree Blog">
            <a:extLst>
              <a:ext uri="{FF2B5EF4-FFF2-40B4-BE49-F238E27FC236}">
                <a16:creationId xmlns:a16="http://schemas.microsoft.com/office/drawing/2014/main" id="{FB94DDF7-D057-2F49-B044-9AED060778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18" r="12056"/>
          <a:stretch/>
        </p:blipFill>
        <p:spPr bwMode="auto">
          <a:xfrm>
            <a:off x="0" y="-1"/>
            <a:ext cx="9144000" cy="68738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080000"/>
            <a:ext cx="9144000" cy="179387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نستطيع أن نؤكد </a:t>
            </a:r>
            <a:r>
              <a:rPr lang="ar-JO" sz="4800" dirty="0">
                <a:solidFill>
                  <a:srgbClr val="FFFF00"/>
                </a:solidFill>
                <a:effectLst>
                  <a:glow rad="127000">
                    <a:schemeClr val="tx1"/>
                  </a:glow>
                </a:effectLst>
                <a:ea typeface="ＭＳ Ｐゴシック" charset="0"/>
              </a:rPr>
              <a:t>النعمة</a:t>
            </a:r>
            <a:r>
              <a:rPr lang="ar-JO" sz="4800" dirty="0">
                <a:effectLst>
                  <a:glow rad="127000">
                    <a:schemeClr val="tx1"/>
                  </a:glow>
                </a:effectLst>
                <a:ea typeface="ＭＳ Ｐゴシック" charset="0"/>
              </a:rPr>
              <a:t>؟</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928549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D9A1087B-3F80-4F48-8DBC-0CF94883E04F}"/>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207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 (تاريخي)</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Text Box 20">
            <a:extLst>
              <a:ext uri="{FF2B5EF4-FFF2-40B4-BE49-F238E27FC236}">
                <a16:creationId xmlns:a16="http://schemas.microsoft.com/office/drawing/2014/main" id="{1BE11378-555E-F248-A21D-59F6A54F6A62}"/>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وأعمال الرسل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 name="Text Box 19">
            <a:extLst>
              <a:ext uri="{FF2B5EF4-FFF2-40B4-BE49-F238E27FC236}">
                <a16:creationId xmlns:a16="http://schemas.microsoft.com/office/drawing/2014/main" id="{A5630795-FA56-3847-B8B4-15DEA948D234}"/>
              </a:ext>
            </a:extLst>
          </p:cNvPr>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غل</a:t>
            </a:r>
            <a:endParaRPr lang="en-US" sz="1600" b="1" dirty="0">
              <a:solidFill>
                <a:srgbClr val="000000"/>
              </a:solidFill>
              <a:latin typeface="Arial" panose="020B0604020202020204" pitchFamily="34" charset="0"/>
              <a:cs typeface="Arial" panose="020B0604020202020204" pitchFamily="34" charset="0"/>
            </a:endParaRPr>
          </a:p>
        </p:txBody>
      </p:sp>
      <p:sp>
        <p:nvSpPr>
          <p:cNvPr id="39" name="Text Box 19">
            <a:extLst>
              <a:ext uri="{FF2B5EF4-FFF2-40B4-BE49-F238E27FC236}">
                <a16:creationId xmlns:a16="http://schemas.microsoft.com/office/drawing/2014/main" id="{E5CDA6F2-604D-AF49-95C4-754BADD45479}"/>
              </a:ext>
            </a:extLst>
          </p:cNvPr>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الرسائل البولسية</a:t>
            </a:r>
            <a:endParaRPr lang="en-US" sz="1600"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P spid="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pic>
        <p:nvPicPr>
          <p:cNvPr id="9113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1139" name="Rectangle 10"/>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1838" tIns="40918" rIns="81838" bIns="40918"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1140" name="Text Box 2"/>
          <p:cNvSpPr txBox="1">
            <a:spLocks noChangeArrowheads="1"/>
          </p:cNvSpPr>
          <p:nvPr/>
        </p:nvSpPr>
        <p:spPr bwMode="auto">
          <a:xfrm>
            <a:off x="761292" y="6562910"/>
            <a:ext cx="875988" cy="21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 </a:t>
            </a:r>
            <a:r>
              <a:rPr kumimoji="0" lang="en-GB" sz="9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2006</a:t>
            </a:r>
            <a:r>
              <a:rPr kumimoji="0" lang="en-GB" sz="8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 TBBMI</a:t>
            </a:r>
          </a:p>
        </p:txBody>
      </p:sp>
      <p:sp>
        <p:nvSpPr>
          <p:cNvPr id="91141" name="Rectangle 3"/>
          <p:cNvSpPr>
            <a:spLocks noChangeArrowheads="1"/>
          </p:cNvSpPr>
          <p:nvPr/>
        </p:nvSpPr>
        <p:spPr bwMode="auto">
          <a:xfrm>
            <a:off x="7952307" y="6542610"/>
            <a:ext cx="579432" cy="21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9.65.08.</a:t>
            </a:r>
          </a:p>
        </p:txBody>
      </p:sp>
      <p:sp>
        <p:nvSpPr>
          <p:cNvPr id="91142"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1143" name="Freeform 5"/>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1144" name="Text Box 6"/>
          <p:cNvSpPr txBox="1">
            <a:spLocks noChangeArrowheads="1"/>
          </p:cNvSpPr>
          <p:nvPr/>
        </p:nvSpPr>
        <p:spPr bwMode="auto">
          <a:xfrm rot="1320000">
            <a:off x="3338081" y="4427022"/>
            <a:ext cx="2108488" cy="29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البحر المتوسط</a:t>
            </a:r>
            <a:endParaRPr kumimoji="0" lang="en-GB" sz="14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1145" name="Text Box 7"/>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ATLANTIC OCEAN</a:t>
            </a:r>
          </a:p>
        </p:txBody>
      </p:sp>
      <p:sp>
        <p:nvSpPr>
          <p:cNvPr id="91146" name="Text Box 9"/>
          <p:cNvSpPr txBox="1">
            <a:spLocks noChangeArrowheads="1"/>
          </p:cNvSpPr>
          <p:nvPr/>
        </p:nvSpPr>
        <p:spPr bwMode="auto">
          <a:xfrm>
            <a:off x="8722996" y="99248"/>
            <a:ext cx="254636" cy="378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1" u="none" strike="noStrike" kern="1200" cap="none" spc="0" normalizeH="0" baseline="0" noProof="0" dirty="0">
                <a:ln>
                  <a:noFill/>
                </a:ln>
                <a:solidFill>
                  <a:srgbClr val="FFA27C"/>
                </a:solidFill>
                <a:effectLst/>
                <a:uLnTx/>
                <a:uFillTx/>
                <a:latin typeface="Arial" panose="020B0604020202020204" pitchFamily="34" charset="0"/>
                <a:ea typeface="MS Gothic" charset="0"/>
                <a:cs typeface="Arial" panose="020B0604020202020204" pitchFamily="34" charset="0"/>
              </a:rPr>
              <a:t> </a:t>
            </a:r>
          </a:p>
        </p:txBody>
      </p:sp>
      <p:sp>
        <p:nvSpPr>
          <p:cNvPr id="45066" name="Text Box 10"/>
          <p:cNvSpPr txBox="1">
            <a:spLocks noChangeArrowheads="1"/>
          </p:cNvSpPr>
          <p:nvPr/>
        </p:nvSpPr>
        <p:spPr bwMode="auto">
          <a:xfrm>
            <a:off x="2539945" y="3024199"/>
            <a:ext cx="1804061" cy="498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defPPr>
              <a:defRPr lang="en-GB"/>
            </a:defPPr>
            <a:lvl1pPr>
              <a:spcBef>
                <a:spcPts val="1500"/>
              </a:spcBef>
              <a:buClr>
                <a:srgbClr val="FC012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800" b="1">
                <a:solidFill>
                  <a:srgbClr val="FC0128"/>
                </a:solidFill>
                <a:effectLst>
                  <a:glow rad="165100">
                    <a:schemeClr val="bg1">
                      <a:alpha val="98000"/>
                    </a:schemeClr>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406410" rtl="0" eaLnBrk="0" fontAlgn="base" latinLnBrk="0" hangingPunct="0">
              <a:lnSpc>
                <a:spcPct val="93000"/>
              </a:lnSpc>
              <a:spcBef>
                <a:spcPts val="1500"/>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80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cs typeface="Arial" panose="020B0604020202020204" pitchFamily="34" charset="0"/>
              </a:rPr>
              <a:t>روما</a:t>
            </a:r>
            <a:endParaRPr kumimoji="0" lang="en-GB" sz="280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cs typeface="Arial" panose="020B0604020202020204" pitchFamily="34" charset="0"/>
            </a:endParaRPr>
          </a:p>
        </p:txBody>
      </p:sp>
      <p:sp>
        <p:nvSpPr>
          <p:cNvPr id="45067" name="Text Box 11"/>
          <p:cNvSpPr txBox="1">
            <a:spLocks noChangeArrowheads="1"/>
          </p:cNvSpPr>
          <p:nvPr/>
        </p:nvSpPr>
        <p:spPr bwMode="auto">
          <a:xfrm>
            <a:off x="6524625" y="4055146"/>
            <a:ext cx="1995920" cy="367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أنطاكية سوريا</a:t>
            </a:r>
            <a:endParaRPr kumimoji="0" lang="en-GB" sz="2500" b="1"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endParaRPr>
          </a:p>
        </p:txBody>
      </p:sp>
      <p:sp>
        <p:nvSpPr>
          <p:cNvPr id="45068" name="Text Box 12"/>
          <p:cNvSpPr txBox="1">
            <a:spLocks noChangeArrowheads="1"/>
          </p:cNvSpPr>
          <p:nvPr/>
        </p:nvSpPr>
        <p:spPr bwMode="auto">
          <a:xfrm>
            <a:off x="5500694" y="3623710"/>
            <a:ext cx="3103556" cy="367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أنطاكية بيسيدية</a:t>
            </a:r>
            <a:endParaRPr kumimoji="0" lang="en-GB" sz="2500" b="1"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endParaRPr>
          </a:p>
        </p:txBody>
      </p:sp>
      <p:sp>
        <p:nvSpPr>
          <p:cNvPr id="45069" name="Text Box 13"/>
          <p:cNvSpPr txBox="1">
            <a:spLocks noChangeArrowheads="1"/>
          </p:cNvSpPr>
          <p:nvPr/>
        </p:nvSpPr>
        <p:spPr bwMode="auto">
          <a:xfrm>
            <a:off x="5186796" y="3836627"/>
            <a:ext cx="1812636"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أفسس</a:t>
            </a:r>
            <a:endParaRPr kumimoji="0" lang="en-GB" sz="2500" b="1"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endParaRPr>
          </a:p>
        </p:txBody>
      </p:sp>
      <p:sp>
        <p:nvSpPr>
          <p:cNvPr id="45070" name="Text Box 14"/>
          <p:cNvSpPr txBox="1">
            <a:spLocks noChangeArrowheads="1"/>
          </p:cNvSpPr>
          <p:nvPr/>
        </p:nvSpPr>
        <p:spPr bwMode="auto">
          <a:xfrm>
            <a:off x="3899478" y="3787600"/>
            <a:ext cx="1329171"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أثينا</a:t>
            </a:r>
            <a:endParaRPr kumimoji="0" lang="en-GB" sz="2500" b="1"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endParaRPr>
          </a:p>
        </p:txBody>
      </p:sp>
      <p:sp>
        <p:nvSpPr>
          <p:cNvPr id="91152" name="Text Box 15"/>
          <p:cNvSpPr txBox="1">
            <a:spLocks noChangeArrowheads="1"/>
          </p:cNvSpPr>
          <p:nvPr/>
        </p:nvSpPr>
        <p:spPr bwMode="auto">
          <a:xfrm>
            <a:off x="4675909" y="3650316"/>
            <a:ext cx="307398" cy="556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u="none" strike="noStrike" kern="1200" cap="none" spc="0" normalizeH="0" baseline="0" noProof="0" dirty="0">
                <a:ln>
                  <a:noFill/>
                </a:ln>
                <a:solidFill>
                  <a:srgbClr val="919191"/>
                </a:solidFill>
                <a:effectLst/>
                <a:uLnTx/>
                <a:uFillTx/>
                <a:latin typeface="Arial" panose="020B0604020202020204" pitchFamily="34" charset="0"/>
                <a:ea typeface="MS Gothic" charset="0"/>
                <a:cs typeface="Arial" panose="020B0604020202020204" pitchFamily="34" charset="0"/>
              </a:rPr>
              <a:t>•</a:t>
            </a:r>
          </a:p>
        </p:txBody>
      </p:sp>
      <p:sp>
        <p:nvSpPr>
          <p:cNvPr id="45072" name="Text Box 16"/>
          <p:cNvSpPr txBox="1">
            <a:spLocks noChangeArrowheads="1"/>
          </p:cNvSpPr>
          <p:nvPr/>
        </p:nvSpPr>
        <p:spPr bwMode="auto">
          <a:xfrm>
            <a:off x="2105631" y="937094"/>
            <a:ext cx="5957455" cy="1529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2468"/>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3900" b="1" u="none" strike="noStrike" kern="1200" cap="none" spc="0" normalizeH="0" baseline="0" noProof="0" dirty="0">
                <a:ln>
                  <a:noFill/>
                </a:ln>
                <a:solidFill>
                  <a:srgbClr val="000000"/>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رحلات بولس</a:t>
            </a:r>
          </a:p>
          <a:p>
            <a:pPr marL="0" marR="0" lvl="0" indent="0" algn="ctr" defTabSz="406410" rtl="0" eaLnBrk="0" fontAlgn="base" latinLnBrk="0" hangingPunct="0">
              <a:lnSpc>
                <a:spcPct val="93000"/>
              </a:lnSpc>
              <a:spcBef>
                <a:spcPts val="2468"/>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3900" b="1" u="none" strike="noStrike" kern="1200" cap="none" spc="0" normalizeH="0" baseline="0" noProof="0" dirty="0">
                <a:ln>
                  <a:noFill/>
                </a:ln>
                <a:solidFill>
                  <a:srgbClr val="000000"/>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في لمحة</a:t>
            </a:r>
            <a:endParaRPr kumimoji="0" lang="en-GB" sz="3900" b="1" u="none" strike="noStrike" kern="1200" cap="none" spc="0" normalizeH="0" baseline="0" noProof="0" dirty="0">
              <a:ln>
                <a:noFill/>
              </a:ln>
              <a:solidFill>
                <a:srgbClr val="000000"/>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endParaRPr>
          </a:p>
        </p:txBody>
      </p:sp>
      <p:sp>
        <p:nvSpPr>
          <p:cNvPr id="45073" name="Text Box 17"/>
          <p:cNvSpPr txBox="1">
            <a:spLocks noChangeArrowheads="1"/>
          </p:cNvSpPr>
          <p:nvPr/>
        </p:nvSpPr>
        <p:spPr bwMode="auto">
          <a:xfrm>
            <a:off x="4297795" y="3012993"/>
            <a:ext cx="1814080"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مكدونية</a:t>
            </a:r>
            <a:endParaRPr kumimoji="0" lang="en-GB" sz="2500" b="1"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endParaRPr>
          </a:p>
        </p:txBody>
      </p:sp>
      <p:grpSp>
        <p:nvGrpSpPr>
          <p:cNvPr id="91155" name="Group 18"/>
          <p:cNvGrpSpPr>
            <a:grpSpLocks/>
          </p:cNvGrpSpPr>
          <p:nvPr/>
        </p:nvGrpSpPr>
        <p:grpSpPr bwMode="auto">
          <a:xfrm>
            <a:off x="971264" y="2143116"/>
            <a:ext cx="7386950" cy="3841790"/>
            <a:chOff x="673" y="1600"/>
            <a:chExt cx="5086" cy="2673"/>
          </a:xfrm>
        </p:grpSpPr>
        <p:sp>
          <p:nvSpPr>
            <p:cNvPr id="91176" name="Text Box 19"/>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3600" b="1"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rPr>
                <a:t>أفريقيا</a:t>
              </a:r>
              <a:endParaRPr kumimoji="0" lang="en-GB" sz="3600" b="1"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endParaRPr>
            </a:p>
          </p:txBody>
        </p:sp>
        <p:sp>
          <p:nvSpPr>
            <p:cNvPr id="91177" name="Text Box 20"/>
            <p:cNvSpPr txBox="1">
              <a:spLocks noChangeArrowheads="1"/>
            </p:cNvSpPr>
            <p:nvPr/>
          </p:nvSpPr>
          <p:spPr bwMode="auto">
            <a:xfrm>
              <a:off x="4656" y="1957"/>
              <a:ext cx="1029"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rPr>
                <a:t>ASIA</a:t>
              </a:r>
            </a:p>
          </p:txBody>
        </p:sp>
        <p:sp>
          <p:nvSpPr>
            <p:cNvPr id="91178" name="Text Box 21"/>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3200" b="1"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rPr>
                <a:t>أوروبا</a:t>
              </a:r>
              <a:endParaRPr kumimoji="0" lang="en-GB" sz="3200" b="1"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endParaRPr>
            </a:p>
          </p:txBody>
        </p:sp>
        <p:sp>
          <p:nvSpPr>
            <p:cNvPr id="91179" name="Text Box 22"/>
            <p:cNvSpPr txBox="1">
              <a:spLocks noChangeArrowheads="1"/>
            </p:cNvSpPr>
            <p:nvPr/>
          </p:nvSpPr>
          <p:spPr bwMode="auto">
            <a:xfrm>
              <a:off x="4677" y="3922"/>
              <a:ext cx="1082"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800" b="1"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rPr>
                <a:t>العربية</a:t>
              </a:r>
              <a:endParaRPr kumimoji="0" lang="en-GB" sz="2800" b="1"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endParaRPr>
            </a:p>
          </p:txBody>
        </p:sp>
      </p:grpSp>
      <p:sp>
        <p:nvSpPr>
          <p:cNvPr id="45079" name="Text Box 23"/>
          <p:cNvSpPr txBox="1">
            <a:spLocks noChangeArrowheads="1"/>
          </p:cNvSpPr>
          <p:nvPr/>
        </p:nvSpPr>
        <p:spPr bwMode="auto">
          <a:xfrm>
            <a:off x="6459685" y="4668662"/>
            <a:ext cx="2073853"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أورشليم</a:t>
            </a:r>
            <a:endParaRPr kumimoji="0" lang="en-GB" sz="2500" b="1"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endParaRPr>
          </a:p>
        </p:txBody>
      </p:sp>
      <p:sp>
        <p:nvSpPr>
          <p:cNvPr id="91157" name="Text Box 24"/>
          <p:cNvSpPr txBox="1">
            <a:spLocks noChangeArrowheads="1"/>
          </p:cNvSpPr>
          <p:nvPr/>
        </p:nvSpPr>
        <p:spPr bwMode="auto">
          <a:xfrm>
            <a:off x="8019764" y="6538637"/>
            <a:ext cx="167409"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1158" name="Text Box 26"/>
          <p:cNvSpPr txBox="1">
            <a:spLocks noChangeArrowheads="1"/>
          </p:cNvSpPr>
          <p:nvPr/>
        </p:nvSpPr>
        <p:spPr bwMode="auto">
          <a:xfrm>
            <a:off x="8365733" y="6540498"/>
            <a:ext cx="290891" cy="21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42</a:t>
            </a:r>
          </a:p>
        </p:txBody>
      </p:sp>
      <p:sp>
        <p:nvSpPr>
          <p:cNvPr id="91159" name="Text Box 27"/>
          <p:cNvSpPr txBox="1">
            <a:spLocks noChangeArrowheads="1"/>
          </p:cNvSpPr>
          <p:nvPr/>
        </p:nvSpPr>
        <p:spPr bwMode="auto">
          <a:xfrm>
            <a:off x="8662300" y="6504864"/>
            <a:ext cx="348599" cy="27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78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3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14</a:t>
            </a:r>
          </a:p>
        </p:txBody>
      </p:sp>
      <p:sp>
        <p:nvSpPr>
          <p:cNvPr id="45085" name="Rectangle 29"/>
          <p:cNvSpPr>
            <a:spLocks noChangeArrowheads="1"/>
          </p:cNvSpPr>
          <p:nvPr/>
        </p:nvSpPr>
        <p:spPr bwMode="auto">
          <a:xfrm>
            <a:off x="756227" y="4541185"/>
            <a:ext cx="5364307" cy="613522"/>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lIns="81858" tIns="40928" rIns="81858" bIns="40928"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5087" name="Text Box 31"/>
          <p:cNvSpPr txBox="1">
            <a:spLocks noChangeArrowheads="1"/>
          </p:cNvSpPr>
          <p:nvPr/>
        </p:nvSpPr>
        <p:spPr bwMode="auto">
          <a:xfrm>
            <a:off x="724480" y="4028518"/>
            <a:ext cx="1418628" cy="32135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wrap="square"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أع 13-14</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45088" name="Text Box 32"/>
          <p:cNvSpPr txBox="1">
            <a:spLocks noChangeArrowheads="1"/>
          </p:cNvSpPr>
          <p:nvPr/>
        </p:nvSpPr>
        <p:spPr bwMode="auto">
          <a:xfrm>
            <a:off x="665307" y="417425"/>
            <a:ext cx="3947102" cy="442360"/>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80539" tIns="41876" rIns="80539" bIns="4187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570"/>
              </a:spcBef>
              <a:spcAft>
                <a:spcPct val="0"/>
              </a:spcAft>
              <a:buClr>
                <a:srgbClr val="FFFF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b="1" dirty="0">
                <a:solidFill>
                  <a:srgbClr val="FFFF00"/>
                </a:solidFill>
                <a:latin typeface="Arial" panose="020B0604020202020204" pitchFamily="34" charset="0"/>
                <a:ea typeface="MS Gothic" charset="0"/>
                <a:cs typeface="Arial" panose="020B0604020202020204" pitchFamily="34" charset="0"/>
              </a:rPr>
              <a:t>مساعد الدراسة رقم 24</a:t>
            </a:r>
            <a:endParaRPr kumimoji="0" lang="en-GB" sz="25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45089" name="AutoShape 33"/>
          <p:cNvSpPr>
            <a:spLocks noChangeArrowheads="1"/>
          </p:cNvSpPr>
          <p:nvPr/>
        </p:nvSpPr>
        <p:spPr bwMode="auto">
          <a:xfrm rot="11220000">
            <a:off x="5322455" y="3461220"/>
            <a:ext cx="430068" cy="953900"/>
          </a:xfrm>
          <a:prstGeom prst="curvedLeftArrow">
            <a:avLst>
              <a:gd name="adj1" fmla="val 44435"/>
              <a:gd name="adj2" fmla="val 90986"/>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grpSp>
        <p:nvGrpSpPr>
          <p:cNvPr id="4" name="Group 34"/>
          <p:cNvGrpSpPr>
            <a:grpSpLocks/>
          </p:cNvGrpSpPr>
          <p:nvPr/>
        </p:nvGrpSpPr>
        <p:grpSpPr bwMode="auto">
          <a:xfrm>
            <a:off x="750455" y="5287773"/>
            <a:ext cx="6750503" cy="1196227"/>
            <a:chOff x="520" y="3775"/>
            <a:chExt cx="4833" cy="854"/>
          </a:xfrm>
        </p:grpSpPr>
        <p:sp>
          <p:nvSpPr>
            <p:cNvPr id="45091" name="Rectangle 35"/>
            <p:cNvSpPr>
              <a:spLocks noChangeArrowheads="1"/>
            </p:cNvSpPr>
            <p:nvPr/>
          </p:nvSpPr>
          <p:spPr bwMode="auto">
            <a:xfrm>
              <a:off x="520" y="3775"/>
              <a:ext cx="4833"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1175" name="Rectangle 36"/>
            <p:cNvSpPr>
              <a:spLocks noChangeArrowheads="1"/>
            </p:cNvSpPr>
            <p:nvPr/>
          </p:nvSpPr>
          <p:spPr bwMode="auto">
            <a:xfrm>
              <a:off x="623" y="3807"/>
              <a:ext cx="4690" cy="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marL="0" marR="0" lvl="0" indent="0" algn="r" defTabSz="404279" rtl="0" eaLnBrk="0" fontAlgn="base" latinLnBrk="0" hangingPunct="0">
                <a:lnSpc>
                  <a:spcPct val="80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ar-JO" sz="22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الأهمية : عُبد </a:t>
              </a:r>
              <a:r>
                <a:rPr kumimoji="0" lang="ar-JO" sz="2200" b="1" u="none"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كالآلهة</a:t>
              </a:r>
              <a:r>
                <a:rPr kumimoji="0" lang="ar-JO" sz="22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 صنع المعجزات، </a:t>
              </a:r>
              <a:r>
                <a:rPr kumimoji="0" lang="ar-JO" sz="2200" b="1" u="none"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رجم</a:t>
              </a:r>
              <a:r>
                <a:rPr kumimoji="0" lang="ar-JO" sz="22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 بولس، عمل صعب، زراعة كنائس، العودة بنفس المسار</a:t>
              </a:r>
              <a:endParaRPr kumimoji="0" lang="en-GB" sz="22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grpSp>
      <p:grpSp>
        <p:nvGrpSpPr>
          <p:cNvPr id="5" name="Group 37"/>
          <p:cNvGrpSpPr>
            <a:grpSpLocks/>
          </p:cNvGrpSpPr>
          <p:nvPr/>
        </p:nvGrpSpPr>
        <p:grpSpPr bwMode="auto">
          <a:xfrm>
            <a:off x="642912" y="1402136"/>
            <a:ext cx="2571662" cy="2385452"/>
            <a:chOff x="386" y="999"/>
            <a:chExt cx="5252" cy="1703"/>
          </a:xfrm>
        </p:grpSpPr>
        <p:sp>
          <p:nvSpPr>
            <p:cNvPr id="91172" name="AutoShape 38"/>
            <p:cNvSpPr>
              <a:spLocks noChangeArrowheads="1"/>
            </p:cNvSpPr>
            <p:nvPr/>
          </p:nvSpPr>
          <p:spPr bwMode="auto">
            <a:xfrm flipH="1">
              <a:off x="622" y="999"/>
              <a:ext cx="5016"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1173" name="Text Box 39"/>
            <p:cNvSpPr txBox="1">
              <a:spLocks noChangeArrowheads="1"/>
            </p:cNvSpPr>
            <p:nvPr/>
          </p:nvSpPr>
          <p:spPr bwMode="auto">
            <a:xfrm>
              <a:off x="386" y="1171"/>
              <a:ext cx="4960" cy="1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4000"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48-49</a:t>
              </a:r>
            </a:p>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4000"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م</a:t>
              </a:r>
              <a:endParaRPr kumimoji="0" lang="en-GB" sz="4000"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endParaRPr>
            </a:p>
          </p:txBody>
        </p:sp>
      </p:grpSp>
      <p:grpSp>
        <p:nvGrpSpPr>
          <p:cNvPr id="6" name="Group 40"/>
          <p:cNvGrpSpPr>
            <a:grpSpLocks/>
          </p:cNvGrpSpPr>
          <p:nvPr/>
        </p:nvGrpSpPr>
        <p:grpSpPr bwMode="auto">
          <a:xfrm>
            <a:off x="5572132" y="262659"/>
            <a:ext cx="3295325" cy="2872880"/>
            <a:chOff x="3441" y="207"/>
            <a:chExt cx="2675" cy="2052"/>
          </a:xfrm>
        </p:grpSpPr>
        <p:pic>
          <p:nvPicPr>
            <p:cNvPr id="45097" name="Picture 4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1" y="207"/>
              <a:ext cx="2622" cy="196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1171" name="Text Box 42"/>
            <p:cNvSpPr txBox="1">
              <a:spLocks noChangeArrowheads="1"/>
            </p:cNvSpPr>
            <p:nvPr/>
          </p:nvSpPr>
          <p:spPr bwMode="auto">
            <a:xfrm>
              <a:off x="3532" y="1933"/>
              <a:ext cx="2584" cy="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الشاطئ في قبرص</a:t>
              </a:r>
              <a:endParaRPr kumimoji="0" lang="en-GB" sz="2500"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endParaRPr>
            </a:p>
          </p:txBody>
        </p:sp>
      </p:grpSp>
      <p:sp>
        <p:nvSpPr>
          <p:cNvPr id="45099" name="Freeform 43"/>
          <p:cNvSpPr>
            <a:spLocks noChangeArrowheads="1"/>
          </p:cNvSpPr>
          <p:nvPr/>
        </p:nvSpPr>
        <p:spPr bwMode="auto">
          <a:xfrm>
            <a:off x="5850663" y="3525653"/>
            <a:ext cx="777875" cy="883864"/>
          </a:xfrm>
          <a:custGeom>
            <a:avLst/>
            <a:gdLst/>
            <a:ahLst/>
            <a:cxnLst>
              <a:cxn ang="0">
                <a:pos x="539" y="593"/>
              </a:cxn>
              <a:cxn ang="0">
                <a:pos x="180" y="584"/>
              </a:cxn>
              <a:cxn ang="0">
                <a:pos x="90" y="530"/>
              </a:cxn>
              <a:cxn ang="0">
                <a:pos x="54" y="441"/>
              </a:cxn>
              <a:cxn ang="0">
                <a:pos x="18" y="387"/>
              </a:cxn>
              <a:cxn ang="0">
                <a:pos x="0" y="333"/>
              </a:cxn>
              <a:cxn ang="0">
                <a:pos x="45" y="36"/>
              </a:cxn>
              <a:cxn ang="0">
                <a:pos x="126" y="0"/>
              </a:cxn>
              <a:cxn ang="0">
                <a:pos x="207" y="36"/>
              </a:cxn>
              <a:cxn ang="0">
                <a:pos x="216" y="81"/>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240">
            <a:solidFill>
              <a:srgbClr val="FFFF00"/>
            </a:solidFill>
            <a:round/>
            <a:headEnd/>
            <a:tailEnd/>
          </a:ln>
          <a:effectLst>
            <a:outerShdw blurRad="63500" dist="63504" dir="3183908"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5100" name="AutoShape 44"/>
          <p:cNvSpPr>
            <a:spLocks noChangeArrowheads="1"/>
          </p:cNvSpPr>
          <p:nvPr/>
        </p:nvSpPr>
        <p:spPr bwMode="auto">
          <a:xfrm>
            <a:off x="6286512" y="3197879"/>
            <a:ext cx="369447" cy="302559"/>
          </a:xfrm>
          <a:prstGeom prst="curvedLeftArrow">
            <a:avLst>
              <a:gd name="adj1" fmla="val 34040"/>
              <a:gd name="adj2" fmla="val 69702"/>
              <a:gd name="adj3" fmla="val 52081"/>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87073" name="Title 1"/>
          <p:cNvSpPr>
            <a:spLocks noGrp="1"/>
          </p:cNvSpPr>
          <p:nvPr>
            <p:ph type="title" idx="4294967295"/>
          </p:nvPr>
        </p:nvSpPr>
        <p:spPr bwMode="auto">
          <a:xfrm>
            <a:off x="774989" y="4635037"/>
            <a:ext cx="5368636" cy="44543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7" tIns="45600" rIns="91197" bIns="45600"/>
          <a:lstStyle/>
          <a:p>
            <a:r>
              <a:rPr lang="ar-JO" altLang="ja-JP" sz="2500" b="1" dirty="0">
                <a:latin typeface="Arial" panose="020B0604020202020204" pitchFamily="34" charset="0"/>
                <a:cs typeface="Arial" panose="020B0604020202020204" pitchFamily="34" charset="0"/>
              </a:rPr>
              <a:t>رقم 1 : ال</a:t>
            </a:r>
            <a:r>
              <a:rPr lang="ar-JO" altLang="ja-JP" sz="2500" b="1" dirty="0">
                <a:solidFill>
                  <a:srgbClr val="FF0000"/>
                </a:solidFill>
                <a:latin typeface="Arial" panose="020B0604020202020204" pitchFamily="34" charset="0"/>
                <a:cs typeface="Arial" panose="020B0604020202020204" pitchFamily="34" charset="0"/>
              </a:rPr>
              <a:t>خطاف</a:t>
            </a:r>
            <a:r>
              <a:rPr lang="ar-JO" altLang="ja-JP" sz="2500" b="1" dirty="0">
                <a:latin typeface="Arial" panose="020B0604020202020204" pitchFamily="34" charset="0"/>
                <a:cs typeface="Arial" panose="020B0604020202020204" pitchFamily="34" charset="0"/>
              </a:rPr>
              <a:t> : ال</a:t>
            </a:r>
            <a:r>
              <a:rPr lang="ar-JO" altLang="ja-JP" sz="2500" b="1" dirty="0">
                <a:solidFill>
                  <a:srgbClr val="FF0000"/>
                </a:solidFill>
                <a:latin typeface="Arial" panose="020B0604020202020204" pitchFamily="34" charset="0"/>
                <a:cs typeface="Arial" panose="020B0604020202020204" pitchFamily="34" charset="0"/>
              </a:rPr>
              <a:t>مختبر</a:t>
            </a:r>
            <a:endParaRPr lang="en-US"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139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5088"/>
                                        </p:tgtEl>
                                        <p:attrNameLst>
                                          <p:attrName>style.visibility</p:attrName>
                                        </p:attrNameLst>
                                      </p:cBhvr>
                                      <p:to>
                                        <p:strVal val="visible"/>
                                      </p:to>
                                    </p:set>
                                    <p:anim calcmode="lin" valueType="num">
                                      <p:cBhvr>
                                        <p:cTn id="7" dur="500" fill="hold"/>
                                        <p:tgtEl>
                                          <p:spTgt spid="45088"/>
                                        </p:tgtEl>
                                        <p:attrNameLst>
                                          <p:attrName>ppt_w</p:attrName>
                                        </p:attrNameLst>
                                      </p:cBhvr>
                                      <p:tavLst>
                                        <p:tav tm="100000">
                                          <p:val>
                                            <p:fltVal val="0"/>
                                          </p:val>
                                        </p:tav>
                                        <p:tav>
                                          <p:val>
                                            <p:strVal val="#ppt_w"/>
                                          </p:val>
                                        </p:tav>
                                      </p:tavLst>
                                    </p:anim>
                                    <p:anim calcmode="lin" valueType="num">
                                      <p:cBhvr>
                                        <p:cTn id="8" dur="500" fill="hold"/>
                                        <p:tgtEl>
                                          <p:spTgt spid="45088"/>
                                        </p:tgtEl>
                                        <p:attrNameLst>
                                          <p:attrName>ppt_h</p:attrName>
                                        </p:attrNameLst>
                                      </p:cBhvr>
                                      <p:tavLst>
                                        <p:tav tm="100000">
                                          <p:val>
                                            <p:fltVal val="0"/>
                                          </p:val>
                                        </p:tav>
                                        <p:tav>
                                          <p:val>
                                            <p:strVal val="#ppt_h"/>
                                          </p:val>
                                        </p:tav>
                                      </p:tavLst>
                                    </p:anim>
                                    <p:anim calcmode="lin" valueType="num">
                                      <p:cBhvr>
                                        <p:cTn id="9" dur="500" fill="hold"/>
                                        <p:tgtEl>
                                          <p:spTgt spid="45088"/>
                                        </p:tgtEl>
                                        <p:attrNameLst>
                                          <p:attrName>ppt_x</p:attrName>
                                        </p:attrNameLst>
                                      </p:cBhvr>
                                      <p:tavLst>
                                        <p:tav tm="100000">
                                          <p:val>
                                            <p:fltVal val="0.5"/>
                                          </p:val>
                                        </p:tav>
                                        <p:tav>
                                          <p:val>
                                            <p:strVal val="#ppt_x"/>
                                          </p:val>
                                        </p:tav>
                                      </p:tavLst>
                                    </p:anim>
                                    <p:anim calcmode="lin" valueType="num">
                                      <p:cBhvr>
                                        <p:cTn id="10" dur="500" fill="hold"/>
                                        <p:tgtEl>
                                          <p:spTgt spid="45088"/>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45072"/>
                                        </p:tgtEl>
                                        <p:attrNameLst>
                                          <p:attrName>style.visibility</p:attrName>
                                        </p:attrNameLst>
                                      </p:cBhvr>
                                      <p:to>
                                        <p:strVal val="visible"/>
                                      </p:to>
                                    </p:set>
                                    <p:anim calcmode="lin" valueType="num">
                                      <p:cBhvr>
                                        <p:cTn id="14" dur="500" fill="hold"/>
                                        <p:tgtEl>
                                          <p:spTgt spid="45072"/>
                                        </p:tgtEl>
                                        <p:attrNameLst>
                                          <p:attrName>ppt_w</p:attrName>
                                        </p:attrNameLst>
                                      </p:cBhvr>
                                      <p:tavLst>
                                        <p:tav tm="100000">
                                          <p:val>
                                            <p:strVal val="2/3*#ppt_w"/>
                                          </p:val>
                                        </p:tav>
                                        <p:tav>
                                          <p:val>
                                            <p:strVal val="#ppt_w"/>
                                          </p:val>
                                        </p:tav>
                                      </p:tavLst>
                                    </p:anim>
                                    <p:anim calcmode="lin" valueType="num">
                                      <p:cBhvr>
                                        <p:cTn id="15" dur="500" fill="hold"/>
                                        <p:tgtEl>
                                          <p:spTgt spid="45072"/>
                                        </p:tgtEl>
                                        <p:attrNameLst>
                                          <p:attrName>ppt_h</p:attrName>
                                        </p:attrNameLst>
                                      </p:cBhvr>
                                      <p:tavLst>
                                        <p:tav tm="100000">
                                          <p:val>
                                            <p:strVal val="2/3*#ppt_h"/>
                                          </p:val>
                                        </p:tav>
                                        <p:tav>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5079"/>
                                        </p:tgtEl>
                                        <p:attrNameLst>
                                          <p:attrName>style.visibility</p:attrName>
                                        </p:attrNameLst>
                                      </p:cBhvr>
                                      <p:to>
                                        <p:strVal val="visible"/>
                                      </p:to>
                                    </p:set>
                                    <p:anim calcmode="lin" valueType="num">
                                      <p:cBhvr>
                                        <p:cTn id="20" dur="500" fill="hold"/>
                                        <p:tgtEl>
                                          <p:spTgt spid="45079"/>
                                        </p:tgtEl>
                                        <p:attrNameLst>
                                          <p:attrName>ppt_w</p:attrName>
                                        </p:attrNameLst>
                                      </p:cBhvr>
                                      <p:tavLst>
                                        <p:tav tm="100000">
                                          <p:val>
                                            <p:strVal val="(6*min(ma#ppt_x(#ppt_w*#ppt_h,.3),1)-7.4)/-.7*#ppt_w"/>
                                          </p:val>
                                        </p:tav>
                                        <p:tav>
                                          <p:val>
                                            <p:strVal val="#ppt_w"/>
                                          </p:val>
                                        </p:tav>
                                      </p:tavLst>
                                    </p:anim>
                                    <p:anim calcmode="lin" valueType="num">
                                      <p:cBhvr>
                                        <p:cTn id="21" dur="500" fill="hold"/>
                                        <p:tgtEl>
                                          <p:spTgt spid="45079"/>
                                        </p:tgtEl>
                                        <p:attrNameLst>
                                          <p:attrName>ppt_h</p:attrName>
                                        </p:attrNameLst>
                                      </p:cBhvr>
                                      <p:tavLst>
                                        <p:tav tm="100000">
                                          <p:val>
                                            <p:strVal val="(6*min(ma#ppt_x(#ppt_w*#ppt_h,.3),1)-7.4)/-.7*#ppt_h"/>
                                          </p:val>
                                        </p:tav>
                                        <p:tav>
                                          <p:val>
                                            <p:strVal val="#ppt_h"/>
                                          </p:val>
                                        </p:tav>
                                      </p:tavLst>
                                    </p:anim>
                                    <p:anim calcmode="lin" valueType="num">
                                      <p:cBhvr>
                                        <p:cTn id="22" dur="500" fill="hold"/>
                                        <p:tgtEl>
                                          <p:spTgt spid="45079"/>
                                        </p:tgtEl>
                                        <p:attrNameLst>
                                          <p:attrName>ppt_x</p:attrName>
                                        </p:attrNameLst>
                                      </p:cBhvr>
                                      <p:tavLst>
                                        <p:tav tm="100000">
                                          <p:val>
                                            <p:fltVal val="0.5"/>
                                          </p:val>
                                        </p:tav>
                                        <p:tav>
                                          <p:val>
                                            <p:strVal val="#ppt_x"/>
                                          </p:val>
                                        </p:tav>
                                      </p:tavLst>
                                    </p:anim>
                                    <p:anim calcmode="lin" valueType="num">
                                      <p:cBhvr>
                                        <p:cTn id="23" dur="500" fill="hold"/>
                                        <p:tgtEl>
                                          <p:spTgt spid="45079"/>
                                        </p:tgtEl>
                                        <p:attrNameLst>
                                          <p:attrName>ppt_y</p:attrName>
                                        </p:attrNameLst>
                                      </p:cBhvr>
                                      <p:tavLst>
                                        <p:tav tm="100000">
                                          <p:val>
                                            <p:strVal val="1+(6*min(ma#ppt_x(#ppt_w*#ppt_h,.3),1)-7.4)/-.7*#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45067"/>
                                        </p:tgtEl>
                                        <p:attrNameLst>
                                          <p:attrName>style.visibility</p:attrName>
                                        </p:attrNameLst>
                                      </p:cBhvr>
                                      <p:to>
                                        <p:strVal val="visible"/>
                                      </p:to>
                                    </p:set>
                                    <p:anim calcmode="lin" valueType="num">
                                      <p:cBhvr>
                                        <p:cTn id="28" dur="500" fill="hold"/>
                                        <p:tgtEl>
                                          <p:spTgt spid="45067"/>
                                        </p:tgtEl>
                                        <p:attrNameLst>
                                          <p:attrName>ppt_w</p:attrName>
                                        </p:attrNameLst>
                                      </p:cBhvr>
                                      <p:tavLst>
                                        <p:tav tm="100000">
                                          <p:val>
                                            <p:strVal val="(6*min(ma#ppt_x(#ppt_w*#ppt_h,.3),1)-7.4)/-.7*#ppt_w"/>
                                          </p:val>
                                        </p:tav>
                                        <p:tav>
                                          <p:val>
                                            <p:strVal val="#ppt_w"/>
                                          </p:val>
                                        </p:tav>
                                      </p:tavLst>
                                    </p:anim>
                                    <p:anim calcmode="lin" valueType="num">
                                      <p:cBhvr>
                                        <p:cTn id="29" dur="500" fill="hold"/>
                                        <p:tgtEl>
                                          <p:spTgt spid="45067"/>
                                        </p:tgtEl>
                                        <p:attrNameLst>
                                          <p:attrName>ppt_h</p:attrName>
                                        </p:attrNameLst>
                                      </p:cBhvr>
                                      <p:tavLst>
                                        <p:tav tm="100000">
                                          <p:val>
                                            <p:strVal val="(6*min(ma#ppt_x(#ppt_w*#ppt_h,.3),1)-7.4)/-.7*#ppt_h"/>
                                          </p:val>
                                        </p:tav>
                                        <p:tav>
                                          <p:val>
                                            <p:strVal val="#ppt_h"/>
                                          </p:val>
                                        </p:tav>
                                      </p:tavLst>
                                    </p:anim>
                                    <p:anim calcmode="lin" valueType="num">
                                      <p:cBhvr>
                                        <p:cTn id="30" dur="500" fill="hold"/>
                                        <p:tgtEl>
                                          <p:spTgt spid="45067"/>
                                        </p:tgtEl>
                                        <p:attrNameLst>
                                          <p:attrName>ppt_x</p:attrName>
                                        </p:attrNameLst>
                                      </p:cBhvr>
                                      <p:tavLst>
                                        <p:tav tm="100000">
                                          <p:val>
                                            <p:fltVal val="0.5"/>
                                          </p:val>
                                        </p:tav>
                                        <p:tav>
                                          <p:val>
                                            <p:strVal val="#ppt_x"/>
                                          </p:val>
                                        </p:tav>
                                      </p:tavLst>
                                    </p:anim>
                                    <p:anim calcmode="lin" valueType="num">
                                      <p:cBhvr>
                                        <p:cTn id="31" dur="500" fill="hold"/>
                                        <p:tgtEl>
                                          <p:spTgt spid="45067"/>
                                        </p:tgtEl>
                                        <p:attrNameLst>
                                          <p:attrName>ppt_y</p:attrName>
                                        </p:attrNameLst>
                                      </p:cBhvr>
                                      <p:tavLst>
                                        <p:tav tm="100000">
                                          <p:val>
                                            <p:strVal val="1+(6*min(ma#ppt_x(#ppt_w*#ppt_h,.3),1)-7.4)/-.7*#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p:cTn id="35" dur="1" fill="hold">
                                          <p:stCondLst>
                                            <p:cond delay="0"/>
                                          </p:stCondLst>
                                        </p:cTn>
                                        <p:tgtEl>
                                          <p:spTgt spid="45068"/>
                                        </p:tgtEl>
                                        <p:attrNameLst>
                                          <p:attrName>style.visibility</p:attrName>
                                        </p:attrNameLst>
                                      </p:cBhvr>
                                      <p:to>
                                        <p:strVal val="visible"/>
                                      </p:to>
                                    </p:set>
                                    <p:anim calcmode="lin" valueType="num">
                                      <p:cBhvr>
                                        <p:cTn id="36" dur="500" fill="hold"/>
                                        <p:tgtEl>
                                          <p:spTgt spid="45068"/>
                                        </p:tgtEl>
                                        <p:attrNameLst>
                                          <p:attrName>ppt_w</p:attrName>
                                        </p:attrNameLst>
                                      </p:cBhvr>
                                      <p:tavLst>
                                        <p:tav tm="100000">
                                          <p:val>
                                            <p:strVal val="(6*min(ma#ppt_x(#ppt_w*#ppt_h,.3),1)-7.4)/-.7*#ppt_w"/>
                                          </p:val>
                                        </p:tav>
                                        <p:tav>
                                          <p:val>
                                            <p:strVal val="#ppt_w"/>
                                          </p:val>
                                        </p:tav>
                                      </p:tavLst>
                                    </p:anim>
                                    <p:anim calcmode="lin" valueType="num">
                                      <p:cBhvr>
                                        <p:cTn id="37" dur="500" fill="hold"/>
                                        <p:tgtEl>
                                          <p:spTgt spid="45068"/>
                                        </p:tgtEl>
                                        <p:attrNameLst>
                                          <p:attrName>ppt_h</p:attrName>
                                        </p:attrNameLst>
                                      </p:cBhvr>
                                      <p:tavLst>
                                        <p:tav tm="100000">
                                          <p:val>
                                            <p:strVal val="(6*min(ma#ppt_x(#ppt_w*#ppt_h,.3),1)-7.4)/-.7*#ppt_h"/>
                                          </p:val>
                                        </p:tav>
                                        <p:tav>
                                          <p:val>
                                            <p:strVal val="#ppt_h"/>
                                          </p:val>
                                        </p:tav>
                                      </p:tavLst>
                                    </p:anim>
                                    <p:anim calcmode="lin" valueType="num">
                                      <p:cBhvr>
                                        <p:cTn id="38" dur="500" fill="hold"/>
                                        <p:tgtEl>
                                          <p:spTgt spid="45068"/>
                                        </p:tgtEl>
                                        <p:attrNameLst>
                                          <p:attrName>ppt_x</p:attrName>
                                        </p:attrNameLst>
                                      </p:cBhvr>
                                      <p:tavLst>
                                        <p:tav tm="100000">
                                          <p:val>
                                            <p:fltVal val="0.5"/>
                                          </p:val>
                                        </p:tav>
                                        <p:tav>
                                          <p:val>
                                            <p:strVal val="#ppt_x"/>
                                          </p:val>
                                        </p:tav>
                                      </p:tavLst>
                                    </p:anim>
                                    <p:anim calcmode="lin" valueType="num">
                                      <p:cBhvr>
                                        <p:cTn id="39" dur="500" fill="hold"/>
                                        <p:tgtEl>
                                          <p:spTgt spid="45068"/>
                                        </p:tgtEl>
                                        <p:attrNameLst>
                                          <p:attrName>ppt_y</p:attrName>
                                        </p:attrNameLst>
                                      </p:cBhvr>
                                      <p:tavLst>
                                        <p:tav tm="100000">
                                          <p:val>
                                            <p:strVal val="1+(6*min(ma#ppt_x(#ppt_w*#ppt_h,.3),1)-7.4)/-.7*#ppt_h/2"/>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p:cTn id="43" dur="1" fill="hold">
                                          <p:stCondLst>
                                            <p:cond delay="0"/>
                                          </p:stCondLst>
                                        </p:cTn>
                                        <p:tgtEl>
                                          <p:spTgt spid="45069"/>
                                        </p:tgtEl>
                                        <p:attrNameLst>
                                          <p:attrName>style.visibility</p:attrName>
                                        </p:attrNameLst>
                                      </p:cBhvr>
                                      <p:to>
                                        <p:strVal val="visible"/>
                                      </p:to>
                                    </p:set>
                                    <p:anim calcmode="lin" valueType="num">
                                      <p:cBhvr>
                                        <p:cTn id="44" dur="500" fill="hold"/>
                                        <p:tgtEl>
                                          <p:spTgt spid="45069"/>
                                        </p:tgtEl>
                                        <p:attrNameLst>
                                          <p:attrName>ppt_w</p:attrName>
                                        </p:attrNameLst>
                                      </p:cBhvr>
                                      <p:tavLst>
                                        <p:tav tm="100000">
                                          <p:val>
                                            <p:strVal val="(6*min(ma#ppt_x(#ppt_w*#ppt_h,.3),1)-7.4)/-.7*#ppt_w"/>
                                          </p:val>
                                        </p:tav>
                                        <p:tav>
                                          <p:val>
                                            <p:strVal val="#ppt_w"/>
                                          </p:val>
                                        </p:tav>
                                      </p:tavLst>
                                    </p:anim>
                                    <p:anim calcmode="lin" valueType="num">
                                      <p:cBhvr>
                                        <p:cTn id="45" dur="500" fill="hold"/>
                                        <p:tgtEl>
                                          <p:spTgt spid="45069"/>
                                        </p:tgtEl>
                                        <p:attrNameLst>
                                          <p:attrName>ppt_h</p:attrName>
                                        </p:attrNameLst>
                                      </p:cBhvr>
                                      <p:tavLst>
                                        <p:tav tm="100000">
                                          <p:val>
                                            <p:strVal val="(6*min(ma#ppt_x(#ppt_w*#ppt_h,.3),1)-7.4)/-.7*#ppt_h"/>
                                          </p:val>
                                        </p:tav>
                                        <p:tav>
                                          <p:val>
                                            <p:strVal val="#ppt_h"/>
                                          </p:val>
                                        </p:tav>
                                      </p:tavLst>
                                    </p:anim>
                                    <p:anim calcmode="lin" valueType="num">
                                      <p:cBhvr>
                                        <p:cTn id="46" dur="500" fill="hold"/>
                                        <p:tgtEl>
                                          <p:spTgt spid="45069"/>
                                        </p:tgtEl>
                                        <p:attrNameLst>
                                          <p:attrName>ppt_x</p:attrName>
                                        </p:attrNameLst>
                                      </p:cBhvr>
                                      <p:tavLst>
                                        <p:tav tm="100000">
                                          <p:val>
                                            <p:fltVal val="0.5"/>
                                          </p:val>
                                        </p:tav>
                                        <p:tav>
                                          <p:val>
                                            <p:strVal val="#ppt_x"/>
                                          </p:val>
                                        </p:tav>
                                      </p:tavLst>
                                    </p:anim>
                                    <p:anim calcmode="lin" valueType="num">
                                      <p:cBhvr>
                                        <p:cTn id="47" dur="500" fill="hold"/>
                                        <p:tgtEl>
                                          <p:spTgt spid="45069"/>
                                        </p:tgtEl>
                                        <p:attrNameLst>
                                          <p:attrName>ppt_y</p:attrName>
                                        </p:attrNameLst>
                                      </p:cBhvr>
                                      <p:tavLst>
                                        <p:tav tm="100000">
                                          <p:val>
                                            <p:strVal val="1+(6*min(ma#ppt_x(#ppt_w*#ppt_h,.3),1)-7.4)/-.7*#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p:cTn id="51" dur="1" fill="hold">
                                          <p:stCondLst>
                                            <p:cond delay="0"/>
                                          </p:stCondLst>
                                        </p:cTn>
                                        <p:tgtEl>
                                          <p:spTgt spid="45073"/>
                                        </p:tgtEl>
                                        <p:attrNameLst>
                                          <p:attrName>style.visibility</p:attrName>
                                        </p:attrNameLst>
                                      </p:cBhvr>
                                      <p:to>
                                        <p:strVal val="visible"/>
                                      </p:to>
                                    </p:set>
                                    <p:anim calcmode="lin" valueType="num">
                                      <p:cBhvr>
                                        <p:cTn id="52" dur="500" fill="hold"/>
                                        <p:tgtEl>
                                          <p:spTgt spid="45073"/>
                                        </p:tgtEl>
                                        <p:attrNameLst>
                                          <p:attrName>ppt_w</p:attrName>
                                        </p:attrNameLst>
                                      </p:cBhvr>
                                      <p:tavLst>
                                        <p:tav tm="100000">
                                          <p:val>
                                            <p:strVal val="(6*min(ma#ppt_x(#ppt_w*#ppt_h,.3),1)-7.4)/-.7*#ppt_w"/>
                                          </p:val>
                                        </p:tav>
                                        <p:tav>
                                          <p:val>
                                            <p:strVal val="#ppt_w"/>
                                          </p:val>
                                        </p:tav>
                                      </p:tavLst>
                                    </p:anim>
                                    <p:anim calcmode="lin" valueType="num">
                                      <p:cBhvr>
                                        <p:cTn id="53" dur="500" fill="hold"/>
                                        <p:tgtEl>
                                          <p:spTgt spid="45073"/>
                                        </p:tgtEl>
                                        <p:attrNameLst>
                                          <p:attrName>ppt_h</p:attrName>
                                        </p:attrNameLst>
                                      </p:cBhvr>
                                      <p:tavLst>
                                        <p:tav tm="100000">
                                          <p:val>
                                            <p:strVal val="(6*min(ma#ppt_x(#ppt_w*#ppt_h,.3),1)-7.4)/-.7*#ppt_h"/>
                                          </p:val>
                                        </p:tav>
                                        <p:tav>
                                          <p:val>
                                            <p:strVal val="#ppt_h"/>
                                          </p:val>
                                        </p:tav>
                                      </p:tavLst>
                                    </p:anim>
                                    <p:anim calcmode="lin" valueType="num">
                                      <p:cBhvr>
                                        <p:cTn id="54" dur="500" fill="hold"/>
                                        <p:tgtEl>
                                          <p:spTgt spid="45073"/>
                                        </p:tgtEl>
                                        <p:attrNameLst>
                                          <p:attrName>ppt_x</p:attrName>
                                        </p:attrNameLst>
                                      </p:cBhvr>
                                      <p:tavLst>
                                        <p:tav tm="100000">
                                          <p:val>
                                            <p:fltVal val="0.5"/>
                                          </p:val>
                                        </p:tav>
                                        <p:tav>
                                          <p:val>
                                            <p:strVal val="#ppt_x"/>
                                          </p:val>
                                        </p:tav>
                                      </p:tavLst>
                                    </p:anim>
                                    <p:anim calcmode="lin" valueType="num">
                                      <p:cBhvr>
                                        <p:cTn id="55" dur="500" fill="hold"/>
                                        <p:tgtEl>
                                          <p:spTgt spid="45073"/>
                                        </p:tgtEl>
                                        <p:attrNameLst>
                                          <p:attrName>ppt_y</p:attrName>
                                        </p:attrNameLst>
                                      </p:cBhvr>
                                      <p:tavLst>
                                        <p:tav tm="100000">
                                          <p:val>
                                            <p:strVal val="1+(6*min(ma#ppt_x(#ppt_w*#ppt_h,.3),1)-7.4)/-.7*#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nodeType="clickEffect">
                                  <p:stCondLst>
                                    <p:cond delay="0"/>
                                  </p:stCondLst>
                                  <p:childTnLst>
                                    <p:set>
                                      <p:cBhvr>
                                        <p:cTn id="59" dur="1" fill="hold">
                                          <p:stCondLst>
                                            <p:cond delay="0"/>
                                          </p:stCondLst>
                                        </p:cTn>
                                        <p:tgtEl>
                                          <p:spTgt spid="45070"/>
                                        </p:tgtEl>
                                        <p:attrNameLst>
                                          <p:attrName>style.visibility</p:attrName>
                                        </p:attrNameLst>
                                      </p:cBhvr>
                                      <p:to>
                                        <p:strVal val="visible"/>
                                      </p:to>
                                    </p:set>
                                    <p:anim calcmode="lin" valueType="num">
                                      <p:cBhvr>
                                        <p:cTn id="60" dur="500" fill="hold"/>
                                        <p:tgtEl>
                                          <p:spTgt spid="45070"/>
                                        </p:tgtEl>
                                        <p:attrNameLst>
                                          <p:attrName>ppt_w</p:attrName>
                                        </p:attrNameLst>
                                      </p:cBhvr>
                                      <p:tavLst>
                                        <p:tav tm="100000">
                                          <p:val>
                                            <p:strVal val="(6*min(ma#ppt_x(#ppt_w*#ppt_h,.3),1)-7.4)/-.7*#ppt_w"/>
                                          </p:val>
                                        </p:tav>
                                        <p:tav>
                                          <p:val>
                                            <p:strVal val="#ppt_w"/>
                                          </p:val>
                                        </p:tav>
                                      </p:tavLst>
                                    </p:anim>
                                    <p:anim calcmode="lin" valueType="num">
                                      <p:cBhvr>
                                        <p:cTn id="61" dur="500" fill="hold"/>
                                        <p:tgtEl>
                                          <p:spTgt spid="45070"/>
                                        </p:tgtEl>
                                        <p:attrNameLst>
                                          <p:attrName>ppt_h</p:attrName>
                                        </p:attrNameLst>
                                      </p:cBhvr>
                                      <p:tavLst>
                                        <p:tav tm="100000">
                                          <p:val>
                                            <p:strVal val="(6*min(ma#ppt_x(#ppt_w*#ppt_h,.3),1)-7.4)/-.7*#ppt_h"/>
                                          </p:val>
                                        </p:tav>
                                        <p:tav>
                                          <p:val>
                                            <p:strVal val="#ppt_h"/>
                                          </p:val>
                                        </p:tav>
                                      </p:tavLst>
                                    </p:anim>
                                    <p:anim calcmode="lin" valueType="num">
                                      <p:cBhvr>
                                        <p:cTn id="62" dur="500" fill="hold"/>
                                        <p:tgtEl>
                                          <p:spTgt spid="45070"/>
                                        </p:tgtEl>
                                        <p:attrNameLst>
                                          <p:attrName>ppt_x</p:attrName>
                                        </p:attrNameLst>
                                      </p:cBhvr>
                                      <p:tavLst>
                                        <p:tav tm="100000">
                                          <p:val>
                                            <p:fltVal val="0.5"/>
                                          </p:val>
                                        </p:tav>
                                        <p:tav>
                                          <p:val>
                                            <p:strVal val="#ppt_x"/>
                                          </p:val>
                                        </p:tav>
                                      </p:tavLst>
                                    </p:anim>
                                    <p:anim calcmode="lin" valueType="num">
                                      <p:cBhvr>
                                        <p:cTn id="63" dur="500" fill="hold"/>
                                        <p:tgtEl>
                                          <p:spTgt spid="45070"/>
                                        </p:tgtEl>
                                        <p:attrNameLst>
                                          <p:attrName>ppt_y</p:attrName>
                                        </p:attrNameLst>
                                      </p:cBhvr>
                                      <p:tavLst>
                                        <p:tav tm="100000">
                                          <p:val>
                                            <p:strVal val="1+(6*min(ma#ppt_x(#ppt_w*#ppt_h,.3),1)-7.4)/-.7*#ppt_h/2"/>
                                          </p:val>
                                        </p:tav>
                                        <p:tav>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nodeType="clickEffect">
                                  <p:stCondLst>
                                    <p:cond delay="0"/>
                                  </p:stCondLst>
                                  <p:childTnLst>
                                    <p:set>
                                      <p:cBhvr>
                                        <p:cTn id="67" dur="1" fill="hold">
                                          <p:stCondLst>
                                            <p:cond delay="0"/>
                                          </p:stCondLst>
                                        </p:cTn>
                                        <p:tgtEl>
                                          <p:spTgt spid="45066"/>
                                        </p:tgtEl>
                                        <p:attrNameLst>
                                          <p:attrName>style.visibility</p:attrName>
                                        </p:attrNameLst>
                                      </p:cBhvr>
                                      <p:to>
                                        <p:strVal val="visible"/>
                                      </p:to>
                                    </p:set>
                                    <p:anim calcmode="lin" valueType="num">
                                      <p:cBhvr>
                                        <p:cTn id="68" dur="500" fill="hold"/>
                                        <p:tgtEl>
                                          <p:spTgt spid="45066"/>
                                        </p:tgtEl>
                                        <p:attrNameLst>
                                          <p:attrName>ppt_w</p:attrName>
                                        </p:attrNameLst>
                                      </p:cBhvr>
                                      <p:tavLst>
                                        <p:tav tm="100000">
                                          <p:val>
                                            <p:strVal val="(6*min(ma#ppt_x(#ppt_w*#ppt_h,.3),1)-7.4)/-.7*#ppt_w"/>
                                          </p:val>
                                        </p:tav>
                                        <p:tav>
                                          <p:val>
                                            <p:strVal val="#ppt_w"/>
                                          </p:val>
                                        </p:tav>
                                      </p:tavLst>
                                    </p:anim>
                                    <p:anim calcmode="lin" valueType="num">
                                      <p:cBhvr>
                                        <p:cTn id="69" dur="500" fill="hold"/>
                                        <p:tgtEl>
                                          <p:spTgt spid="45066"/>
                                        </p:tgtEl>
                                        <p:attrNameLst>
                                          <p:attrName>ppt_h</p:attrName>
                                        </p:attrNameLst>
                                      </p:cBhvr>
                                      <p:tavLst>
                                        <p:tav tm="100000">
                                          <p:val>
                                            <p:strVal val="(6*min(ma#ppt_x(#ppt_w*#ppt_h,.3),1)-7.4)/-.7*#ppt_h"/>
                                          </p:val>
                                        </p:tav>
                                        <p:tav>
                                          <p:val>
                                            <p:strVal val="#ppt_h"/>
                                          </p:val>
                                        </p:tav>
                                      </p:tavLst>
                                    </p:anim>
                                    <p:anim calcmode="lin" valueType="num">
                                      <p:cBhvr>
                                        <p:cTn id="70" dur="500" fill="hold"/>
                                        <p:tgtEl>
                                          <p:spTgt spid="45066"/>
                                        </p:tgtEl>
                                        <p:attrNameLst>
                                          <p:attrName>ppt_x</p:attrName>
                                        </p:attrNameLst>
                                      </p:cBhvr>
                                      <p:tavLst>
                                        <p:tav tm="100000">
                                          <p:val>
                                            <p:fltVal val="0.5"/>
                                          </p:val>
                                        </p:tav>
                                        <p:tav>
                                          <p:val>
                                            <p:strVal val="#ppt_x"/>
                                          </p:val>
                                        </p:tav>
                                      </p:tavLst>
                                    </p:anim>
                                    <p:anim calcmode="lin" valueType="num">
                                      <p:cBhvr>
                                        <p:cTn id="71" dur="500" fill="hold"/>
                                        <p:tgtEl>
                                          <p:spTgt spid="45066"/>
                                        </p:tgtEl>
                                        <p:attrNameLst>
                                          <p:attrName>ppt_y</p:attrName>
                                        </p:attrNameLst>
                                      </p:cBhvr>
                                      <p:tavLst>
                                        <p:tav tm="100000">
                                          <p:val>
                                            <p:strVal val="1+(6*min(ma#ppt_x(#ppt_w*#ppt_h,.3),1)-7.4)/-.7*#ppt_h/2"/>
                                          </p:val>
                                        </p:tav>
                                        <p:tav>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fill="hold" nodeType="clickEffect">
                                  <p:stCondLst>
                                    <p:cond delay="0"/>
                                  </p:stCondLst>
                                  <p:childTnLst>
                                    <p:animEffect transition="out" filter="fade">
                                      <p:cBhvr>
                                        <p:cTn id="75" dur="2000"/>
                                        <p:tgtEl>
                                          <p:spTgt spid="45072"/>
                                        </p:tgtEl>
                                      </p:cBhvr>
                                    </p:animEffect>
                                    <p:set>
                                      <p:cBhvr>
                                        <p:cTn id="76" dur="1" fill="hold">
                                          <p:stCondLst>
                                            <p:cond delay="0"/>
                                          </p:stCondLst>
                                        </p:cTn>
                                        <p:tgtEl>
                                          <p:spTgt spid="45072"/>
                                        </p:tgtEl>
                                        <p:attrNameLst>
                                          <p:attrName>style.visibility</p:attrName>
                                        </p:attrNameLst>
                                      </p:cBhvr>
                                      <p:to>
                                        <p:strVal val="hidden"/>
                                      </p:to>
                                    </p:set>
                                  </p:childTnLst>
                                </p:cTn>
                              </p:par>
                              <p:par>
                                <p:cTn id="77" presetID="55" presetClass="entr" presetSubtype="0" fill="hold" grpId="0" nodeType="withEffect">
                                  <p:stCondLst>
                                    <p:cond delay="0"/>
                                  </p:stCondLst>
                                  <p:childTnLst>
                                    <p:set>
                                      <p:cBhvr>
                                        <p:cTn id="78" dur="1" fill="hold">
                                          <p:stCondLst>
                                            <p:cond delay="0"/>
                                          </p:stCondLst>
                                        </p:cTn>
                                        <p:tgtEl>
                                          <p:spTgt spid="87073"/>
                                        </p:tgtEl>
                                        <p:attrNameLst>
                                          <p:attrName>style.visibility</p:attrName>
                                        </p:attrNameLst>
                                      </p:cBhvr>
                                      <p:to>
                                        <p:strVal val="visible"/>
                                      </p:to>
                                    </p:set>
                                    <p:anim calcmode="lin" valueType="num">
                                      <p:cBhvr>
                                        <p:cTn id="79" dur="1000" fill="hold"/>
                                        <p:tgtEl>
                                          <p:spTgt spid="87073"/>
                                        </p:tgtEl>
                                        <p:attrNameLst>
                                          <p:attrName>ppt_w</p:attrName>
                                        </p:attrNameLst>
                                      </p:cBhvr>
                                      <p:tavLst>
                                        <p:tav tm="0">
                                          <p:val>
                                            <p:strVal val="#ppt_w*0.70"/>
                                          </p:val>
                                        </p:tav>
                                        <p:tav tm="100000">
                                          <p:val>
                                            <p:strVal val="#ppt_w"/>
                                          </p:val>
                                        </p:tav>
                                      </p:tavLst>
                                    </p:anim>
                                    <p:anim calcmode="lin" valueType="num">
                                      <p:cBhvr>
                                        <p:cTn id="80" dur="1000" fill="hold"/>
                                        <p:tgtEl>
                                          <p:spTgt spid="87073"/>
                                        </p:tgtEl>
                                        <p:attrNameLst>
                                          <p:attrName>ppt_h</p:attrName>
                                        </p:attrNameLst>
                                      </p:cBhvr>
                                      <p:tavLst>
                                        <p:tav tm="0">
                                          <p:val>
                                            <p:strVal val="#ppt_h"/>
                                          </p:val>
                                        </p:tav>
                                        <p:tav tm="100000">
                                          <p:val>
                                            <p:strVal val="#ppt_h"/>
                                          </p:val>
                                        </p:tav>
                                      </p:tavLst>
                                    </p:anim>
                                    <p:animEffect transition="in" filter="fade">
                                      <p:cBhvr>
                                        <p:cTn id="81" dur="1000"/>
                                        <p:tgtEl>
                                          <p:spTgt spid="87073"/>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45085"/>
                                        </p:tgtEl>
                                        <p:attrNameLst>
                                          <p:attrName>style.visibility</p:attrName>
                                        </p:attrNameLst>
                                      </p:cBhvr>
                                      <p:to>
                                        <p:strVal val="visible"/>
                                      </p:to>
                                    </p:set>
                                    <p:anim calcmode="lin" valueType="num">
                                      <p:cBhvr>
                                        <p:cTn id="84" dur="1000" fill="hold"/>
                                        <p:tgtEl>
                                          <p:spTgt spid="45085"/>
                                        </p:tgtEl>
                                        <p:attrNameLst>
                                          <p:attrName>ppt_w</p:attrName>
                                        </p:attrNameLst>
                                      </p:cBhvr>
                                      <p:tavLst>
                                        <p:tav tm="0">
                                          <p:val>
                                            <p:strVal val="#ppt_w*0.70"/>
                                          </p:val>
                                        </p:tav>
                                        <p:tav tm="100000">
                                          <p:val>
                                            <p:strVal val="#ppt_w"/>
                                          </p:val>
                                        </p:tav>
                                      </p:tavLst>
                                    </p:anim>
                                    <p:anim calcmode="lin" valueType="num">
                                      <p:cBhvr>
                                        <p:cTn id="85" dur="1000" fill="hold"/>
                                        <p:tgtEl>
                                          <p:spTgt spid="45085"/>
                                        </p:tgtEl>
                                        <p:attrNameLst>
                                          <p:attrName>ppt_h</p:attrName>
                                        </p:attrNameLst>
                                      </p:cBhvr>
                                      <p:tavLst>
                                        <p:tav tm="0">
                                          <p:val>
                                            <p:strVal val="#ppt_h"/>
                                          </p:val>
                                        </p:tav>
                                        <p:tav tm="100000">
                                          <p:val>
                                            <p:strVal val="#ppt_h"/>
                                          </p:val>
                                        </p:tav>
                                      </p:tavLst>
                                    </p:anim>
                                    <p:animEffect transition="in" filter="fade">
                                      <p:cBhvr>
                                        <p:cTn id="86" dur="1000"/>
                                        <p:tgtEl>
                                          <p:spTgt spid="4508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fill="hold" nodeType="clickEffect">
                                  <p:stCondLst>
                                    <p:cond delay="0"/>
                                  </p:stCondLst>
                                  <p:childTnLst>
                                    <p:set>
                                      <p:cBhvr>
                                        <p:cTn id="90" dur="1" fill="hold">
                                          <p:stCondLst>
                                            <p:cond delay="0"/>
                                          </p:stCondLst>
                                        </p:cTn>
                                        <p:tgtEl>
                                          <p:spTgt spid="45087"/>
                                        </p:tgtEl>
                                        <p:attrNameLst>
                                          <p:attrName>style.visibility</p:attrName>
                                        </p:attrNameLst>
                                      </p:cBhvr>
                                      <p:to>
                                        <p:strVal val="visible"/>
                                      </p:to>
                                    </p:set>
                                    <p:animEffect transition="in" filter="fade">
                                      <p:cBhvr>
                                        <p:cTn id="91" dur="1000"/>
                                        <p:tgtEl>
                                          <p:spTgt spid="4508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fill="hold" nodeType="click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1000"/>
                                        <p:tgtEl>
                                          <p:spTgt spid="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36" fill="hold" nodeType="clickEffect">
                                  <p:stCondLst>
                                    <p:cond delay="0"/>
                                  </p:stCondLst>
                                  <p:childTnLst>
                                    <p:set>
                                      <p:cBhvr>
                                        <p:cTn id="100" dur="1" fill="hold">
                                          <p:stCondLst>
                                            <p:cond delay="0"/>
                                          </p:stCondLst>
                                        </p:cTn>
                                        <p:tgtEl>
                                          <p:spTgt spid="45099"/>
                                        </p:tgtEl>
                                        <p:attrNameLst>
                                          <p:attrName>style.visibility</p:attrName>
                                        </p:attrNameLst>
                                      </p:cBhvr>
                                      <p:to>
                                        <p:strVal val="visible"/>
                                      </p:to>
                                    </p:set>
                                    <p:anim calcmode="lin" valueType="num">
                                      <p:cBhvr>
                                        <p:cTn id="101" dur="2000" fill="hold"/>
                                        <p:tgtEl>
                                          <p:spTgt spid="45099"/>
                                        </p:tgtEl>
                                        <p:attrNameLst>
                                          <p:attrName>ppt_w</p:attrName>
                                        </p:attrNameLst>
                                      </p:cBhvr>
                                      <p:tavLst>
                                        <p:tav tm="100000">
                                          <p:val>
                                            <p:strVal val="(6*min(ma#ppt_x(#ppt_w*#ppt_h,.3),1)-7.4)/-.7*#ppt_w"/>
                                          </p:val>
                                        </p:tav>
                                        <p:tav>
                                          <p:val>
                                            <p:strVal val="#ppt_w"/>
                                          </p:val>
                                        </p:tav>
                                      </p:tavLst>
                                    </p:anim>
                                    <p:anim calcmode="lin" valueType="num">
                                      <p:cBhvr>
                                        <p:cTn id="102" dur="2000" fill="hold"/>
                                        <p:tgtEl>
                                          <p:spTgt spid="45099"/>
                                        </p:tgtEl>
                                        <p:attrNameLst>
                                          <p:attrName>ppt_h</p:attrName>
                                        </p:attrNameLst>
                                      </p:cBhvr>
                                      <p:tavLst>
                                        <p:tav tm="100000">
                                          <p:val>
                                            <p:strVal val="(6*min(ma#ppt_x(#ppt_w*#ppt_h,.3),1)-7.4)/-.7*#ppt_h"/>
                                          </p:val>
                                        </p:tav>
                                        <p:tav>
                                          <p:val>
                                            <p:strVal val="#ppt_h"/>
                                          </p:val>
                                        </p:tav>
                                      </p:tavLst>
                                    </p:anim>
                                    <p:anim calcmode="lin" valueType="num">
                                      <p:cBhvr>
                                        <p:cTn id="103" dur="2000" fill="hold"/>
                                        <p:tgtEl>
                                          <p:spTgt spid="45099"/>
                                        </p:tgtEl>
                                        <p:attrNameLst>
                                          <p:attrName>ppt_x</p:attrName>
                                        </p:attrNameLst>
                                      </p:cBhvr>
                                      <p:tavLst>
                                        <p:tav tm="100000">
                                          <p:val>
                                            <p:fltVal val="0.5"/>
                                          </p:val>
                                        </p:tav>
                                        <p:tav>
                                          <p:val>
                                            <p:strVal val="#ppt_x"/>
                                          </p:val>
                                        </p:tav>
                                      </p:tavLst>
                                    </p:anim>
                                    <p:anim calcmode="lin" valueType="num">
                                      <p:cBhvr>
                                        <p:cTn id="104" dur="2000" fill="hold"/>
                                        <p:tgtEl>
                                          <p:spTgt spid="45099"/>
                                        </p:tgtEl>
                                        <p:attrNameLst>
                                          <p:attrName>ppt_y</p:attrName>
                                        </p:attrNameLst>
                                      </p:cBhvr>
                                      <p:tavLst>
                                        <p:tav tm="100000">
                                          <p:val>
                                            <p:strVal val="1+(6*min(ma#ppt_x(#ppt_w*#ppt_h,.3),1)-7.4)/-.7*#ppt_h/2"/>
                                          </p:val>
                                        </p:tav>
                                        <p:tav>
                                          <p:val>
                                            <p:strVal val="#ppt_y"/>
                                          </p:val>
                                        </p:tav>
                                      </p:tavLst>
                                    </p:anim>
                                  </p:childTnLst>
                                </p:cTn>
                              </p:par>
                            </p:childTnLst>
                          </p:cTn>
                        </p:par>
                        <p:par>
                          <p:cTn id="105" fill="hold" nodeType="afterGroup">
                            <p:stCondLst>
                              <p:cond delay="2000"/>
                            </p:stCondLst>
                            <p:childTnLst>
                              <p:par>
                                <p:cTn id="106" presetID="23" presetClass="entr" presetSubtype="36" fill="hold" grpId="0" nodeType="afterEffect">
                                  <p:stCondLst>
                                    <p:cond delay="0"/>
                                  </p:stCondLst>
                                  <p:childTnLst>
                                    <p:set>
                                      <p:cBhvr>
                                        <p:cTn id="107" dur="1" fill="hold">
                                          <p:stCondLst>
                                            <p:cond delay="0"/>
                                          </p:stCondLst>
                                        </p:cTn>
                                        <p:tgtEl>
                                          <p:spTgt spid="45089"/>
                                        </p:tgtEl>
                                        <p:attrNameLst>
                                          <p:attrName>style.visibility</p:attrName>
                                        </p:attrNameLst>
                                      </p:cBhvr>
                                      <p:to>
                                        <p:strVal val="visible"/>
                                      </p:to>
                                    </p:set>
                                    <p:anim calcmode="lin" valueType="num">
                                      <p:cBhvr>
                                        <p:cTn id="108" dur="500" fill="hold"/>
                                        <p:tgtEl>
                                          <p:spTgt spid="45089"/>
                                        </p:tgtEl>
                                        <p:attrNameLst>
                                          <p:attrName>ppt_w</p:attrName>
                                        </p:attrNameLst>
                                      </p:cBhvr>
                                      <p:tavLst>
                                        <p:tav tm="100000">
                                          <p:val>
                                            <p:strVal val="(6*min(ma#ppt_x(#ppt_w*#ppt_h,.3),1)-7.4)/-.7*#ppt_w"/>
                                          </p:val>
                                        </p:tav>
                                        <p:tav>
                                          <p:val>
                                            <p:strVal val="#ppt_w"/>
                                          </p:val>
                                        </p:tav>
                                      </p:tavLst>
                                    </p:anim>
                                    <p:anim calcmode="lin" valueType="num">
                                      <p:cBhvr>
                                        <p:cTn id="109" dur="500" fill="hold"/>
                                        <p:tgtEl>
                                          <p:spTgt spid="45089"/>
                                        </p:tgtEl>
                                        <p:attrNameLst>
                                          <p:attrName>ppt_h</p:attrName>
                                        </p:attrNameLst>
                                      </p:cBhvr>
                                      <p:tavLst>
                                        <p:tav tm="100000">
                                          <p:val>
                                            <p:strVal val="(6*min(ma#ppt_x(#ppt_w*#ppt_h,.3),1)-7.4)/-.7*#ppt_h"/>
                                          </p:val>
                                        </p:tav>
                                        <p:tav>
                                          <p:val>
                                            <p:strVal val="#ppt_h"/>
                                          </p:val>
                                        </p:tav>
                                      </p:tavLst>
                                    </p:anim>
                                    <p:anim calcmode="lin" valueType="num">
                                      <p:cBhvr>
                                        <p:cTn id="110" dur="500" fill="hold"/>
                                        <p:tgtEl>
                                          <p:spTgt spid="45089"/>
                                        </p:tgtEl>
                                        <p:attrNameLst>
                                          <p:attrName>ppt_x</p:attrName>
                                        </p:attrNameLst>
                                      </p:cBhvr>
                                      <p:tavLst>
                                        <p:tav tm="100000">
                                          <p:val>
                                            <p:fltVal val="0.5"/>
                                          </p:val>
                                        </p:tav>
                                        <p:tav>
                                          <p:val>
                                            <p:strVal val="#ppt_x"/>
                                          </p:val>
                                        </p:tav>
                                      </p:tavLst>
                                    </p:anim>
                                    <p:anim calcmode="lin" valueType="num">
                                      <p:cBhvr>
                                        <p:cTn id="111" dur="500" fill="hold"/>
                                        <p:tgtEl>
                                          <p:spTgt spid="45089"/>
                                        </p:tgtEl>
                                        <p:attrNameLst>
                                          <p:attrName>ppt_y</p:attrName>
                                        </p:attrNameLst>
                                      </p:cBhvr>
                                      <p:tavLst>
                                        <p:tav tm="100000">
                                          <p:val>
                                            <p:strVal val="1+(6*min(ma#ppt_x(#ppt_w*#ppt_h,.3),1)-7.4)/-.7*#ppt_h/2"/>
                                          </p:val>
                                        </p:tav>
                                        <p:tav>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0" presetClass="entr" fill="hold"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fade">
                                      <p:cBhvr>
                                        <p:cTn id="116" dur="1000"/>
                                        <p:tgtEl>
                                          <p:spTgt spid="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45100"/>
                                        </p:tgtEl>
                                        <p:attrNameLst>
                                          <p:attrName>style.visibility</p:attrName>
                                        </p:attrNameLst>
                                      </p:cBhvr>
                                      <p:to>
                                        <p:strVal val="visible"/>
                                      </p:to>
                                    </p:set>
                                    <p:anim calcmode="lin" valueType="num">
                                      <p:cBhvr>
                                        <p:cTn id="121" dur="500" fill="hold"/>
                                        <p:tgtEl>
                                          <p:spTgt spid="45100"/>
                                        </p:tgtEl>
                                        <p:attrNameLst>
                                          <p:attrName>ppt_w</p:attrName>
                                        </p:attrNameLst>
                                      </p:cBhvr>
                                      <p:tavLst>
                                        <p:tav tm="100000">
                                          <p:val>
                                            <p:strVal val="(6*min(ma#ppt_x(#ppt_w*#ppt_h,.3),1)-7.4)/-.7*#ppt_w"/>
                                          </p:val>
                                        </p:tav>
                                        <p:tav>
                                          <p:val>
                                            <p:strVal val="#ppt_w"/>
                                          </p:val>
                                        </p:tav>
                                      </p:tavLst>
                                    </p:anim>
                                    <p:anim calcmode="lin" valueType="num">
                                      <p:cBhvr>
                                        <p:cTn id="122" dur="500" fill="hold"/>
                                        <p:tgtEl>
                                          <p:spTgt spid="45100"/>
                                        </p:tgtEl>
                                        <p:attrNameLst>
                                          <p:attrName>ppt_h</p:attrName>
                                        </p:attrNameLst>
                                      </p:cBhvr>
                                      <p:tavLst>
                                        <p:tav tm="100000">
                                          <p:val>
                                            <p:strVal val="(6*min(ma#ppt_x(#ppt_w*#ppt_h,.3),1)-7.4)/-.7*#ppt_h"/>
                                          </p:val>
                                        </p:tav>
                                        <p:tav>
                                          <p:val>
                                            <p:strVal val="#ppt_h"/>
                                          </p:val>
                                        </p:tav>
                                      </p:tavLst>
                                    </p:anim>
                                    <p:anim calcmode="lin" valueType="num">
                                      <p:cBhvr>
                                        <p:cTn id="123" dur="500" fill="hold"/>
                                        <p:tgtEl>
                                          <p:spTgt spid="45100"/>
                                        </p:tgtEl>
                                        <p:attrNameLst>
                                          <p:attrName>ppt_x</p:attrName>
                                        </p:attrNameLst>
                                      </p:cBhvr>
                                      <p:tavLst>
                                        <p:tav tm="100000">
                                          <p:val>
                                            <p:fltVal val="0.5"/>
                                          </p:val>
                                        </p:tav>
                                        <p:tav>
                                          <p:val>
                                            <p:strVal val="#ppt_x"/>
                                          </p:val>
                                        </p:tav>
                                      </p:tavLst>
                                    </p:anim>
                                    <p:anim calcmode="lin" valueType="num">
                                      <p:cBhvr>
                                        <p:cTn id="124" dur="500" fill="hold"/>
                                        <p:tgtEl>
                                          <p:spTgt spid="45100"/>
                                        </p:tgtEl>
                                        <p:attrNameLst>
                                          <p:attrName>ppt_y</p:attrName>
                                        </p:attrNameLst>
                                      </p:cBhvr>
                                      <p:tavLst>
                                        <p:tav tm="100000">
                                          <p:val>
                                            <p:strVal val="1+(6*min(ma#ppt_x(#ppt_w*#ppt_h,.3),1)-7.4)/-.7*#ppt_h/2"/>
                                          </p:val>
                                        </p:tav>
                                        <p:tav>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 presetClass="entr" presetSubtype="4" fill="hold" nodeType="clickEffect">
                                  <p:stCondLst>
                                    <p:cond delay="0"/>
                                  </p:stCondLst>
                                  <p:childTnLst>
                                    <p:set>
                                      <p:cBhvr>
                                        <p:cTn id="128" dur="1" fill="hold">
                                          <p:stCondLst>
                                            <p:cond delay="0"/>
                                          </p:stCondLst>
                                        </p:cTn>
                                        <p:tgtEl>
                                          <p:spTgt spid="5"/>
                                        </p:tgtEl>
                                        <p:attrNameLst>
                                          <p:attrName>style.visibility</p:attrName>
                                        </p:attrNameLst>
                                      </p:cBhvr>
                                      <p:to>
                                        <p:strVal val="visible"/>
                                      </p:to>
                                    </p:set>
                                    <p:anim calcmode="lin" valueType="num">
                                      <p:cBhvr>
                                        <p:cTn id="129" dur="500" fill="hold"/>
                                        <p:tgtEl>
                                          <p:spTgt spid="5"/>
                                        </p:tgtEl>
                                        <p:attrNameLst>
                                          <p:attrName>ppt_x</p:attrName>
                                        </p:attrNameLst>
                                      </p:cBhvr>
                                      <p:tavLst>
                                        <p:tav tm="100000">
                                          <p:val>
                                            <p:strVal val="#ppt_x"/>
                                          </p:val>
                                        </p:tav>
                                        <p:tav>
                                          <p:val>
                                            <p:strVal val="#ppt_x"/>
                                          </p:val>
                                        </p:tav>
                                      </p:tavLst>
                                    </p:anim>
                                    <p:anim calcmode="lin" valueType="num">
                                      <p:cBhvr>
                                        <p:cTn id="130"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5" grpId="0" animBg="1"/>
      <p:bldP spid="45089" grpId="0" animBg="1"/>
      <p:bldP spid="45100" grpId="0" animBg="1"/>
      <p:bldP spid="8707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1EFA5D-892A-374C-B943-4E844A24593F}"/>
              </a:ext>
            </a:extLst>
          </p:cNvPr>
          <p:cNvGrpSpPr/>
          <p:nvPr/>
        </p:nvGrpSpPr>
        <p:grpSpPr>
          <a:xfrm>
            <a:off x="-36512" y="-27384"/>
            <a:ext cx="9175750" cy="6858000"/>
            <a:chOff x="-36512" y="-27384"/>
            <a:chExt cx="9175750" cy="6858000"/>
          </a:xfrm>
        </p:grpSpPr>
        <p:pic>
          <p:nvPicPr>
            <p:cNvPr id="380930" name="Picture 2" descr="Image result for galatians 5:1">
              <a:extLst>
                <a:ext uri="{FF2B5EF4-FFF2-40B4-BE49-F238E27FC236}">
                  <a16:creationId xmlns:a16="http://schemas.microsoft.com/office/drawing/2014/main" id="{88CB22CA-8553-1047-AF76-0D642D1D6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7384"/>
              <a:ext cx="9136063" cy="6858000"/>
            </a:xfrm>
            <a:prstGeom prst="rect">
              <a:avLst/>
            </a:prstGeom>
            <a:noFill/>
            <a:ln>
              <a:noFill/>
            </a:ln>
            <a:extLst>
              <a:ext uri="{909E8E84-426E-40dd-AFC4-6F175D3DCCD1}">
                <a14:hiddenFill xmlns=""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2FD5675-1F5C-BC48-BF7F-355A9141D7F3}"/>
                </a:ext>
              </a:extLst>
            </p:cNvPr>
            <p:cNvGrpSpPr/>
            <p:nvPr/>
          </p:nvGrpSpPr>
          <p:grpSpPr>
            <a:xfrm>
              <a:off x="-36512" y="908720"/>
              <a:ext cx="9158097" cy="5256584"/>
              <a:chOff x="-36512" y="908720"/>
              <a:chExt cx="9158097" cy="5256584"/>
            </a:xfrm>
          </p:grpSpPr>
          <p:pic>
            <p:nvPicPr>
              <p:cNvPr id="8" name="Picture 2" descr="Image result for galatians 5:1">
                <a:extLst>
                  <a:ext uri="{FF2B5EF4-FFF2-40B4-BE49-F238E27FC236}">
                    <a16:creationId xmlns:a16="http://schemas.microsoft.com/office/drawing/2014/main" id="{C5ADCC80-79A0-A14D-AD50-DFAD41FC8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36512" y="908720"/>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9" name="Picture 2" descr="Image result for galatians 5:1">
                <a:extLst>
                  <a:ext uri="{FF2B5EF4-FFF2-40B4-BE49-F238E27FC236}">
                    <a16:creationId xmlns:a16="http://schemas.microsoft.com/office/drawing/2014/main" id="{49367FD6-67F5-3A4A-9289-0A9C2488E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14478" y="1712952"/>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0" name="Picture 2" descr="Image result for galatians 5:1">
                <a:extLst>
                  <a:ext uri="{FF2B5EF4-FFF2-40B4-BE49-F238E27FC236}">
                    <a16:creationId xmlns:a16="http://schemas.microsoft.com/office/drawing/2014/main" id="{422E0954-06A0-5441-97BE-85DF76C54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25495" y="2120576"/>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1" name="Picture 2" descr="Image result for galatians 5:1">
                <a:extLst>
                  <a:ext uri="{FF2B5EF4-FFF2-40B4-BE49-F238E27FC236}">
                    <a16:creationId xmlns:a16="http://schemas.microsoft.com/office/drawing/2014/main" id="{721B099C-48FD-EF48-9412-3CAF75F1C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03848" y="4475596"/>
                <a:ext cx="2808312"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2" name="Picture 2" descr="Image result for galatians 5:1">
                <a:extLst>
                  <a:ext uri="{FF2B5EF4-FFF2-40B4-BE49-F238E27FC236}">
                    <a16:creationId xmlns:a16="http://schemas.microsoft.com/office/drawing/2014/main" id="{9B318C3B-9235-FB4D-A511-092058493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47915" y="5273597"/>
                <a:ext cx="2808312" cy="891707"/>
              </a:xfrm>
              <a:prstGeom prst="rect">
                <a:avLst/>
              </a:prstGeom>
              <a:noFill/>
              <a:ln>
                <a:noFill/>
              </a:ln>
              <a:extLst>
                <a:ext uri="{909E8E84-426E-40dd-AFC4-6F175D3DCCD1}">
                  <a14:hiddenFill xmlns="" xmlns:a14="http://schemas.microsoft.com/office/drawing/2010/main">
                    <a:solidFill>
                      <a:srgbClr val="FFFFFF"/>
                    </a:solidFill>
                  </a14:hiddenFill>
                </a:ext>
              </a:extLst>
            </p:spPr>
          </p:pic>
        </p:gr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4448" y="2042845"/>
            <a:ext cx="9055101" cy="830997"/>
          </a:xfrm>
          <a:noFill/>
        </p:spPr>
        <p:txBody>
          <a:bodyPr wrap="square" lIns="91440" tIns="45720" rIns="91440" bIns="45720">
            <a:spAutoFit/>
          </a:bodyPr>
          <a:lstStyle/>
          <a:p>
            <a:r>
              <a:rPr lang="ar-JO" sz="4800" kern="1200" dirty="0">
                <a:solidFill>
                  <a:schemeClr val="tx1"/>
                </a:solidFill>
                <a:ea typeface="ＭＳ Ｐゴシック" charset="0"/>
              </a:rPr>
              <a:t>ولا ترتبكوا أيضاً بنير عبودية</a:t>
            </a:r>
            <a:endParaRPr lang="en-US" sz="4800" kern="1200" dirty="0">
              <a:solidFill>
                <a:schemeClr val="tx1"/>
              </a:solidFill>
              <a:ea typeface="ＭＳ Ｐゴシック" charset="0"/>
            </a:endParaRPr>
          </a:p>
        </p:txBody>
      </p:sp>
      <p:sp>
        <p:nvSpPr>
          <p:cNvPr id="3" name="Rectangle 2"/>
          <p:cNvSpPr/>
          <p:nvPr/>
        </p:nvSpPr>
        <p:spPr>
          <a:xfrm>
            <a:off x="3183233" y="5105715"/>
            <a:ext cx="2872994" cy="707886"/>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ko-KR"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r>
              <a:rPr kumimoji="0" lang="en-US" altLang="ko-KR"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1:5 </a:t>
            </a:r>
          </a:p>
        </p:txBody>
      </p:sp>
      <p:sp>
        <p:nvSpPr>
          <p:cNvPr id="4" name="Rectangle 3"/>
          <p:cNvSpPr/>
          <p:nvPr/>
        </p:nvSpPr>
        <p:spPr>
          <a:xfrm>
            <a:off x="44450" y="90498"/>
            <a:ext cx="9099550" cy="175432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فاثبتوا إذاً في الحرية التي قد حررنا المسيح بها</a:t>
            </a:r>
            <a:endParaRPr kumimoji="0" lang="en-US" altLang="ko-KR" sz="13800" b="1" u="none" strike="noStrike" kern="1200" cap="none" spc="0" normalizeH="0" baseline="0" noProof="0" dirty="0">
              <a:ln w="12700">
                <a:solidFill>
                  <a:srgbClr val="000000">
                    <a:satMod val="155000"/>
                  </a:srgbClr>
                </a:solidFill>
                <a:prstDash val="solid"/>
              </a:ln>
              <a:solidFill>
                <a:srgbClr val="7A0701"/>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endParaRPr>
          </a:p>
        </p:txBody>
      </p:sp>
      <p:pic>
        <p:nvPicPr>
          <p:cNvPr id="14" name="Picture 2" descr="Image result for galatians 5:1">
            <a:extLst>
              <a:ext uri="{FF2B5EF4-FFF2-40B4-BE49-F238E27FC236}">
                <a16:creationId xmlns:a16="http://schemas.microsoft.com/office/drawing/2014/main" id="{E3FD82C2-A5EF-D542-A717-53D507381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5" y="44624"/>
            <a:ext cx="9136063"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5078039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oses and the Law of Sacrifice in Leadership - Olive Tree Blog">
            <a:extLst>
              <a:ext uri="{FF2B5EF4-FFF2-40B4-BE49-F238E27FC236}">
                <a16:creationId xmlns:a16="http://schemas.microsoft.com/office/drawing/2014/main" id="{FB94DDF7-D057-2F49-B044-9AED060778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18" r="12056"/>
          <a:stretch/>
        </p:blipFill>
        <p:spPr bwMode="auto">
          <a:xfrm>
            <a:off x="0" y="-1"/>
            <a:ext cx="9144000" cy="68738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080000"/>
            <a:ext cx="9144000" cy="179387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نستطيع أن نؤكد </a:t>
            </a:r>
            <a:r>
              <a:rPr lang="ar-JO" sz="4800" dirty="0">
                <a:solidFill>
                  <a:srgbClr val="FFFF00"/>
                </a:solidFill>
                <a:effectLst>
                  <a:glow rad="127000">
                    <a:schemeClr val="tx1"/>
                  </a:glow>
                </a:effectLst>
                <a:ea typeface="ＭＳ Ｐゴシック" charset="0"/>
              </a:rPr>
              <a:t>النعمة</a:t>
            </a:r>
            <a:r>
              <a:rPr lang="ar-JO" sz="4800" dirty="0">
                <a:effectLst>
                  <a:glow rad="127000">
                    <a:schemeClr val="tx1"/>
                  </a:glow>
                </a:effectLst>
                <a:ea typeface="ＭＳ Ｐゴシック" charset="0"/>
              </a:rPr>
              <a:t>؟</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7E50BFA0-1C06-424C-8848-6E4653018991}"/>
              </a:ext>
            </a:extLst>
          </p:cNvPr>
          <p:cNvSpPr txBox="1">
            <a:spLocks noChangeArrowheads="1"/>
          </p:cNvSpPr>
          <p:nvPr/>
        </p:nvSpPr>
        <p:spPr bwMode="auto">
          <a:xfrm>
            <a:off x="0" y="5841998"/>
            <a:ext cx="9144000" cy="9810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ثلاث طرق ...</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7433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a:extLst>
              <a:ext uri="{FF2B5EF4-FFF2-40B4-BE49-F238E27FC236}">
                <a16:creationId xmlns:a16="http://schemas.microsoft.com/office/drawing/2014/main" id="{AB507490-B1A6-B84D-99A8-5CB870B237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319" y="0"/>
            <a:ext cx="6912768" cy="6899474"/>
          </a:xfrm>
          <a:prstGeom prst="rect">
            <a:avLst/>
          </a:prstGeom>
        </p:spPr>
      </p:pic>
      <p:sp>
        <p:nvSpPr>
          <p:cNvPr id="2" name="Title 1"/>
          <p:cNvSpPr>
            <a:spLocks noGrp="1"/>
          </p:cNvSpPr>
          <p:nvPr>
            <p:ph type="title"/>
          </p:nvPr>
        </p:nvSpPr>
        <p:spPr>
          <a:xfrm>
            <a:off x="0" y="-6025"/>
            <a:ext cx="4609615" cy="2029311"/>
          </a:xfrm>
        </p:spPr>
        <p:txBody>
          <a:bodyPr/>
          <a:lstStyle/>
          <a:p>
            <a:pPr>
              <a:defRPr/>
            </a:pPr>
            <a:r>
              <a:rPr lang="ar-JO"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كيف نستطيع أن نؤكد النعمة؟</a:t>
            </a:r>
            <a:endParaRPr lang="en-US"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endParaRPr>
          </a:p>
        </p:txBody>
      </p:sp>
      <p:sp>
        <p:nvSpPr>
          <p:cNvPr id="3" name="Content Placeholder 2"/>
          <p:cNvSpPr>
            <a:spLocks noGrp="1"/>
          </p:cNvSpPr>
          <p:nvPr>
            <p:ph idx="1"/>
          </p:nvPr>
        </p:nvSpPr>
        <p:spPr>
          <a:xfrm>
            <a:off x="15081" y="2603090"/>
            <a:ext cx="3498272" cy="2701925"/>
          </a:xfrm>
        </p:spPr>
        <p:txBody>
          <a:bodyPr>
            <a:normAutofit/>
          </a:bodyPr>
          <a:lstStyle/>
          <a:p>
            <a:pPr marL="0" indent="0" algn="ctr">
              <a:buFont typeface="Wingdings" charset="2"/>
              <a:buNone/>
              <a:defRPr/>
            </a:pPr>
            <a:r>
              <a:rPr lang="ar-JO" sz="44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توقع </a:t>
            </a:r>
          </a:p>
          <a:p>
            <a:pPr marL="0" indent="0" algn="ctr">
              <a:buFont typeface="Wingdings" charset="2"/>
              <a:buNone/>
              <a:defRPr/>
            </a:pPr>
            <a:r>
              <a:rPr lang="ar-JO" sz="4400"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الهجومات</a:t>
            </a:r>
            <a:r>
              <a:rPr lang="ar-JO" sz="44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 </a:t>
            </a:r>
          </a:p>
          <a:p>
            <a:pPr marL="0" indent="0" algn="ctr">
              <a:buFont typeface="Wingdings" charset="2"/>
              <a:buNone/>
              <a:defRPr/>
            </a:pPr>
            <a:r>
              <a:rPr lang="ar-JO" sz="44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(1-5)</a:t>
            </a:r>
            <a:endParaRPr lang="en-US" sz="44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endParaRPr>
          </a:p>
        </p:txBody>
      </p:sp>
      <p:sp>
        <p:nvSpPr>
          <p:cNvPr id="320516" name="Text Box 9"/>
          <p:cNvSpPr txBox="1">
            <a:spLocks noChangeArrowheads="1"/>
          </p:cNvSpPr>
          <p:nvPr/>
        </p:nvSpPr>
        <p:spPr bwMode="auto">
          <a:xfrm>
            <a:off x="5938221" y="140746"/>
            <a:ext cx="3205779"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a:t>
            </a:r>
            <a: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64562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God Does Amazing Things">
            <a:extLst>
              <a:ext uri="{FF2B5EF4-FFF2-40B4-BE49-F238E27FC236}">
                <a16:creationId xmlns:a16="http://schemas.microsoft.com/office/drawing/2014/main" id="{55B0412E-BBF5-FB40-9E79-4A86A6D5E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748531"/>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1. توقع </a:t>
            </a:r>
            <a:r>
              <a:rPr lang="ar-JO" dirty="0">
                <a:solidFill>
                  <a:srgbClr val="FFFF00"/>
                </a:solidFill>
                <a:effectLst>
                  <a:glow rad="127000">
                    <a:schemeClr val="tx1"/>
                  </a:glow>
                </a:effectLst>
                <a:ea typeface="ＭＳ Ｐゴシック" charset="0"/>
              </a:rPr>
              <a:t>الهجومات</a:t>
            </a:r>
            <a:r>
              <a:rPr lang="ar-JO" dirty="0">
                <a:effectLst>
                  <a:glow rad="127000">
                    <a:schemeClr val="tx1"/>
                  </a:glow>
                </a:effectLst>
                <a:ea typeface="ＭＳ Ｐゴシック" charset="0"/>
              </a:rPr>
              <a:t> ضد النعمة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(أعمال الرسل 15: 1-5)</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9684212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0900D1-1EC9-EA44-894E-8518F586A404}"/>
              </a:ext>
            </a:extLst>
          </p:cNvPr>
          <p:cNvPicPr>
            <a:picLocks noChangeAspect="1"/>
          </p:cNvPicPr>
          <p:nvPr/>
        </p:nvPicPr>
        <p:blipFill rotWithShape="1">
          <a:blip r:embed="rId3"/>
          <a:srcRect t="9993" b="10008"/>
          <a:stretch/>
        </p:blipFill>
        <p:spPr>
          <a:xfrm>
            <a:off x="0" y="2256531"/>
            <a:ext cx="9144000" cy="4572000"/>
          </a:xfrm>
          <a:prstGeom prst="rect">
            <a:avLst/>
          </a:prstGeom>
        </p:spPr>
      </p:pic>
      <p:sp>
        <p:nvSpPr>
          <p:cNvPr id="900098" name="Rectangle 2"/>
          <p:cNvSpPr>
            <a:spLocks noGrp="1" noChangeArrowheads="1"/>
          </p:cNvSpPr>
          <p:nvPr>
            <p:ph type="ctrTitle"/>
          </p:nvPr>
        </p:nvSpPr>
        <p:spPr>
          <a:xfrm>
            <a:off x="0" y="29469"/>
            <a:ext cx="9144000" cy="2345430"/>
          </a:xfrm>
          <a:solidFill>
            <a:schemeClr val="tx1"/>
          </a:solidFill>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صار المؤمنون الأمميون في أنطاكية مشوشين إن كان يجب عليهم أن يحفظوا ناموس موسى حتى يخلصوا (أعمال الرسل 15: 1-5)</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265187987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pic>
        <p:nvPicPr>
          <p:cNvPr id="931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3187" name="Text Box 2"/>
          <p:cNvSpPr txBox="1">
            <a:spLocks noChangeArrowheads="1"/>
          </p:cNvSpPr>
          <p:nvPr/>
        </p:nvSpPr>
        <p:spPr bwMode="auto">
          <a:xfrm>
            <a:off x="761292" y="6562910"/>
            <a:ext cx="875988" cy="21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 </a:t>
            </a:r>
            <a:r>
              <a:rPr kumimoji="0" lang="en-GB" sz="9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2006</a:t>
            </a:r>
            <a:r>
              <a:rPr kumimoji="0" lang="en-GB" sz="8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 TBBMI</a:t>
            </a:r>
          </a:p>
        </p:txBody>
      </p:sp>
      <p:sp>
        <p:nvSpPr>
          <p:cNvPr id="93188" name="Rectangle 3"/>
          <p:cNvSpPr>
            <a:spLocks noChangeArrowheads="1"/>
          </p:cNvSpPr>
          <p:nvPr/>
        </p:nvSpPr>
        <p:spPr bwMode="auto">
          <a:xfrm>
            <a:off x="7952307" y="6542610"/>
            <a:ext cx="579432" cy="21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9.65.08.</a:t>
            </a:r>
          </a:p>
        </p:txBody>
      </p:sp>
      <p:sp>
        <p:nvSpPr>
          <p:cNvPr id="93189"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3190" name="Text Box 5"/>
          <p:cNvSpPr txBox="1">
            <a:spLocks noChangeArrowheads="1"/>
          </p:cNvSpPr>
          <p:nvPr/>
        </p:nvSpPr>
        <p:spPr bwMode="auto">
          <a:xfrm rot="1320000">
            <a:off x="3338081" y="4427022"/>
            <a:ext cx="2108488" cy="29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البحر المتوسط</a:t>
            </a:r>
            <a:endParaRPr kumimoji="0" lang="en-GB" sz="14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3191"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ATLANTIC OCEAN</a:t>
            </a:r>
          </a:p>
        </p:txBody>
      </p:sp>
      <p:sp>
        <p:nvSpPr>
          <p:cNvPr id="93192" name="Freeform 7"/>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3193" name="Rectangle 8"/>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3194" name="Text Box 9"/>
          <p:cNvSpPr txBox="1">
            <a:spLocks noChangeArrowheads="1"/>
          </p:cNvSpPr>
          <p:nvPr/>
        </p:nvSpPr>
        <p:spPr bwMode="auto">
          <a:xfrm>
            <a:off x="8722996" y="99248"/>
            <a:ext cx="254636" cy="378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1" u="none" strike="noStrike" kern="1200" cap="none" spc="0" normalizeH="0" baseline="0" noProof="0" dirty="0">
                <a:ln>
                  <a:noFill/>
                </a:ln>
                <a:solidFill>
                  <a:srgbClr val="FFA27C"/>
                </a:solidFill>
                <a:effectLst/>
                <a:uLnTx/>
                <a:uFillTx/>
                <a:latin typeface="Arial" panose="020B0604020202020204" pitchFamily="34" charset="0"/>
                <a:ea typeface="MS Gothic" charset="0"/>
                <a:cs typeface="Arial" panose="020B0604020202020204" pitchFamily="34" charset="0"/>
              </a:rPr>
              <a:t> </a:t>
            </a:r>
          </a:p>
        </p:txBody>
      </p:sp>
      <p:sp>
        <p:nvSpPr>
          <p:cNvPr id="100363" name="Text Box 10"/>
          <p:cNvSpPr txBox="1">
            <a:spLocks noChangeArrowheads="1"/>
          </p:cNvSpPr>
          <p:nvPr/>
        </p:nvSpPr>
        <p:spPr bwMode="auto">
          <a:xfrm>
            <a:off x="2933991" y="3024199"/>
            <a:ext cx="134648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MS Gothic" charset="0"/>
                <a:cs typeface="Arial" panose="020B0604020202020204" pitchFamily="34" charset="0"/>
              </a:rPr>
              <a:t>روما</a:t>
            </a:r>
            <a:endParaRPr kumimoji="0" lang="en-GB" sz="25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MS Gothic" charset="0"/>
              <a:cs typeface="Arial" panose="020B0604020202020204" pitchFamily="34" charset="0"/>
            </a:endParaRPr>
          </a:p>
        </p:txBody>
      </p:sp>
      <p:sp>
        <p:nvSpPr>
          <p:cNvPr id="100364" name="Text Box 11"/>
          <p:cNvSpPr txBox="1">
            <a:spLocks noChangeArrowheads="1"/>
          </p:cNvSpPr>
          <p:nvPr/>
        </p:nvSpPr>
        <p:spPr bwMode="auto">
          <a:xfrm>
            <a:off x="6459682" y="4150392"/>
            <a:ext cx="26843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أنطاكية سوريا</a:t>
            </a:r>
            <a:endParaRPr kumimoji="0" lang="en-GB" sz="2500" b="1"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endParaRPr>
          </a:p>
        </p:txBody>
      </p:sp>
      <p:sp>
        <p:nvSpPr>
          <p:cNvPr id="100365" name="Text Box 12"/>
          <p:cNvSpPr txBox="1">
            <a:spLocks noChangeArrowheads="1"/>
          </p:cNvSpPr>
          <p:nvPr/>
        </p:nvSpPr>
        <p:spPr bwMode="auto">
          <a:xfrm>
            <a:off x="5964687" y="3501850"/>
            <a:ext cx="3179329"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أنطاكية بيسيدية</a:t>
            </a:r>
            <a:endParaRPr kumimoji="0" lang="en-GB" sz="2500" b="1"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endParaRPr>
          </a:p>
        </p:txBody>
      </p:sp>
      <p:sp>
        <p:nvSpPr>
          <p:cNvPr id="100366" name="Text Box 13"/>
          <p:cNvSpPr txBox="1">
            <a:spLocks noChangeArrowheads="1"/>
          </p:cNvSpPr>
          <p:nvPr/>
        </p:nvSpPr>
        <p:spPr bwMode="auto">
          <a:xfrm>
            <a:off x="5186797" y="3717563"/>
            <a:ext cx="17318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أفسس</a:t>
            </a:r>
            <a:endParaRPr kumimoji="0" lang="en-GB" sz="2500" b="1"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endParaRPr>
          </a:p>
        </p:txBody>
      </p:sp>
      <p:sp>
        <p:nvSpPr>
          <p:cNvPr id="100367" name="Text Box 14"/>
          <p:cNvSpPr txBox="1">
            <a:spLocks noChangeArrowheads="1"/>
          </p:cNvSpPr>
          <p:nvPr/>
        </p:nvSpPr>
        <p:spPr bwMode="auto">
          <a:xfrm>
            <a:off x="3899481" y="3787600"/>
            <a:ext cx="158898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MS Gothic" charset="0"/>
                <a:cs typeface="Arial" panose="020B0604020202020204" pitchFamily="34" charset="0"/>
              </a:rPr>
              <a:t>أثينا</a:t>
            </a:r>
            <a:endParaRPr kumimoji="0" lang="en-GB" sz="25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MS Gothic" charset="0"/>
              <a:cs typeface="Arial" panose="020B0604020202020204" pitchFamily="34" charset="0"/>
            </a:endParaRPr>
          </a:p>
        </p:txBody>
      </p:sp>
      <p:sp>
        <p:nvSpPr>
          <p:cNvPr id="100369" name="Text Box 16"/>
          <p:cNvSpPr txBox="1">
            <a:spLocks noChangeArrowheads="1"/>
          </p:cNvSpPr>
          <p:nvPr/>
        </p:nvSpPr>
        <p:spPr bwMode="auto">
          <a:xfrm>
            <a:off x="4625398" y="3076025"/>
            <a:ext cx="2106842"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•Macedonia</a:t>
            </a:r>
          </a:p>
        </p:txBody>
      </p:sp>
      <p:pic>
        <p:nvPicPr>
          <p:cNvPr id="46097" name="Picture 17"/>
          <p:cNvPicPr>
            <a:picLocks noChangeAspect="1" noChangeArrowheads="1"/>
          </p:cNvPicPr>
          <p:nvPr/>
        </p:nvPicPr>
        <p:blipFill>
          <a:blip r:embed="rId5" cstate="screen">
            <a:lum contrast="18000"/>
            <a:extLst>
              <a:ext uri="{28A0092B-C50C-407E-A947-70E740481C1C}">
                <a14:useLocalDpi xmlns:a14="http://schemas.microsoft.com/office/drawing/2010/main"/>
              </a:ext>
            </a:extLst>
          </a:blip>
          <a:srcRect/>
          <a:stretch>
            <a:fillRect/>
          </a:stretch>
        </p:blipFill>
        <p:spPr bwMode="auto">
          <a:xfrm>
            <a:off x="3983184" y="2094103"/>
            <a:ext cx="2694421" cy="1549212"/>
          </a:xfrm>
          <a:prstGeom prst="rect">
            <a:avLst/>
          </a:prstGeom>
          <a:noFill/>
          <a:ln w="76320">
            <a:solidFill>
              <a:srgbClr val="00AE00"/>
            </a:solidFill>
            <a:miter lim="800000"/>
            <a:headEnd/>
            <a:tailEnd/>
          </a:ln>
          <a:effectLst>
            <a:outerShdw blurRad="63500" dist="89605" dir="2700000" algn="ctr" rotWithShape="0">
              <a:srgbClr val="000000"/>
            </a:outerShdw>
          </a:effectLst>
        </p:spPr>
      </p:pic>
      <p:sp>
        <p:nvSpPr>
          <p:cNvPr id="46098" name="Text Box 18"/>
          <p:cNvSpPr txBox="1">
            <a:spLocks noChangeArrowheads="1"/>
          </p:cNvSpPr>
          <p:nvPr/>
        </p:nvSpPr>
        <p:spPr bwMode="auto">
          <a:xfrm>
            <a:off x="4357686" y="2236975"/>
            <a:ext cx="2218894" cy="1698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2749"/>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4400" b="1" u="none" strike="noStrike" kern="1200" cap="none" spc="0" normalizeH="0" baseline="0" noProof="0" dirty="0">
                <a:ln>
                  <a:noFill/>
                </a:ln>
                <a:solidFill>
                  <a:srgbClr val="FFEA18"/>
                </a:solidFill>
                <a:effectLst>
                  <a:glow rad="127000">
                    <a:srgbClr val="000000"/>
                  </a:glow>
                </a:effectLst>
                <a:uLnTx/>
                <a:uFillTx/>
                <a:latin typeface="Arial" panose="020B0604020202020204" pitchFamily="34" charset="0"/>
                <a:ea typeface="MS Gothic" charset="0"/>
                <a:cs typeface="Arial" panose="020B0604020202020204" pitchFamily="34" charset="0"/>
              </a:rPr>
              <a:t>النعمة</a:t>
            </a:r>
          </a:p>
          <a:p>
            <a:pPr marL="0" marR="0" lvl="0" indent="0" algn="ctr" defTabSz="406400" rtl="0" eaLnBrk="0" fontAlgn="base" latinLnBrk="0" hangingPunct="0">
              <a:lnSpc>
                <a:spcPct val="93000"/>
              </a:lnSpc>
              <a:spcBef>
                <a:spcPts val="2749"/>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4400" b="1" u="none" strike="noStrike" kern="1200" cap="none" spc="0" normalizeH="0" baseline="0" noProof="0" dirty="0">
                <a:ln>
                  <a:noFill/>
                </a:ln>
                <a:solidFill>
                  <a:srgbClr val="FFEA18"/>
                </a:solidFill>
                <a:effectLst>
                  <a:glow rad="127000">
                    <a:srgbClr val="000000"/>
                  </a:glow>
                </a:effectLst>
                <a:uLnTx/>
                <a:uFillTx/>
                <a:latin typeface="Arial" panose="020B0604020202020204" pitchFamily="34" charset="0"/>
                <a:ea typeface="MS Gothic" charset="0"/>
                <a:cs typeface="Arial" panose="020B0604020202020204" pitchFamily="34" charset="0"/>
              </a:rPr>
              <a:t>فقط</a:t>
            </a:r>
            <a:endParaRPr kumimoji="0" lang="en-GB" sz="4400" b="1" u="none" strike="noStrike" kern="1200" cap="none" spc="0" normalizeH="0" baseline="0" noProof="0" dirty="0">
              <a:ln>
                <a:noFill/>
              </a:ln>
              <a:solidFill>
                <a:srgbClr val="FFEA18"/>
              </a:solidFill>
              <a:effectLst>
                <a:glow rad="127000">
                  <a:srgbClr val="000000"/>
                </a:glow>
              </a:effectLst>
              <a:uLnTx/>
              <a:uFillTx/>
              <a:latin typeface="Arial" panose="020B0604020202020204" pitchFamily="34" charset="0"/>
              <a:ea typeface="MS Gothic" charset="0"/>
              <a:cs typeface="Arial" panose="020B0604020202020204" pitchFamily="34" charset="0"/>
            </a:endParaRPr>
          </a:p>
        </p:txBody>
      </p:sp>
      <p:sp>
        <p:nvSpPr>
          <p:cNvPr id="46099" name="Oval 19"/>
          <p:cNvSpPr>
            <a:spLocks noChangeArrowheads="1"/>
          </p:cNvSpPr>
          <p:nvPr/>
        </p:nvSpPr>
        <p:spPr bwMode="auto">
          <a:xfrm>
            <a:off x="6342798" y="4511769"/>
            <a:ext cx="610465" cy="579904"/>
          </a:xfrm>
          <a:prstGeom prst="ellipse">
            <a:avLst/>
          </a:prstGeom>
          <a:noFill/>
          <a:ln w="76320">
            <a:solidFill>
              <a:srgbClr val="FFFF00"/>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grpSp>
        <p:nvGrpSpPr>
          <p:cNvPr id="93204" name="Group 20"/>
          <p:cNvGrpSpPr>
            <a:grpSpLocks/>
          </p:cNvGrpSpPr>
          <p:nvPr/>
        </p:nvGrpSpPr>
        <p:grpSpPr bwMode="auto">
          <a:xfrm>
            <a:off x="971264" y="2241179"/>
            <a:ext cx="7886989" cy="3756772"/>
            <a:chOff x="673" y="1600"/>
            <a:chExt cx="5465" cy="2682"/>
          </a:xfrm>
        </p:grpSpPr>
        <p:sp>
          <p:nvSpPr>
            <p:cNvPr id="100397" name="Text Box 21"/>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3600" b="1" u="none" strike="noStrike" kern="1200" cap="none" spc="0" normalizeH="0" baseline="0" noProof="0" dirty="0">
                  <a:ln>
                    <a:noFill/>
                  </a:ln>
                  <a:solidFill>
                    <a:srgbClr val="0033CC"/>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أفريقيا</a:t>
              </a:r>
              <a:endParaRPr kumimoji="0" lang="en-GB" sz="3600" b="1" u="none" strike="noStrike" kern="1200" cap="none" spc="0" normalizeH="0" baseline="0" noProof="0" dirty="0">
                <a:ln>
                  <a:noFill/>
                </a:ln>
                <a:solidFill>
                  <a:srgbClr val="0033CC"/>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endParaRPr>
            </a:p>
          </p:txBody>
        </p:sp>
        <p:sp>
          <p:nvSpPr>
            <p:cNvPr id="100398" name="Text Box 22"/>
            <p:cNvSpPr txBox="1">
              <a:spLocks noChangeArrowheads="1"/>
            </p:cNvSpPr>
            <p:nvPr/>
          </p:nvSpPr>
          <p:spPr bwMode="auto">
            <a:xfrm>
              <a:off x="4656" y="1957"/>
              <a:ext cx="1029"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3600" b="1" u="none" strike="noStrike" kern="1200" cap="none" spc="0" normalizeH="0" baseline="0" noProof="0" dirty="0">
                  <a:ln>
                    <a:noFill/>
                  </a:ln>
                  <a:solidFill>
                    <a:srgbClr val="0033CC"/>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آسيا</a:t>
              </a:r>
              <a:endParaRPr kumimoji="0" lang="en-GB" sz="3600" b="1" u="none" strike="noStrike" kern="1200" cap="none" spc="0" normalizeH="0" baseline="0" noProof="0" dirty="0">
                <a:ln>
                  <a:noFill/>
                </a:ln>
                <a:solidFill>
                  <a:srgbClr val="0033CC"/>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endParaRPr>
            </a:p>
          </p:txBody>
        </p:sp>
        <p:sp>
          <p:nvSpPr>
            <p:cNvPr id="100399" name="Text Box 23"/>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u="none" strike="noStrike" kern="1200" cap="none" spc="0" normalizeH="0" baseline="0" noProof="0" dirty="0">
                  <a:ln>
                    <a:noFill/>
                  </a:ln>
                  <a:solidFill>
                    <a:srgbClr val="0033CC"/>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EUROPE</a:t>
              </a:r>
            </a:p>
          </p:txBody>
        </p:sp>
        <p:sp>
          <p:nvSpPr>
            <p:cNvPr id="100400" name="Text Box 24"/>
            <p:cNvSpPr txBox="1">
              <a:spLocks noChangeArrowheads="1"/>
            </p:cNvSpPr>
            <p:nvPr/>
          </p:nvSpPr>
          <p:spPr bwMode="auto">
            <a:xfrm>
              <a:off x="4599" y="3922"/>
              <a:ext cx="1539" cy="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800" b="1" u="none" strike="noStrike" kern="1200" cap="none" spc="0" normalizeH="0" baseline="0" noProof="0" dirty="0">
                  <a:ln>
                    <a:noFill/>
                  </a:ln>
                  <a:solidFill>
                    <a:srgbClr val="0033CC"/>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العربية</a:t>
              </a:r>
              <a:endParaRPr kumimoji="0" lang="en-GB" sz="2800" b="1" u="none" strike="noStrike" kern="1200" cap="none" spc="0" normalizeH="0" baseline="0" noProof="0" dirty="0">
                <a:ln>
                  <a:noFill/>
                </a:ln>
                <a:solidFill>
                  <a:srgbClr val="0033CC"/>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endParaRPr>
            </a:p>
          </p:txBody>
        </p:sp>
      </p:grpSp>
      <p:sp>
        <p:nvSpPr>
          <p:cNvPr id="46108" name="Text Box 28"/>
          <p:cNvSpPr txBox="1">
            <a:spLocks noChangeArrowheads="1"/>
          </p:cNvSpPr>
          <p:nvPr/>
        </p:nvSpPr>
        <p:spPr bwMode="auto">
          <a:xfrm>
            <a:off x="718707" y="3993500"/>
            <a:ext cx="1853029" cy="32135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wrap="square"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أعمال 15</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100376" name="Text Box 29"/>
          <p:cNvSpPr txBox="1">
            <a:spLocks noChangeArrowheads="1"/>
          </p:cNvSpPr>
          <p:nvPr/>
        </p:nvSpPr>
        <p:spPr bwMode="auto">
          <a:xfrm>
            <a:off x="6459682" y="4668662"/>
            <a:ext cx="26843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أورشليم</a:t>
            </a:r>
            <a:endParaRPr kumimoji="0" lang="en-GB" sz="2500" b="1"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endParaRPr>
          </a:p>
        </p:txBody>
      </p:sp>
      <p:grpSp>
        <p:nvGrpSpPr>
          <p:cNvPr id="5" name="Group 33"/>
          <p:cNvGrpSpPr>
            <a:grpSpLocks/>
          </p:cNvGrpSpPr>
          <p:nvPr/>
        </p:nvGrpSpPr>
        <p:grpSpPr bwMode="auto">
          <a:xfrm>
            <a:off x="760560" y="1092576"/>
            <a:ext cx="2174875" cy="1896596"/>
            <a:chOff x="527" y="780"/>
            <a:chExt cx="1507" cy="1354"/>
          </a:xfrm>
        </p:grpSpPr>
        <p:sp>
          <p:nvSpPr>
            <p:cNvPr id="46114" name="Rectangle 34"/>
            <p:cNvSpPr>
              <a:spLocks noChangeArrowheads="1"/>
            </p:cNvSpPr>
            <p:nvPr/>
          </p:nvSpPr>
          <p:spPr bwMode="auto">
            <a:xfrm>
              <a:off x="527" y="780"/>
              <a:ext cx="1500" cy="1354"/>
            </a:xfrm>
            <a:prstGeom prst="rect">
              <a:avLst/>
            </a:prstGeom>
            <a:solidFill>
              <a:srgbClr val="22228B"/>
            </a:solidFill>
            <a:ln w="12600">
              <a:solidFill>
                <a:srgbClr val="000000"/>
              </a:solidFill>
              <a:miter lim="800000"/>
              <a:headEnd/>
              <a:tailEnd/>
            </a:ln>
            <a:effectLst>
              <a:outerShdw blurRad="63500" dist="125752"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3223" name="Text Box 35"/>
            <p:cNvSpPr txBox="1">
              <a:spLocks noChangeArrowheads="1"/>
            </p:cNvSpPr>
            <p:nvPr/>
          </p:nvSpPr>
          <p:spPr bwMode="auto">
            <a:xfrm>
              <a:off x="551" y="828"/>
              <a:ext cx="1483" cy="1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010"/>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Acts 15:1—Must a Gentile become a Jew, and accept his laws and ceremonies, before he can become a Christian?</a:t>
              </a:r>
            </a:p>
          </p:txBody>
        </p:sp>
      </p:grpSp>
      <p:sp>
        <p:nvSpPr>
          <p:cNvPr id="93210" name="Text Box 36"/>
          <p:cNvSpPr txBox="1">
            <a:spLocks noChangeArrowheads="1"/>
          </p:cNvSpPr>
          <p:nvPr/>
        </p:nvSpPr>
        <p:spPr bwMode="auto">
          <a:xfrm>
            <a:off x="8019764" y="6538637"/>
            <a:ext cx="167409"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3211" name="Text Box 37"/>
          <p:cNvSpPr txBox="1">
            <a:spLocks noChangeArrowheads="1"/>
          </p:cNvSpPr>
          <p:nvPr/>
        </p:nvSpPr>
        <p:spPr bwMode="auto">
          <a:xfrm>
            <a:off x="8620126" y="6261287"/>
            <a:ext cx="167409"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3212" name="Text Box 38"/>
          <p:cNvSpPr txBox="1">
            <a:spLocks noChangeArrowheads="1"/>
          </p:cNvSpPr>
          <p:nvPr/>
        </p:nvSpPr>
        <p:spPr bwMode="auto">
          <a:xfrm>
            <a:off x="8442943" y="6539799"/>
            <a:ext cx="290891" cy="21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43</a:t>
            </a:r>
          </a:p>
        </p:txBody>
      </p:sp>
      <p:sp>
        <p:nvSpPr>
          <p:cNvPr id="93213" name="Text Box 39"/>
          <p:cNvSpPr txBox="1">
            <a:spLocks noChangeArrowheads="1"/>
          </p:cNvSpPr>
          <p:nvPr/>
        </p:nvSpPr>
        <p:spPr bwMode="auto">
          <a:xfrm>
            <a:off x="8709913" y="6488619"/>
            <a:ext cx="262037" cy="284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4</a:t>
            </a:r>
          </a:p>
        </p:txBody>
      </p:sp>
      <p:grpSp>
        <p:nvGrpSpPr>
          <p:cNvPr id="6" name="Group 40"/>
          <p:cNvGrpSpPr>
            <a:grpSpLocks/>
          </p:cNvGrpSpPr>
          <p:nvPr/>
        </p:nvGrpSpPr>
        <p:grpSpPr bwMode="auto">
          <a:xfrm>
            <a:off x="4137616" y="655545"/>
            <a:ext cx="4636943" cy="1404938"/>
            <a:chOff x="2867" y="468"/>
            <a:chExt cx="3213" cy="1003"/>
          </a:xfrm>
        </p:grpSpPr>
        <p:sp>
          <p:nvSpPr>
            <p:cNvPr id="93220"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3221" name="Text Box 42"/>
            <p:cNvSpPr txBox="1">
              <a:spLocks noChangeArrowheads="1"/>
            </p:cNvSpPr>
            <p:nvPr/>
          </p:nvSpPr>
          <p:spPr bwMode="auto">
            <a:xfrm>
              <a:off x="2867" y="612"/>
              <a:ext cx="3213" cy="6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5900"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49 م</a:t>
              </a:r>
              <a:endParaRPr kumimoji="0" lang="en-GB" sz="5900"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endParaRPr>
            </a:p>
          </p:txBody>
        </p:sp>
      </p:grpSp>
      <p:sp>
        <p:nvSpPr>
          <p:cNvPr id="46123" name="AutoShape 43"/>
          <p:cNvSpPr>
            <a:spLocks noChangeArrowheads="1"/>
          </p:cNvSpPr>
          <p:nvPr/>
        </p:nvSpPr>
        <p:spPr bwMode="auto">
          <a:xfrm>
            <a:off x="1524000" y="4445934"/>
            <a:ext cx="495012" cy="626140"/>
          </a:xfrm>
          <a:prstGeom prst="lightningBolt">
            <a:avLst/>
          </a:prstGeom>
          <a:solidFill>
            <a:srgbClr val="ED181E"/>
          </a:solidFill>
          <a:ln w="38160">
            <a:solidFill>
              <a:srgbClr val="FFEA18"/>
            </a:solidFill>
            <a:miter lim="800000"/>
            <a:headEnd/>
            <a:tailEnd/>
          </a:ln>
          <a:effectLst>
            <a:outerShdw blurRad="63500" dist="91659" dir="3382341"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6124" name="Freeform 44"/>
          <p:cNvSpPr>
            <a:spLocks noChangeArrowheads="1"/>
          </p:cNvSpPr>
          <p:nvPr/>
        </p:nvSpPr>
        <p:spPr bwMode="auto">
          <a:xfrm>
            <a:off x="6612673" y="4269443"/>
            <a:ext cx="79375" cy="532279"/>
          </a:xfrm>
          <a:custGeom>
            <a:avLst/>
            <a:gdLst/>
            <a:ahLst/>
            <a:cxnLst>
              <a:cxn ang="0">
                <a:pos x="19" y="381"/>
              </a:cxn>
              <a:cxn ang="0">
                <a:pos x="38" y="257"/>
              </a:cxn>
              <a:cxn ang="0">
                <a:pos x="19" y="86"/>
              </a:cxn>
              <a:cxn ang="0">
                <a:pos x="0" y="0"/>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6126" name="AutoShape 46"/>
          <p:cNvSpPr>
            <a:spLocks noChangeArrowheads="1"/>
          </p:cNvSpPr>
          <p:nvPr/>
        </p:nvSpPr>
        <p:spPr bwMode="auto">
          <a:xfrm rot="20700000">
            <a:off x="7342909" y="3945873"/>
            <a:ext cx="526762" cy="7213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3219" name="Title 1"/>
          <p:cNvSpPr>
            <a:spLocks noGrp="1"/>
          </p:cNvSpPr>
          <p:nvPr>
            <p:ph type="title" idx="4294967295"/>
          </p:nvPr>
        </p:nvSpPr>
        <p:spPr bwMode="auto">
          <a:xfrm>
            <a:off x="457502" y="-603718"/>
            <a:ext cx="8229023" cy="63453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7" tIns="45600" rIns="91197" bIns="45600"/>
          <a:lstStyle/>
          <a:p>
            <a:r>
              <a:rPr lang="en-GB" sz="2500" b="1" dirty="0">
                <a:latin typeface="Arial" panose="020B0604020202020204" pitchFamily="34" charset="0"/>
                <a:cs typeface="Arial" panose="020B0604020202020204" pitchFamily="34" charset="0"/>
              </a:rPr>
              <a:t>1(--)2</a:t>
            </a:r>
            <a:r>
              <a:rPr lang="ru-RU" altLang="ja-JP" sz="2500" b="1" dirty="0">
                <a:latin typeface="Arial" panose="020B0604020202020204" pitchFamily="34" charset="0"/>
                <a:cs typeface="Arial" panose="020B0604020202020204" pitchFamily="34" charset="0"/>
              </a:rPr>
              <a:t>"</a:t>
            </a:r>
            <a:r>
              <a:rPr lang="en-GB" altLang="ja-JP" sz="2500" b="1" dirty="0">
                <a:latin typeface="Arial" panose="020B0604020202020204" pitchFamily="34" charset="0"/>
                <a:cs typeface="Arial" panose="020B0604020202020204" pitchFamily="34" charset="0"/>
              </a:rPr>
              <a:t>The Jerusalem Council</a:t>
            </a:r>
            <a:r>
              <a:rPr lang="ru-RU" altLang="ja-JP" sz="2500"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4418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100000">
                                          <p:val>
                                            <p:strVal val="#ppt_x"/>
                                          </p:val>
                                        </p:tav>
                                        <p:tav>
                                          <p:val>
                                            <p:strVal val="#ppt_x"/>
                                          </p:val>
                                        </p:tav>
                                      </p:tavLst>
                                    </p:anim>
                                    <p:anim calcmode="lin" valueType="num">
                                      <p:cBhvr>
                                        <p:cTn id="8" dur="1000" fill="hold"/>
                                        <p:tgtEl>
                                          <p:spTgt spid="6"/>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46123"/>
                                        </p:tgtEl>
                                        <p:attrNameLst>
                                          <p:attrName>style.visibility</p:attrName>
                                        </p:attrNameLst>
                                      </p:cBhvr>
                                      <p:to>
                                        <p:strVal val="visible"/>
                                      </p:to>
                                    </p:set>
                                    <p:anim calcmode="lin" valueType="num">
                                      <p:cBhvr>
                                        <p:cTn id="12" dur="500" fill="hold"/>
                                        <p:tgtEl>
                                          <p:spTgt spid="46123"/>
                                        </p:tgtEl>
                                        <p:attrNameLst>
                                          <p:attrName>ppt_x</p:attrName>
                                        </p:attrNameLst>
                                      </p:cBhvr>
                                      <p:tavLst>
                                        <p:tav tm="100000">
                                          <p:val>
                                            <p:strVal val="#ppt_x"/>
                                          </p:val>
                                        </p:tav>
                                        <p:tav>
                                          <p:val>
                                            <p:strVal val="#ppt_x"/>
                                          </p:val>
                                        </p:tav>
                                      </p:tavLst>
                                    </p:anim>
                                    <p:anim calcmode="lin" valueType="num">
                                      <p:cBhvr>
                                        <p:cTn id="13" dur="500" fill="hold"/>
                                        <p:tgtEl>
                                          <p:spTgt spid="46123"/>
                                        </p:tgtEl>
                                        <p:attrNameLst>
                                          <p:attrName>ppt_y</p:attrName>
                                        </p:attrNameLst>
                                      </p:cBhvr>
                                      <p:tavLst>
                                        <p:tav tm="100000">
                                          <p:val>
                                            <p:strVal val="0-#ppt_h/2"/>
                                          </p:val>
                                        </p:tav>
                                        <p:tav>
                                          <p:val>
                                            <p:strVal val="#ppt_y"/>
                                          </p:val>
                                        </p:tav>
                                      </p:tavLst>
                                    </p:anim>
                                  </p:childTnLst>
                                </p:cTn>
                              </p:par>
                            </p:childTnLst>
                          </p:cTn>
                        </p:par>
                        <p:par>
                          <p:cTn id="14" fill="hold" nodeType="afterGroup">
                            <p:stCondLst>
                              <p:cond delay="1500"/>
                            </p:stCondLst>
                            <p:childTnLst>
                              <p:par>
                                <p:cTn id="15" presetID="23" presetClass="entr" presetSubtype="36" fill="hold" nodeType="afterEffect">
                                  <p:stCondLst>
                                    <p:cond delay="0"/>
                                  </p:stCondLst>
                                  <p:childTnLst>
                                    <p:set>
                                      <p:cBhvr>
                                        <p:cTn id="16" dur="1" fill="hold">
                                          <p:stCondLst>
                                            <p:cond delay="0"/>
                                          </p:stCondLst>
                                        </p:cTn>
                                        <p:tgtEl>
                                          <p:spTgt spid="46124"/>
                                        </p:tgtEl>
                                        <p:attrNameLst>
                                          <p:attrName>style.visibility</p:attrName>
                                        </p:attrNameLst>
                                      </p:cBhvr>
                                      <p:to>
                                        <p:strVal val="visible"/>
                                      </p:to>
                                    </p:set>
                                    <p:anim calcmode="lin" valueType="num">
                                      <p:cBhvr>
                                        <p:cTn id="17" dur="2000" fill="hold"/>
                                        <p:tgtEl>
                                          <p:spTgt spid="46124"/>
                                        </p:tgtEl>
                                        <p:attrNameLst>
                                          <p:attrName>ppt_w</p:attrName>
                                        </p:attrNameLst>
                                      </p:cBhvr>
                                      <p:tavLst>
                                        <p:tav tm="100000">
                                          <p:val>
                                            <p:strVal val="(6*min(ma#ppt_x(#ppt_w*#ppt_h,.3),1)-7.4)/-.7*#ppt_w"/>
                                          </p:val>
                                        </p:tav>
                                        <p:tav>
                                          <p:val>
                                            <p:strVal val="#ppt_w"/>
                                          </p:val>
                                        </p:tav>
                                      </p:tavLst>
                                    </p:anim>
                                    <p:anim calcmode="lin" valueType="num">
                                      <p:cBhvr>
                                        <p:cTn id="18" dur="2000" fill="hold"/>
                                        <p:tgtEl>
                                          <p:spTgt spid="46124"/>
                                        </p:tgtEl>
                                        <p:attrNameLst>
                                          <p:attrName>ppt_h</p:attrName>
                                        </p:attrNameLst>
                                      </p:cBhvr>
                                      <p:tavLst>
                                        <p:tav tm="100000">
                                          <p:val>
                                            <p:strVal val="(6*min(ma#ppt_x(#ppt_w*#ppt_h,.3),1)-7.4)/-.7*#ppt_h"/>
                                          </p:val>
                                        </p:tav>
                                        <p:tav>
                                          <p:val>
                                            <p:strVal val="#ppt_h"/>
                                          </p:val>
                                        </p:tav>
                                      </p:tavLst>
                                    </p:anim>
                                    <p:anim calcmode="lin" valueType="num">
                                      <p:cBhvr>
                                        <p:cTn id="19" dur="2000" fill="hold"/>
                                        <p:tgtEl>
                                          <p:spTgt spid="46124"/>
                                        </p:tgtEl>
                                        <p:attrNameLst>
                                          <p:attrName>ppt_x</p:attrName>
                                        </p:attrNameLst>
                                      </p:cBhvr>
                                      <p:tavLst>
                                        <p:tav tm="100000">
                                          <p:val>
                                            <p:fltVal val="0.5"/>
                                          </p:val>
                                        </p:tav>
                                        <p:tav>
                                          <p:val>
                                            <p:strVal val="#ppt_x"/>
                                          </p:val>
                                        </p:tav>
                                      </p:tavLst>
                                    </p:anim>
                                    <p:anim calcmode="lin" valueType="num">
                                      <p:cBhvr>
                                        <p:cTn id="20" dur="2000" fill="hold"/>
                                        <p:tgtEl>
                                          <p:spTgt spid="46124"/>
                                        </p:tgtEl>
                                        <p:attrNameLst>
                                          <p:attrName>ppt_y</p:attrName>
                                        </p:attrNameLst>
                                      </p:cBhvr>
                                      <p:tavLst>
                                        <p:tav tm="100000">
                                          <p:val>
                                            <p:strVal val="1+(6*min(ma#ppt_x(#ppt_w*#ppt_h,.3),1)-7.4)/-.7*#ppt_h/2"/>
                                          </p:val>
                                        </p:tav>
                                        <p:tav>
                                          <p:val>
                                            <p:strVal val="#ppt_y"/>
                                          </p:val>
                                        </p:tav>
                                      </p:tavLst>
                                    </p:anim>
                                  </p:childTnLst>
                                </p:cTn>
                              </p:par>
                            </p:childTnLst>
                          </p:cTn>
                        </p:par>
                        <p:par>
                          <p:cTn id="21" fill="hold" nodeType="afterGroup">
                            <p:stCondLst>
                              <p:cond delay="3500"/>
                            </p:stCondLst>
                            <p:childTnLst>
                              <p:par>
                                <p:cTn id="22" presetID="10" presetClass="entr" fill="hold" nodeType="afterEffect">
                                  <p:stCondLst>
                                    <p:cond delay="0"/>
                                  </p:stCondLst>
                                  <p:childTnLst>
                                    <p:set>
                                      <p:cBhvr>
                                        <p:cTn id="23" dur="1" fill="hold">
                                          <p:stCondLst>
                                            <p:cond delay="0"/>
                                          </p:stCondLst>
                                        </p:cTn>
                                        <p:tgtEl>
                                          <p:spTgt spid="46108"/>
                                        </p:tgtEl>
                                        <p:attrNameLst>
                                          <p:attrName>style.visibility</p:attrName>
                                        </p:attrNameLst>
                                      </p:cBhvr>
                                      <p:to>
                                        <p:strVal val="visible"/>
                                      </p:to>
                                    </p:set>
                                    <p:animEffect transition="in" filter="fade">
                                      <p:cBhvr>
                                        <p:cTn id="24" dur="1000"/>
                                        <p:tgtEl>
                                          <p:spTgt spid="46108"/>
                                        </p:tgtEl>
                                      </p:cBhvr>
                                    </p:animEffect>
                                  </p:childTnLst>
                                </p:cTn>
                              </p:par>
                            </p:childTnLst>
                          </p:cTn>
                        </p:par>
                        <p:par>
                          <p:cTn id="25" fill="hold" nodeType="afterGroup">
                            <p:stCondLst>
                              <p:cond delay="4500"/>
                            </p:stCondLst>
                            <p:childTnLst>
                              <p:par>
                                <p:cTn id="26" presetID="10" presetClass="entr" fill="hold" grpId="0" nodeType="afterEffect">
                                  <p:stCondLst>
                                    <p:cond delay="0"/>
                                  </p:stCondLst>
                                  <p:childTnLst>
                                    <p:set>
                                      <p:cBhvr>
                                        <p:cTn id="27" dur="1" fill="hold">
                                          <p:stCondLst>
                                            <p:cond delay="0"/>
                                          </p:stCondLst>
                                        </p:cTn>
                                        <p:tgtEl>
                                          <p:spTgt spid="46099"/>
                                        </p:tgtEl>
                                        <p:attrNameLst>
                                          <p:attrName>style.visibility</p:attrName>
                                        </p:attrNameLst>
                                      </p:cBhvr>
                                      <p:to>
                                        <p:strVal val="visible"/>
                                      </p:to>
                                    </p:set>
                                    <p:animEffect transition="in" filter="fade">
                                      <p:cBhvr>
                                        <p:cTn id="28" dur="1000"/>
                                        <p:tgtEl>
                                          <p:spTgt spid="4609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100000">
                                          <p:val>
                                            <p:fltVal val="0"/>
                                          </p:val>
                                        </p:tav>
                                        <p:tav>
                                          <p:val>
                                            <p:strVal val="#ppt_w"/>
                                          </p:val>
                                        </p:tav>
                                      </p:tavLst>
                                    </p:anim>
                                    <p:anim calcmode="lin" valueType="num">
                                      <p:cBhvr>
                                        <p:cTn id="34" dur="1000" fill="hold"/>
                                        <p:tgtEl>
                                          <p:spTgt spid="5"/>
                                        </p:tgtEl>
                                        <p:attrNameLst>
                                          <p:attrName>ppt_h</p:attrName>
                                        </p:attrNameLst>
                                      </p:cBhvr>
                                      <p:tavLst>
                                        <p:tav tm="100000">
                                          <p:val>
                                            <p:fltVal val="0"/>
                                          </p:val>
                                        </p:tav>
                                        <p:tav>
                                          <p:val>
                                            <p:strVal val="#ppt_h"/>
                                          </p:val>
                                        </p:tav>
                                      </p:tavLst>
                                    </p:anim>
                                    <p:anim calcmode="lin" valueType="num">
                                      <p:cBhvr>
                                        <p:cTn id="35" dur="1000" fill="hold"/>
                                        <p:tgtEl>
                                          <p:spTgt spid="5"/>
                                        </p:tgtEl>
                                        <p:attrNameLst>
                                          <p:attrName>ppt_x</p:attrName>
                                        </p:attrNameLst>
                                      </p:cBhvr>
                                      <p:tavLst>
                                        <p:tav tm="100000">
                                          <p:val>
                                            <p:fltVal val="0.5"/>
                                          </p:val>
                                        </p:tav>
                                        <p:tav>
                                          <p:val>
                                            <p:strVal val="#ppt_x"/>
                                          </p:val>
                                        </p:tav>
                                      </p:tavLst>
                                    </p:anim>
                                    <p:anim calcmode="lin" valueType="num">
                                      <p:cBhvr>
                                        <p:cTn id="36" dur="1000" fill="hold"/>
                                        <p:tgtEl>
                                          <p:spTgt spid="5"/>
                                        </p:tgtEl>
                                        <p:attrNameLst>
                                          <p:attrName>ppt_y</p:attrName>
                                        </p:attrNameLst>
                                      </p:cBhvr>
                                      <p:tavLst>
                                        <p:tav tm="100000">
                                          <p:val>
                                            <p:fltVal val="0.5"/>
                                          </p:val>
                                        </p:tav>
                                        <p:tav>
                                          <p:val>
                                            <p:strVal val="#ppt_y"/>
                                          </p:val>
                                        </p:tav>
                                      </p:tavLst>
                                    </p:anim>
                                  </p:childTnLst>
                                </p:cTn>
                              </p:par>
                            </p:childTnLst>
                          </p:cTn>
                        </p:par>
                        <p:par>
                          <p:cTn id="37" fill="hold" nodeType="afterGroup">
                            <p:stCondLst>
                              <p:cond delay="1000"/>
                            </p:stCondLst>
                            <p:childTnLst>
                              <p:par>
                                <p:cTn id="38" presetID="10" presetClass="entr" fill="hold" nodeType="afterEffect">
                                  <p:stCondLst>
                                    <p:cond delay="0"/>
                                  </p:stCondLst>
                                  <p:childTnLst>
                                    <p:set>
                                      <p:cBhvr>
                                        <p:cTn id="39" dur="1" fill="hold">
                                          <p:stCondLst>
                                            <p:cond delay="0"/>
                                          </p:stCondLst>
                                        </p:cTn>
                                        <p:tgtEl>
                                          <p:spTgt spid="46098"/>
                                        </p:tgtEl>
                                        <p:attrNameLst>
                                          <p:attrName>style.visibility</p:attrName>
                                        </p:attrNameLst>
                                      </p:cBhvr>
                                      <p:to>
                                        <p:strVal val="visible"/>
                                      </p:to>
                                    </p:set>
                                    <p:animEffect transition="in" filter="fade">
                                      <p:cBhvr>
                                        <p:cTn id="40" dur="1000"/>
                                        <p:tgtEl>
                                          <p:spTgt spid="4609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36" fill="hold" grpId="0" nodeType="clickEffect">
                                  <p:stCondLst>
                                    <p:cond delay="0"/>
                                  </p:stCondLst>
                                  <p:childTnLst>
                                    <p:set>
                                      <p:cBhvr>
                                        <p:cTn id="44" dur="1" fill="hold">
                                          <p:stCondLst>
                                            <p:cond delay="0"/>
                                          </p:stCondLst>
                                        </p:cTn>
                                        <p:tgtEl>
                                          <p:spTgt spid="46126"/>
                                        </p:tgtEl>
                                        <p:attrNameLst>
                                          <p:attrName>style.visibility</p:attrName>
                                        </p:attrNameLst>
                                      </p:cBhvr>
                                      <p:to>
                                        <p:strVal val="visible"/>
                                      </p:to>
                                    </p:set>
                                    <p:anim calcmode="lin" valueType="num">
                                      <p:cBhvr>
                                        <p:cTn id="45" dur="500" fill="hold"/>
                                        <p:tgtEl>
                                          <p:spTgt spid="46126"/>
                                        </p:tgtEl>
                                        <p:attrNameLst>
                                          <p:attrName>ppt_w</p:attrName>
                                        </p:attrNameLst>
                                      </p:cBhvr>
                                      <p:tavLst>
                                        <p:tav tm="100000">
                                          <p:val>
                                            <p:strVal val="(6*min(ma#ppt_x(#ppt_w*#ppt_h,.3),1)-7.4)/-.7*#ppt_w"/>
                                          </p:val>
                                        </p:tav>
                                        <p:tav>
                                          <p:val>
                                            <p:strVal val="#ppt_w"/>
                                          </p:val>
                                        </p:tav>
                                      </p:tavLst>
                                    </p:anim>
                                    <p:anim calcmode="lin" valueType="num">
                                      <p:cBhvr>
                                        <p:cTn id="46" dur="500" fill="hold"/>
                                        <p:tgtEl>
                                          <p:spTgt spid="46126"/>
                                        </p:tgtEl>
                                        <p:attrNameLst>
                                          <p:attrName>ppt_h</p:attrName>
                                        </p:attrNameLst>
                                      </p:cBhvr>
                                      <p:tavLst>
                                        <p:tav tm="100000">
                                          <p:val>
                                            <p:strVal val="(6*min(ma#ppt_x(#ppt_w*#ppt_h,.3),1)-7.4)/-.7*#ppt_h"/>
                                          </p:val>
                                        </p:tav>
                                        <p:tav>
                                          <p:val>
                                            <p:strVal val="#ppt_h"/>
                                          </p:val>
                                        </p:tav>
                                      </p:tavLst>
                                    </p:anim>
                                    <p:anim calcmode="lin" valueType="num">
                                      <p:cBhvr>
                                        <p:cTn id="47" dur="500" fill="hold"/>
                                        <p:tgtEl>
                                          <p:spTgt spid="46126"/>
                                        </p:tgtEl>
                                        <p:attrNameLst>
                                          <p:attrName>ppt_x</p:attrName>
                                        </p:attrNameLst>
                                      </p:cBhvr>
                                      <p:tavLst>
                                        <p:tav tm="100000">
                                          <p:val>
                                            <p:fltVal val="0.5"/>
                                          </p:val>
                                        </p:tav>
                                        <p:tav>
                                          <p:val>
                                            <p:strVal val="#ppt_x"/>
                                          </p:val>
                                        </p:tav>
                                      </p:tavLst>
                                    </p:anim>
                                    <p:anim calcmode="lin" valueType="num">
                                      <p:cBhvr>
                                        <p:cTn id="48" dur="500" fill="hold"/>
                                        <p:tgtEl>
                                          <p:spTgt spid="46126"/>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nimBg="1"/>
      <p:bldP spid="46123" grpId="0" animBg="1"/>
      <p:bldP spid="461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413124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لكنكم ستنالون قوة متى حل الروح القدس عليكم وتكونون لي شهوداً في أورشليم وفي كل اليهودية والسامرة وإلى أقصى الأرض </a:t>
            </a:r>
          </a:p>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(أعمال ٨:١)</a:t>
            </a:r>
            <a:endPar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7" y="65348"/>
            <a:ext cx="530812"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574313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nvPr>
        </p:nvSpPr>
        <p:spPr>
          <a:xfrm>
            <a:off x="144463" y="44450"/>
            <a:ext cx="4283075" cy="3455988"/>
          </a:xfrm>
        </p:spPr>
        <p:txBody>
          <a:bodyPr/>
          <a:lstStyle/>
          <a:p>
            <a:r>
              <a:rPr lang="ar-JO" sz="2800" b="1" dirty="0">
                <a:latin typeface="Arial" panose="020B0604020202020204" pitchFamily="34" charset="0"/>
                <a:ea typeface="ＭＳ Ｐゴシック" charset="0"/>
                <a:cs typeface="Arial" panose="020B0604020202020204" pitchFamily="34" charset="0"/>
              </a:rPr>
              <a:t>فاثبتوا إذاً في الحرية التي قد حررنا المسيح بها ولا ترتبكوا أيضاً بنير عبودية</a:t>
            </a:r>
            <a:br>
              <a:rPr lang="ar-JO" sz="2800" b="1" dirty="0">
                <a:latin typeface="Arial" panose="020B0604020202020204" pitchFamily="34" charset="0"/>
                <a:ea typeface="ＭＳ Ｐゴシック" charset="0"/>
                <a:cs typeface="Arial" panose="020B0604020202020204" pitchFamily="34" charset="0"/>
              </a:rPr>
            </a:br>
            <a:r>
              <a:rPr lang="ar-JO" sz="2800" b="1" dirty="0">
                <a:latin typeface="Arial" panose="020B0604020202020204" pitchFamily="34" charset="0"/>
                <a:ea typeface="ＭＳ Ｐゴシック" charset="0"/>
                <a:cs typeface="Arial" panose="020B0604020202020204" pitchFamily="34" charset="0"/>
              </a:rPr>
              <a:t>(5: 1)</a:t>
            </a:r>
            <a:endParaRPr lang="en-US" sz="2800" b="1" dirty="0">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0" y="3500438"/>
            <a:ext cx="9144000"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 </a:t>
            </a:r>
            <a:r>
              <a:rPr kumimoji="0" lang="ar-JO" altLang="ja-JP"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2 ها أنا بولس أقول لكم إنه إن اختتنتم لا ينفعكم المسيح شيئاً 3 لكن أشهد أيضاً لكل إنسان مختتن أنه ملتزم أن يعمل بكل الناموس 4 قد تبطلتم عن المسيح أيها الذين تتبررون بالناموس سقطتم من النعمة (5: 2-4)</a:t>
            </a:r>
            <a:endParaRPr kumimoji="0" lang="en-US"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circumcis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72000" y="476250"/>
            <a:ext cx="4157663" cy="295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70028"/>
            <a:ext cx="9144000" cy="6084835"/>
          </a:xfrm>
          <a:prstGeom prst="rect">
            <a:avLst/>
          </a:prstGeom>
        </p:spPr>
      </p:pic>
      <p:sp>
        <p:nvSpPr>
          <p:cNvPr id="691203" name="Title 1"/>
          <p:cNvSpPr txBox="1">
            <a:spLocks/>
          </p:cNvSpPr>
          <p:nvPr/>
        </p:nvSpPr>
        <p:spPr bwMode="auto">
          <a:xfrm>
            <a:off x="4932363" y="333375"/>
            <a:ext cx="3825875" cy="437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6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p:nvPr>
        </p:nvSpPr>
        <p:spPr>
          <a:xfrm>
            <a:off x="0" y="4911"/>
            <a:ext cx="9144000" cy="2056973"/>
          </a:xfrm>
        </p:spPr>
        <p:txBody>
          <a:bodyPr/>
          <a:lstStyle/>
          <a:p>
            <a:r>
              <a:rPr lang="ar-JO" sz="6600" dirty="0">
                <a:solidFill>
                  <a:srgbClr val="FFFFFF"/>
                </a:solidFill>
                <a:effectLst>
                  <a:glow rad="177800">
                    <a:schemeClr val="tx1">
                      <a:alpha val="91000"/>
                    </a:schemeClr>
                  </a:glow>
                </a:effectLst>
              </a:rPr>
              <a:t>يقاوم الكثير من الناس</a:t>
            </a:r>
            <a:br>
              <a:rPr lang="ar-JO" sz="6600" dirty="0">
                <a:solidFill>
                  <a:srgbClr val="FFFFFF"/>
                </a:solidFill>
                <a:effectLst>
                  <a:glow rad="177800">
                    <a:schemeClr val="tx1">
                      <a:alpha val="91000"/>
                    </a:schemeClr>
                  </a:glow>
                </a:effectLst>
              </a:rPr>
            </a:br>
            <a:r>
              <a:rPr lang="ar-JO" sz="6600" dirty="0">
                <a:solidFill>
                  <a:srgbClr val="FFFFFF"/>
                </a:solidFill>
                <a:effectLst>
                  <a:glow rad="177800">
                    <a:schemeClr val="tx1">
                      <a:alpha val="91000"/>
                    </a:schemeClr>
                  </a:glow>
                </a:effectLst>
              </a:rPr>
              <a:t>النعمة اليوم</a:t>
            </a:r>
            <a:endParaRPr lang="en-US" sz="6600" dirty="0">
              <a:effectLst>
                <a:glow rad="177800">
                  <a:schemeClr val="tx1">
                    <a:alpha val="91000"/>
                  </a:schemeClr>
                </a:glow>
              </a:effectLst>
            </a:endParaRPr>
          </a:p>
        </p:txBody>
      </p:sp>
    </p:spTree>
    <p:extLst>
      <p:ext uri="{BB962C8B-B14F-4D97-AF65-F5344CB8AC3E}">
        <p14:creationId xmlns:p14="http://schemas.microsoft.com/office/powerpoint/2010/main" val="74931926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0689" name="Title 1"/>
          <p:cNvSpPr>
            <a:spLocks noGrp="1"/>
          </p:cNvSpPr>
          <p:nvPr>
            <p:ph type="title"/>
          </p:nvPr>
        </p:nvSpPr>
        <p:spPr>
          <a:xfrm>
            <a:off x="2514600" y="44450"/>
            <a:ext cx="6629400" cy="1022350"/>
          </a:xfrm>
        </p:spPr>
        <p:txBody>
          <a:bodyPr/>
          <a:lstStyle/>
          <a:p>
            <a:pPr>
              <a:defRPr/>
            </a:pPr>
            <a:r>
              <a:rPr lang="ar-JO" b="1" dirty="0">
                <a:solidFill>
                  <a:srgbClr val="FF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الناموسيون المسيحيون</a:t>
            </a:r>
            <a:endParaRPr lang="en-US" b="1" dirty="0">
              <a:solidFill>
                <a:srgbClr val="FF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pic>
        <p:nvPicPr>
          <p:cNvPr id="419843" name="Picture 2" descr="Legali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20775"/>
            <a:ext cx="9144000" cy="573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44" name="Picture 3" descr="legalistic church_lad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01900" cy="379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2" descr="truejesuschurchadamro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ar-JO" sz="3200" b="1" dirty="0">
                <a:solidFill>
                  <a:srgbClr val="FFFFFF"/>
                </a:solidFill>
                <a:latin typeface="Arial" panose="020B0604020202020204" pitchFamily="34" charset="0"/>
                <a:ea typeface="Bank Gothic" pitchFamily="-111" charset="0"/>
                <a:cs typeface="Arial" panose="020B0604020202020204" pitchFamily="34" charset="0"/>
              </a:rPr>
              <a:t>كنيسة يسوع الحقيقي، طريق آدم</a:t>
            </a:r>
            <a:endParaRPr lang="en-US" sz="3200" b="1" dirty="0">
              <a:solidFill>
                <a:srgbClr val="FFFFFF"/>
              </a:solidFill>
              <a:latin typeface="Arial" panose="020B0604020202020204" pitchFamily="34" charset="0"/>
              <a:ea typeface="Bank Gothic" pitchFamily="-111" charset="0"/>
              <a:cs typeface="Arial" panose="020B0604020202020204" pitchFamily="34" charset="0"/>
            </a:endParaRPr>
          </a:p>
        </p:txBody>
      </p:sp>
      <p:sp>
        <p:nvSpPr>
          <p:cNvPr id="457731" name="Text Box 2"/>
          <p:cNvSpPr txBox="1">
            <a:spLocks noChangeArrowheads="1"/>
          </p:cNvSpPr>
          <p:nvPr/>
        </p:nvSpPr>
        <p:spPr bwMode="auto">
          <a:xfrm>
            <a:off x="9183688" y="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bwMode="auto">
          <a:xfrm>
            <a:off x="152400" y="914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يسوع هو الآب السماوي؟؟؟؟</a:t>
            </a:r>
          </a:p>
        </p:txBody>
      </p:sp>
      <p:sp>
        <p:nvSpPr>
          <p:cNvPr id="9" name="Title 1"/>
          <p:cNvSpPr txBox="1">
            <a:spLocks/>
          </p:cNvSpPr>
          <p:nvPr/>
        </p:nvSpPr>
        <p:spPr bwMode="auto">
          <a:xfrm>
            <a:off x="152400" y="1676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المودالية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extBox 6"/>
          <p:cNvSpPr txBox="1"/>
          <p:nvPr/>
        </p:nvSpPr>
        <p:spPr>
          <a:xfrm>
            <a:off x="8388350" y="0"/>
            <a:ext cx="704039" cy="461665"/>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344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3" descr="frostroadcopy2hu.jpg"/>
          <p:cNvPicPr>
            <a:picLocks noChangeAspect="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بماذا تؤمن كنيسة يسوع الحقيقي؟</a:t>
            </a: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هوية كنيسة يسوع الحقيقي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3" name="Group 7"/>
          <p:cNvGrpSpPr>
            <a:grpSpLocks/>
          </p:cNvGrpSpPr>
          <p:nvPr/>
        </p:nvGrpSpPr>
        <p:grpSpPr bwMode="auto">
          <a:xfrm>
            <a:off x="2214546" y="332656"/>
            <a:ext cx="6929454" cy="1219200"/>
            <a:chOff x="2214546" y="533400"/>
            <a:chExt cx="6929454"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7" name="Title 1"/>
            <p:cNvSpPr txBox="1">
              <a:spLocks/>
            </p:cNvSpPr>
            <p:nvPr/>
          </p:nvSpPr>
          <p:spPr bwMode="auto">
            <a:xfrm>
              <a:off x="2214546" y="1066800"/>
              <a:ext cx="6929454"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المعمودية في كنيسة يسوع الحقيقي</a:t>
              </a:r>
              <a:b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(إحناء الرأس)</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8"/>
          <p:cNvGrpSpPr>
            <a:grpSpLocks/>
          </p:cNvGrpSpPr>
          <p:nvPr/>
        </p:nvGrpSpPr>
        <p:grpSpPr bwMode="auto">
          <a:xfrm>
            <a:off x="2438400" y="1470976"/>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غسل الأرجل من خادم كنيسة يسوع الحقيقي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11"/>
          <p:cNvGrpSpPr>
            <a:grpSpLocks/>
          </p:cNvGrpSpPr>
          <p:nvPr/>
        </p:nvGrpSpPr>
        <p:grpSpPr bwMode="auto">
          <a:xfrm>
            <a:off x="2438400" y="2309192"/>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المائدة (الإستحالة)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9" name="Group 14"/>
          <p:cNvGrpSpPr>
            <a:grpSpLocks/>
          </p:cNvGrpSpPr>
          <p:nvPr/>
        </p:nvGrpSpPr>
        <p:grpSpPr bwMode="auto">
          <a:xfrm>
            <a:off x="2438400" y="3147392"/>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الإمتلاء بالروح القدس</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17"/>
          <p:cNvGrpSpPr>
            <a:grpSpLocks/>
          </p:cNvGrpSpPr>
          <p:nvPr/>
        </p:nvGrpSpPr>
        <p:grpSpPr bwMode="auto">
          <a:xfrm>
            <a:off x="2438400" y="3985592"/>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التكلم بألسنة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5" name="Group 20"/>
          <p:cNvGrpSpPr>
            <a:grpSpLocks/>
          </p:cNvGrpSpPr>
          <p:nvPr/>
        </p:nvGrpSpPr>
        <p:grpSpPr bwMode="auto">
          <a:xfrm>
            <a:off x="2438400" y="4823792"/>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بالمسيح؟؟ = لا</a:t>
              </a: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grpSp>
      <p:grpSp>
        <p:nvGrpSpPr>
          <p:cNvPr id="18" name="Group 23"/>
          <p:cNvGrpSpPr>
            <a:grpSpLocks/>
          </p:cNvGrpSpPr>
          <p:nvPr/>
        </p:nvGrpSpPr>
        <p:grpSpPr bwMode="auto">
          <a:xfrm>
            <a:off x="2438400" y="5738192"/>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الخلاص؟؟؟؟</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pic>
        <p:nvPicPr>
          <p:cNvPr id="458763" name="Picture 27" descr="welcome-to-glcc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8388350" y="0"/>
            <a:ext cx="704039" cy="461665"/>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4570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052513"/>
            <a:ext cx="9183688" cy="583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7010" name="Title 1"/>
          <p:cNvSpPr>
            <a:spLocks noGrp="1"/>
          </p:cNvSpPr>
          <p:nvPr>
            <p:ph type="title"/>
          </p:nvPr>
        </p:nvSpPr>
        <p:spPr>
          <a:xfrm>
            <a:off x="0" y="0"/>
            <a:ext cx="9144000" cy="946150"/>
          </a:xfrm>
        </p:spPr>
        <p:txBody>
          <a:bodyPr/>
          <a:lstStyle/>
          <a:p>
            <a:r>
              <a:rPr lang="ar-JO" b="1" dirty="0">
                <a:latin typeface="Arial" panose="020B0604020202020204" pitchFamily="34" charset="0"/>
                <a:ea typeface="ＭＳ Ｐゴシック" charset="0"/>
                <a:cs typeface="Arial" panose="020B0604020202020204" pitchFamily="34" charset="0"/>
              </a:rPr>
              <a:t>لماذا يحب الناس الناموسية؟</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Title 1"/>
          <p:cNvSpPr>
            <a:spLocks noGrp="1"/>
          </p:cNvSpPr>
          <p:nvPr>
            <p:ph type="title"/>
          </p:nvPr>
        </p:nvSpPr>
        <p:spPr>
          <a:xfrm>
            <a:off x="0" y="0"/>
            <a:ext cx="9144000" cy="946150"/>
          </a:xfrm>
        </p:spPr>
        <p:txBody>
          <a:bodyPr/>
          <a:lstStyle/>
          <a:p>
            <a:r>
              <a:rPr lang="ar-JO" b="1" dirty="0">
                <a:latin typeface="Arial" panose="020B0604020202020204" pitchFamily="34" charset="0"/>
                <a:ea typeface="ＭＳ Ｐゴシック" charset="0"/>
                <a:cs typeface="Arial" panose="020B0604020202020204" pitchFamily="34" charset="0"/>
              </a:rPr>
              <a:t>لماذا يحب الناس الناموسية؟</a:t>
            </a:r>
            <a:endParaRPr lang="en-US" b="1" dirty="0">
              <a:latin typeface="Arial" panose="020B0604020202020204" pitchFamily="34" charset="0"/>
              <a:ea typeface="ＭＳ Ｐゴシック" charset="0"/>
              <a:cs typeface="Arial" panose="020B0604020202020204" pitchFamily="34" charset="0"/>
            </a:endParaRPr>
          </a:p>
        </p:txBody>
      </p:sp>
      <p:pic>
        <p:nvPicPr>
          <p:cNvPr id="428034" name="Picture 2" descr="stop no go.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7813" y="1084263"/>
            <a:ext cx="1485900" cy="560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828800" y="1143000"/>
            <a:ext cx="73152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marL="534988" indent="-5349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34988" marR="0" lvl="0" indent="-534988" algn="r" defTabSz="914400" rtl="1" eaLnBrk="0" fontAlgn="base" latinLnBrk="0" hangingPunct="0">
              <a:lnSpc>
                <a:spcPct val="100000"/>
              </a:lnSpc>
              <a:spcBef>
                <a:spcPct val="0"/>
              </a:spcBef>
              <a:spcAft>
                <a:spcPct val="0"/>
              </a:spcAft>
              <a:buClrTx/>
              <a:buSzTx/>
              <a:buFont typeface="Arial" charset="0"/>
              <a:buChar char="•"/>
              <a:tabLst/>
              <a:defRPr/>
            </a:pPr>
            <a:r>
              <a:rPr kumimoji="0" lang="ar-JO" sz="3200" b="1"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rPr>
              <a:t>تعطينا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مقياساً محسوساً </a:t>
            </a:r>
            <a:r>
              <a:rPr kumimoji="0" lang="ar-JO" sz="3200" b="1"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rPr>
              <a:t>للمكان الذي نقف فيه</a:t>
            </a:r>
            <a:endParaRPr kumimoji="0" lang="en-US" sz="3200" b="1"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endParaRPr>
          </a:p>
          <a:p>
            <a:pPr marL="534988" marR="0" lvl="0" indent="-534988" algn="r" defTabSz="914400" rtl="1" eaLnBrk="0" fontAlgn="base" latinLnBrk="0" hangingPunct="0">
              <a:lnSpc>
                <a:spcPct val="100000"/>
              </a:lnSpc>
              <a:spcBef>
                <a:spcPct val="0"/>
              </a:spcBef>
              <a:spcAft>
                <a:spcPct val="0"/>
              </a:spcAft>
              <a:buClrTx/>
              <a:buSzTx/>
              <a:buFont typeface="Arial" charset="0"/>
              <a:buChar char="•"/>
              <a:tabLst/>
              <a:defRPr/>
            </a:pPr>
            <a:endParaRPr kumimoji="0" lang="en-US" sz="3200" b="1"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endParaRPr>
          </a:p>
          <a:p>
            <a:pPr marL="534988" marR="0" lvl="0" indent="-534988" algn="r" defTabSz="914400" rtl="1" eaLnBrk="0" fontAlgn="base" latinLnBrk="0" hangingPunct="0">
              <a:lnSpc>
                <a:spcPct val="100000"/>
              </a:lnSpc>
              <a:spcBef>
                <a:spcPct val="0"/>
              </a:spcBef>
              <a:spcAft>
                <a:spcPct val="0"/>
              </a:spcAft>
              <a:buClrTx/>
              <a:buSzTx/>
              <a:buFont typeface="Arial" charset="0"/>
              <a:buChar char="•"/>
              <a:tabLst/>
              <a:defRPr/>
            </a:pPr>
            <a:r>
              <a:rPr kumimoji="0" lang="ar-JO" sz="3200" b="1"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rPr>
              <a:t>تضع ثقة في أيدينا حتى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نضع الفضل </a:t>
            </a:r>
            <a:r>
              <a:rPr kumimoji="0" lang="ar-JO" sz="3200" b="1"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rPr>
              <a:t>لأعمالنا</a:t>
            </a:r>
            <a:endParaRPr kumimoji="0" lang="en-US" sz="3200" b="1"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endParaRPr>
          </a:p>
          <a:p>
            <a:pPr marL="534988" marR="0" lvl="0" indent="-534988" algn="r" defTabSz="914400" rtl="1" eaLnBrk="0" fontAlgn="base" latinLnBrk="0" hangingPunct="0">
              <a:lnSpc>
                <a:spcPct val="100000"/>
              </a:lnSpc>
              <a:spcBef>
                <a:spcPct val="0"/>
              </a:spcBef>
              <a:spcAft>
                <a:spcPct val="0"/>
              </a:spcAft>
              <a:buClrTx/>
              <a:buSzTx/>
              <a:buFont typeface="Arial" charset="0"/>
              <a:buChar char="•"/>
              <a:tabLst/>
              <a:defRPr/>
            </a:pPr>
            <a:endParaRPr kumimoji="0" lang="en-US" sz="3200" b="1"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endParaRPr>
          </a:p>
          <a:p>
            <a:pPr marL="534988" marR="0" lvl="0" indent="-534988" algn="r" defTabSz="914400" rtl="1" eaLnBrk="0" fontAlgn="base" latinLnBrk="0" hangingPunct="0">
              <a:lnSpc>
                <a:spcPct val="100000"/>
              </a:lnSpc>
              <a:spcBef>
                <a:spcPct val="0"/>
              </a:spcBef>
              <a:spcAft>
                <a:spcPct val="0"/>
              </a:spcAft>
              <a:buClrTx/>
              <a:buSzTx/>
              <a:buFont typeface="Arial" charset="0"/>
              <a:buChar char="•"/>
              <a:tabLst/>
              <a:defRPr/>
            </a:pPr>
            <a:r>
              <a:rPr kumimoji="0" lang="ar-JO" sz="3200" b="1"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rPr>
              <a:t>تجعل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اتخاذ القرار أسهل </a:t>
            </a:r>
            <a:r>
              <a:rPr kumimoji="0" lang="ar-JO" sz="3200" b="1"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rPr>
              <a:t>من اعتبار الأمور صحيحة أم خاطئة</a:t>
            </a:r>
            <a:endParaRPr kumimoji="0" lang="en-US" sz="5400" b="1"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Title 1"/>
          <p:cNvSpPr>
            <a:spLocks noGrp="1"/>
          </p:cNvSpPr>
          <p:nvPr>
            <p:ph type="title"/>
          </p:nvPr>
        </p:nvSpPr>
        <p:spPr>
          <a:xfrm>
            <a:off x="0" y="0"/>
            <a:ext cx="9144000" cy="946150"/>
          </a:xfrm>
        </p:spPr>
        <p:txBody>
          <a:bodyPr/>
          <a:lstStyle/>
          <a:p>
            <a:r>
              <a:rPr lang="ar-JO" b="1" dirty="0">
                <a:latin typeface="Arial" panose="020B0604020202020204" pitchFamily="34" charset="0"/>
                <a:ea typeface="ＭＳ Ｐゴシック" charset="0"/>
                <a:cs typeface="Arial" panose="020B0604020202020204" pitchFamily="34" charset="0"/>
              </a:rPr>
              <a:t>لماذا يحب الناس الناموسية؟</a:t>
            </a:r>
            <a:endParaRPr lang="en-US" b="1" dirty="0">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0" y="333375"/>
            <a:ext cx="91440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rPr>
              <a:t>الكبرياء</a:t>
            </a:r>
            <a:endParaRPr kumimoji="0" lang="en-US" sz="16600" b="1"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God Does Amazing Things">
            <a:extLst>
              <a:ext uri="{FF2B5EF4-FFF2-40B4-BE49-F238E27FC236}">
                <a16:creationId xmlns:a16="http://schemas.microsoft.com/office/drawing/2014/main" id="{55B0412E-BBF5-FB40-9E79-4A86A6D5E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748531"/>
          </a:xfrm>
          <a:effectLst>
            <a:outerShdw blurRad="63500" dist="35921" dir="2700000" algn="ctr" rotWithShape="0">
              <a:schemeClr val="tx2">
                <a:alpha val="74998"/>
              </a:schemeClr>
            </a:outerShdw>
          </a:effectLst>
        </p:spPr>
        <p:txBody>
          <a:bodyPr anchor="ctr"/>
          <a:lstStyle/>
          <a:p>
            <a:pPr>
              <a:defRPr/>
            </a:pPr>
            <a:r>
              <a:rPr kumimoji="0" lang="ar-JO" sz="4400" u="none" strike="noStrike" kern="0" cap="none" spc="0" normalizeH="0" baseline="0" noProof="0" dirty="0">
                <a:ln>
                  <a:noFill/>
                </a:ln>
                <a:solidFill>
                  <a:srgbClr val="FFFFFF"/>
                </a:solidFill>
                <a:effectLst>
                  <a:glow rad="127000">
                    <a:srgbClr val="000000"/>
                  </a:glow>
                </a:effectLst>
                <a:uLnTx/>
                <a:uFillTx/>
                <a:ea typeface="ＭＳ Ｐゴシック" charset="0"/>
              </a:rPr>
              <a:t>1. توقع </a:t>
            </a:r>
            <a:r>
              <a:rPr kumimoji="0" lang="ar-JO" sz="4400" u="none" strike="noStrike" kern="0" cap="none" spc="0" normalizeH="0" baseline="0" noProof="0" dirty="0">
                <a:ln>
                  <a:noFill/>
                </a:ln>
                <a:solidFill>
                  <a:srgbClr val="FFFF00"/>
                </a:solidFill>
                <a:effectLst>
                  <a:glow rad="127000">
                    <a:srgbClr val="000000"/>
                  </a:glow>
                </a:effectLst>
                <a:uLnTx/>
                <a:uFillTx/>
                <a:ea typeface="ＭＳ Ｐゴシック" charset="0"/>
              </a:rPr>
              <a:t>الهجومات</a:t>
            </a:r>
            <a:r>
              <a:rPr kumimoji="0" lang="ar-JO" sz="4400" u="none" strike="noStrike" kern="0" cap="none" spc="0" normalizeH="0" baseline="0" noProof="0" dirty="0">
                <a:ln>
                  <a:noFill/>
                </a:ln>
                <a:solidFill>
                  <a:srgbClr val="FFFFFF"/>
                </a:solidFill>
                <a:effectLst>
                  <a:glow rad="127000">
                    <a:srgbClr val="000000"/>
                  </a:glow>
                </a:effectLst>
                <a:uLnTx/>
                <a:uFillTx/>
                <a:ea typeface="ＭＳ Ｐゴシック" charset="0"/>
              </a:rPr>
              <a:t> ضد النعمة</a:t>
            </a:r>
            <a:br>
              <a:rPr kumimoji="0" lang="ar-JO" sz="4400" u="none" strike="noStrike" kern="0" cap="none" spc="0" normalizeH="0" baseline="0" noProof="0" dirty="0">
                <a:ln>
                  <a:noFill/>
                </a:ln>
                <a:solidFill>
                  <a:srgbClr val="FFFFFF"/>
                </a:solidFill>
                <a:effectLst>
                  <a:glow rad="127000">
                    <a:srgbClr val="000000"/>
                  </a:glow>
                </a:effectLst>
                <a:uLnTx/>
                <a:uFillTx/>
                <a:ea typeface="ＭＳ Ｐゴシック" charset="0"/>
              </a:rPr>
            </a:br>
            <a:r>
              <a:rPr kumimoji="0" lang="ar-JO" sz="4400" u="none" strike="noStrike" kern="0" cap="none" spc="0" normalizeH="0" baseline="0" noProof="0" dirty="0">
                <a:ln>
                  <a:noFill/>
                </a:ln>
                <a:solidFill>
                  <a:srgbClr val="FFFFFF"/>
                </a:solidFill>
                <a:effectLst>
                  <a:glow rad="127000">
                    <a:srgbClr val="000000"/>
                  </a:glow>
                </a:effectLst>
                <a:uLnTx/>
                <a:uFillTx/>
                <a:ea typeface="ＭＳ Ｐゴシック" charset="0"/>
              </a:rPr>
              <a:t>(أعمال الرسل 15: 1-5)</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1929577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a:extLst>
              <a:ext uri="{FF2B5EF4-FFF2-40B4-BE49-F238E27FC236}">
                <a16:creationId xmlns:a16="http://schemas.microsoft.com/office/drawing/2014/main" id="{AB507490-B1A6-B84D-99A8-5CB870B237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319" y="0"/>
            <a:ext cx="6912768" cy="6899474"/>
          </a:xfrm>
          <a:prstGeom prst="rect">
            <a:avLst/>
          </a:prstGeom>
        </p:spPr>
      </p:pic>
      <p:sp>
        <p:nvSpPr>
          <p:cNvPr id="2" name="Title 1"/>
          <p:cNvSpPr>
            <a:spLocks noGrp="1"/>
          </p:cNvSpPr>
          <p:nvPr>
            <p:ph type="title"/>
          </p:nvPr>
        </p:nvSpPr>
        <p:spPr>
          <a:xfrm>
            <a:off x="0" y="-6025"/>
            <a:ext cx="4609615" cy="2029311"/>
          </a:xfrm>
        </p:spPr>
        <p:txBody>
          <a:bodyPr/>
          <a:lstStyle/>
          <a:p>
            <a:pPr>
              <a:defRPr/>
            </a:pPr>
            <a:r>
              <a:rPr lang="ar-JO"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كيف نستطيع أن نؤكد النعمة؟</a:t>
            </a:r>
            <a:endParaRPr lang="en-US"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endParaRPr>
          </a:p>
        </p:txBody>
      </p:sp>
      <p:sp>
        <p:nvSpPr>
          <p:cNvPr id="3" name="Content Placeholder 2"/>
          <p:cNvSpPr>
            <a:spLocks noGrp="1"/>
          </p:cNvSpPr>
          <p:nvPr>
            <p:ph idx="1"/>
          </p:nvPr>
        </p:nvSpPr>
        <p:spPr>
          <a:xfrm>
            <a:off x="15081" y="2603090"/>
            <a:ext cx="3498272" cy="2701925"/>
          </a:xfrm>
        </p:spPr>
        <p:txBody>
          <a:bodyPr>
            <a:normAutofit/>
          </a:bodyPr>
          <a:lstStyle/>
          <a:p>
            <a:pPr marL="0" indent="0" algn="ctr">
              <a:buFont typeface="Wingdings" charset="2"/>
              <a:buNone/>
              <a:defRPr/>
            </a:pPr>
            <a:r>
              <a:rPr lang="ar-JO" sz="44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توقع</a:t>
            </a:r>
          </a:p>
          <a:p>
            <a:pPr marL="0" indent="0" algn="ctr">
              <a:buFont typeface="Wingdings" charset="2"/>
              <a:buNone/>
              <a:defRPr/>
            </a:pPr>
            <a:r>
              <a:rPr lang="ar-JO" sz="4400"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الهجومات</a:t>
            </a:r>
          </a:p>
          <a:p>
            <a:pPr marL="0" indent="0" algn="ctr">
              <a:buFont typeface="Wingdings" charset="2"/>
              <a:buNone/>
              <a:defRPr/>
            </a:pPr>
            <a:r>
              <a:rPr lang="ar-JO" sz="44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(1-5)</a:t>
            </a:r>
            <a:endParaRPr lang="en-US" sz="44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endParaRPr>
          </a:p>
        </p:txBody>
      </p:sp>
      <p:sp>
        <p:nvSpPr>
          <p:cNvPr id="320516" name="Text Box 9"/>
          <p:cNvSpPr txBox="1">
            <a:spLocks noChangeArrowheads="1"/>
          </p:cNvSpPr>
          <p:nvPr/>
        </p:nvSpPr>
        <p:spPr bwMode="auto">
          <a:xfrm>
            <a:off x="5938221" y="140746"/>
            <a:ext cx="3205779"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a:t>
            </a:r>
            <a: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Content Placeholder 2">
            <a:extLst>
              <a:ext uri="{FF2B5EF4-FFF2-40B4-BE49-F238E27FC236}">
                <a16:creationId xmlns:a16="http://schemas.microsoft.com/office/drawing/2014/main" id="{C5CCF65B-6974-C34D-AFA9-46F696901BFF}"/>
              </a:ext>
            </a:extLst>
          </p:cNvPr>
          <p:cNvSpPr txBox="1">
            <a:spLocks/>
          </p:cNvSpPr>
          <p:nvPr/>
        </p:nvSpPr>
        <p:spPr bwMode="auto">
          <a:xfrm>
            <a:off x="2860479" y="4156075"/>
            <a:ext cx="3498272" cy="2701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a:lstStyle>
          <a:p>
            <a:pPr marL="0" marR="0" lvl="0" indent="0" algn="ctr" defTabSz="914400" rtl="0" eaLnBrk="0" fontAlgn="base" latinLnBrk="0" hangingPunct="0">
              <a:lnSpc>
                <a:spcPct val="100000"/>
              </a:lnSpc>
              <a:spcBef>
                <a:spcPct val="20000"/>
              </a:spcBef>
              <a:spcAft>
                <a:spcPct val="0"/>
              </a:spcAft>
              <a:buClr>
                <a:srgbClr val="FFFFCC"/>
              </a:buClr>
              <a:buSzPct val="75000"/>
              <a:buFont typeface="Wingdings" charset="2"/>
              <a:buNone/>
              <a:tabLst/>
              <a:defRPr/>
            </a:pPr>
            <a:r>
              <a:rPr lang="ar-JO" sz="4400" b="1" kern="0" dirty="0">
                <a:solidFill>
                  <a:srgbClr val="FFFFFF"/>
                </a:solidFill>
                <a:effectLst>
                  <a:glow rad="266700">
                    <a:srgbClr val="000000">
                      <a:alpha val="75000"/>
                    </a:srgbClr>
                  </a:glow>
                  <a:outerShdw blurRad="247650" dist="330200" dir="2700000" algn="tl">
                    <a:srgbClr val="000000"/>
                  </a:outerShdw>
                </a:effectLst>
                <a:latin typeface="Arial" panose="020B0604020202020204" pitchFamily="34" charset="0"/>
                <a:ea typeface="ＭＳ Ｐゴシック" charset="-128"/>
                <a:cs typeface="Arial" panose="020B0604020202020204" pitchFamily="34" charset="0"/>
              </a:rPr>
              <a:t>تمسك</a:t>
            </a:r>
          </a:p>
          <a:p>
            <a:pPr marL="0" marR="0" lvl="0" indent="0" algn="ctr" defTabSz="914400" rtl="0" eaLnBrk="0" fontAlgn="base" latinLnBrk="0" hangingPunct="0">
              <a:lnSpc>
                <a:spcPct val="100000"/>
              </a:lnSpc>
              <a:spcBef>
                <a:spcPct val="20000"/>
              </a:spcBef>
              <a:spcAft>
                <a:spcPct val="0"/>
              </a:spcAft>
              <a:buClr>
                <a:srgbClr val="FFFFCC"/>
              </a:buClr>
              <a:buSzPct val="75000"/>
              <a:buFont typeface="Wingdings" charset="2"/>
              <a:buNone/>
              <a:tabLst/>
              <a:defRPr/>
            </a:pPr>
            <a:r>
              <a:rPr kumimoji="0" lang="ar-JO" sz="4400" b="1" u="none" strike="noStrike" kern="0" cap="none" spc="0" normalizeH="0" baseline="0" noProof="0" dirty="0">
                <a:ln>
                  <a:noFill/>
                </a:ln>
                <a:solidFill>
                  <a:srgbClr val="FFFF00"/>
                </a:solidFill>
                <a:effectLst>
                  <a:glow rad="266700">
                    <a:srgbClr val="000000">
                      <a:alpha val="75000"/>
                    </a:srgbClr>
                  </a:glow>
                  <a:outerShdw blurRad="247650" dist="330200" dir="2700000" algn="tl">
                    <a:srgbClr val="000000"/>
                  </a:outerShdw>
                </a:effectLst>
                <a:uLnTx/>
                <a:uFillTx/>
                <a:latin typeface="Arial" panose="020B0604020202020204" pitchFamily="34" charset="0"/>
                <a:ea typeface="ＭＳ Ｐゴシック" charset="-128"/>
                <a:cs typeface="Arial" panose="020B0604020202020204" pitchFamily="34" charset="0"/>
              </a:rPr>
              <a:t>بالتساوي</a:t>
            </a:r>
          </a:p>
          <a:p>
            <a:pPr marL="0" marR="0" lvl="0" indent="0" algn="ctr" defTabSz="914400" rtl="0" eaLnBrk="0" fontAlgn="base" latinLnBrk="0" hangingPunct="0">
              <a:lnSpc>
                <a:spcPct val="100000"/>
              </a:lnSpc>
              <a:spcBef>
                <a:spcPct val="20000"/>
              </a:spcBef>
              <a:spcAft>
                <a:spcPct val="0"/>
              </a:spcAft>
              <a:buClr>
                <a:srgbClr val="FFFFCC"/>
              </a:buClr>
              <a:buSzPct val="75000"/>
              <a:buFont typeface="Wingdings" charset="2"/>
              <a:buNone/>
              <a:tabLst/>
              <a:defRPr/>
            </a:pPr>
            <a:r>
              <a:rPr lang="ar-JO" sz="4400" b="1" kern="0" dirty="0">
                <a:solidFill>
                  <a:srgbClr val="FFFFFF"/>
                </a:solidFill>
                <a:effectLst>
                  <a:glow rad="266700">
                    <a:srgbClr val="000000">
                      <a:alpha val="75000"/>
                    </a:srgbClr>
                  </a:glow>
                  <a:outerShdw blurRad="247650" dist="330200" dir="2700000" algn="tl">
                    <a:srgbClr val="000000"/>
                  </a:outerShdw>
                </a:effectLst>
                <a:latin typeface="Arial" panose="020B0604020202020204" pitchFamily="34" charset="0"/>
                <a:ea typeface="ＭＳ Ｐゴシック" charset="-128"/>
                <a:cs typeface="Arial" panose="020B0604020202020204" pitchFamily="34" charset="0"/>
              </a:rPr>
              <a:t>(6-18)</a:t>
            </a:r>
            <a:endParaRPr kumimoji="0" lang="en-US" sz="4400" b="1" u="none" strike="noStrike" kern="0" cap="none" spc="0" normalizeH="0" baseline="0" noProof="0" dirty="0">
              <a:ln>
                <a:noFill/>
              </a:ln>
              <a:solidFill>
                <a:srgbClr val="FFFFFF"/>
              </a:solidFill>
              <a:effectLst>
                <a:glow rad="266700">
                  <a:srgbClr val="000000">
                    <a:alpha val="75000"/>
                  </a:srgbClr>
                </a:glow>
                <a:outerShdw blurRad="247650" dist="3302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50710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linds(horizontal)">
                                      <p:cBhvr>
                                        <p:cTn id="10" dur="500"/>
                                        <p:tgtEl>
                                          <p:spTgt spid="7">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linds(horizontal)">
                                      <p:cBhvr>
                                        <p:cTn id="1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4" name="Text Box 8"/>
          <p:cNvSpPr txBox="1">
            <a:spLocks noChangeArrowheads="1"/>
          </p:cNvSpPr>
          <p:nvPr/>
        </p:nvSpPr>
        <p:spPr bwMode="auto">
          <a:xfrm>
            <a:off x="78118" y="967369"/>
            <a:ext cx="8951950" cy="286221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البيان الموجز</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تقدم الله الموجه سيادياً لرسالة الملكوت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يهود أورشليم إلى الرومان غير اليهود في تاريخ الكنيسة المبكر يثبت أن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الله مسؤول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 كنيسته ويحث المؤمنين على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الشهادة في كل مكان</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65" name="Text Box 9"/>
          <p:cNvSpPr txBox="1">
            <a:spLocks noChangeArrowheads="1"/>
          </p:cNvSpPr>
          <p:nvPr/>
        </p:nvSpPr>
        <p:spPr bwMode="auto">
          <a:xfrm>
            <a:off x="71846" y="4005064"/>
            <a:ext cx="8964494" cy="2696016"/>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التطبيق</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يوسع الله رسالة ملكوته من خلالك؟</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تتناسب مع هدفه العام لنشر الإنجيل في جميع أنحاء الأرض؟</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6" name="Text Box 10"/>
          <p:cNvSpPr txBox="1">
            <a:spLocks noChangeArrowheads="1"/>
          </p:cNvSpPr>
          <p:nvPr/>
        </p:nvSpPr>
        <p:spPr bwMode="auto">
          <a:xfrm>
            <a:off x="3622695" y="52389"/>
            <a:ext cx="1862796" cy="58466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ar-JO" sz="2400" b="1" dirty="0">
                <a:latin typeface="Arial" panose="020B0604020202020204" pitchFamily="34" charset="0"/>
                <a:ea typeface="ＭＳ Ｐゴシック" charset="0"/>
                <a:cs typeface="Arial" panose="020B0604020202020204" pitchFamily="34" charset="0"/>
              </a:rPr>
              <a:t>التلخيص والتطبيق</a:t>
            </a:r>
            <a:endParaRPr lang="en-US" sz="24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3578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185415"/>
          </a:xfrm>
          <a:effectLst>
            <a:outerShdw blurRad="63500" dist="35921" dir="2700000" algn="ctr" rotWithShape="0">
              <a:schemeClr val="tx2">
                <a:alpha val="74998"/>
              </a:schemeClr>
            </a:outerShdw>
          </a:effectLst>
        </p:spPr>
        <p:txBody>
          <a:bodyPr anchor="t"/>
          <a:lstStyle/>
          <a:p>
            <a:pPr marL="750888" indent="-750888">
              <a:defRPr/>
            </a:pPr>
            <a:r>
              <a:rPr lang="ar-JO" dirty="0">
                <a:effectLst>
                  <a:glow rad="127000">
                    <a:schemeClr val="tx1"/>
                  </a:glow>
                </a:effectLst>
                <a:ea typeface="ＭＳ Ｐゴシック" charset="0"/>
              </a:rPr>
              <a:t>2. تمسك بالنعمة بالتساوي</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a:t>
            </a:r>
            <a:r>
              <a:rPr lang="ar-SA" dirty="0">
                <a:effectLst>
                  <a:glow rad="127000">
                    <a:schemeClr val="tx1"/>
                  </a:glow>
                </a:effectLst>
                <a:ea typeface="ＭＳ Ｐゴシック" charset="0"/>
              </a:rPr>
              <a:t>أعمال الرسل</a:t>
            </a:r>
            <a:r>
              <a:rPr lang="ar-JO" dirty="0">
                <a:effectLst>
                  <a:glow rad="127000">
                    <a:schemeClr val="tx1"/>
                  </a:glow>
                </a:effectLst>
                <a:ea typeface="ＭＳ Ｐゴシック" charset="0"/>
              </a:rPr>
              <a:t> 15: 6-18</a:t>
            </a:r>
            <a:r>
              <a:rPr lang="en-US" dirty="0">
                <a:effectLst>
                  <a:glow rad="127000">
                    <a:schemeClr val="tx1"/>
                  </a:glow>
                </a:effectLst>
                <a:ea typeface="ＭＳ Ｐゴシック" charset="0"/>
              </a:rPr>
              <a:t>) </a:t>
            </a:r>
          </a:p>
        </p:txBody>
      </p:sp>
      <p:pic>
        <p:nvPicPr>
          <p:cNvPr id="3" name="Picture 9" descr="Soldiers">
            <a:extLst>
              <a:ext uri="{FF2B5EF4-FFF2-40B4-BE49-F238E27FC236}">
                <a16:creationId xmlns:a16="http://schemas.microsoft.com/office/drawing/2014/main" id="{CC64DA0C-BBC1-0347-9B8E-255CFBBEB56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10" descr="Jews">
            <a:extLst>
              <a:ext uri="{FF2B5EF4-FFF2-40B4-BE49-F238E27FC236}">
                <a16:creationId xmlns:a16="http://schemas.microsoft.com/office/drawing/2014/main" id="{A19E0EB4-B069-6146-B758-E5A66412539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3B9625BC-3101-8540-9E7F-D41E25967D4C}"/>
              </a:ext>
            </a:extLst>
          </p:cNvPr>
          <p:cNvSpPr txBox="1">
            <a:spLocks noChangeArrowheads="1"/>
          </p:cNvSpPr>
          <p:nvPr/>
        </p:nvSpPr>
        <p:spPr>
          <a:xfrm>
            <a:off x="4151313" y="1676400"/>
            <a:ext cx="2209800" cy="685800"/>
          </a:xfrm>
          <a:prstGeom prst="rect">
            <a:avLst/>
          </a:prstGeom>
          <a:solidFill>
            <a:srgbClr val="000000"/>
          </a:solidFill>
        </p:spPr>
        <p:txBody>
          <a:bodyPr/>
          <a:lst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342882" marR="0" lvl="0" indent="-342882"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3200" b="1" u="none" strike="noStrike" kern="0" cap="none" spc="0" normalizeH="0" baseline="0" noProof="0" dirty="0">
                <a:ln>
                  <a:noFill/>
                </a:ln>
                <a:solidFill>
                  <a:srgbClr val="FFFFFF"/>
                </a:solidFill>
                <a:effectLst>
                  <a:outerShdw blurRad="38100" dist="38100" dir="2700000" algn="tl">
                    <a:srgbClr val="663300"/>
                  </a:outerShdw>
                </a:effectLst>
                <a:uLnTx/>
                <a:uFillTx/>
                <a:latin typeface="Arial" panose="020B0604020202020204" pitchFamily="34" charset="0"/>
                <a:ea typeface="ＭＳ Ｐゴシック" charset="0"/>
                <a:cs typeface="Arial" panose="020B0604020202020204" pitchFamily="34" charset="0"/>
              </a:rPr>
              <a:t>الأمم</a:t>
            </a:r>
            <a:endParaRPr kumimoji="0" lang="en-US" sz="3200" b="1" u="none" strike="noStrike" kern="0" cap="none" spc="0" normalizeH="0" baseline="0" noProof="0" dirty="0">
              <a:ln>
                <a:noFill/>
              </a:ln>
              <a:solidFill>
                <a:srgbClr val="FFFFFF"/>
              </a:solidFill>
              <a:effectLst>
                <a:outerShdw blurRad="38100" dist="38100" dir="2700000" algn="tl">
                  <a:srgbClr val="6633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6">
            <a:extLst>
              <a:ext uri="{FF2B5EF4-FFF2-40B4-BE49-F238E27FC236}">
                <a16:creationId xmlns:a16="http://schemas.microsoft.com/office/drawing/2014/main" id="{42C8B85E-4779-1845-9842-D8243FE55C33}"/>
              </a:ext>
            </a:extLst>
          </p:cNvPr>
          <p:cNvSpPr>
            <a:spLocks noChangeArrowheads="1"/>
          </p:cNvSpPr>
          <p:nvPr/>
        </p:nvSpPr>
        <p:spPr bwMode="auto">
          <a:xfrm>
            <a:off x="1905000" y="2327275"/>
            <a:ext cx="1828800" cy="2016125"/>
          </a:xfrm>
          <a:prstGeom prst="rect">
            <a:avLst/>
          </a:prstGeom>
          <a:solidFill>
            <a:srgbClr val="FF0000"/>
          </a:solid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إله واحد</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محرمات كثيرة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Rectangle 7">
            <a:extLst>
              <a:ext uri="{FF2B5EF4-FFF2-40B4-BE49-F238E27FC236}">
                <a16:creationId xmlns:a16="http://schemas.microsoft.com/office/drawing/2014/main" id="{65A68BC1-FB8A-5B47-9848-5C0B90CF9517}"/>
              </a:ext>
            </a:extLst>
          </p:cNvPr>
          <p:cNvSpPr>
            <a:spLocks noChangeArrowheads="1"/>
          </p:cNvSpPr>
          <p:nvPr/>
        </p:nvSpPr>
        <p:spPr bwMode="auto">
          <a:xfrm>
            <a:off x="4151313" y="2362200"/>
            <a:ext cx="1828800" cy="2016125"/>
          </a:xfrm>
          <a:prstGeom prst="rect">
            <a:avLst/>
          </a:prstGeom>
          <a:solidFill>
            <a:srgbClr val="FF0000"/>
          </a:solid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آلهة كثيرة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محرمات قليلة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 name="Rectangle 4">
            <a:extLst>
              <a:ext uri="{FF2B5EF4-FFF2-40B4-BE49-F238E27FC236}">
                <a16:creationId xmlns:a16="http://schemas.microsoft.com/office/drawing/2014/main" id="{AE19C2DD-F329-A24A-81F6-2BE79359EA13}"/>
              </a:ext>
            </a:extLst>
          </p:cNvPr>
          <p:cNvSpPr txBox="1">
            <a:spLocks noChangeArrowheads="1"/>
          </p:cNvSpPr>
          <p:nvPr/>
        </p:nvSpPr>
        <p:spPr bwMode="auto">
          <a:xfrm>
            <a:off x="1524000" y="1676400"/>
            <a:ext cx="2209800" cy="685800"/>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bg1"/>
                </a:solidFill>
                <a:latin typeface="Arial"/>
                <a:ea typeface="ＭＳ Ｐゴシック" pitchFamily="-108" charset="-128"/>
                <a:cs typeface="Arial"/>
              </a:defRPr>
            </a:lvl1pPr>
            <a:lvl2pPr marL="457177" indent="0" algn="ctr" rtl="0" eaLnBrk="0" fontAlgn="base" hangingPunct="0">
              <a:spcBef>
                <a:spcPct val="20000"/>
              </a:spcBef>
              <a:spcAft>
                <a:spcPct val="0"/>
              </a:spcAft>
              <a:buNone/>
              <a:defRPr sz="2800">
                <a:solidFill>
                  <a:schemeClr val="bg1"/>
                </a:solidFill>
                <a:latin typeface="Arial"/>
                <a:ea typeface="ＭＳ Ｐゴシック" pitchFamily="-112" charset="-128"/>
                <a:cs typeface="Arial"/>
              </a:defRPr>
            </a:lvl2pPr>
            <a:lvl3pPr marL="914353" indent="0" algn="ctr" rtl="0" eaLnBrk="0" fontAlgn="base" hangingPunct="0">
              <a:spcBef>
                <a:spcPct val="20000"/>
              </a:spcBef>
              <a:spcAft>
                <a:spcPct val="0"/>
              </a:spcAft>
              <a:buNone/>
              <a:defRPr sz="2400">
                <a:solidFill>
                  <a:schemeClr val="bg1"/>
                </a:solidFill>
                <a:latin typeface="Arial"/>
                <a:ea typeface="ＭＳ Ｐゴシック" charset="0"/>
                <a:cs typeface="Arial"/>
              </a:defRPr>
            </a:lvl3pPr>
            <a:lvl4pPr marL="1371530" indent="0" algn="ctr" rtl="0" eaLnBrk="0" fontAlgn="base" hangingPunct="0">
              <a:spcBef>
                <a:spcPct val="20000"/>
              </a:spcBef>
              <a:spcAft>
                <a:spcPct val="0"/>
              </a:spcAft>
              <a:buNone/>
              <a:defRPr sz="2000">
                <a:solidFill>
                  <a:schemeClr val="bg1"/>
                </a:solidFill>
                <a:latin typeface="Arial"/>
                <a:ea typeface="Geneva" charset="-128"/>
                <a:cs typeface="Arial"/>
              </a:defRPr>
            </a:lvl4pPr>
            <a:lvl5pPr marL="1828706" indent="0" algn="ctr" rtl="0" eaLnBrk="0" fontAlgn="base" hangingPunct="0">
              <a:spcBef>
                <a:spcPct val="20000"/>
              </a:spcBef>
              <a:spcAft>
                <a:spcPct val="0"/>
              </a:spcAft>
              <a:buNone/>
              <a:defRPr sz="2000">
                <a:solidFill>
                  <a:schemeClr val="bg1"/>
                </a:solidFill>
                <a:latin typeface="Arial"/>
                <a:ea typeface="ＭＳ Ｐゴシック" charset="-128"/>
                <a:cs typeface="Arial"/>
              </a:defRPr>
            </a:lvl5pPr>
            <a:lvl6pPr marL="2285883" indent="0" algn="ctr" rtl="0" eaLnBrk="0" fontAlgn="base" hangingPunct="0">
              <a:spcBef>
                <a:spcPct val="20000"/>
              </a:spcBef>
              <a:spcAft>
                <a:spcPct val="0"/>
              </a:spcAft>
              <a:buNone/>
              <a:defRPr sz="2000">
                <a:solidFill>
                  <a:schemeClr val="tx1"/>
                </a:solidFill>
                <a:latin typeface="+mn-lt"/>
                <a:ea typeface="ＭＳ Ｐゴシック" pitchFamily="-112" charset="-128"/>
              </a:defRPr>
            </a:lvl6pPr>
            <a:lvl7pPr marL="2743060" indent="0" algn="ctr" rtl="0" eaLnBrk="0" fontAlgn="base" hangingPunct="0">
              <a:spcBef>
                <a:spcPct val="20000"/>
              </a:spcBef>
              <a:spcAft>
                <a:spcPct val="0"/>
              </a:spcAft>
              <a:buNone/>
              <a:defRPr sz="2000">
                <a:solidFill>
                  <a:schemeClr val="tx1"/>
                </a:solidFill>
                <a:latin typeface="+mn-lt"/>
                <a:ea typeface="ＭＳ Ｐゴシック" pitchFamily="-112" charset="-128"/>
              </a:defRPr>
            </a:lvl7pPr>
            <a:lvl8pPr marL="3200236" indent="0" algn="ctr" rtl="0" eaLnBrk="0" fontAlgn="base" hangingPunct="0">
              <a:spcBef>
                <a:spcPct val="20000"/>
              </a:spcBef>
              <a:spcAft>
                <a:spcPct val="0"/>
              </a:spcAft>
              <a:buNone/>
              <a:defRPr sz="2000">
                <a:solidFill>
                  <a:schemeClr val="tx1"/>
                </a:solidFill>
                <a:latin typeface="+mn-lt"/>
                <a:ea typeface="ＭＳ Ｐゴシック" pitchFamily="-112" charset="-128"/>
              </a:defRPr>
            </a:lvl8pPr>
            <a:lvl9pPr marL="3657413" indent="0" algn="ctr" rtl="0" eaLnBrk="0" fontAlgn="base" hangingPunct="0">
              <a:spcBef>
                <a:spcPct val="20000"/>
              </a:spcBef>
              <a:spcAft>
                <a:spcPct val="0"/>
              </a:spcAft>
              <a:buNone/>
              <a:defRPr sz="2000">
                <a:solidFill>
                  <a:schemeClr val="tx1"/>
                </a:solidFill>
                <a:latin typeface="+mn-lt"/>
                <a:ea typeface="ＭＳ Ｐゴシック" pitchFamily="-112" charset="-128"/>
              </a:defRPr>
            </a:lvl9p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3200" b="1" u="none" strike="noStrike" kern="0" cap="none" spc="0" normalizeH="0" baseline="0" noProof="0" dirty="0">
                <a:ln>
                  <a:noFill/>
                </a:ln>
                <a:solidFill>
                  <a:srgbClr val="FFFFFF"/>
                </a:solidFill>
                <a:effectLst>
                  <a:outerShdw blurRad="38100" dist="38100" dir="2700000" algn="tl">
                    <a:srgbClr val="663300"/>
                  </a:outerShdw>
                </a:effectLst>
                <a:uLnTx/>
                <a:uFillTx/>
                <a:latin typeface="Arial" panose="020B0604020202020204" pitchFamily="34" charset="0"/>
                <a:ea typeface="ＭＳ Ｐゴシック" charset="0"/>
                <a:cs typeface="Arial" panose="020B0604020202020204" pitchFamily="34" charset="0"/>
              </a:rPr>
              <a:t>اليهود</a:t>
            </a:r>
            <a:endParaRPr kumimoji="0" lang="en-US" sz="3200" b="1" u="none" strike="noStrike" kern="0" cap="none" spc="0" normalizeH="0" baseline="0" noProof="0" dirty="0">
              <a:ln>
                <a:noFill/>
              </a:ln>
              <a:solidFill>
                <a:srgbClr val="FFFFFF"/>
              </a:solidFill>
              <a:effectLst>
                <a:outerShdw blurRad="38100" dist="38100" dir="2700000" algn="tl">
                  <a:srgbClr val="6633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04231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P spid="7"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593511"/>
            <a:ext cx="9144000" cy="226448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أكد مجمع أورشليم أن الخلاص بالإيمان لليهود والأمم على السواء (أعمال الرسل 15: 6-18)</a:t>
            </a:r>
            <a:endParaRPr lang="en-US" sz="4000" dirty="0">
              <a:effectLst>
                <a:glow rad="127000">
                  <a:schemeClr val="tx1"/>
                </a:glow>
              </a:effectLst>
              <a:ea typeface="ＭＳ Ｐゴシック" charset="0"/>
            </a:endParaRPr>
          </a:p>
        </p:txBody>
      </p:sp>
      <p:pic>
        <p:nvPicPr>
          <p:cNvPr id="5" name="Picture 4">
            <a:extLst>
              <a:ext uri="{FF2B5EF4-FFF2-40B4-BE49-F238E27FC236}">
                <a16:creationId xmlns:a16="http://schemas.microsoft.com/office/drawing/2014/main" id="{D9241E25-856C-F549-B872-DD712869E22D}"/>
              </a:ext>
            </a:extLst>
          </p:cNvPr>
          <p:cNvPicPr>
            <a:picLocks noChangeAspect="1"/>
          </p:cNvPicPr>
          <p:nvPr/>
        </p:nvPicPr>
        <p:blipFill rotWithShape="1">
          <a:blip r:embed="rId3"/>
          <a:srcRect t="10141" b="10047"/>
          <a:stretch/>
        </p:blipFill>
        <p:spPr>
          <a:xfrm>
            <a:off x="0" y="32268"/>
            <a:ext cx="9144000" cy="4561243"/>
          </a:xfrm>
          <a:prstGeom prst="rect">
            <a:avLst/>
          </a:prstGeom>
        </p:spPr>
      </p:pic>
      <p:sp>
        <p:nvSpPr>
          <p:cNvPr id="4" name="Rectangle 2">
            <a:extLst>
              <a:ext uri="{FF2B5EF4-FFF2-40B4-BE49-F238E27FC236}">
                <a16:creationId xmlns:a16="http://schemas.microsoft.com/office/drawing/2014/main" id="{E5BA9F88-4318-1B47-953E-7FDD953E89C2}"/>
              </a:ext>
            </a:extLst>
          </p:cNvPr>
          <p:cNvSpPr txBox="1">
            <a:spLocks noChangeArrowheads="1"/>
          </p:cNvSpPr>
          <p:nvPr/>
        </p:nvSpPr>
        <p:spPr bwMode="auto">
          <a:xfrm>
            <a:off x="0" y="947560"/>
            <a:ext cx="9144000" cy="1381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ولم يميز بيننا وبينهم بشيء، إذ طهر ب</a:t>
            </a:r>
            <a:r>
              <a:rPr lang="ar-JO" sz="32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الإيمان</a:t>
            </a: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قلوبهم (9)</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78936FA3-1C14-E045-BA6C-B723BB3C17C0}"/>
              </a:ext>
            </a:extLst>
          </p:cNvPr>
          <p:cNvSpPr txBox="1">
            <a:spLocks noChangeArrowheads="1"/>
          </p:cNvSpPr>
          <p:nvPr/>
        </p:nvSpPr>
        <p:spPr bwMode="auto">
          <a:xfrm>
            <a:off x="0" y="2606239"/>
            <a:ext cx="9144000" cy="1381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لكن ب</a:t>
            </a:r>
            <a:r>
              <a:rPr lang="ar-JO" sz="32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نعمة</a:t>
            </a: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الرب يسوع المسيح نؤمن أن نخلص كما أولئك أيضاً (11)</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9170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4"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1" name="Rectangle 5"/>
          <p:cNvSpPr>
            <a:spLocks noGrp="1" noChangeArrowheads="1"/>
          </p:cNvSpPr>
          <p:nvPr>
            <p:ph type="body" sz="half" idx="2"/>
          </p:nvPr>
        </p:nvSpPr>
        <p:spPr>
          <a:xfrm>
            <a:off x="4267200" y="1676400"/>
            <a:ext cx="2209800" cy="685800"/>
          </a:xfrm>
          <a:solidFill>
            <a:srgbClr val="000000"/>
          </a:solidFill>
        </p:spPr>
        <p:txBody>
          <a:bodyPr/>
          <a:lstStyle/>
          <a:p>
            <a:pPr algn="ctr" eaLnBrk="1" hangingPunct="1">
              <a:buFont typeface="Wingdings" charset="0"/>
              <a:buNone/>
              <a:defRPr/>
            </a:pPr>
            <a:r>
              <a:rPr lang="en-US" sz="3200" b="1" dirty="0">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rPr>
              <a:t>Gentiles</a:t>
            </a:r>
          </a:p>
        </p:txBody>
      </p:sp>
      <p:sp>
        <p:nvSpPr>
          <p:cNvPr id="34822" name="Rectangle 6"/>
          <p:cNvSpPr>
            <a:spLocks noChangeArrowheads="1"/>
          </p:cNvSpPr>
          <p:nvPr/>
        </p:nvSpPr>
        <p:spPr bwMode="auto">
          <a:xfrm>
            <a:off x="1905000" y="2327275"/>
            <a:ext cx="1828800" cy="2244725"/>
          </a:xfrm>
          <a:prstGeom prst="rect">
            <a:avLst/>
          </a:prstGeom>
          <a:solidFill>
            <a:srgbClr val="FF0000"/>
          </a:solid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
                <a:srgbClr val="FFCC66"/>
              </a:buClr>
              <a:buSzPct val="65000"/>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إله </a:t>
            </a:r>
          </a:p>
          <a:p>
            <a:pPr marL="0" marR="0" lvl="0" indent="0" algn="ctr" defTabSz="914400" rtl="0" eaLnBrk="1" fontAlgn="base" latinLnBrk="0" hangingPunct="1">
              <a:lnSpc>
                <a:spcPct val="100000"/>
              </a:lnSpc>
              <a:spcBef>
                <a:spcPct val="0"/>
              </a:spcBef>
              <a:spcAft>
                <a:spcPct val="0"/>
              </a:spcAft>
              <a:buClr>
                <a:srgbClr val="FFCC66"/>
              </a:buClr>
              <a:buSzPct val="65000"/>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واحد</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
                <a:srgbClr val="FFCC66"/>
              </a:buClr>
              <a:buSzPct val="65000"/>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الحب فوق المحرمات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1077" name="Rectangle 9"/>
          <p:cNvSpPr>
            <a:spLocks noChangeArrowheads="1"/>
          </p:cNvSpPr>
          <p:nvPr/>
        </p:nvSpPr>
        <p:spPr bwMode="auto">
          <a:xfrm>
            <a:off x="3657600" y="0"/>
            <a:ext cx="6096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820" name="Rectangle 4"/>
          <p:cNvSpPr>
            <a:spLocks noGrp="1" noChangeArrowheads="1"/>
          </p:cNvSpPr>
          <p:nvPr>
            <p:ph type="title"/>
          </p:nvPr>
        </p:nvSpPr>
        <p:spPr>
          <a:xfrm>
            <a:off x="0" y="277813"/>
            <a:ext cx="9144000" cy="1143000"/>
          </a:xfrm>
        </p:spPr>
        <p:txBody>
          <a:bodyPr/>
          <a:lstStyle/>
          <a:p>
            <a:pPr eaLnBrk="1" hangingPunct="1">
              <a:defRPr/>
            </a:pPr>
            <a:r>
              <a:rPr lang="ar-JO" sz="4000" kern="1200" dirty="0">
                <a:solidFill>
                  <a:schemeClr val="tx1"/>
                </a:solidFill>
                <a:ea typeface="ＭＳ Ｐゴシック" charset="0"/>
                <a:cs typeface="Arial" panose="020B0604020202020204" pitchFamily="34" charset="0"/>
              </a:rPr>
              <a:t>الصليب يجعل العرق غير ذي صلة</a:t>
            </a:r>
            <a:endParaRPr lang="en-US" sz="4000" kern="1200" dirty="0">
              <a:solidFill>
                <a:schemeClr val="tx1"/>
              </a:solidFill>
              <a:ea typeface="ＭＳ Ｐゴシック" charset="0"/>
              <a:cs typeface="Arial" panose="020B0604020202020204" pitchFamily="34" charset="0"/>
            </a:endParaRPr>
          </a:p>
        </p:txBody>
      </p:sp>
      <p:sp>
        <p:nvSpPr>
          <p:cNvPr id="34824" name="Rectangle 8"/>
          <p:cNvSpPr>
            <a:spLocks noGrp="1" noChangeArrowheads="1"/>
          </p:cNvSpPr>
          <p:nvPr>
            <p:ph type="body" sz="half" idx="1"/>
          </p:nvPr>
        </p:nvSpPr>
        <p:spPr>
          <a:xfrm>
            <a:off x="1524000" y="1676400"/>
            <a:ext cx="4953000" cy="685800"/>
          </a:xfrm>
          <a:solidFill>
            <a:srgbClr val="000000"/>
          </a:solidFill>
        </p:spPr>
        <p:txBody>
          <a:bodyPr/>
          <a:lstStyle/>
          <a:p>
            <a:pPr algn="ctr" eaLnBrk="1" hangingPunct="1">
              <a:spcBef>
                <a:spcPct val="0"/>
              </a:spcBef>
              <a:buNone/>
              <a:defRPr/>
            </a:pPr>
            <a:r>
              <a:rPr lang="ar-JO" sz="4000" b="1" kern="1200" dirty="0">
                <a:latin typeface="Arial" panose="020B0604020202020204" pitchFamily="34" charset="0"/>
                <a:ea typeface="ＭＳ Ｐゴシック" charset="0"/>
                <a:cs typeface="Arial" panose="020B0604020202020204" pitchFamily="34" charset="0"/>
              </a:rPr>
              <a:t>وحدة اليهود والأمم</a:t>
            </a:r>
            <a:endParaRPr lang="en-US" sz="4000" b="1" kern="1200" dirty="0">
              <a:latin typeface="Arial" panose="020B0604020202020204" pitchFamily="34" charset="0"/>
              <a:ea typeface="ＭＳ Ｐゴシック" charset="0"/>
              <a:cs typeface="Arial" panose="020B0604020202020204" pitchFamily="34" charset="0"/>
            </a:endParaRPr>
          </a:p>
        </p:txBody>
      </p:sp>
      <p:sp>
        <p:nvSpPr>
          <p:cNvPr id="34827" name="Text Box 11"/>
          <p:cNvSpPr txBox="1">
            <a:spLocks noChangeArrowheads="1"/>
          </p:cNvSpPr>
          <p:nvPr/>
        </p:nvSpPr>
        <p:spPr bwMode="auto">
          <a:xfrm rot="-766274">
            <a:off x="4116231" y="4339630"/>
            <a:ext cx="4911166" cy="2062103"/>
          </a:xfrm>
          <a:prstGeom prst="rect">
            <a:avLst/>
          </a:prstGeom>
          <a:gradFill rotWithShape="1">
            <a:gsLst>
              <a:gs pos="0">
                <a:srgbClr val="242052"/>
              </a:gs>
              <a:gs pos="50000">
                <a:srgbClr val="4E46B2"/>
              </a:gs>
              <a:gs pos="100000">
                <a:srgbClr val="24205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لا يوجد يهودي ولا يوناني، لا عبد ولا حر، لا ذكر ولا أنثى، لأنكم كلكم واحد في المسيح يسوع.</a:t>
            </a: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غلاطية : ٣: ٢٨</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1082" name="Text Box 12"/>
          <p:cNvSpPr txBox="1">
            <a:spLocks noChangeArrowheads="1"/>
          </p:cNvSpPr>
          <p:nvPr/>
        </p:nvSpPr>
        <p:spPr bwMode="auto">
          <a:xfrm>
            <a:off x="8397875" y="8255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١٠٧</a:t>
            </a:r>
          </a:p>
        </p:txBody>
      </p:sp>
      <p:sp>
        <p:nvSpPr>
          <p:cNvPr id="12" name="Rectangle 6"/>
          <p:cNvSpPr>
            <a:spLocks noChangeArrowheads="1"/>
          </p:cNvSpPr>
          <p:nvPr/>
        </p:nvSpPr>
        <p:spPr bwMode="auto">
          <a:xfrm>
            <a:off x="4267200" y="2362200"/>
            <a:ext cx="1828800" cy="2244725"/>
          </a:xfrm>
          <a:prstGeom prst="rect">
            <a:avLst/>
          </a:prstGeom>
          <a:solidFill>
            <a:srgbClr val="FF0000"/>
          </a:solid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
                <a:srgbClr val="FFCC66"/>
              </a:buClr>
              <a:buSzPct val="65000"/>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إله </a:t>
            </a:r>
          </a:p>
          <a:p>
            <a:pPr marL="0" marR="0" lvl="0" indent="0" algn="ctr" defTabSz="914400" rtl="0" eaLnBrk="1" fontAlgn="base" latinLnBrk="0" hangingPunct="1">
              <a:lnSpc>
                <a:spcPct val="100000"/>
              </a:lnSpc>
              <a:spcBef>
                <a:spcPct val="0"/>
              </a:spcBef>
              <a:spcAft>
                <a:spcPct val="0"/>
              </a:spcAft>
              <a:buClr>
                <a:srgbClr val="FFCC66"/>
              </a:buClr>
              <a:buSzPct val="65000"/>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واحد</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
                <a:srgbClr val="FFCC66"/>
              </a:buClr>
              <a:buSzPct val="65000"/>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الحب فوق المحرمات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8633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4827">
                                            <p:bg/>
                                          </p:spTgt>
                                        </p:tgtEl>
                                        <p:attrNameLst>
                                          <p:attrName>style.visibility</p:attrName>
                                        </p:attrNameLst>
                                      </p:cBhvr>
                                      <p:to>
                                        <p:strVal val="visible"/>
                                      </p:to>
                                    </p:set>
                                    <p:anim calcmode="lin" valueType="num">
                                      <p:cBhvr>
                                        <p:cTn id="7" dur="1000" fill="hold"/>
                                        <p:tgtEl>
                                          <p:spTgt spid="34827">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4827">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4827">
                                            <p:bg/>
                                          </p:spTgt>
                                        </p:tgtEl>
                                        <p:attrNameLst>
                                          <p:attrName>ppt_y</p:attrName>
                                        </p:attrNameLst>
                                      </p:cBhvr>
                                      <p:tavLst>
                                        <p:tav tm="0">
                                          <p:val>
                                            <p:strVal val="#ppt_y"/>
                                          </p:val>
                                        </p:tav>
                                        <p:tav tm="100000">
                                          <p:val>
                                            <p:strVal val="#ppt_y"/>
                                          </p:val>
                                        </p:tav>
                                      </p:tavLst>
                                    </p:anim>
                                    <p:animEffect transition="in" filter="fade">
                                      <p:cBhvr>
                                        <p:cTn id="10" dur="1000"/>
                                        <p:tgtEl>
                                          <p:spTgt spid="34827">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34827">
                                            <p:txEl>
                                              <p:pRg st="0" end="0"/>
                                            </p:txEl>
                                          </p:spTgt>
                                        </p:tgtEl>
                                        <p:attrNameLst>
                                          <p:attrName>style.visibility</p:attrName>
                                        </p:attrNameLst>
                                      </p:cBhvr>
                                      <p:to>
                                        <p:strVal val="visible"/>
                                      </p:to>
                                    </p:set>
                                    <p:anim calcmode="lin" valueType="num">
                                      <p:cBhvr>
                                        <p:cTn id="13" dur="1000" fill="hold"/>
                                        <p:tgtEl>
                                          <p:spTgt spid="34827">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4827">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4827">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34827">
                                            <p:txEl>
                                              <p:pRg st="0" end="0"/>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34827">
                                            <p:txEl>
                                              <p:pRg st="1" end="1"/>
                                            </p:txEl>
                                          </p:spTgt>
                                        </p:tgtEl>
                                        <p:attrNameLst>
                                          <p:attrName>style.visibility</p:attrName>
                                        </p:attrNameLst>
                                      </p:cBhvr>
                                      <p:to>
                                        <p:strVal val="visible"/>
                                      </p:to>
                                    </p:set>
                                    <p:anim calcmode="lin" valueType="num">
                                      <p:cBhvr>
                                        <p:cTn id="19" dur="1000" fill="hold"/>
                                        <p:tgtEl>
                                          <p:spTgt spid="34827">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34827">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34827">
                                            <p:txEl>
                                              <p:pRg st="1" end="1"/>
                                            </p:txEl>
                                          </p:spTgt>
                                        </p:tgtEl>
                                        <p:attrNameLst>
                                          <p:attrName>ppt_y</p:attrName>
                                        </p:attrNameLst>
                                      </p:cBhvr>
                                      <p:tavLst>
                                        <p:tav tm="0">
                                          <p:val>
                                            <p:strVal val="#ppt_y"/>
                                          </p:val>
                                        </p:tav>
                                        <p:tav tm="100000">
                                          <p:val>
                                            <p:strVal val="#ppt_y"/>
                                          </p:val>
                                        </p:tav>
                                      </p:tavLst>
                                    </p:anim>
                                    <p:animEffect transition="in" filter="fade">
                                      <p:cBhvr>
                                        <p:cTn id="22" dur="1000"/>
                                        <p:tgtEl>
                                          <p:spTgt spid="348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build="allAtOnce"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هل أنت ملتزم بالناموس؟</a:t>
            </a:r>
            <a:endParaRPr lang="en-US" sz="5400" dirty="0">
              <a:effectLst>
                <a:glow rad="127000">
                  <a:schemeClr val="tx1"/>
                </a:glow>
              </a:effectLst>
              <a:ea typeface="ＭＳ Ｐゴシック" charset="0"/>
            </a:endParaRPr>
          </a:p>
        </p:txBody>
      </p:sp>
      <p:pic>
        <p:nvPicPr>
          <p:cNvPr id="3" name="Picture 2" descr="Second Amendment Foundation: Don't penalize law-abiding gun owners">
            <a:extLst>
              <a:ext uri="{FF2B5EF4-FFF2-40B4-BE49-F238E27FC236}">
                <a16:creationId xmlns:a16="http://schemas.microsoft.com/office/drawing/2014/main" id="{CB3CE58F-C9F3-624F-BDA0-0D047D267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35204"/>
            <a:ext cx="8382000" cy="473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7318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8200"/>
            </a:gs>
            <a:gs pos="10001">
              <a:srgbClr val="FF0000"/>
            </a:gs>
            <a:gs pos="35001">
              <a:srgbClr val="BA0066"/>
            </a:gs>
            <a:gs pos="70000">
              <a:srgbClr val="66008F"/>
            </a:gs>
            <a:gs pos="100000">
              <a:srgbClr val="000082"/>
            </a:gs>
          </a:gsLst>
          <a:lin ang="2700000" scaled="1"/>
        </a:gradFill>
        <a:effectLst/>
      </p:bgPr>
    </p:bg>
    <p:spTree>
      <p:nvGrpSpPr>
        <p:cNvPr id="1" name=""/>
        <p:cNvGrpSpPr/>
        <p:nvPr/>
      </p:nvGrpSpPr>
      <p:grpSpPr>
        <a:xfrm>
          <a:off x="0" y="0"/>
          <a:ext cx="0" cy="0"/>
          <a:chOff x="0" y="0"/>
          <a:chExt cx="0" cy="0"/>
        </a:xfrm>
      </p:grpSpPr>
      <p:sp>
        <p:nvSpPr>
          <p:cNvPr id="289794" name="WordArt 2" descr="Sand"/>
          <p:cNvSpPr>
            <a:spLocks noChangeArrowheads="1" noChangeShapeType="1" noTextEdit="1"/>
          </p:cNvSpPr>
          <p:nvPr/>
        </p:nvSpPr>
        <p:spPr bwMode="auto">
          <a:xfrm>
            <a:off x="2971800" y="2343150"/>
            <a:ext cx="3219450" cy="154305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7200" b="1" i="0" u="none" strike="noStrike" kern="10" cap="none" spc="0" normalizeH="0" baseline="0" noProof="0" dirty="0">
                <a:ln>
                  <a:noFill/>
                </a:ln>
                <a:blipFill dpi="0" rotWithShape="0">
                  <a:blip r:embed="rId3"/>
                  <a:srcRect/>
                  <a:tile tx="0" ty="0" sx="100000" sy="100000" flip="none" algn="tl"/>
                </a:blipFill>
                <a:effectLst>
                  <a:outerShdw blurRad="63500" dist="38099" dir="2700000" algn="ctr" rotWithShape="0">
                    <a:srgbClr val="C0C0C0">
                      <a:alpha val="74997"/>
                    </a:srgbClr>
                  </a:outerShdw>
                </a:effectLst>
                <a:uLnTx/>
                <a:uFillTx/>
                <a:latin typeface="Verdana"/>
                <a:ea typeface="Verdana"/>
                <a:cs typeface="Verdana"/>
              </a:rPr>
              <a:t>الناموس</a:t>
            </a:r>
            <a:endParaRPr kumimoji="0" lang="en-US" sz="7200" b="1" i="0" u="none" strike="noStrike" kern="10" cap="none" spc="0" normalizeH="0" baseline="0" noProof="0" dirty="0">
              <a:ln>
                <a:noFill/>
              </a:ln>
              <a:blipFill dpi="0" rotWithShape="0">
                <a:blip r:embed="rId3"/>
                <a:srcRect/>
                <a:tile tx="0" ty="0" sx="100000" sy="100000" flip="none" algn="tl"/>
              </a:blipFill>
              <a:effectLst>
                <a:outerShdw blurRad="63500" dist="38099" dir="2700000" algn="ctr" rotWithShape="0">
                  <a:srgbClr val="C0C0C0">
                    <a:alpha val="74997"/>
                  </a:srgbClr>
                </a:outerShdw>
              </a:effectLst>
              <a:uLnTx/>
              <a:uFillTx/>
              <a:latin typeface="Verdana"/>
              <a:ea typeface="Verdana"/>
              <a:cs typeface="Verdana"/>
            </a:endParaRPr>
          </a:p>
        </p:txBody>
      </p:sp>
      <p:sp>
        <p:nvSpPr>
          <p:cNvPr id="101379" name="Text Box 3"/>
          <p:cNvSpPr txBox="1">
            <a:spLocks noChangeArrowheads="1"/>
          </p:cNvSpPr>
          <p:nvPr/>
        </p:nvSpPr>
        <p:spPr bwMode="auto">
          <a:xfrm>
            <a:off x="381000" y="304800"/>
            <a:ext cx="1905000" cy="954107"/>
          </a:xfrm>
          <a:prstGeom prst="rect">
            <a:avLst/>
          </a:prstGeom>
          <a:solidFill>
            <a:srgbClr val="0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نعيش تحت الناموس؟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1380" name="Text Box 4"/>
          <p:cNvSpPr txBox="1">
            <a:spLocks noChangeArrowheads="1"/>
          </p:cNvSpPr>
          <p:nvPr/>
        </p:nvSpPr>
        <p:spPr bwMode="auto">
          <a:xfrm>
            <a:off x="3657600" y="304800"/>
            <a:ext cx="1905000" cy="954107"/>
          </a:xfrm>
          <a:prstGeom prst="rect">
            <a:avLst/>
          </a:prstGeom>
          <a:solidFill>
            <a:srgbClr val="8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يمكنني أكل الخنزير؟</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1381" name="Text Box 5"/>
          <p:cNvSpPr txBox="1">
            <a:spLocks noChangeArrowheads="1"/>
          </p:cNvSpPr>
          <p:nvPr/>
        </p:nvSpPr>
        <p:spPr bwMode="auto">
          <a:xfrm>
            <a:off x="6324600" y="304800"/>
            <a:ext cx="2362200" cy="954107"/>
          </a:xfrm>
          <a:prstGeom prst="rect">
            <a:avLst/>
          </a:prstGeom>
          <a:solidFill>
            <a:srgbClr val="660066"/>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هل يجب أن أطيع السبت؟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1382" name="Text Box 6"/>
          <p:cNvSpPr txBox="1">
            <a:spLocks noChangeArrowheads="1"/>
          </p:cNvSpPr>
          <p:nvPr/>
        </p:nvSpPr>
        <p:spPr bwMode="auto">
          <a:xfrm>
            <a:off x="381000" y="3792538"/>
            <a:ext cx="2590800" cy="954107"/>
          </a:xfrm>
          <a:prstGeom prst="rect">
            <a:avLst/>
          </a:prstGeom>
          <a:solidFill>
            <a:srgbClr val="0000FF"/>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يرتبط الناموس بنا؟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1383" name="Text Box 7"/>
          <p:cNvSpPr txBox="1">
            <a:spLocks noChangeArrowheads="1"/>
          </p:cNvSpPr>
          <p:nvPr/>
        </p:nvSpPr>
        <p:spPr bwMode="auto">
          <a:xfrm>
            <a:off x="6553200" y="3124200"/>
            <a:ext cx="2286000" cy="1815882"/>
          </a:xfrm>
          <a:prstGeom prst="rect">
            <a:avLst/>
          </a:prstGeom>
          <a:solidFill>
            <a:srgbClr val="00009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هل يمكن للمسيحيين تناول الدم (مثل يونغ تاو فو، سجق الدم)؟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101384" name="Text Box 8"/>
          <p:cNvSpPr txBox="1">
            <a:spLocks noChangeArrowheads="1"/>
          </p:cNvSpPr>
          <p:nvPr/>
        </p:nvSpPr>
        <p:spPr bwMode="auto">
          <a:xfrm>
            <a:off x="3419872" y="4419600"/>
            <a:ext cx="2868386" cy="954107"/>
          </a:xfrm>
          <a:prstGeom prst="rect">
            <a:avLst/>
          </a:prstGeom>
          <a:solidFill>
            <a:schemeClr val="tx2">
              <a:lumMod val="85000"/>
              <a:lumOff val="15000"/>
            </a:schemeClr>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يطلب الله العشور مني؟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1385" name="Rectangle 9"/>
          <p:cNvSpPr>
            <a:spLocks noGrp="1" noChangeArrowheads="1"/>
          </p:cNvSpPr>
          <p:nvPr>
            <p:ph type="title"/>
          </p:nvPr>
        </p:nvSpPr>
        <p:spPr>
          <a:xfrm>
            <a:off x="533400" y="2133600"/>
            <a:ext cx="7772400" cy="1143000"/>
          </a:xfrm>
        </p:spPr>
        <p:txBody>
          <a:bodyPr/>
          <a:lstStyle/>
          <a:p>
            <a:pPr eaLnBrk="1" hangingPunct="1">
              <a:defRPr/>
            </a:pPr>
            <a:r>
              <a:rPr lang="ar-JO"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ماذا تعتقد؟</a:t>
            </a:r>
            <a:endPar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9270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300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0" fill="hold"/>
                                        <p:tgtEl>
                                          <p:spTgt spid="101379"/>
                                        </p:tgtEl>
                                        <p:attrNameLst>
                                          <p:attrName>ppt_x</p:attrName>
                                        </p:attrNameLst>
                                      </p:cBhvr>
                                      <p:tavLst>
                                        <p:tav tm="0">
                                          <p:val>
                                            <p:strVal val="0-#ppt_w/2"/>
                                          </p:val>
                                        </p:tav>
                                        <p:tav tm="100000">
                                          <p:val>
                                            <p:strVal val="#ppt_x"/>
                                          </p:val>
                                        </p:tav>
                                      </p:tavLst>
                                    </p:anim>
                                    <p:anim calcmode="lin" valueType="num">
                                      <p:cBhvr additive="base">
                                        <p:cTn id="8" dur="5000" fill="hold"/>
                                        <p:tgtEl>
                                          <p:spTgt spid="1013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0"/>
                            </p:stCondLst>
                            <p:childTnLst>
                              <p:par>
                                <p:cTn id="10" presetID="7" presetClass="entr" presetSubtype="1" fill="hold" grpId="0" nodeType="after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additive="base">
                                        <p:cTn id="12" dur="5000" fill="hold"/>
                                        <p:tgtEl>
                                          <p:spTgt spid="101380"/>
                                        </p:tgtEl>
                                        <p:attrNameLst>
                                          <p:attrName>ppt_x</p:attrName>
                                        </p:attrNameLst>
                                      </p:cBhvr>
                                      <p:tavLst>
                                        <p:tav tm="0">
                                          <p:val>
                                            <p:strVal val="#ppt_x"/>
                                          </p:val>
                                        </p:tav>
                                        <p:tav tm="100000">
                                          <p:val>
                                            <p:strVal val="#ppt_x"/>
                                          </p:val>
                                        </p:tav>
                                      </p:tavLst>
                                    </p:anim>
                                    <p:anim calcmode="lin" valueType="num">
                                      <p:cBhvr additive="base">
                                        <p:cTn id="13" dur="5000" fill="hold"/>
                                        <p:tgtEl>
                                          <p:spTgt spid="101380"/>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3000"/>
                            </p:stCondLst>
                            <p:childTnLst>
                              <p:par>
                                <p:cTn id="15" presetID="7" presetClass="entr" presetSubtype="2" fill="hold" grpId="0" nodeType="afterEffect">
                                  <p:stCondLst>
                                    <p:cond delay="0"/>
                                  </p:stCondLst>
                                  <p:childTnLst>
                                    <p:set>
                                      <p:cBhvr>
                                        <p:cTn id="16" dur="1" fill="hold">
                                          <p:stCondLst>
                                            <p:cond delay="0"/>
                                          </p:stCondLst>
                                        </p:cTn>
                                        <p:tgtEl>
                                          <p:spTgt spid="101381"/>
                                        </p:tgtEl>
                                        <p:attrNameLst>
                                          <p:attrName>style.visibility</p:attrName>
                                        </p:attrNameLst>
                                      </p:cBhvr>
                                      <p:to>
                                        <p:strVal val="visible"/>
                                      </p:to>
                                    </p:set>
                                    <p:anim calcmode="lin" valueType="num">
                                      <p:cBhvr additive="base">
                                        <p:cTn id="17" dur="5000" fill="hold"/>
                                        <p:tgtEl>
                                          <p:spTgt spid="101381"/>
                                        </p:tgtEl>
                                        <p:attrNameLst>
                                          <p:attrName>ppt_x</p:attrName>
                                        </p:attrNameLst>
                                      </p:cBhvr>
                                      <p:tavLst>
                                        <p:tav tm="0">
                                          <p:val>
                                            <p:strVal val="1+#ppt_w/2"/>
                                          </p:val>
                                        </p:tav>
                                        <p:tav tm="100000">
                                          <p:val>
                                            <p:strVal val="#ppt_x"/>
                                          </p:val>
                                        </p:tav>
                                      </p:tavLst>
                                    </p:anim>
                                    <p:anim calcmode="lin" valueType="num">
                                      <p:cBhvr additive="base">
                                        <p:cTn id="18" dur="5000" fill="hold"/>
                                        <p:tgtEl>
                                          <p:spTgt spid="10138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8000"/>
                            </p:stCondLst>
                            <p:childTnLst>
                              <p:par>
                                <p:cTn id="20" presetID="7" presetClass="entr" presetSubtype="8" fill="hold" grpId="0" nodeType="afterEffect">
                                  <p:stCondLst>
                                    <p:cond delay="0"/>
                                  </p:stCondLst>
                                  <p:childTnLst>
                                    <p:set>
                                      <p:cBhvr>
                                        <p:cTn id="21" dur="1" fill="hold">
                                          <p:stCondLst>
                                            <p:cond delay="0"/>
                                          </p:stCondLst>
                                        </p:cTn>
                                        <p:tgtEl>
                                          <p:spTgt spid="101382"/>
                                        </p:tgtEl>
                                        <p:attrNameLst>
                                          <p:attrName>style.visibility</p:attrName>
                                        </p:attrNameLst>
                                      </p:cBhvr>
                                      <p:to>
                                        <p:strVal val="visible"/>
                                      </p:to>
                                    </p:set>
                                    <p:anim calcmode="lin" valueType="num">
                                      <p:cBhvr additive="base">
                                        <p:cTn id="22" dur="5000" fill="hold"/>
                                        <p:tgtEl>
                                          <p:spTgt spid="101382"/>
                                        </p:tgtEl>
                                        <p:attrNameLst>
                                          <p:attrName>ppt_x</p:attrName>
                                        </p:attrNameLst>
                                      </p:cBhvr>
                                      <p:tavLst>
                                        <p:tav tm="0">
                                          <p:val>
                                            <p:strVal val="0-#ppt_w/2"/>
                                          </p:val>
                                        </p:tav>
                                        <p:tav tm="100000">
                                          <p:val>
                                            <p:strVal val="#ppt_x"/>
                                          </p:val>
                                        </p:tav>
                                      </p:tavLst>
                                    </p:anim>
                                    <p:anim calcmode="lin" valueType="num">
                                      <p:cBhvr additive="base">
                                        <p:cTn id="23" dur="5000" fill="hold"/>
                                        <p:tgtEl>
                                          <p:spTgt spid="10138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0"/>
                            </p:stCondLst>
                            <p:childTnLst>
                              <p:par>
                                <p:cTn id="25" presetID="7" presetClass="entr" presetSubtype="4" fill="hold" grpId="0" nodeType="afterEffect">
                                  <p:stCondLst>
                                    <p:cond delay="0"/>
                                  </p:stCondLst>
                                  <p:childTnLst>
                                    <p:set>
                                      <p:cBhvr>
                                        <p:cTn id="26" dur="1" fill="hold">
                                          <p:stCondLst>
                                            <p:cond delay="0"/>
                                          </p:stCondLst>
                                        </p:cTn>
                                        <p:tgtEl>
                                          <p:spTgt spid="101384"/>
                                        </p:tgtEl>
                                        <p:attrNameLst>
                                          <p:attrName>style.visibility</p:attrName>
                                        </p:attrNameLst>
                                      </p:cBhvr>
                                      <p:to>
                                        <p:strVal val="visible"/>
                                      </p:to>
                                    </p:set>
                                    <p:anim calcmode="lin" valueType="num">
                                      <p:cBhvr additive="base">
                                        <p:cTn id="27" dur="5000" fill="hold"/>
                                        <p:tgtEl>
                                          <p:spTgt spid="101384"/>
                                        </p:tgtEl>
                                        <p:attrNameLst>
                                          <p:attrName>ppt_x</p:attrName>
                                        </p:attrNameLst>
                                      </p:cBhvr>
                                      <p:tavLst>
                                        <p:tav tm="0">
                                          <p:val>
                                            <p:strVal val="#ppt_x"/>
                                          </p:val>
                                        </p:tav>
                                        <p:tav tm="100000">
                                          <p:val>
                                            <p:strVal val="#ppt_x"/>
                                          </p:val>
                                        </p:tav>
                                      </p:tavLst>
                                    </p:anim>
                                    <p:anim calcmode="lin" valueType="num">
                                      <p:cBhvr additive="base">
                                        <p:cTn id="28" dur="5000" fill="hold"/>
                                        <p:tgtEl>
                                          <p:spTgt spid="101384"/>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8000"/>
                            </p:stCondLst>
                            <p:childTnLst>
                              <p:par>
                                <p:cTn id="30" presetID="7" presetClass="entr" presetSubtype="2" fill="hold" grpId="0" nodeType="afterEffect">
                                  <p:stCondLst>
                                    <p:cond delay="0"/>
                                  </p:stCondLst>
                                  <p:childTnLst>
                                    <p:set>
                                      <p:cBhvr>
                                        <p:cTn id="31" dur="1" fill="hold">
                                          <p:stCondLst>
                                            <p:cond delay="0"/>
                                          </p:stCondLst>
                                        </p:cTn>
                                        <p:tgtEl>
                                          <p:spTgt spid="101383"/>
                                        </p:tgtEl>
                                        <p:attrNameLst>
                                          <p:attrName>style.visibility</p:attrName>
                                        </p:attrNameLst>
                                      </p:cBhvr>
                                      <p:to>
                                        <p:strVal val="visible"/>
                                      </p:to>
                                    </p:set>
                                    <p:anim calcmode="lin" valueType="num">
                                      <p:cBhvr additive="base">
                                        <p:cTn id="32" dur="5000" fill="hold"/>
                                        <p:tgtEl>
                                          <p:spTgt spid="101383"/>
                                        </p:tgtEl>
                                        <p:attrNameLst>
                                          <p:attrName>ppt_x</p:attrName>
                                        </p:attrNameLst>
                                      </p:cBhvr>
                                      <p:tavLst>
                                        <p:tav tm="0">
                                          <p:val>
                                            <p:strVal val="1+#ppt_w/2"/>
                                          </p:val>
                                        </p:tav>
                                        <p:tav tm="100000">
                                          <p:val>
                                            <p:strVal val="#ppt_x"/>
                                          </p:val>
                                        </p:tav>
                                      </p:tavLst>
                                    </p:anim>
                                    <p:anim calcmode="lin" valueType="num">
                                      <p:cBhvr additive="base">
                                        <p:cTn id="33" dur="5000" fill="hold"/>
                                        <p:tgtEl>
                                          <p:spTgt spid="101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autoUpdateAnimBg="0"/>
      <p:bldP spid="101380" grpId="0" animBg="1" autoUpdateAnimBg="0"/>
      <p:bldP spid="101381" grpId="0" animBg="1" autoUpdateAnimBg="0"/>
      <p:bldP spid="101382" grpId="0" animBg="1" autoUpdateAnimBg="0"/>
      <p:bldP spid="101383" grpId="0" animBg="1" autoUpdateAnimBg="0"/>
      <p:bldP spid="101384"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6900" y="0"/>
            <a:ext cx="7932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538" name="Title 1"/>
          <p:cNvSpPr>
            <a:spLocks noGrp="1"/>
          </p:cNvSpPr>
          <p:nvPr>
            <p:ph type="title"/>
          </p:nvPr>
        </p:nvSpPr>
        <p:spPr>
          <a:xfrm>
            <a:off x="25400" y="5229225"/>
            <a:ext cx="9144000" cy="1655763"/>
          </a:xfrm>
          <a:solidFill>
            <a:srgbClr val="000000"/>
          </a:solidFill>
        </p:spPr>
        <p:txBody>
          <a:bodyPr/>
          <a:lstStyle/>
          <a:p>
            <a:r>
              <a:rPr lang="ar-JO" dirty="0">
                <a:solidFill>
                  <a:srgbClr val="FFFFFF"/>
                </a:solidFill>
                <a:ea typeface="ＭＳ Ｐゴシック" charset="0"/>
              </a:rPr>
              <a:t>لاويين 19: 28</a:t>
            </a:r>
            <a:br>
              <a:rPr lang="en-US" dirty="0">
                <a:solidFill>
                  <a:srgbClr val="FFFFFF"/>
                </a:solidFill>
                <a:ea typeface="ＭＳ Ｐゴシック" charset="0"/>
              </a:rPr>
            </a:br>
            <a:r>
              <a:rPr lang="ar-JO" sz="2800" dirty="0">
                <a:solidFill>
                  <a:srgbClr val="FFFFFF"/>
                </a:solidFill>
                <a:ea typeface="ＭＳ Ｐゴシック" charset="0"/>
              </a:rPr>
              <a:t>ولا تجرحوا أجسادكم لميت وكتابة وسم لا تجعلوا فيكم أنا الرب</a:t>
            </a:r>
            <a:endParaRPr lang="en-US" sz="2800" dirty="0">
              <a:solidFill>
                <a:srgbClr val="FFFFFF"/>
              </a:solidFill>
              <a:ea typeface="ＭＳ Ｐゴシック" charset="0"/>
            </a:endParaRPr>
          </a:p>
        </p:txBody>
      </p:sp>
    </p:spTree>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rabb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7746" name="Rectangle 1027"/>
          <p:cNvSpPr>
            <a:spLocks noGrp="1" noChangeArrowheads="1"/>
          </p:cNvSpPr>
          <p:nvPr>
            <p:ph type="title"/>
          </p:nvPr>
        </p:nvSpPr>
        <p:spPr>
          <a:xfrm>
            <a:off x="685800" y="76200"/>
            <a:ext cx="7772400" cy="914400"/>
          </a:xfrm>
          <a:solidFill>
            <a:srgbClr val="000000"/>
          </a:solidFill>
        </p:spPr>
        <p:txBody>
          <a:bodyPr/>
          <a:lstStyle/>
          <a:p>
            <a:pPr eaLnBrk="1" hangingPunct="1"/>
            <a:r>
              <a:rPr lang="ar-JO" b="1" dirty="0">
                <a:solidFill>
                  <a:srgbClr val="FFFFFF"/>
                </a:solidFill>
                <a:effectLst/>
                <a:latin typeface="Arial" panose="020B0604020202020204" pitchFamily="34" charset="0"/>
                <a:ea typeface="ＭＳ Ｐゴシック" charset="0"/>
                <a:cs typeface="Arial" panose="020B0604020202020204" pitchFamily="34" charset="0"/>
              </a:rPr>
              <a:t>نَقُص أو لا نَقُص؟</a:t>
            </a:r>
            <a:endParaRPr lang="en-US" b="1"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99333" name="Text Box 1029"/>
          <p:cNvSpPr txBox="1">
            <a:spLocks noChangeArrowheads="1"/>
          </p:cNvSpPr>
          <p:nvPr/>
        </p:nvSpPr>
        <p:spPr bwMode="auto">
          <a:xfrm>
            <a:off x="0" y="5983288"/>
            <a:ext cx="9144000" cy="584775"/>
          </a:xfrm>
          <a:prstGeom prst="rect">
            <a:avLst/>
          </a:prstGeom>
          <a:solidFill>
            <a:srgbClr val="000000"/>
          </a:solidFill>
          <a:ln w="28575">
            <a:solidFill>
              <a:srgbClr val="FFFFFF"/>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لا ١٩: ٢٧ ( لا تقصروا رؤوسكم مستديراً ولا تفسد عارضيك )</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5404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28674"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9092" name="Rectangle 4"/>
          <p:cNvSpPr>
            <a:spLocks noChangeArrowheads="1"/>
          </p:cNvSpPr>
          <p:nvPr/>
        </p:nvSpPr>
        <p:spPr bwMode="auto">
          <a:xfrm>
            <a:off x="1671638" y="925513"/>
            <a:ext cx="6177515" cy="5137304"/>
          </a:xfrm>
          <a:prstGeom prst="rect">
            <a:avLst/>
          </a:prstGeom>
          <a:noFill/>
          <a:ln w="762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الشريعة  (التوراة)</a:t>
            </a:r>
            <a:endParaRPr kumimoji="0" lang="en-US" sz="54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rPr>
              <a:t>العناية الإلهية في ثلاثة أجزاء:</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الأخلاق: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الوصايا العشر. أساس نظامنا القانوني الحالي.</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الإجتماعي: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يجب أن يعيش الناس مع بعضهم البعض في الهيكل الاجتماعي الجديد.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المراسم: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كيفية عبادة الله في الهيكل الإجتماعي الجديد.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9113" name="Text Box 25"/>
          <p:cNvSpPr txBox="1">
            <a:spLocks noChangeArrowheads="1"/>
          </p:cNvSpPr>
          <p:nvPr/>
        </p:nvSpPr>
        <p:spPr bwMode="auto">
          <a:xfrm>
            <a:off x="1770063" y="1587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الخروج 25-31</a:t>
            </a:r>
            <a:endParaRPr kumimoji="0" lang="en-US" sz="80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677" name="Rectangle 26"/>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28678" name="Rectangle 27"/>
          <p:cNvSpPr>
            <a:spLocks noChangeArrowheads="1"/>
          </p:cNvSpPr>
          <p:nvPr/>
        </p:nvSpPr>
        <p:spPr bwMode="auto">
          <a:xfrm>
            <a:off x="8121650" y="4356100"/>
            <a:ext cx="298158"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40</a:t>
            </a:r>
          </a:p>
        </p:txBody>
      </p:sp>
      <p:sp>
        <p:nvSpPr>
          <p:cNvPr id="28679" name="AutoShape 28"/>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28680" name="Rectangle 29"/>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28681" name="AutoShape 30"/>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28682" name="Line 31"/>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28683" name="Line 32"/>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28684" name="Line 33"/>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28685" name="Line 34"/>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28686" name="Line 35"/>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28687" name="Rectangle 36"/>
          <p:cNvSpPr>
            <a:spLocks noChangeArrowheads="1"/>
          </p:cNvSpPr>
          <p:nvPr/>
        </p:nvSpPr>
        <p:spPr bwMode="auto">
          <a:xfrm>
            <a:off x="8007350" y="3429000"/>
            <a:ext cx="537005"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a:t>
            </a: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موسى</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688" name="Rectangle 37"/>
          <p:cNvSpPr>
            <a:spLocks noChangeArrowheads="1"/>
          </p:cNvSpPr>
          <p:nvPr/>
        </p:nvSpPr>
        <p:spPr bwMode="auto">
          <a:xfrm>
            <a:off x="8156575" y="3841750"/>
            <a:ext cx="399147"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سيناء</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689" name="Rectangle 38"/>
          <p:cNvSpPr>
            <a:spLocks noChangeArrowheads="1"/>
          </p:cNvSpPr>
          <p:nvPr/>
        </p:nvSpPr>
        <p:spPr bwMode="auto">
          <a:xfrm>
            <a:off x="8075613" y="4025900"/>
            <a:ext cx="44884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a:t>
            </a:r>
            <a: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 </a:t>
            </a: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a:t>
            </a:r>
            <a: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690" name="Line 40"/>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28691" name="Rectangle 41"/>
          <p:cNvSpPr>
            <a:spLocks noChangeArrowheads="1"/>
          </p:cNvSpPr>
          <p:nvPr/>
        </p:nvSpPr>
        <p:spPr bwMode="auto">
          <a:xfrm>
            <a:off x="8120063" y="3670300"/>
            <a:ext cx="411971"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خروج</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692" name="Text Box 42"/>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89134" name="Rectangle 46"/>
          <p:cNvSpPr>
            <a:spLocks noChangeArrowheads="1"/>
          </p:cNvSpPr>
          <p:nvPr/>
        </p:nvSpPr>
        <p:spPr bwMode="auto">
          <a:xfrm>
            <a:off x="8098485" y="653327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13</a:t>
            </a:r>
          </a:p>
        </p:txBody>
      </p:sp>
      <p:sp>
        <p:nvSpPr>
          <p:cNvPr id="28694" name="Text Box 47"/>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26-29</a:t>
            </a:r>
          </a:p>
        </p:txBody>
      </p:sp>
      <p:grpSp>
        <p:nvGrpSpPr>
          <p:cNvPr id="28695" name="Group 48"/>
          <p:cNvGrpSpPr>
            <a:grpSpLocks/>
          </p:cNvGrpSpPr>
          <p:nvPr/>
        </p:nvGrpSpPr>
        <p:grpSpPr bwMode="auto">
          <a:xfrm>
            <a:off x="519113" y="7938"/>
            <a:ext cx="939800" cy="1720850"/>
            <a:chOff x="327" y="5"/>
            <a:chExt cx="592" cy="1084"/>
          </a:xfrm>
        </p:grpSpPr>
        <p:sp>
          <p:nvSpPr>
            <p:cNvPr id="89137" name="Rectangle 49"/>
            <p:cNvSpPr>
              <a:spLocks noChangeArrowheads="1"/>
            </p:cNvSpPr>
            <p:nvPr/>
          </p:nvSpPr>
          <p:spPr bwMode="auto">
            <a:xfrm>
              <a:off x="327" y="5"/>
              <a:ext cx="592"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16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9138" name="Line 5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
        <p:nvSpPr>
          <p:cNvPr id="27" name="Text Box 26">
            <a:extLst>
              <a:ext uri="{FF2B5EF4-FFF2-40B4-BE49-F238E27FC236}">
                <a16:creationId xmlns:a16="http://schemas.microsoft.com/office/drawing/2014/main" id="{BADDEA99-7094-FE4E-A34B-E91931982C9E}"/>
              </a:ext>
            </a:extLst>
          </p:cNvPr>
          <p:cNvSpPr txBox="1">
            <a:spLocks noChangeArrowheads="1"/>
          </p:cNvSpPr>
          <p:nvPr/>
        </p:nvSpPr>
        <p:spPr bwMode="auto">
          <a:xfrm rot="20048005">
            <a:off x="549950" y="3079168"/>
            <a:ext cx="6982945" cy="707886"/>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لكن هل العشرة الكبار هي قانون أخلاقي؟</a:t>
            </a:r>
            <a:endParaRPr kumimoji="0" lang="en-US" altLang="zh-CN" sz="44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68462"/>
            <a:ext cx="9052420" cy="6306519"/>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51316"/>
            <a:ext cx="9143999" cy="784797"/>
          </a:xfrm>
          <a:effectLst/>
        </p:spPr>
        <p:txBody>
          <a:bodyPr/>
          <a:lstStyle/>
          <a:p>
            <a:pPr>
              <a:defRPr/>
            </a:pPr>
            <a:r>
              <a:rPr lang="ar-JO" sz="6000" dirty="0">
                <a:solidFill>
                  <a:schemeClr val="tx2"/>
                </a:solidFill>
                <a:effectLst>
                  <a:glow rad="127000">
                    <a:schemeClr val="bg1"/>
                  </a:glow>
                </a:effectLst>
                <a:ea typeface="ＭＳ Ｐゴシック" charset="0"/>
              </a:rPr>
              <a:t>العشرة الكبار</a:t>
            </a:r>
            <a:endParaRPr lang="en-US" sz="60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62945720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20599"/>
            <a:ext cx="9129968" cy="7049999"/>
          </a:xfrm>
          <a:prstGeom prst="rect">
            <a:avLst/>
          </a:prstGeom>
        </p:spPr>
      </p:pic>
      <p:sp>
        <p:nvSpPr>
          <p:cNvPr id="2" name="Title 1"/>
          <p:cNvSpPr>
            <a:spLocks noGrp="1"/>
          </p:cNvSpPr>
          <p:nvPr>
            <p:ph type="title"/>
          </p:nvPr>
        </p:nvSpPr>
        <p:spPr>
          <a:xfrm>
            <a:off x="251520" y="116632"/>
            <a:ext cx="7467600" cy="1295400"/>
          </a:xfrm>
        </p:spPr>
        <p:txBody>
          <a:bodyPr/>
          <a:lstStyle/>
          <a:p>
            <a:pPr algn="r"/>
            <a:r>
              <a:rPr lang="ar-JO" dirty="0">
                <a:effectLst>
                  <a:glow rad="228600">
                    <a:srgbClr val="000000"/>
                  </a:glow>
                </a:effectLst>
                <a:cs typeface="Arial" panose="020B0604020202020204" pitchFamily="34" charset="0"/>
              </a:rPr>
              <a:t>القانون الأخلاقي يعني أحكام الله التي </a:t>
            </a:r>
            <a:br>
              <a:rPr lang="ar-JO" dirty="0">
                <a:effectLst>
                  <a:glow rad="228600">
                    <a:srgbClr val="000000"/>
                  </a:glow>
                </a:effectLst>
                <a:cs typeface="Arial" panose="020B0604020202020204" pitchFamily="34" charset="0"/>
              </a:rPr>
            </a:br>
            <a:r>
              <a:rPr lang="ar-JO" dirty="0">
                <a:effectLst>
                  <a:glow rad="228600">
                    <a:srgbClr val="000000"/>
                  </a:glow>
                </a:effectLst>
                <a:cs typeface="Arial" panose="020B0604020202020204" pitchFamily="34" charset="0"/>
              </a:rPr>
              <a:t>تنطبق على ...</a:t>
            </a:r>
            <a:endParaRPr lang="en-US" dirty="0">
              <a:effectLst>
                <a:glow rad="228600">
                  <a:srgbClr val="000000"/>
                </a:glow>
              </a:effectLst>
              <a:cs typeface="Arial" panose="020B0604020202020204" pitchFamily="34" charset="0"/>
            </a:endParaRPr>
          </a:p>
        </p:txBody>
      </p:sp>
      <p:sp>
        <p:nvSpPr>
          <p:cNvPr id="3" name="Title 1"/>
          <p:cNvSpPr txBox="1">
            <a:spLocks/>
          </p:cNvSpPr>
          <p:nvPr/>
        </p:nvSpPr>
        <p:spPr bwMode="auto">
          <a:xfrm>
            <a:off x="251520" y="1412776"/>
            <a:ext cx="7467600"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فترة زمنية</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ثقافة</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مكان</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الناس</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19893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تتوسع رسالة الملكوت من استقبالها من قبل اليهود في القدس (١: ١-٦: ٧) إلى يهوذا والسامريين (٦: ٨-٨: ٤٠) إلى الأمم في روما (٩-٢٨) في العديد من تقارير التقدم     (2 :47 ؛ 6: 7 ؛ 8 :40 ؛ 9 :31 ؛ 12 :24 ؛ 16: 5 ؛ 19 :20 ؛ 28: 30-31 ؛ ربما 2 :41 ؛ 4 :31 ؛ 5 :42 ؛ 8 : 25 ، وما إلى ذلك) ليظهر للمؤمنين أن الله سوف ينمي كنيسته وليس الإنسان.</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10A2C7DA-3257-A047-A6F9-0EDAA1B94F4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8125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3999" cy="795867"/>
          </a:xfrm>
          <a:solidFill>
            <a:schemeClr val="tx1"/>
          </a:solidFill>
          <a:effectLst/>
        </p:spPr>
        <p:txBody>
          <a:bodyPr/>
          <a:lstStyle/>
          <a:p>
            <a:pPr>
              <a:defRPr/>
            </a:pPr>
            <a:r>
              <a:rPr lang="ar-SA" sz="4000" b="1" dirty="0">
                <a:effectLst/>
                <a:latin typeface="Arial" panose="020B0604020202020204" pitchFamily="34" charset="0"/>
                <a:ea typeface="ＭＳ Ｐゴシック" charset="0"/>
                <a:cs typeface="Arial" panose="020B0604020202020204" pitchFamily="34" charset="0"/>
              </a:rPr>
              <a:t>الوصايا العشر في العهد الجديد</a:t>
            </a:r>
            <a:endParaRPr lang="en-US" sz="4000" b="1" dirty="0">
              <a:effectLst/>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4054CFCF-812B-CB6A-1295-4D9EC60D4A40}"/>
              </a:ext>
            </a:extLst>
          </p:cNvPr>
          <p:cNvPicPr>
            <a:picLocks noChangeAspect="1"/>
          </p:cNvPicPr>
          <p:nvPr/>
        </p:nvPicPr>
        <p:blipFill>
          <a:blip r:embed="rId3"/>
          <a:stretch>
            <a:fillRect/>
          </a:stretch>
        </p:blipFill>
        <p:spPr>
          <a:xfrm>
            <a:off x="-27170" y="0"/>
            <a:ext cx="1560204" cy="1086942"/>
          </a:xfrm>
          <a:prstGeom prst="rect">
            <a:avLst/>
          </a:prstGeom>
        </p:spPr>
      </p:pic>
      <p:graphicFrame>
        <p:nvGraphicFramePr>
          <p:cNvPr id="2" name="Table 1">
            <a:extLst>
              <a:ext uri="{FF2B5EF4-FFF2-40B4-BE49-F238E27FC236}">
                <a16:creationId xmlns:a16="http://schemas.microsoft.com/office/drawing/2014/main" id="{A9C0A3AD-CA27-4F9E-A7A7-8546A5E564AB}"/>
              </a:ext>
            </a:extLst>
          </p:cNvPr>
          <p:cNvGraphicFramePr>
            <a:graphicFrameLocks noGrp="1"/>
          </p:cNvGraphicFramePr>
          <p:nvPr>
            <p:extLst>
              <p:ext uri="{D42A27DB-BD31-4B8C-83A1-F6EECF244321}">
                <p14:modId xmlns:p14="http://schemas.microsoft.com/office/powerpoint/2010/main" val="3121206568"/>
              </p:ext>
            </p:extLst>
          </p:nvPr>
        </p:nvGraphicFramePr>
        <p:xfrm>
          <a:off x="750265" y="1052736"/>
          <a:ext cx="7596334" cy="5760640"/>
        </p:xfrm>
        <a:graphic>
          <a:graphicData uri="http://schemas.openxmlformats.org/drawingml/2006/table">
            <a:tbl>
              <a:tblPr firstRow="1" bandRow="1">
                <a:tableStyleId>{5940675A-B579-460E-94D1-54222C63F5DA}</a:tableStyleId>
              </a:tblPr>
              <a:tblGrid>
                <a:gridCol w="4565237">
                  <a:extLst>
                    <a:ext uri="{9D8B030D-6E8A-4147-A177-3AD203B41FA5}">
                      <a16:colId xmlns:a16="http://schemas.microsoft.com/office/drawing/2014/main" val="2451547525"/>
                    </a:ext>
                  </a:extLst>
                </a:gridCol>
                <a:gridCol w="3031097">
                  <a:extLst>
                    <a:ext uri="{9D8B030D-6E8A-4147-A177-3AD203B41FA5}">
                      <a16:colId xmlns:a16="http://schemas.microsoft.com/office/drawing/2014/main" val="2256606355"/>
                    </a:ext>
                  </a:extLst>
                </a:gridCol>
              </a:tblGrid>
              <a:tr h="576064">
                <a:tc>
                  <a:txBody>
                    <a:bodyPr/>
                    <a:lstStyle/>
                    <a:p>
                      <a:pPr algn="ctr"/>
                      <a:r>
                        <a:rPr lang="ar-JO" b="1" dirty="0">
                          <a:solidFill>
                            <a:srgbClr val="313133"/>
                          </a:solidFill>
                          <a:latin typeface="Arial" panose="020B0604020202020204" pitchFamily="34" charset="0"/>
                          <a:cs typeface="Arial" panose="020B0604020202020204" pitchFamily="34" charset="0"/>
                        </a:rPr>
                        <a:t>لا يكن لك آلهة أخرى</a:t>
                      </a:r>
                      <a:endParaRPr lang="en-US" b="1" dirty="0">
                        <a:solidFill>
                          <a:srgbClr val="313133"/>
                        </a:solidFill>
                        <a:latin typeface="Arial" panose="020B0604020202020204" pitchFamily="34" charset="0"/>
                        <a:cs typeface="Arial" panose="020B0604020202020204" pitchFamily="34" charset="0"/>
                      </a:endParaRPr>
                    </a:p>
                  </a:txBody>
                  <a:tcPr anchor="ctr"/>
                </a:tc>
                <a:tc>
                  <a:txBody>
                    <a:bodyPr/>
                    <a:lstStyle/>
                    <a:p>
                      <a:pPr algn="ctr"/>
                      <a:r>
                        <a:rPr lang="ar-JO" b="1" dirty="0">
                          <a:solidFill>
                            <a:srgbClr val="313133"/>
                          </a:solidFill>
                          <a:latin typeface="Arial" panose="020B0604020202020204" pitchFamily="34" charset="0"/>
                          <a:cs typeface="Arial" panose="020B0604020202020204" pitchFamily="34" charset="0"/>
                        </a:rPr>
                        <a:t>مت 4: 10، 22: 37</a:t>
                      </a:r>
                      <a:endParaRPr lang="en-US" b="1" dirty="0">
                        <a:solidFill>
                          <a:srgbClr val="313133"/>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8841540"/>
                  </a:ext>
                </a:extLst>
              </a:tr>
              <a:tr h="576064">
                <a:tc>
                  <a:txBody>
                    <a:bodyPr/>
                    <a:lstStyle/>
                    <a:p>
                      <a:pPr algn="ctr"/>
                      <a:r>
                        <a:rPr lang="ar-JO" b="1" dirty="0">
                          <a:solidFill>
                            <a:srgbClr val="313133"/>
                          </a:solidFill>
                          <a:latin typeface="Arial" panose="020B0604020202020204" pitchFamily="34" charset="0"/>
                          <a:cs typeface="Arial" panose="020B0604020202020204" pitchFamily="34" charset="0"/>
                        </a:rPr>
                        <a:t>لا تصنع تمثالاً ولا صورة</a:t>
                      </a:r>
                      <a:endParaRPr lang="en-US" b="1" dirty="0">
                        <a:solidFill>
                          <a:srgbClr val="313133"/>
                        </a:solidFill>
                        <a:latin typeface="Arial" panose="020B0604020202020204" pitchFamily="34" charset="0"/>
                        <a:cs typeface="Arial" panose="020B0604020202020204" pitchFamily="34" charset="0"/>
                      </a:endParaRPr>
                    </a:p>
                  </a:txBody>
                  <a:tcPr anchor="ctr"/>
                </a:tc>
                <a:tc>
                  <a:txBody>
                    <a:bodyPr/>
                    <a:lstStyle/>
                    <a:p>
                      <a:pPr algn="ctr"/>
                      <a:r>
                        <a:rPr lang="ar-JO" b="1" dirty="0">
                          <a:solidFill>
                            <a:srgbClr val="313133"/>
                          </a:solidFill>
                          <a:latin typeface="Arial" panose="020B0604020202020204" pitchFamily="34" charset="0"/>
                          <a:cs typeface="Arial" panose="020B0604020202020204" pitchFamily="34" charset="0"/>
                        </a:rPr>
                        <a:t>1 يو 5: 21، مت 22: 37</a:t>
                      </a:r>
                      <a:endParaRPr lang="en-US" b="1" dirty="0">
                        <a:solidFill>
                          <a:srgbClr val="313133"/>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1730493"/>
                  </a:ext>
                </a:extLst>
              </a:tr>
              <a:tr h="576064">
                <a:tc>
                  <a:txBody>
                    <a:bodyPr/>
                    <a:lstStyle/>
                    <a:p>
                      <a:pPr algn="ctr"/>
                      <a:r>
                        <a:rPr lang="ar-JO" b="1" dirty="0">
                          <a:solidFill>
                            <a:srgbClr val="313133"/>
                          </a:solidFill>
                          <a:latin typeface="Arial" panose="020B0604020202020204" pitchFamily="34" charset="0"/>
                          <a:cs typeface="Arial" panose="020B0604020202020204" pitchFamily="34" charset="0"/>
                        </a:rPr>
                        <a:t>لا تنطق باسم الرب إلهك باطلاً</a:t>
                      </a:r>
                      <a:endParaRPr lang="en-US" b="1" dirty="0">
                        <a:solidFill>
                          <a:srgbClr val="313133"/>
                        </a:solidFill>
                        <a:latin typeface="Arial" panose="020B0604020202020204" pitchFamily="34" charset="0"/>
                        <a:cs typeface="Arial" panose="020B0604020202020204" pitchFamily="34" charset="0"/>
                      </a:endParaRPr>
                    </a:p>
                  </a:txBody>
                  <a:tcPr anchor="ctr"/>
                </a:tc>
                <a:tc>
                  <a:txBody>
                    <a:bodyPr/>
                    <a:lstStyle/>
                    <a:p>
                      <a:pPr algn="ctr"/>
                      <a:r>
                        <a:rPr lang="ar-JO" b="1" dirty="0">
                          <a:solidFill>
                            <a:srgbClr val="313133"/>
                          </a:solidFill>
                          <a:latin typeface="Arial" panose="020B0604020202020204" pitchFamily="34" charset="0"/>
                          <a:cs typeface="Arial" panose="020B0604020202020204" pitchFamily="34" charset="0"/>
                        </a:rPr>
                        <a:t>يع 5: 12، مت 22: 37</a:t>
                      </a:r>
                      <a:endParaRPr lang="en-US" b="1" dirty="0">
                        <a:solidFill>
                          <a:srgbClr val="313133"/>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61218285"/>
                  </a:ext>
                </a:extLst>
              </a:tr>
              <a:tr h="576064">
                <a:tc>
                  <a:txBody>
                    <a:bodyPr/>
                    <a:lstStyle/>
                    <a:p>
                      <a:pPr algn="ctr"/>
                      <a:r>
                        <a:rPr lang="ar-JO" b="1" dirty="0">
                          <a:solidFill>
                            <a:srgbClr val="313133"/>
                          </a:solidFill>
                          <a:latin typeface="Arial" panose="020B0604020202020204" pitchFamily="34" charset="0"/>
                          <a:cs typeface="Arial" panose="020B0604020202020204" pitchFamily="34" charset="0"/>
                        </a:rPr>
                        <a:t>احفظ السبت</a:t>
                      </a:r>
                      <a:endParaRPr lang="en-US" b="1" dirty="0">
                        <a:solidFill>
                          <a:srgbClr val="313133"/>
                        </a:solidFill>
                        <a:latin typeface="Arial" panose="020B0604020202020204" pitchFamily="34" charset="0"/>
                        <a:cs typeface="Arial" panose="020B0604020202020204" pitchFamily="34" charset="0"/>
                      </a:endParaRPr>
                    </a:p>
                  </a:txBody>
                  <a:tcPr anchor="ctr"/>
                </a:tc>
                <a:tc>
                  <a:txBody>
                    <a:bodyPr/>
                    <a:lstStyle/>
                    <a:p>
                      <a:pPr algn="ctr"/>
                      <a:r>
                        <a:rPr lang="ar-JO" b="1" dirty="0">
                          <a:solidFill>
                            <a:srgbClr val="FF0000"/>
                          </a:solidFill>
                          <a:latin typeface="Arial" panose="020B0604020202020204" pitchFamily="34" charset="0"/>
                          <a:cs typeface="Arial" panose="020B0604020202020204" pitchFamily="34" charset="0"/>
                        </a:rPr>
                        <a:t>لا ذكر للسبت</a:t>
                      </a:r>
                      <a:r>
                        <a:rPr lang="ar-JO" b="1" dirty="0">
                          <a:solidFill>
                            <a:srgbClr val="313133"/>
                          </a:solidFill>
                          <a:latin typeface="Arial" panose="020B0604020202020204" pitchFamily="34" charset="0"/>
                          <a:cs typeface="Arial" panose="020B0604020202020204" pitchFamily="34" charset="0"/>
                        </a:rPr>
                        <a:t>، كو 2: 16</a:t>
                      </a:r>
                      <a:endParaRPr lang="en-US" b="1" dirty="0">
                        <a:solidFill>
                          <a:srgbClr val="313133"/>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4053474"/>
                  </a:ext>
                </a:extLst>
              </a:tr>
              <a:tr h="576064">
                <a:tc>
                  <a:txBody>
                    <a:bodyPr/>
                    <a:lstStyle/>
                    <a:p>
                      <a:pPr algn="ctr"/>
                      <a:r>
                        <a:rPr lang="ar-JO" b="1" dirty="0">
                          <a:solidFill>
                            <a:srgbClr val="313133"/>
                          </a:solidFill>
                          <a:latin typeface="Arial" panose="020B0604020202020204" pitchFamily="34" charset="0"/>
                          <a:cs typeface="Arial" panose="020B0604020202020204" pitchFamily="34" charset="0"/>
                        </a:rPr>
                        <a:t>أكرم أباك وأمك</a:t>
                      </a:r>
                      <a:endParaRPr lang="en-US" b="1" dirty="0">
                        <a:solidFill>
                          <a:srgbClr val="313133"/>
                        </a:solidFill>
                        <a:latin typeface="Arial" panose="020B0604020202020204" pitchFamily="34" charset="0"/>
                        <a:cs typeface="Arial" panose="020B0604020202020204" pitchFamily="34" charset="0"/>
                      </a:endParaRPr>
                    </a:p>
                  </a:txBody>
                  <a:tcPr anchor="ctr"/>
                </a:tc>
                <a:tc>
                  <a:txBody>
                    <a:bodyPr/>
                    <a:lstStyle/>
                    <a:p>
                      <a:pPr algn="ctr"/>
                      <a:r>
                        <a:rPr lang="ar-JO" b="1" dirty="0">
                          <a:solidFill>
                            <a:srgbClr val="313133"/>
                          </a:solidFill>
                          <a:latin typeface="Arial" panose="020B0604020202020204" pitchFamily="34" charset="0"/>
                          <a:cs typeface="Arial" panose="020B0604020202020204" pitchFamily="34" charset="0"/>
                        </a:rPr>
                        <a:t>أف 6: 2</a:t>
                      </a:r>
                      <a:endParaRPr lang="en-US" b="1" dirty="0">
                        <a:solidFill>
                          <a:srgbClr val="313133"/>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65783736"/>
                  </a:ext>
                </a:extLst>
              </a:tr>
              <a:tr h="576064">
                <a:tc>
                  <a:txBody>
                    <a:bodyPr/>
                    <a:lstStyle/>
                    <a:p>
                      <a:pPr algn="ctr"/>
                      <a:r>
                        <a:rPr lang="ar-JO" b="1" dirty="0">
                          <a:solidFill>
                            <a:srgbClr val="313133"/>
                          </a:solidFill>
                          <a:latin typeface="Arial" panose="020B0604020202020204" pitchFamily="34" charset="0"/>
                          <a:cs typeface="Arial" panose="020B0604020202020204" pitchFamily="34" charset="0"/>
                        </a:rPr>
                        <a:t>لا تقتل</a:t>
                      </a:r>
                      <a:endParaRPr lang="en-US" b="1" dirty="0">
                        <a:solidFill>
                          <a:srgbClr val="313133"/>
                        </a:solidFill>
                        <a:latin typeface="Arial" panose="020B0604020202020204" pitchFamily="34" charset="0"/>
                        <a:cs typeface="Arial" panose="020B0604020202020204" pitchFamily="34" charset="0"/>
                      </a:endParaRPr>
                    </a:p>
                  </a:txBody>
                  <a:tcPr anchor="ctr"/>
                </a:tc>
                <a:tc>
                  <a:txBody>
                    <a:bodyPr/>
                    <a:lstStyle/>
                    <a:p>
                      <a:pPr algn="ctr"/>
                      <a:r>
                        <a:rPr lang="ar-JO" b="1" dirty="0">
                          <a:solidFill>
                            <a:srgbClr val="313133"/>
                          </a:solidFill>
                          <a:latin typeface="Arial" panose="020B0604020202020204" pitchFamily="34" charset="0"/>
                          <a:cs typeface="Arial" panose="020B0604020202020204" pitchFamily="34" charset="0"/>
                        </a:rPr>
                        <a:t>رو 13: 9-10، 1 يو 3: 15  </a:t>
                      </a:r>
                      <a:endParaRPr lang="en-US" b="1" dirty="0">
                        <a:solidFill>
                          <a:srgbClr val="313133"/>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22476576"/>
                  </a:ext>
                </a:extLst>
              </a:tr>
              <a:tr h="576064">
                <a:tc>
                  <a:txBody>
                    <a:bodyPr/>
                    <a:lstStyle/>
                    <a:p>
                      <a:pPr algn="ctr"/>
                      <a:r>
                        <a:rPr lang="ar-JO" b="1" dirty="0">
                          <a:solidFill>
                            <a:srgbClr val="313133"/>
                          </a:solidFill>
                          <a:latin typeface="Arial" panose="020B0604020202020204" pitchFamily="34" charset="0"/>
                          <a:cs typeface="Arial" panose="020B0604020202020204" pitchFamily="34" charset="0"/>
                        </a:rPr>
                        <a:t>لا تزنِ</a:t>
                      </a:r>
                      <a:endParaRPr lang="en-US" b="1" dirty="0">
                        <a:solidFill>
                          <a:srgbClr val="313133"/>
                        </a:solidFill>
                        <a:latin typeface="Arial" panose="020B0604020202020204" pitchFamily="34" charset="0"/>
                        <a:cs typeface="Arial" panose="020B0604020202020204" pitchFamily="34" charset="0"/>
                      </a:endParaRPr>
                    </a:p>
                  </a:txBody>
                  <a:tcPr anchor="ctr"/>
                </a:tc>
                <a:tc>
                  <a: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b="1" dirty="0">
                          <a:solidFill>
                            <a:srgbClr val="313133"/>
                          </a:solidFill>
                          <a:latin typeface="Arial" panose="020B0604020202020204" pitchFamily="34" charset="0"/>
                          <a:cs typeface="Arial" panose="020B0604020202020204" pitchFamily="34" charset="0"/>
                        </a:rPr>
                        <a:t>رو 13: 9-10، 1 كو 6: 5</a:t>
                      </a:r>
                      <a:endParaRPr lang="en-US" b="1" dirty="0">
                        <a:solidFill>
                          <a:srgbClr val="313133"/>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00889217"/>
                  </a:ext>
                </a:extLst>
              </a:tr>
              <a:tr h="576064">
                <a:tc>
                  <a:txBody>
                    <a:bodyPr/>
                    <a:lstStyle/>
                    <a:p>
                      <a:pPr algn="ctr"/>
                      <a:r>
                        <a:rPr lang="ar-JO" b="1" dirty="0">
                          <a:solidFill>
                            <a:srgbClr val="313133"/>
                          </a:solidFill>
                          <a:latin typeface="Arial" panose="020B0604020202020204" pitchFamily="34" charset="0"/>
                          <a:cs typeface="Arial" panose="020B0604020202020204" pitchFamily="34" charset="0"/>
                        </a:rPr>
                        <a:t>لا تسرق</a:t>
                      </a:r>
                      <a:endParaRPr lang="en-US" b="1" dirty="0">
                        <a:solidFill>
                          <a:srgbClr val="313133"/>
                        </a:solidFill>
                        <a:latin typeface="Arial" panose="020B0604020202020204" pitchFamily="34" charset="0"/>
                        <a:cs typeface="Arial" panose="020B0604020202020204" pitchFamily="34" charset="0"/>
                      </a:endParaRPr>
                    </a:p>
                  </a:txBody>
                  <a:tcPr anchor="ctr"/>
                </a:tc>
                <a:tc>
                  <a: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b="1" dirty="0">
                          <a:solidFill>
                            <a:srgbClr val="313133"/>
                          </a:solidFill>
                          <a:latin typeface="Arial" panose="020B0604020202020204" pitchFamily="34" charset="0"/>
                          <a:cs typeface="Arial" panose="020B0604020202020204" pitchFamily="34" charset="0"/>
                        </a:rPr>
                        <a:t>رو 13: 9-10، أف 4: 28</a:t>
                      </a:r>
                      <a:endParaRPr lang="en-US" b="1" dirty="0">
                        <a:solidFill>
                          <a:srgbClr val="313133"/>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3889316"/>
                  </a:ext>
                </a:extLst>
              </a:tr>
              <a:tr h="576064">
                <a:tc>
                  <a:txBody>
                    <a:bodyPr/>
                    <a:lstStyle/>
                    <a:p>
                      <a:pPr algn="ctr"/>
                      <a:r>
                        <a:rPr lang="ar-JO" b="1" dirty="0">
                          <a:solidFill>
                            <a:srgbClr val="313133"/>
                          </a:solidFill>
                          <a:latin typeface="Arial" panose="020B0604020202020204" pitchFamily="34" charset="0"/>
                          <a:cs typeface="Arial" panose="020B0604020202020204" pitchFamily="34" charset="0"/>
                        </a:rPr>
                        <a:t>لا تشهد بالزور</a:t>
                      </a:r>
                      <a:endParaRPr lang="en-US" b="1" dirty="0">
                        <a:solidFill>
                          <a:srgbClr val="313133"/>
                        </a:solidFill>
                        <a:latin typeface="Arial" panose="020B0604020202020204" pitchFamily="34" charset="0"/>
                        <a:cs typeface="Arial" panose="020B0604020202020204" pitchFamily="34" charset="0"/>
                      </a:endParaRPr>
                    </a:p>
                  </a:txBody>
                  <a:tcPr anchor="ctr"/>
                </a:tc>
                <a:tc>
                  <a: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b="1" dirty="0">
                          <a:solidFill>
                            <a:srgbClr val="313133"/>
                          </a:solidFill>
                          <a:latin typeface="Arial" panose="020B0604020202020204" pitchFamily="34" charset="0"/>
                          <a:cs typeface="Arial" panose="020B0604020202020204" pitchFamily="34" charset="0"/>
                        </a:rPr>
                        <a:t>رو 13: 9-10، كو 3: 9-10</a:t>
                      </a:r>
                      <a:endParaRPr lang="en-US" b="1" dirty="0">
                        <a:solidFill>
                          <a:srgbClr val="313133"/>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61963511"/>
                  </a:ext>
                </a:extLst>
              </a:tr>
              <a:tr h="576064">
                <a:tc>
                  <a:txBody>
                    <a:bodyPr/>
                    <a:lstStyle/>
                    <a:p>
                      <a:pPr algn="ctr"/>
                      <a:r>
                        <a:rPr lang="ar-JO" b="1" dirty="0">
                          <a:solidFill>
                            <a:srgbClr val="313133"/>
                          </a:solidFill>
                          <a:latin typeface="Arial" panose="020B0604020202020204" pitchFamily="34" charset="0"/>
                          <a:cs typeface="Arial" panose="020B0604020202020204" pitchFamily="34" charset="0"/>
                        </a:rPr>
                        <a:t>وطلا تشته شيئاً مما لقريبك</a:t>
                      </a:r>
                      <a:endParaRPr lang="en-US" b="1" dirty="0">
                        <a:solidFill>
                          <a:srgbClr val="313133"/>
                        </a:solidFill>
                        <a:latin typeface="Arial" panose="020B0604020202020204" pitchFamily="34" charset="0"/>
                        <a:cs typeface="Arial" panose="020B0604020202020204" pitchFamily="34" charset="0"/>
                      </a:endParaRPr>
                    </a:p>
                  </a:txBody>
                  <a:tcPr anchor="ctr"/>
                </a:tc>
                <a:tc>
                  <a: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b="1" dirty="0">
                          <a:solidFill>
                            <a:srgbClr val="313133"/>
                          </a:solidFill>
                          <a:latin typeface="Arial" panose="020B0604020202020204" pitchFamily="34" charset="0"/>
                          <a:cs typeface="Arial" panose="020B0604020202020204" pitchFamily="34" charset="0"/>
                        </a:rPr>
                        <a:t>رو 13: 9-10، أف 5: 3</a:t>
                      </a:r>
                      <a:endParaRPr lang="en-US" b="1" dirty="0">
                        <a:solidFill>
                          <a:srgbClr val="313133"/>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88504857"/>
                  </a:ext>
                </a:extLst>
              </a:tr>
            </a:tbl>
          </a:graphicData>
        </a:graphic>
      </p:graphicFrame>
    </p:spTree>
    <p:extLst>
      <p:ext uri="{BB962C8B-B14F-4D97-AF65-F5344CB8AC3E}">
        <p14:creationId xmlns:p14="http://schemas.microsoft.com/office/powerpoint/2010/main" val="261491402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4434"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35834"/>
            <a:ext cx="9144000" cy="1143000"/>
          </a:xfrm>
        </p:spPr>
        <p:txBody>
          <a:bodyPr/>
          <a:lstStyle/>
          <a:p>
            <a:pPr>
              <a:defRPr/>
            </a:pPr>
            <a:r>
              <a:rPr lang="ar-JO" sz="4800" dirty="0">
                <a:solidFill>
                  <a:srgbClr val="FFFFFF"/>
                </a:solidFill>
                <a:effectLst>
                  <a:glow rad="660400">
                    <a:schemeClr val="tx1"/>
                  </a:glow>
                </a:effectLst>
                <a:cs typeface="Arial" panose="020B0604020202020204" pitchFamily="34" charset="0"/>
              </a:rPr>
              <a:t>اليهودية : الناموس صالح</a:t>
            </a:r>
            <a:endParaRPr lang="en-US" sz="4800" dirty="0">
              <a:solidFill>
                <a:srgbClr val="FFFFFF"/>
              </a:solidFill>
              <a:effectLst>
                <a:glow rad="660400">
                  <a:schemeClr val="tx1"/>
                </a:glow>
              </a:effectLst>
              <a:cs typeface="Arial" panose="020B0604020202020204" pitchFamily="34" charset="0"/>
            </a:endParaRPr>
          </a:p>
        </p:txBody>
      </p:sp>
      <p:sp>
        <p:nvSpPr>
          <p:cNvPr id="5" name="Title 1"/>
          <p:cNvSpPr txBox="1">
            <a:spLocks/>
          </p:cNvSpPr>
          <p:nvPr/>
        </p:nvSpPr>
        <p:spPr bwMode="auto">
          <a:xfrm>
            <a:off x="4932040" y="5715000"/>
            <a:ext cx="392392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لكن ...</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4669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750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9088"/>
            <a:ext cx="5994400" cy="397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ar-SA" sz="4800" dirty="0">
                <a:solidFill>
                  <a:srgbClr val="FFFFFF"/>
                </a:solidFill>
                <a:effectLst>
                  <a:glow rad="660400">
                    <a:schemeClr val="tx1"/>
                  </a:glow>
                </a:effectLst>
                <a:cs typeface="Arial" panose="020B0604020202020204" pitchFamily="34" charset="0"/>
              </a:rPr>
              <a:t>لا ناموسية </a:t>
            </a:r>
          </a:p>
        </p:txBody>
      </p:sp>
      <p:sp>
        <p:nvSpPr>
          <p:cNvPr id="6" name="Title 1"/>
          <p:cNvSpPr txBox="1">
            <a:spLocks/>
          </p:cNvSpPr>
          <p:nvPr/>
        </p:nvSpPr>
        <p:spPr bwMode="auto">
          <a:xfrm>
            <a:off x="3347864" y="332655"/>
            <a:ext cx="5688632" cy="496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lvl="0" algn="r" rtl="1">
              <a:defRPr/>
            </a:pPr>
            <a:r>
              <a:rPr lang="ar-SA" b="1" dirty="0">
                <a:solidFill>
                  <a:srgbClr val="FFFFFF"/>
                </a:solidFill>
                <a:effectLst>
                  <a:glow rad="215900">
                    <a:srgbClr val="000000"/>
                  </a:glow>
                </a:effectLst>
                <a:latin typeface="Arial" panose="020B0604020202020204" pitchFamily="34" charset="0"/>
                <a:cs typeface="Arial" panose="020B0604020202020204" pitchFamily="34" charset="0"/>
              </a:rPr>
              <a:t>16 فلا يحكم عليكم أحد في أكل أو شرب، أو من جهة عيد أو هلال أو سبت</a:t>
            </a:r>
            <a:r>
              <a:rPr lang="ar-JO" b="1" dirty="0">
                <a:solidFill>
                  <a:srgbClr val="FFFFFF"/>
                </a:solidFill>
                <a:effectLst>
                  <a:glow rad="215900">
                    <a:srgbClr val="000000"/>
                  </a:glow>
                </a:effectLst>
                <a:latin typeface="Arial" panose="020B0604020202020204" pitchFamily="34" charset="0"/>
                <a:cs typeface="Arial" panose="020B0604020202020204" pitchFamily="34" charset="0"/>
              </a:rPr>
              <a:t> 17 </a:t>
            </a:r>
            <a:r>
              <a:rPr lang="ar-SA" b="1" dirty="0">
                <a:solidFill>
                  <a:srgbClr val="FFFFFF"/>
                </a:solidFill>
                <a:effectLst>
                  <a:glow rad="215900">
                    <a:srgbClr val="000000"/>
                  </a:glow>
                </a:effectLst>
                <a:latin typeface="Arial" panose="020B0604020202020204" pitchFamily="34" charset="0"/>
                <a:cs typeface="Arial" panose="020B0604020202020204" pitchFamily="34" charset="0"/>
              </a:rPr>
              <a:t>التي هي ظل الأمور العتيدة، وأما الجسد فللمسيح.</a:t>
            </a:r>
            <a:endParaRPr kumimoji="0" lang="en-US"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rPr>
              <a:t>—</a:t>
            </a:r>
            <a:r>
              <a:rPr kumimoji="0" lang="ar-SA" sz="4400" b="1" u="none" strike="noStrike" kern="1200" cap="none" spc="0" normalizeH="0" baseline="0" noProof="0" dirty="0" err="1">
                <a:ln>
                  <a:noFill/>
                </a:ln>
                <a:solidFill>
                  <a:srgbClr val="FFFFFF"/>
                </a:solidFill>
                <a:effectLst>
                  <a:glow rad="215900">
                    <a:srgbClr val="000000"/>
                  </a:glow>
                </a:effectLst>
                <a:uLnTx/>
                <a:uFillTx/>
                <a:latin typeface="Arial" panose="020B0604020202020204" pitchFamily="34" charset="0"/>
                <a:cs typeface="Arial" panose="020B0604020202020204" pitchFamily="34" charset="0"/>
              </a:rPr>
              <a:t>كولوسي</a:t>
            </a:r>
            <a:br>
              <a:rPr kumimoji="0" lang="en-US"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rPr>
            </a:br>
            <a:r>
              <a:rPr kumimoji="0" lang="ar-SA"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rPr>
              <a:t> ٢: ١٦-١٧</a:t>
            </a:r>
            <a:endParaRPr kumimoji="0" lang="en-US"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687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48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565400"/>
            <a:ext cx="9163050" cy="429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ar-SA" sz="4800" dirty="0">
                <a:solidFill>
                  <a:srgbClr val="FFFFFF"/>
                </a:solidFill>
                <a:effectLst>
                  <a:glow rad="660400">
                    <a:schemeClr val="tx1"/>
                  </a:glow>
                </a:effectLst>
                <a:cs typeface="Arial" panose="020B0604020202020204" pitchFamily="34" charset="0"/>
              </a:rPr>
              <a:t>لا ناموسية </a:t>
            </a:r>
            <a:endParaRPr lang="en-US" sz="4800" dirty="0">
              <a:solidFill>
                <a:srgbClr val="FFFFFF"/>
              </a:solidFill>
              <a:effectLst>
                <a:glow rad="660400">
                  <a:schemeClr val="tx1"/>
                </a:glow>
              </a:effectLst>
              <a:cs typeface="Arial" panose="020B0604020202020204" pitchFamily="34" charset="0"/>
            </a:endParaRPr>
          </a:p>
        </p:txBody>
      </p:sp>
    </p:spTree>
    <p:extLst>
      <p:ext uri="{BB962C8B-B14F-4D97-AF65-F5344CB8AC3E}">
        <p14:creationId xmlns:p14="http://schemas.microsoft.com/office/powerpoint/2010/main" val="28238860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The Law</a:t>
            </a:r>
          </a:p>
        </p:txBody>
      </p:sp>
      <p:pic>
        <p:nvPicPr>
          <p:cNvPr id="7170" name="Picture 2" descr="The Law &amp; The Sabbath Was ABOLISHED | Biblical Proof">
            <a:extLst>
              <a:ext uri="{FF2B5EF4-FFF2-40B4-BE49-F238E27FC236}">
                <a16:creationId xmlns:a16="http://schemas.microsoft.com/office/drawing/2014/main" id="{6CE36335-F97B-8B48-B06C-FAE258957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9144000" cy="679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2682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6" name="Picture 1" descr="Paul.prison.wri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0" name="Rectangle 2"/>
          <p:cNvSpPr>
            <a:spLocks noGrp="1" noChangeArrowheads="1"/>
          </p:cNvSpPr>
          <p:nvPr>
            <p:ph type="ctrTitle"/>
          </p:nvPr>
        </p:nvSpPr>
        <p:spPr>
          <a:xfrm>
            <a:off x="5665788" y="0"/>
            <a:ext cx="3456384" cy="1152128"/>
          </a:xfrm>
        </p:spPr>
        <p:txBody>
          <a:bodyPr/>
          <a:lstStyle/>
          <a:p>
            <a:pPr eaLnBrk="1" hangingPunct="1">
              <a:defRPr/>
            </a:pPr>
            <a:r>
              <a:rPr lang="ar-JO" sz="3600" dirty="0">
                <a:solidFill>
                  <a:schemeClr val="bg1"/>
                </a:solidFill>
                <a:effectLst>
                  <a:glow rad="266700">
                    <a:schemeClr val="tx1">
                      <a:alpha val="75000"/>
                    </a:schemeClr>
                  </a:glow>
                </a:effectLst>
                <a:cs typeface="Arial" panose="020B0604020202020204" pitchFamily="34" charset="0"/>
              </a:rPr>
              <a:t>لم يكن بولس </a:t>
            </a:r>
            <a:br>
              <a:rPr lang="ar-JO" sz="3600" dirty="0">
                <a:solidFill>
                  <a:schemeClr val="bg1"/>
                </a:solidFill>
                <a:effectLst>
                  <a:glow rad="266700">
                    <a:schemeClr val="tx1">
                      <a:alpha val="75000"/>
                    </a:schemeClr>
                  </a:glow>
                </a:effectLst>
                <a:cs typeface="Arial" panose="020B0604020202020204" pitchFamily="34" charset="0"/>
              </a:rPr>
            </a:br>
            <a:r>
              <a:rPr lang="ar-JO" sz="3600" dirty="0">
                <a:solidFill>
                  <a:schemeClr val="bg1"/>
                </a:solidFill>
                <a:effectLst>
                  <a:glow rad="266700">
                    <a:schemeClr val="tx1">
                      <a:alpha val="75000"/>
                    </a:schemeClr>
                  </a:glow>
                </a:effectLst>
                <a:cs typeface="Arial" panose="020B0604020202020204" pitchFamily="34" charset="0"/>
              </a:rPr>
              <a:t>تحت الناموس</a:t>
            </a:r>
            <a:endParaRPr lang="en-US" sz="3600" dirty="0">
              <a:solidFill>
                <a:schemeClr val="bg1"/>
              </a:solidFill>
              <a:effectLst>
                <a:glow rad="266700">
                  <a:schemeClr val="tx1">
                    <a:alpha val="75000"/>
                  </a:schemeClr>
                </a:glow>
              </a:effectLst>
              <a:cs typeface="Arial" panose="020B0604020202020204" pitchFamily="34" charset="0"/>
            </a:endParaRPr>
          </a:p>
        </p:txBody>
      </p:sp>
      <p:sp>
        <p:nvSpPr>
          <p:cNvPr id="4" name="Rectangle 2"/>
          <p:cNvSpPr txBox="1">
            <a:spLocks noChangeArrowheads="1"/>
          </p:cNvSpPr>
          <p:nvPr/>
        </p:nvSpPr>
        <p:spPr bwMode="auto">
          <a:xfrm>
            <a:off x="4211960" y="4581128"/>
            <a:ext cx="4932040" cy="19888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1 كورنثوس 9: 20</a:t>
            </a:r>
            <a:endParaRPr kumimoji="0" lang="en-US"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5" name="Rectangle 2"/>
          <p:cNvSpPr txBox="1">
            <a:spLocks noChangeArrowheads="1"/>
          </p:cNvSpPr>
          <p:nvPr/>
        </p:nvSpPr>
        <p:spPr bwMode="auto">
          <a:xfrm>
            <a:off x="0" y="0"/>
            <a:ext cx="3456384" cy="65090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ar-JO" sz="3600" b="1" dirty="0">
              <a:solidFill>
                <a:srgbClr val="FFFFFF"/>
              </a:solidFill>
              <a:effectLst>
                <a:glow rad="266700">
                  <a:srgbClr val="000000">
                    <a:alpha val="75000"/>
                  </a:srgbClr>
                </a:glow>
              </a:effectLst>
              <a:latin typeface="Arial" panose="020B0604020202020204" pitchFamily="34" charset="0"/>
              <a:ea typeface="ＭＳ Ｐゴシック"/>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20 فصرت لليهود كيهودي لأربح اليهود.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وللذين تحت الناموس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كأني تحت الناموس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لأربح الذين تحت الناموس.</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07886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a:extLst>
              <a:ext uri="{FF2B5EF4-FFF2-40B4-BE49-F238E27FC236}">
                <a16:creationId xmlns:a16="http://schemas.microsoft.com/office/drawing/2014/main" id="{AB507490-B1A6-B84D-99A8-5CB870B237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319" y="0"/>
            <a:ext cx="6912768" cy="6899474"/>
          </a:xfrm>
          <a:prstGeom prst="rect">
            <a:avLst/>
          </a:prstGeom>
        </p:spPr>
      </p:pic>
      <p:sp>
        <p:nvSpPr>
          <p:cNvPr id="2" name="Title 1"/>
          <p:cNvSpPr>
            <a:spLocks noGrp="1"/>
          </p:cNvSpPr>
          <p:nvPr>
            <p:ph type="title"/>
          </p:nvPr>
        </p:nvSpPr>
        <p:spPr>
          <a:xfrm>
            <a:off x="0" y="-6025"/>
            <a:ext cx="4609615" cy="2029311"/>
          </a:xfrm>
        </p:spPr>
        <p:txBody>
          <a:bodyPr/>
          <a:lstStyle/>
          <a:p>
            <a:pPr algn="l">
              <a:defRPr/>
            </a:pPr>
            <a:r>
              <a:rPr lang="ar-JO"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كيف نستطيع أن نؤكد النعمة؟</a:t>
            </a:r>
            <a:endParaRPr lang="en-US"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endParaRPr>
          </a:p>
        </p:txBody>
      </p:sp>
      <p:sp>
        <p:nvSpPr>
          <p:cNvPr id="3" name="Content Placeholder 2"/>
          <p:cNvSpPr>
            <a:spLocks noGrp="1"/>
          </p:cNvSpPr>
          <p:nvPr>
            <p:ph idx="1"/>
          </p:nvPr>
        </p:nvSpPr>
        <p:spPr>
          <a:xfrm>
            <a:off x="15081" y="2603090"/>
            <a:ext cx="3498272" cy="2701925"/>
          </a:xfrm>
        </p:spPr>
        <p:txBody>
          <a:bodyPr>
            <a:normAutofit/>
          </a:bodyPr>
          <a:lstStyle/>
          <a:p>
            <a:pPr marL="0" indent="0" algn="ctr">
              <a:buFont typeface="Wingdings" charset="2"/>
              <a:buNone/>
              <a:defRPr/>
            </a:pPr>
            <a:r>
              <a:rPr lang="ar-JO" sz="44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توقع </a:t>
            </a:r>
          </a:p>
          <a:p>
            <a:pPr marL="0" indent="0" algn="ctr">
              <a:buFont typeface="Wingdings" charset="2"/>
              <a:buNone/>
              <a:defRPr/>
            </a:pPr>
            <a:r>
              <a:rPr lang="ar-JO" sz="4400"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الهجومات</a:t>
            </a:r>
            <a:r>
              <a:rPr lang="ar-JO" sz="44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 </a:t>
            </a:r>
          </a:p>
          <a:p>
            <a:pPr marL="0" indent="0" algn="ctr">
              <a:buFont typeface="Wingdings" charset="2"/>
              <a:buNone/>
              <a:defRPr/>
            </a:pPr>
            <a:r>
              <a:rPr lang="ar-JO" sz="44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(1-5)</a:t>
            </a:r>
            <a:endParaRPr lang="en-US" sz="44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endParaRPr>
          </a:p>
        </p:txBody>
      </p:sp>
      <p:sp>
        <p:nvSpPr>
          <p:cNvPr id="320516" name="Text Box 9"/>
          <p:cNvSpPr txBox="1">
            <a:spLocks noChangeArrowheads="1"/>
          </p:cNvSpPr>
          <p:nvPr/>
        </p:nvSpPr>
        <p:spPr bwMode="auto">
          <a:xfrm>
            <a:off x="5938221" y="140746"/>
            <a:ext cx="3205779"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a:t>
            </a:r>
            <a: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Content Placeholder 2">
            <a:extLst>
              <a:ext uri="{FF2B5EF4-FFF2-40B4-BE49-F238E27FC236}">
                <a16:creationId xmlns:a16="http://schemas.microsoft.com/office/drawing/2014/main" id="{C5CCF65B-6974-C34D-AFA9-46F696901BFF}"/>
              </a:ext>
            </a:extLst>
          </p:cNvPr>
          <p:cNvSpPr txBox="1">
            <a:spLocks/>
          </p:cNvSpPr>
          <p:nvPr/>
        </p:nvSpPr>
        <p:spPr bwMode="auto">
          <a:xfrm>
            <a:off x="2860479" y="4156075"/>
            <a:ext cx="3498272" cy="2701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a:lstStyle>
          <a:p>
            <a:pPr marL="0" marR="0" lvl="0" indent="0" algn="ctr" defTabSz="914400" rtl="0" eaLnBrk="0" fontAlgn="base" latinLnBrk="0" hangingPunct="0">
              <a:lnSpc>
                <a:spcPct val="100000"/>
              </a:lnSpc>
              <a:spcBef>
                <a:spcPct val="20000"/>
              </a:spcBef>
              <a:spcAft>
                <a:spcPct val="0"/>
              </a:spcAft>
              <a:buClr>
                <a:srgbClr val="FFFFCC"/>
              </a:buClr>
              <a:buSzPct val="75000"/>
              <a:buFont typeface="Wingdings" charset="2"/>
              <a:buNone/>
              <a:tabLst/>
              <a:defRPr/>
            </a:pPr>
            <a:r>
              <a:rPr kumimoji="0" lang="ar-JO" sz="4400" b="1" u="none" strike="noStrike" kern="0" cap="none" spc="0" normalizeH="0" baseline="0" noProof="0" dirty="0">
                <a:ln>
                  <a:noFill/>
                </a:ln>
                <a:solidFill>
                  <a:srgbClr val="FFFFFF"/>
                </a:solidFill>
                <a:effectLst>
                  <a:glow rad="266700">
                    <a:srgbClr val="000000">
                      <a:alpha val="75000"/>
                    </a:srgbClr>
                  </a:glow>
                  <a:outerShdw blurRad="247650" dist="330200" dir="2700000" algn="tl">
                    <a:srgbClr val="000000"/>
                  </a:outerShdw>
                </a:effectLst>
                <a:uLnTx/>
                <a:uFillTx/>
                <a:latin typeface="Arial" panose="020B0604020202020204" pitchFamily="34" charset="0"/>
                <a:ea typeface="ＭＳ Ｐゴシック" charset="-128"/>
                <a:cs typeface="Arial" panose="020B0604020202020204" pitchFamily="34" charset="0"/>
              </a:rPr>
              <a:t>تمسك </a:t>
            </a:r>
          </a:p>
          <a:p>
            <a:pPr marL="0" marR="0" lvl="0" indent="0" algn="ctr" defTabSz="914400" rtl="0" eaLnBrk="0" fontAlgn="base" latinLnBrk="0" hangingPunct="0">
              <a:lnSpc>
                <a:spcPct val="100000"/>
              </a:lnSpc>
              <a:spcBef>
                <a:spcPct val="20000"/>
              </a:spcBef>
              <a:spcAft>
                <a:spcPct val="0"/>
              </a:spcAft>
              <a:buClr>
                <a:srgbClr val="FFFFCC"/>
              </a:buClr>
              <a:buSzPct val="75000"/>
              <a:buFont typeface="Wingdings" charset="2"/>
              <a:buNone/>
              <a:tabLst/>
              <a:defRPr/>
            </a:pPr>
            <a:r>
              <a:rPr kumimoji="0" lang="ar-JO" sz="4400" b="1" u="none" strike="noStrike" kern="0" cap="none" spc="0" normalizeH="0" baseline="0" noProof="0" dirty="0">
                <a:ln>
                  <a:noFill/>
                </a:ln>
                <a:solidFill>
                  <a:srgbClr val="FFFF00"/>
                </a:solidFill>
                <a:effectLst>
                  <a:glow rad="266700">
                    <a:srgbClr val="000000">
                      <a:alpha val="75000"/>
                    </a:srgbClr>
                  </a:glow>
                  <a:outerShdw blurRad="247650" dist="330200" dir="2700000" algn="tl">
                    <a:srgbClr val="000000"/>
                  </a:outerShdw>
                </a:effectLst>
                <a:uLnTx/>
                <a:uFillTx/>
                <a:latin typeface="Arial" panose="020B0604020202020204" pitchFamily="34" charset="0"/>
                <a:ea typeface="ＭＳ Ｐゴシック" charset="-128"/>
                <a:cs typeface="Arial" panose="020B0604020202020204" pitchFamily="34" charset="0"/>
              </a:rPr>
              <a:t>بالتساوي</a:t>
            </a:r>
            <a:r>
              <a:rPr kumimoji="0" lang="ar-JO" sz="4400" b="1" u="none" strike="noStrike" kern="0" cap="none" spc="0" normalizeH="0" baseline="0" noProof="0" dirty="0">
                <a:ln>
                  <a:noFill/>
                </a:ln>
                <a:solidFill>
                  <a:srgbClr val="FFFFFF"/>
                </a:solidFill>
                <a:effectLst>
                  <a:glow rad="266700">
                    <a:srgbClr val="000000">
                      <a:alpha val="75000"/>
                    </a:srgbClr>
                  </a:glow>
                  <a:outerShdw blurRad="247650" dist="330200" dir="2700000" algn="tl">
                    <a:srgbClr val="000000"/>
                  </a:outerShdw>
                </a:effectLst>
                <a:uLnTx/>
                <a:uFillTx/>
                <a:latin typeface="Arial" panose="020B0604020202020204" pitchFamily="34" charset="0"/>
                <a:ea typeface="ＭＳ Ｐゴシック" charset="-128"/>
                <a:cs typeface="Arial" panose="020B0604020202020204" pitchFamily="34" charset="0"/>
              </a:rPr>
              <a:t> </a:t>
            </a:r>
          </a:p>
          <a:p>
            <a:pPr marL="0" marR="0" lvl="0" indent="0" algn="ctr" defTabSz="914400" rtl="0" eaLnBrk="0" fontAlgn="base" latinLnBrk="0" hangingPunct="0">
              <a:lnSpc>
                <a:spcPct val="100000"/>
              </a:lnSpc>
              <a:spcBef>
                <a:spcPct val="20000"/>
              </a:spcBef>
              <a:spcAft>
                <a:spcPct val="0"/>
              </a:spcAft>
              <a:buClr>
                <a:srgbClr val="FFFFCC"/>
              </a:buClr>
              <a:buSzPct val="75000"/>
              <a:buFont typeface="Wingdings" charset="2"/>
              <a:buNone/>
              <a:tabLst/>
              <a:defRPr/>
            </a:pPr>
            <a:r>
              <a:rPr kumimoji="0" lang="ar-JO" sz="4400" b="1" u="none" strike="noStrike" kern="0" cap="none" spc="0" normalizeH="0" baseline="0" noProof="0" dirty="0">
                <a:ln>
                  <a:noFill/>
                </a:ln>
                <a:solidFill>
                  <a:srgbClr val="FFFFFF"/>
                </a:solidFill>
                <a:effectLst>
                  <a:glow rad="266700">
                    <a:srgbClr val="000000">
                      <a:alpha val="75000"/>
                    </a:srgbClr>
                  </a:glow>
                  <a:outerShdw blurRad="247650" dist="330200" dir="2700000" algn="tl">
                    <a:srgbClr val="000000"/>
                  </a:outerShdw>
                </a:effectLst>
                <a:uLnTx/>
                <a:uFillTx/>
                <a:latin typeface="Arial" panose="020B0604020202020204" pitchFamily="34" charset="0"/>
                <a:ea typeface="ＭＳ Ｐゴシック" charset="-128"/>
                <a:cs typeface="Arial" panose="020B0604020202020204" pitchFamily="34" charset="0"/>
              </a:rPr>
              <a:t>(6-18)</a:t>
            </a:r>
            <a:endParaRPr kumimoji="0" lang="en-US" sz="4400" b="1" u="none" strike="noStrike" kern="0" cap="none" spc="0" normalizeH="0" baseline="0" noProof="0" dirty="0">
              <a:ln>
                <a:noFill/>
              </a:ln>
              <a:solidFill>
                <a:srgbClr val="FFFFFF"/>
              </a:solidFill>
              <a:effectLst>
                <a:glow rad="266700">
                  <a:srgbClr val="000000">
                    <a:alpha val="75000"/>
                  </a:srgbClr>
                </a:glow>
                <a:outerShdw blurRad="247650" dist="3302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8" name="Content Placeholder 2">
            <a:extLst>
              <a:ext uri="{FF2B5EF4-FFF2-40B4-BE49-F238E27FC236}">
                <a16:creationId xmlns:a16="http://schemas.microsoft.com/office/drawing/2014/main" id="{E0F5BDE2-3E01-614C-8A53-200ABB273774}"/>
              </a:ext>
            </a:extLst>
          </p:cNvPr>
          <p:cNvSpPr txBox="1">
            <a:spLocks/>
          </p:cNvSpPr>
          <p:nvPr/>
        </p:nvSpPr>
        <p:spPr bwMode="auto">
          <a:xfrm>
            <a:off x="5705877" y="2603090"/>
            <a:ext cx="3498272" cy="2701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a:lstStyle>
          <a:p>
            <a:pPr marL="0" marR="0" lvl="0" indent="0" algn="ctr" defTabSz="914400" rtl="0" eaLnBrk="0" fontAlgn="base" latinLnBrk="0" hangingPunct="0">
              <a:lnSpc>
                <a:spcPct val="100000"/>
              </a:lnSpc>
              <a:spcBef>
                <a:spcPct val="20000"/>
              </a:spcBef>
              <a:spcAft>
                <a:spcPct val="0"/>
              </a:spcAft>
              <a:buClr>
                <a:srgbClr val="FFFFCC"/>
              </a:buClr>
              <a:buSzPct val="75000"/>
              <a:buFont typeface="Wingdings" charset="2"/>
              <a:buNone/>
              <a:tabLst/>
              <a:defRPr/>
            </a:pPr>
            <a:r>
              <a:rPr lang="ar-JO" sz="4400" b="1" kern="0" dirty="0">
                <a:solidFill>
                  <a:srgbClr val="FFFFFF"/>
                </a:solidFill>
                <a:effectLst>
                  <a:glow rad="266700">
                    <a:srgbClr val="000000">
                      <a:alpha val="75000"/>
                    </a:srgbClr>
                  </a:glow>
                  <a:outerShdw blurRad="247650" dist="330200" dir="2700000" algn="tl">
                    <a:srgbClr val="000000"/>
                  </a:outerShdw>
                </a:effectLst>
                <a:latin typeface="Arial" panose="020B0604020202020204" pitchFamily="34" charset="0"/>
                <a:ea typeface="ＭＳ Ｐゴシック" charset="-128"/>
                <a:cs typeface="Arial" panose="020B0604020202020204" pitchFamily="34" charset="0"/>
              </a:rPr>
              <a:t>تمسك</a:t>
            </a:r>
          </a:p>
          <a:p>
            <a:pPr marL="0" marR="0" lvl="0" indent="0" algn="ctr" defTabSz="914400" rtl="0" eaLnBrk="0" fontAlgn="base" latinLnBrk="0" hangingPunct="0">
              <a:lnSpc>
                <a:spcPct val="100000"/>
              </a:lnSpc>
              <a:spcBef>
                <a:spcPct val="20000"/>
              </a:spcBef>
              <a:spcAft>
                <a:spcPct val="0"/>
              </a:spcAft>
              <a:buClr>
                <a:srgbClr val="FFFFCC"/>
              </a:buClr>
              <a:buSzPct val="75000"/>
              <a:buFont typeface="Wingdings" charset="2"/>
              <a:buNone/>
              <a:tabLst/>
              <a:defRPr/>
            </a:pPr>
            <a:r>
              <a:rPr kumimoji="0" lang="ar-JO" sz="4400" b="1" u="none" strike="noStrike" kern="0" cap="none" spc="0" normalizeH="0" baseline="0" noProof="0" dirty="0">
                <a:ln>
                  <a:noFill/>
                </a:ln>
                <a:solidFill>
                  <a:srgbClr val="FFFF00"/>
                </a:solidFill>
                <a:effectLst>
                  <a:glow rad="266700">
                    <a:srgbClr val="000000">
                      <a:alpha val="75000"/>
                    </a:srgbClr>
                  </a:glow>
                  <a:outerShdw blurRad="247650" dist="330200" dir="2700000" algn="tl">
                    <a:srgbClr val="000000"/>
                  </a:outerShdw>
                </a:effectLst>
                <a:uLnTx/>
                <a:uFillTx/>
                <a:latin typeface="Arial" panose="020B0604020202020204" pitchFamily="34" charset="0"/>
                <a:ea typeface="ＭＳ Ｐゴシック" charset="-128"/>
                <a:cs typeface="Arial" panose="020B0604020202020204" pitchFamily="34" charset="0"/>
              </a:rPr>
              <a:t>بالأخلاقيات</a:t>
            </a:r>
          </a:p>
          <a:p>
            <a:pPr marL="0" marR="0" lvl="0" indent="0" algn="ctr" defTabSz="914400" rtl="0" eaLnBrk="0" fontAlgn="base" latinLnBrk="0" hangingPunct="0">
              <a:lnSpc>
                <a:spcPct val="100000"/>
              </a:lnSpc>
              <a:spcBef>
                <a:spcPct val="20000"/>
              </a:spcBef>
              <a:spcAft>
                <a:spcPct val="0"/>
              </a:spcAft>
              <a:buClr>
                <a:srgbClr val="FFFFCC"/>
              </a:buClr>
              <a:buSzPct val="75000"/>
              <a:buFont typeface="Wingdings" charset="2"/>
              <a:buNone/>
              <a:tabLst/>
              <a:defRPr/>
            </a:pPr>
            <a:r>
              <a:rPr lang="ar-JO" sz="4400" b="1" kern="0" dirty="0">
                <a:solidFill>
                  <a:srgbClr val="FFFFFF"/>
                </a:solidFill>
                <a:effectLst>
                  <a:glow rad="266700">
                    <a:srgbClr val="000000">
                      <a:alpha val="75000"/>
                    </a:srgbClr>
                  </a:glow>
                  <a:outerShdw blurRad="247650" dist="330200" dir="2700000" algn="tl">
                    <a:srgbClr val="000000"/>
                  </a:outerShdw>
                </a:effectLst>
                <a:latin typeface="Arial" panose="020B0604020202020204" pitchFamily="34" charset="0"/>
                <a:ea typeface="ＭＳ Ｐゴシック" charset="-128"/>
                <a:cs typeface="Arial" panose="020B0604020202020204" pitchFamily="34" charset="0"/>
              </a:rPr>
              <a:t>(19-35)</a:t>
            </a:r>
            <a:endParaRPr kumimoji="0" lang="en-US" sz="4400" b="1" u="none" strike="noStrike" kern="0" cap="none" spc="0" normalizeH="0" baseline="0" noProof="0" dirty="0">
              <a:ln>
                <a:noFill/>
              </a:ln>
              <a:solidFill>
                <a:srgbClr val="FFFFFF"/>
              </a:solidFill>
              <a:effectLst>
                <a:glow rad="266700">
                  <a:srgbClr val="000000">
                    <a:alpha val="75000"/>
                  </a:srgbClr>
                </a:glow>
                <a:outerShdw blurRad="247650" dist="3302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1365013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linds(horizont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الحرية للذهاب في الطريق الخاطئ</a:t>
            </a:r>
            <a:endParaRPr lang="en-US" dirty="0">
              <a:effectLst>
                <a:glow rad="127000">
                  <a:schemeClr val="tx1"/>
                </a:glow>
              </a:effectLst>
              <a:ea typeface="ＭＳ Ｐゴシック" charset="0"/>
            </a:endParaRPr>
          </a:p>
        </p:txBody>
      </p:sp>
      <p:pic>
        <p:nvPicPr>
          <p:cNvPr id="374786" name="Picture 2" descr="Image result for Be free from the slavery of legalism so you can live for Christ">
            <a:extLst>
              <a:ext uri="{FF2B5EF4-FFF2-40B4-BE49-F238E27FC236}">
                <a16:creationId xmlns:a16="http://schemas.microsoft.com/office/drawing/2014/main" id="{EB9615C5-CAEA-0049-ADE8-8D57C82BB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4" y="1412776"/>
            <a:ext cx="9144000" cy="455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7254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08022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تمسك </a:t>
            </a:r>
            <a:r>
              <a:rPr lang="ar-JO" sz="4800" dirty="0">
                <a:solidFill>
                  <a:srgbClr val="FFFF00"/>
                </a:solidFill>
                <a:effectLst>
                  <a:glow rad="127000">
                    <a:schemeClr val="tx1"/>
                  </a:glow>
                </a:effectLst>
                <a:ea typeface="ＭＳ Ｐゴシック" charset="0"/>
              </a:rPr>
              <a:t>بالأخلاقيات</a:t>
            </a:r>
            <a:r>
              <a:rPr lang="ar-JO" sz="4800" dirty="0">
                <a:effectLst>
                  <a:glow rad="127000">
                    <a:schemeClr val="tx1"/>
                  </a:glow>
                </a:effectLst>
                <a:ea typeface="ＭＳ Ｐゴシック" charset="0"/>
              </a:rPr>
              <a:t> لأجل الوحدة</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(أعمال الرسل 15: 19-35)</a:t>
            </a:r>
            <a:endParaRPr lang="en-US" sz="4800" dirty="0">
              <a:effectLst>
                <a:glow rad="127000">
                  <a:schemeClr val="tx1"/>
                </a:glow>
              </a:effectLst>
              <a:ea typeface="ＭＳ Ｐゴシック" charset="0"/>
            </a:endParaRPr>
          </a:p>
        </p:txBody>
      </p:sp>
      <p:pic>
        <p:nvPicPr>
          <p:cNvPr id="4" name="Picture 2" descr="Image result for What’s the point?">
            <a:extLst>
              <a:ext uri="{FF2B5EF4-FFF2-40B4-BE49-F238E27FC236}">
                <a16:creationId xmlns:a16="http://schemas.microsoft.com/office/drawing/2014/main" id="{04C9A7E6-C229-F641-A5F8-5596ECA78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1331"/>
            <a:ext cx="9144000" cy="321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74923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251728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حافظ قادة أورشليم على كنيسة موحدة من خلال منع الأمم من عبادة الأصنام، أكل الدم والزنا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(أعمال الرسل 15: 19-35) </a:t>
            </a:r>
            <a:endParaRPr lang="en-US" sz="40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42562E42-E8C7-CB40-A415-CC2242F91502}"/>
              </a:ext>
            </a:extLst>
          </p:cNvPr>
          <p:cNvPicPr>
            <a:picLocks noChangeAspect="1"/>
          </p:cNvPicPr>
          <p:nvPr/>
        </p:nvPicPr>
        <p:blipFill rotWithShape="1">
          <a:blip r:embed="rId3"/>
          <a:srcRect t="10141" b="9671"/>
          <a:stretch/>
        </p:blipFill>
        <p:spPr>
          <a:xfrm>
            <a:off x="0" y="2517289"/>
            <a:ext cx="9144000" cy="4582758"/>
          </a:xfrm>
          <a:prstGeom prst="rect">
            <a:avLst/>
          </a:prstGeom>
        </p:spPr>
      </p:pic>
    </p:spTree>
    <p:extLst>
      <p:ext uri="{BB962C8B-B14F-4D97-AF65-F5344CB8AC3E}">
        <p14:creationId xmlns:p14="http://schemas.microsoft.com/office/powerpoint/2010/main" val="2746221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أرسل المسيح الروح القدس ليشكل الكنيسة (1: 8 ؛ 2: 14-18 ، 33 ، 38-39 ؛ 10: 44-47) ، لذلك يجب على المؤمنين أن يتوبوا ويعتمدوا للإنضمام إلى مجتمع العهد الجديد هذا الذي يسمى الكنيسة (2 :21 ، 38 ؛ 3 :19 ؛ 10 :43 ، 47-48 ؛ 17 :30 ؛ 26 :20).</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27D88DE5-3061-254E-B6E4-BE42ED921A7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904629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ar-JO" dirty="0">
                <a:effectLst>
                  <a:glow rad="101600">
                    <a:schemeClr val="accent4">
                      <a:satMod val="175000"/>
                      <a:alpha val="40000"/>
                    </a:schemeClr>
                  </a:glow>
                </a:effectLst>
                <a:ea typeface="ＭＳ Ｐゴシック" charset="0"/>
              </a:rPr>
              <a:t>حيث تظهر النعمة ...</a:t>
            </a:r>
            <a:endParaRPr lang="en-US" dirty="0">
              <a:effectLst>
                <a:glow rad="101600">
                  <a:schemeClr val="accent4">
                    <a:satMod val="175000"/>
                    <a:alpha val="40000"/>
                  </a:schemeClr>
                </a:glow>
              </a:effectLst>
              <a:ea typeface="ＭＳ Ｐゴシック" charset="0"/>
            </a:endParaRPr>
          </a:p>
        </p:txBody>
      </p:sp>
      <p:sp>
        <p:nvSpPr>
          <p:cNvPr id="4" name="Rectangle 2"/>
          <p:cNvSpPr txBox="1">
            <a:spLocks noChangeArrowheads="1"/>
          </p:cNvSpPr>
          <p:nvPr/>
        </p:nvSpPr>
        <p:spPr bwMode="auto">
          <a:xfrm>
            <a:off x="0" y="1819429"/>
            <a:ext cx="3109922" cy="321914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400" b="1" u="none" strike="noStrike" kern="1200" cap="none" spc="-10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عبادة الأصنام</a:t>
            </a:r>
            <a:endParaRPr kumimoji="0" lang="en-US" sz="4400" b="1" u="none" strike="noStrike" kern="1200" cap="none" spc="-10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017039" y="1819429"/>
            <a:ext cx="3109922" cy="3219142"/>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400" b="1" u="none" strike="noStrike" kern="1200" cap="none" spc="-10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الدم</a:t>
            </a:r>
            <a:endParaRPr kumimoji="0" lang="en-US" sz="4400" b="1" u="none" strike="noStrike" kern="1200" cap="none" spc="-10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034078" y="1819429"/>
            <a:ext cx="3109922" cy="3219142"/>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lang="ar-JO" b="1" spc="-100" dirty="0">
                <a:solidFill>
                  <a:srgbClr val="FFFFFF"/>
                </a:solidFill>
                <a:effectLst>
                  <a:glow rad="228600">
                    <a:srgbClr val="000000">
                      <a:satMod val="175000"/>
                      <a:alpha val="83000"/>
                    </a:srgbClr>
                  </a:glow>
                </a:effectLst>
                <a:latin typeface="Arial" panose="020B0604020202020204" pitchFamily="34" charset="0"/>
                <a:ea typeface="ＭＳ Ｐゴシック" charset="0"/>
                <a:cs typeface="Arial" panose="020B0604020202020204" pitchFamily="34" charset="0"/>
              </a:rPr>
              <a:t>الزنا</a:t>
            </a:r>
            <a:endParaRPr kumimoji="0" lang="en-US" sz="4400" b="1" u="none" strike="noStrike" kern="1200" cap="none" spc="-10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4305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pic>
        <p:nvPicPr>
          <p:cNvPr id="931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3187" name="Text Box 2"/>
          <p:cNvSpPr txBox="1">
            <a:spLocks noChangeArrowheads="1"/>
          </p:cNvSpPr>
          <p:nvPr/>
        </p:nvSpPr>
        <p:spPr bwMode="auto">
          <a:xfrm>
            <a:off x="761292" y="6562910"/>
            <a:ext cx="875988" cy="21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 </a:t>
            </a:r>
            <a:r>
              <a:rPr kumimoji="0" lang="en-GB" sz="9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2006</a:t>
            </a:r>
            <a:r>
              <a:rPr kumimoji="0" lang="en-GB" sz="8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 TBBMI</a:t>
            </a:r>
          </a:p>
        </p:txBody>
      </p:sp>
      <p:sp>
        <p:nvSpPr>
          <p:cNvPr id="93188" name="Rectangle 3"/>
          <p:cNvSpPr>
            <a:spLocks noChangeArrowheads="1"/>
          </p:cNvSpPr>
          <p:nvPr/>
        </p:nvSpPr>
        <p:spPr bwMode="auto">
          <a:xfrm>
            <a:off x="7952307" y="6542610"/>
            <a:ext cx="579432" cy="21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9.65.08.</a:t>
            </a:r>
          </a:p>
        </p:txBody>
      </p:sp>
      <p:sp>
        <p:nvSpPr>
          <p:cNvPr id="93189"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3190" name="Text Box 5"/>
          <p:cNvSpPr txBox="1">
            <a:spLocks noChangeArrowheads="1"/>
          </p:cNvSpPr>
          <p:nvPr/>
        </p:nvSpPr>
        <p:spPr bwMode="auto">
          <a:xfrm rot="1320000">
            <a:off x="3338081" y="4427022"/>
            <a:ext cx="2108488" cy="29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البحر المتوسط</a:t>
            </a:r>
            <a:endParaRPr kumimoji="0" lang="en-GB" sz="14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3191"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ATLANTIC OCEAN</a:t>
            </a:r>
          </a:p>
        </p:txBody>
      </p:sp>
      <p:sp>
        <p:nvSpPr>
          <p:cNvPr id="93192" name="Freeform 7"/>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3193" name="Rectangle 8"/>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3194" name="Text Box 9"/>
          <p:cNvSpPr txBox="1">
            <a:spLocks noChangeArrowheads="1"/>
          </p:cNvSpPr>
          <p:nvPr/>
        </p:nvSpPr>
        <p:spPr bwMode="auto">
          <a:xfrm>
            <a:off x="8722996" y="99248"/>
            <a:ext cx="254636" cy="378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1" u="none" strike="noStrike" kern="1200" cap="none" spc="0" normalizeH="0" baseline="0" noProof="0" dirty="0">
                <a:ln>
                  <a:noFill/>
                </a:ln>
                <a:solidFill>
                  <a:srgbClr val="FFA27C"/>
                </a:solidFill>
                <a:effectLst/>
                <a:uLnTx/>
                <a:uFillTx/>
                <a:latin typeface="Arial" panose="020B0604020202020204" pitchFamily="34" charset="0"/>
                <a:ea typeface="MS Gothic" charset="0"/>
                <a:cs typeface="Arial" panose="020B0604020202020204" pitchFamily="34" charset="0"/>
              </a:rPr>
              <a:t> </a:t>
            </a:r>
          </a:p>
        </p:txBody>
      </p:sp>
      <p:sp>
        <p:nvSpPr>
          <p:cNvPr id="100363" name="Text Box 10"/>
          <p:cNvSpPr txBox="1">
            <a:spLocks noChangeArrowheads="1"/>
          </p:cNvSpPr>
          <p:nvPr/>
        </p:nvSpPr>
        <p:spPr bwMode="auto">
          <a:xfrm>
            <a:off x="2933991" y="3024199"/>
            <a:ext cx="134648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MS Gothic" charset="0"/>
                <a:cs typeface="Arial" panose="020B0604020202020204" pitchFamily="34" charset="0"/>
              </a:rPr>
              <a:t>روما</a:t>
            </a:r>
            <a:endParaRPr kumimoji="0" lang="en-GB" sz="25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MS Gothic" charset="0"/>
              <a:cs typeface="Arial" panose="020B0604020202020204" pitchFamily="34" charset="0"/>
            </a:endParaRPr>
          </a:p>
        </p:txBody>
      </p:sp>
      <p:sp>
        <p:nvSpPr>
          <p:cNvPr id="100364" name="Text Box 11"/>
          <p:cNvSpPr txBox="1">
            <a:spLocks noChangeArrowheads="1"/>
          </p:cNvSpPr>
          <p:nvPr/>
        </p:nvSpPr>
        <p:spPr bwMode="auto">
          <a:xfrm>
            <a:off x="6459682" y="4150392"/>
            <a:ext cx="26843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أنطاكية سوريا</a:t>
            </a:r>
            <a:endParaRPr kumimoji="0" lang="en-GB" sz="2500" b="1"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endParaRPr>
          </a:p>
        </p:txBody>
      </p:sp>
      <p:sp>
        <p:nvSpPr>
          <p:cNvPr id="100365" name="Text Box 12"/>
          <p:cNvSpPr txBox="1">
            <a:spLocks noChangeArrowheads="1"/>
          </p:cNvSpPr>
          <p:nvPr/>
        </p:nvSpPr>
        <p:spPr bwMode="auto">
          <a:xfrm>
            <a:off x="5964687" y="3501850"/>
            <a:ext cx="3179329"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أنطاكية بيسيدية</a:t>
            </a:r>
            <a:endParaRPr kumimoji="0" lang="en-GB" sz="2500" b="1"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endParaRPr>
          </a:p>
        </p:txBody>
      </p:sp>
      <p:sp>
        <p:nvSpPr>
          <p:cNvPr id="100366" name="Text Box 13"/>
          <p:cNvSpPr txBox="1">
            <a:spLocks noChangeArrowheads="1"/>
          </p:cNvSpPr>
          <p:nvPr/>
        </p:nvSpPr>
        <p:spPr bwMode="auto">
          <a:xfrm>
            <a:off x="5186797" y="3717563"/>
            <a:ext cx="17318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أفسس</a:t>
            </a:r>
            <a:endParaRPr kumimoji="0" lang="en-GB" sz="2500" b="1"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endParaRPr>
          </a:p>
        </p:txBody>
      </p:sp>
      <p:sp>
        <p:nvSpPr>
          <p:cNvPr id="100367" name="Text Box 14"/>
          <p:cNvSpPr txBox="1">
            <a:spLocks noChangeArrowheads="1"/>
          </p:cNvSpPr>
          <p:nvPr/>
        </p:nvSpPr>
        <p:spPr bwMode="auto">
          <a:xfrm>
            <a:off x="3899481" y="3787600"/>
            <a:ext cx="158898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MS Gothic" charset="0"/>
                <a:cs typeface="Arial" panose="020B0604020202020204" pitchFamily="34" charset="0"/>
              </a:rPr>
              <a:t>أثينا</a:t>
            </a:r>
            <a:endParaRPr kumimoji="0" lang="en-GB" sz="25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MS Gothic" charset="0"/>
              <a:cs typeface="Arial" panose="020B0604020202020204" pitchFamily="34" charset="0"/>
            </a:endParaRPr>
          </a:p>
        </p:txBody>
      </p:sp>
      <p:sp>
        <p:nvSpPr>
          <p:cNvPr id="100369" name="Text Box 16"/>
          <p:cNvSpPr txBox="1">
            <a:spLocks noChangeArrowheads="1"/>
          </p:cNvSpPr>
          <p:nvPr/>
        </p:nvSpPr>
        <p:spPr bwMode="auto">
          <a:xfrm>
            <a:off x="4625398" y="3076025"/>
            <a:ext cx="2106842"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•Macedonia</a:t>
            </a:r>
          </a:p>
        </p:txBody>
      </p:sp>
      <p:pic>
        <p:nvPicPr>
          <p:cNvPr id="46097" name="Picture 17"/>
          <p:cNvPicPr>
            <a:picLocks noChangeAspect="1" noChangeArrowheads="1"/>
          </p:cNvPicPr>
          <p:nvPr/>
        </p:nvPicPr>
        <p:blipFill>
          <a:blip r:embed="rId5" cstate="screen">
            <a:lum contrast="18000"/>
            <a:extLst>
              <a:ext uri="{28A0092B-C50C-407E-A947-70E740481C1C}">
                <a14:useLocalDpi xmlns:a14="http://schemas.microsoft.com/office/drawing/2010/main"/>
              </a:ext>
            </a:extLst>
          </a:blip>
          <a:srcRect/>
          <a:stretch>
            <a:fillRect/>
          </a:stretch>
        </p:blipFill>
        <p:spPr bwMode="auto">
          <a:xfrm>
            <a:off x="3983184" y="2094103"/>
            <a:ext cx="2694421" cy="1549212"/>
          </a:xfrm>
          <a:prstGeom prst="rect">
            <a:avLst/>
          </a:prstGeom>
          <a:noFill/>
          <a:ln w="76320">
            <a:solidFill>
              <a:srgbClr val="00AE00"/>
            </a:solidFill>
            <a:miter lim="800000"/>
            <a:headEnd/>
            <a:tailEnd/>
          </a:ln>
          <a:effectLst>
            <a:outerShdw blurRad="63500" dist="89605" dir="2700000" algn="ctr" rotWithShape="0">
              <a:srgbClr val="000000"/>
            </a:outerShdw>
          </a:effectLst>
        </p:spPr>
      </p:pic>
      <p:sp>
        <p:nvSpPr>
          <p:cNvPr id="46098" name="Text Box 18"/>
          <p:cNvSpPr txBox="1">
            <a:spLocks noChangeArrowheads="1"/>
          </p:cNvSpPr>
          <p:nvPr/>
        </p:nvSpPr>
        <p:spPr bwMode="auto">
          <a:xfrm>
            <a:off x="4357686" y="2236975"/>
            <a:ext cx="2218894" cy="1698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2749"/>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4400" b="1" u="none" strike="noStrike" kern="1200" cap="none" spc="0" normalizeH="0" baseline="0" noProof="0" dirty="0">
                <a:ln>
                  <a:noFill/>
                </a:ln>
                <a:solidFill>
                  <a:srgbClr val="FFEA18"/>
                </a:solidFill>
                <a:effectLst>
                  <a:glow rad="127000">
                    <a:srgbClr val="000000"/>
                  </a:glow>
                </a:effectLst>
                <a:uLnTx/>
                <a:uFillTx/>
                <a:latin typeface="Arial" panose="020B0604020202020204" pitchFamily="34" charset="0"/>
                <a:ea typeface="MS Gothic" charset="0"/>
                <a:cs typeface="Arial" panose="020B0604020202020204" pitchFamily="34" charset="0"/>
              </a:rPr>
              <a:t>النعمة</a:t>
            </a:r>
          </a:p>
          <a:p>
            <a:pPr marL="0" marR="0" lvl="0" indent="0" algn="ctr" defTabSz="406400" rtl="0" eaLnBrk="0" fontAlgn="base" latinLnBrk="0" hangingPunct="0">
              <a:lnSpc>
                <a:spcPct val="93000"/>
              </a:lnSpc>
              <a:spcBef>
                <a:spcPts val="2749"/>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4400" b="1" u="none" strike="noStrike" kern="1200" cap="none" spc="0" normalizeH="0" baseline="0" noProof="0" dirty="0">
                <a:ln>
                  <a:noFill/>
                </a:ln>
                <a:solidFill>
                  <a:srgbClr val="FFEA18"/>
                </a:solidFill>
                <a:effectLst>
                  <a:glow rad="127000">
                    <a:srgbClr val="000000"/>
                  </a:glow>
                </a:effectLst>
                <a:uLnTx/>
                <a:uFillTx/>
                <a:latin typeface="Arial" panose="020B0604020202020204" pitchFamily="34" charset="0"/>
                <a:ea typeface="MS Gothic" charset="0"/>
                <a:cs typeface="Arial" panose="020B0604020202020204" pitchFamily="34" charset="0"/>
              </a:rPr>
              <a:t>فقط</a:t>
            </a:r>
            <a:endParaRPr kumimoji="0" lang="en-GB" sz="4400" b="1" u="none" strike="noStrike" kern="1200" cap="none" spc="0" normalizeH="0" baseline="0" noProof="0" dirty="0">
              <a:ln>
                <a:noFill/>
              </a:ln>
              <a:solidFill>
                <a:srgbClr val="FFEA18"/>
              </a:solidFill>
              <a:effectLst>
                <a:glow rad="127000">
                  <a:srgbClr val="000000"/>
                </a:glow>
              </a:effectLst>
              <a:uLnTx/>
              <a:uFillTx/>
              <a:latin typeface="Arial" panose="020B0604020202020204" pitchFamily="34" charset="0"/>
              <a:ea typeface="MS Gothic" charset="0"/>
              <a:cs typeface="Arial" panose="020B0604020202020204" pitchFamily="34" charset="0"/>
            </a:endParaRPr>
          </a:p>
        </p:txBody>
      </p:sp>
      <p:sp>
        <p:nvSpPr>
          <p:cNvPr id="46099" name="Oval 19"/>
          <p:cNvSpPr>
            <a:spLocks noChangeArrowheads="1"/>
          </p:cNvSpPr>
          <p:nvPr/>
        </p:nvSpPr>
        <p:spPr bwMode="auto">
          <a:xfrm>
            <a:off x="6342798" y="4511769"/>
            <a:ext cx="610465" cy="579904"/>
          </a:xfrm>
          <a:prstGeom prst="ellipse">
            <a:avLst/>
          </a:prstGeom>
          <a:noFill/>
          <a:ln w="76320">
            <a:solidFill>
              <a:srgbClr val="FFFF00"/>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grpSp>
        <p:nvGrpSpPr>
          <p:cNvPr id="93204" name="Group 20"/>
          <p:cNvGrpSpPr>
            <a:grpSpLocks/>
          </p:cNvGrpSpPr>
          <p:nvPr/>
        </p:nvGrpSpPr>
        <p:grpSpPr bwMode="auto">
          <a:xfrm>
            <a:off x="971264" y="2241179"/>
            <a:ext cx="7886989" cy="3756772"/>
            <a:chOff x="673" y="1600"/>
            <a:chExt cx="5465" cy="2682"/>
          </a:xfrm>
        </p:grpSpPr>
        <p:sp>
          <p:nvSpPr>
            <p:cNvPr id="100397" name="Text Box 21"/>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3600" b="1" u="none" strike="noStrike" kern="1200" cap="none" spc="0" normalizeH="0" baseline="0" noProof="0" dirty="0">
                  <a:ln>
                    <a:noFill/>
                  </a:ln>
                  <a:solidFill>
                    <a:srgbClr val="0033CC"/>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أفريقيا</a:t>
              </a:r>
              <a:endParaRPr kumimoji="0" lang="en-GB" sz="3600" b="1" u="none" strike="noStrike" kern="1200" cap="none" spc="0" normalizeH="0" baseline="0" noProof="0" dirty="0">
                <a:ln>
                  <a:noFill/>
                </a:ln>
                <a:solidFill>
                  <a:srgbClr val="0033CC"/>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endParaRPr>
            </a:p>
          </p:txBody>
        </p:sp>
        <p:sp>
          <p:nvSpPr>
            <p:cNvPr id="100398" name="Text Box 22"/>
            <p:cNvSpPr txBox="1">
              <a:spLocks noChangeArrowheads="1"/>
            </p:cNvSpPr>
            <p:nvPr/>
          </p:nvSpPr>
          <p:spPr bwMode="auto">
            <a:xfrm>
              <a:off x="4656" y="1957"/>
              <a:ext cx="1029"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3600" b="1" u="none" strike="noStrike" kern="1200" cap="none" spc="0" normalizeH="0" baseline="0" noProof="0" dirty="0">
                  <a:ln>
                    <a:noFill/>
                  </a:ln>
                  <a:solidFill>
                    <a:srgbClr val="0033CC"/>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آسيا</a:t>
              </a:r>
              <a:endParaRPr kumimoji="0" lang="en-GB" sz="3600" b="1" u="none" strike="noStrike" kern="1200" cap="none" spc="0" normalizeH="0" baseline="0" noProof="0" dirty="0">
                <a:ln>
                  <a:noFill/>
                </a:ln>
                <a:solidFill>
                  <a:srgbClr val="0033CC"/>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endParaRPr>
            </a:p>
          </p:txBody>
        </p:sp>
        <p:sp>
          <p:nvSpPr>
            <p:cNvPr id="100399" name="Text Box 23"/>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u="none" strike="noStrike" kern="1200" cap="none" spc="0" normalizeH="0" baseline="0" noProof="0" dirty="0">
                  <a:ln>
                    <a:noFill/>
                  </a:ln>
                  <a:solidFill>
                    <a:srgbClr val="0033CC"/>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EUROPE</a:t>
              </a:r>
            </a:p>
          </p:txBody>
        </p:sp>
        <p:sp>
          <p:nvSpPr>
            <p:cNvPr id="100400" name="Text Box 24"/>
            <p:cNvSpPr txBox="1">
              <a:spLocks noChangeArrowheads="1"/>
            </p:cNvSpPr>
            <p:nvPr/>
          </p:nvSpPr>
          <p:spPr bwMode="auto">
            <a:xfrm>
              <a:off x="4599" y="3922"/>
              <a:ext cx="1539" cy="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800" b="1" u="none" strike="noStrike" kern="1200" cap="none" spc="0" normalizeH="0" baseline="0" noProof="0" dirty="0">
                  <a:ln>
                    <a:noFill/>
                  </a:ln>
                  <a:solidFill>
                    <a:srgbClr val="0033CC"/>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العربية</a:t>
              </a:r>
              <a:endParaRPr kumimoji="0" lang="en-GB" sz="2800" b="1" u="none" strike="noStrike" kern="1200" cap="none" spc="0" normalizeH="0" baseline="0" noProof="0" dirty="0">
                <a:ln>
                  <a:noFill/>
                </a:ln>
                <a:solidFill>
                  <a:srgbClr val="0033CC"/>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endParaRPr>
            </a:p>
          </p:txBody>
        </p:sp>
      </p:grpSp>
      <p:grpSp>
        <p:nvGrpSpPr>
          <p:cNvPr id="3" name="Group 25"/>
          <p:cNvGrpSpPr>
            <a:grpSpLocks/>
          </p:cNvGrpSpPr>
          <p:nvPr/>
        </p:nvGrpSpPr>
        <p:grpSpPr bwMode="auto">
          <a:xfrm>
            <a:off x="756241" y="5388630"/>
            <a:ext cx="5397500" cy="1196228"/>
            <a:chOff x="524" y="3847"/>
            <a:chExt cx="3740" cy="854"/>
          </a:xfrm>
        </p:grpSpPr>
        <p:sp>
          <p:nvSpPr>
            <p:cNvPr id="46106" name="Rectangle 26"/>
            <p:cNvSpPr>
              <a:spLocks noChangeArrowheads="1"/>
            </p:cNvSpPr>
            <p:nvPr/>
          </p:nvSpPr>
          <p:spPr bwMode="auto">
            <a:xfrm>
              <a:off x="524" y="3847"/>
              <a:ext cx="3740" cy="854"/>
            </a:xfrm>
            <a:prstGeom prst="rect">
              <a:avLst/>
            </a:prstGeom>
            <a:blipFill dpi="0" rotWithShape="0">
              <a:blip r:embed="rId6"/>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3227" name="Text Box 27"/>
            <p:cNvSpPr txBox="1">
              <a:spLocks noChangeArrowheads="1"/>
            </p:cNvSpPr>
            <p:nvPr/>
          </p:nvSpPr>
          <p:spPr bwMode="auto">
            <a:xfrm>
              <a:off x="667" y="3951"/>
              <a:ext cx="3590" cy="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80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9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تم تسوية المشكلة بشكل دائم : </a:t>
              </a:r>
            </a:p>
            <a:p>
              <a:pPr marL="0" marR="0" lvl="0" indent="0" algn="ctr" defTabSz="406400" rtl="0" eaLnBrk="0" fontAlgn="base" latinLnBrk="0" hangingPunct="0">
                <a:lnSpc>
                  <a:spcPct val="80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900" b="1" u="none"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النعمة</a:t>
              </a:r>
              <a:r>
                <a:rPr kumimoji="0" lang="ar-JO" sz="29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 و ليس </a:t>
              </a:r>
              <a:r>
                <a:rPr kumimoji="0" lang="ar-JO" sz="2900" b="1" u="none"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الناموس</a:t>
              </a:r>
              <a:endParaRPr kumimoji="0" lang="en-GB" sz="2900" b="1" u="none"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endParaRPr>
            </a:p>
          </p:txBody>
        </p:sp>
      </p:grpSp>
      <p:sp>
        <p:nvSpPr>
          <p:cNvPr id="46108" name="Text Box 28"/>
          <p:cNvSpPr txBox="1">
            <a:spLocks noChangeArrowheads="1"/>
          </p:cNvSpPr>
          <p:nvPr/>
        </p:nvSpPr>
        <p:spPr bwMode="auto">
          <a:xfrm>
            <a:off x="718707" y="3993500"/>
            <a:ext cx="1853029" cy="32135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wrap="square"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أعمال 15</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100376" name="Text Box 29"/>
          <p:cNvSpPr txBox="1">
            <a:spLocks noChangeArrowheads="1"/>
          </p:cNvSpPr>
          <p:nvPr/>
        </p:nvSpPr>
        <p:spPr bwMode="auto">
          <a:xfrm>
            <a:off x="6459682" y="4668662"/>
            <a:ext cx="26843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أورشليم</a:t>
            </a:r>
            <a:endParaRPr kumimoji="0" lang="en-GB" sz="2500" b="1"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endParaRPr>
          </a:p>
        </p:txBody>
      </p:sp>
      <p:grpSp>
        <p:nvGrpSpPr>
          <p:cNvPr id="4" name="Group 30"/>
          <p:cNvGrpSpPr>
            <a:grpSpLocks/>
          </p:cNvGrpSpPr>
          <p:nvPr/>
        </p:nvGrpSpPr>
        <p:grpSpPr bwMode="auto">
          <a:xfrm>
            <a:off x="749013" y="4541197"/>
            <a:ext cx="5502852" cy="614923"/>
            <a:chOff x="519" y="3243"/>
            <a:chExt cx="3508" cy="438"/>
          </a:xfrm>
        </p:grpSpPr>
        <p:sp>
          <p:nvSpPr>
            <p:cNvPr id="46111" name="Rectangle 31"/>
            <p:cNvSpPr>
              <a:spLocks noChangeArrowheads="1"/>
            </p:cNvSpPr>
            <p:nvPr/>
          </p:nvSpPr>
          <p:spPr bwMode="auto">
            <a:xfrm>
              <a:off x="519" y="3243"/>
              <a:ext cx="3445" cy="438"/>
            </a:xfrm>
            <a:prstGeom prst="rect">
              <a:avLst/>
            </a:prstGeom>
            <a:blipFill dpi="0" rotWithShape="0">
              <a:blip r:embed="rId6"/>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3225" name="Rectangle 32"/>
            <p:cNvSpPr>
              <a:spLocks noChangeArrowheads="1"/>
            </p:cNvSpPr>
            <p:nvPr/>
          </p:nvSpPr>
          <p:spPr bwMode="auto">
            <a:xfrm>
              <a:off x="567" y="3290"/>
              <a:ext cx="3460"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marL="0" marR="0" lvl="0" indent="0" algn="ctr" defTabSz="404279" rtl="0" eaLnBrk="0" fontAlgn="base" latinLnBrk="0" hangingPunct="0">
                <a:lnSpc>
                  <a:spcPct val="93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ar-JO" sz="22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1(--)2 مجمع أورشليم</a:t>
              </a:r>
              <a:endParaRPr kumimoji="0" lang="en-GB" sz="22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grpSp>
      <p:grpSp>
        <p:nvGrpSpPr>
          <p:cNvPr id="5" name="Group 33"/>
          <p:cNvGrpSpPr>
            <a:grpSpLocks/>
          </p:cNvGrpSpPr>
          <p:nvPr/>
        </p:nvGrpSpPr>
        <p:grpSpPr bwMode="auto">
          <a:xfrm>
            <a:off x="760560" y="1092576"/>
            <a:ext cx="2174875" cy="1896596"/>
            <a:chOff x="527" y="780"/>
            <a:chExt cx="1507" cy="1354"/>
          </a:xfrm>
        </p:grpSpPr>
        <p:sp>
          <p:nvSpPr>
            <p:cNvPr id="46114" name="Rectangle 34"/>
            <p:cNvSpPr>
              <a:spLocks noChangeArrowheads="1"/>
            </p:cNvSpPr>
            <p:nvPr/>
          </p:nvSpPr>
          <p:spPr bwMode="auto">
            <a:xfrm>
              <a:off x="527" y="780"/>
              <a:ext cx="1500" cy="1354"/>
            </a:xfrm>
            <a:prstGeom prst="rect">
              <a:avLst/>
            </a:prstGeom>
            <a:solidFill>
              <a:srgbClr val="22228B"/>
            </a:solidFill>
            <a:ln w="12600">
              <a:solidFill>
                <a:srgbClr val="000000"/>
              </a:solidFill>
              <a:miter lim="800000"/>
              <a:headEnd/>
              <a:tailEnd/>
            </a:ln>
            <a:effectLst>
              <a:outerShdw blurRad="63500" dist="125752"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3223" name="Text Box 35"/>
            <p:cNvSpPr txBox="1">
              <a:spLocks noChangeArrowheads="1"/>
            </p:cNvSpPr>
            <p:nvPr/>
          </p:nvSpPr>
          <p:spPr bwMode="auto">
            <a:xfrm>
              <a:off x="551" y="828"/>
              <a:ext cx="1483" cy="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010"/>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اعمال ١٥: ١ — هل يجب على الأممي أن يصبح يهودياً ويقبل شرائع اليهودية وطقوسها قبل أن يتمكن من أن يصبح مسيحياً؟</a:t>
              </a:r>
              <a:endParaRPr kumimoji="0" lang="en-GB" sz="16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grpSp>
      <p:sp>
        <p:nvSpPr>
          <p:cNvPr id="93210" name="Text Box 36"/>
          <p:cNvSpPr txBox="1">
            <a:spLocks noChangeArrowheads="1"/>
          </p:cNvSpPr>
          <p:nvPr/>
        </p:nvSpPr>
        <p:spPr bwMode="auto">
          <a:xfrm>
            <a:off x="8019764" y="6538637"/>
            <a:ext cx="167409"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3211" name="Text Box 37"/>
          <p:cNvSpPr txBox="1">
            <a:spLocks noChangeArrowheads="1"/>
          </p:cNvSpPr>
          <p:nvPr/>
        </p:nvSpPr>
        <p:spPr bwMode="auto">
          <a:xfrm>
            <a:off x="8620126" y="6261287"/>
            <a:ext cx="167409"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3212" name="Text Box 38"/>
          <p:cNvSpPr txBox="1">
            <a:spLocks noChangeArrowheads="1"/>
          </p:cNvSpPr>
          <p:nvPr/>
        </p:nvSpPr>
        <p:spPr bwMode="auto">
          <a:xfrm>
            <a:off x="8442943" y="6539799"/>
            <a:ext cx="290891" cy="21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43</a:t>
            </a:r>
          </a:p>
        </p:txBody>
      </p:sp>
      <p:sp>
        <p:nvSpPr>
          <p:cNvPr id="93213" name="Text Box 39"/>
          <p:cNvSpPr txBox="1">
            <a:spLocks noChangeArrowheads="1"/>
          </p:cNvSpPr>
          <p:nvPr/>
        </p:nvSpPr>
        <p:spPr bwMode="auto">
          <a:xfrm>
            <a:off x="8709913" y="6488619"/>
            <a:ext cx="262037" cy="284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4</a:t>
            </a:r>
          </a:p>
        </p:txBody>
      </p:sp>
      <p:grpSp>
        <p:nvGrpSpPr>
          <p:cNvPr id="6" name="Group 40"/>
          <p:cNvGrpSpPr>
            <a:grpSpLocks/>
          </p:cNvGrpSpPr>
          <p:nvPr/>
        </p:nvGrpSpPr>
        <p:grpSpPr bwMode="auto">
          <a:xfrm>
            <a:off x="4137616" y="655545"/>
            <a:ext cx="4636943" cy="1404938"/>
            <a:chOff x="2867" y="468"/>
            <a:chExt cx="3213" cy="1003"/>
          </a:xfrm>
        </p:grpSpPr>
        <p:sp>
          <p:nvSpPr>
            <p:cNvPr id="93220"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3221" name="Text Box 42"/>
            <p:cNvSpPr txBox="1">
              <a:spLocks noChangeArrowheads="1"/>
            </p:cNvSpPr>
            <p:nvPr/>
          </p:nvSpPr>
          <p:spPr bwMode="auto">
            <a:xfrm>
              <a:off x="2867" y="612"/>
              <a:ext cx="3213" cy="6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5900"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49 م</a:t>
              </a:r>
              <a:endParaRPr kumimoji="0" lang="en-GB" sz="5900"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endParaRPr>
            </a:p>
          </p:txBody>
        </p:sp>
      </p:grpSp>
      <p:sp>
        <p:nvSpPr>
          <p:cNvPr id="46123" name="AutoShape 43"/>
          <p:cNvSpPr>
            <a:spLocks noChangeArrowheads="1"/>
          </p:cNvSpPr>
          <p:nvPr/>
        </p:nvSpPr>
        <p:spPr bwMode="auto">
          <a:xfrm>
            <a:off x="1524000" y="4445934"/>
            <a:ext cx="495012" cy="626140"/>
          </a:xfrm>
          <a:prstGeom prst="lightningBolt">
            <a:avLst/>
          </a:prstGeom>
          <a:solidFill>
            <a:srgbClr val="ED181E"/>
          </a:solidFill>
          <a:ln w="38160">
            <a:solidFill>
              <a:srgbClr val="FFEA18"/>
            </a:solidFill>
            <a:miter lim="800000"/>
            <a:headEnd/>
            <a:tailEnd/>
          </a:ln>
          <a:effectLst>
            <a:outerShdw blurRad="63500" dist="91659" dir="3382341"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6124" name="Freeform 44"/>
          <p:cNvSpPr>
            <a:spLocks noChangeArrowheads="1"/>
          </p:cNvSpPr>
          <p:nvPr/>
        </p:nvSpPr>
        <p:spPr bwMode="auto">
          <a:xfrm>
            <a:off x="6612673" y="4269443"/>
            <a:ext cx="79375" cy="532279"/>
          </a:xfrm>
          <a:custGeom>
            <a:avLst/>
            <a:gdLst/>
            <a:ahLst/>
            <a:cxnLst>
              <a:cxn ang="0">
                <a:pos x="19" y="381"/>
              </a:cxn>
              <a:cxn ang="0">
                <a:pos x="38" y="257"/>
              </a:cxn>
              <a:cxn ang="0">
                <a:pos x="19" y="86"/>
              </a:cxn>
              <a:cxn ang="0">
                <a:pos x="0" y="0"/>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6125" name="AutoShape 45"/>
          <p:cNvSpPr>
            <a:spLocks noChangeArrowheads="1"/>
          </p:cNvSpPr>
          <p:nvPr/>
        </p:nvSpPr>
        <p:spPr bwMode="auto">
          <a:xfrm rot="10080000">
            <a:off x="6843568" y="4120965"/>
            <a:ext cx="526762" cy="7199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6126" name="AutoShape 46"/>
          <p:cNvSpPr>
            <a:spLocks noChangeArrowheads="1"/>
          </p:cNvSpPr>
          <p:nvPr/>
        </p:nvSpPr>
        <p:spPr bwMode="auto">
          <a:xfrm rot="20700000">
            <a:off x="7342909" y="3945873"/>
            <a:ext cx="526762" cy="7213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3219" name="Title 1"/>
          <p:cNvSpPr>
            <a:spLocks noGrp="1"/>
          </p:cNvSpPr>
          <p:nvPr>
            <p:ph type="title" idx="4294967295"/>
          </p:nvPr>
        </p:nvSpPr>
        <p:spPr bwMode="auto">
          <a:xfrm>
            <a:off x="457502" y="-603718"/>
            <a:ext cx="8229023" cy="63453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7" tIns="45600" rIns="91197" bIns="45600"/>
          <a:lstStyle/>
          <a:p>
            <a:r>
              <a:rPr lang="en-GB" sz="2500" b="1" dirty="0">
                <a:latin typeface="Arial" panose="020B0604020202020204" pitchFamily="34" charset="0"/>
                <a:cs typeface="Arial" panose="020B0604020202020204" pitchFamily="34" charset="0"/>
              </a:rPr>
              <a:t>1(--)2</a:t>
            </a:r>
            <a:r>
              <a:rPr lang="ru-RU" altLang="ja-JP" sz="2500" b="1" dirty="0">
                <a:latin typeface="Arial" panose="020B0604020202020204" pitchFamily="34" charset="0"/>
                <a:cs typeface="Arial" panose="020B0604020202020204" pitchFamily="34" charset="0"/>
              </a:rPr>
              <a:t>"</a:t>
            </a:r>
            <a:r>
              <a:rPr lang="en-GB" altLang="ja-JP" sz="2500" b="1" dirty="0">
                <a:latin typeface="Arial" panose="020B0604020202020204" pitchFamily="34" charset="0"/>
                <a:cs typeface="Arial" panose="020B0604020202020204" pitchFamily="34" charset="0"/>
              </a:rPr>
              <a:t>The Jerusalem Council</a:t>
            </a:r>
            <a:r>
              <a:rPr lang="ru-RU" altLang="ja-JP" sz="2500"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27420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100000">
                                          <p:val>
                                            <p:strVal val="#ppt_x"/>
                                          </p:val>
                                        </p:tav>
                                        <p:tav>
                                          <p:val>
                                            <p:strVal val="#ppt_x"/>
                                          </p:val>
                                        </p:tav>
                                      </p:tavLst>
                                    </p:anim>
                                    <p:anim calcmode="lin" valueType="num">
                                      <p:cBhvr>
                                        <p:cTn id="8" dur="1000" fill="hold"/>
                                        <p:tgtEl>
                                          <p:spTgt spid="6"/>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0"/>
                            </p:stCondLst>
                            <p:childTnLst>
                              <p:par>
                                <p:cTn id="10" presetID="10" presetClass="entr"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nodeType="afterGroup">
                            <p:stCondLst>
                              <p:cond delay="0"/>
                            </p:stCondLst>
                            <p:childTnLst>
                              <p:par>
                                <p:cTn id="14" presetID="2" presetClass="entr" presetSubtype="1" fill="hold" grpId="0" nodeType="afterEffect">
                                  <p:stCondLst>
                                    <p:cond delay="0"/>
                                  </p:stCondLst>
                                  <p:childTnLst>
                                    <p:set>
                                      <p:cBhvr>
                                        <p:cTn id="15" dur="1" fill="hold">
                                          <p:stCondLst>
                                            <p:cond delay="0"/>
                                          </p:stCondLst>
                                        </p:cTn>
                                        <p:tgtEl>
                                          <p:spTgt spid="46123"/>
                                        </p:tgtEl>
                                        <p:attrNameLst>
                                          <p:attrName>style.visibility</p:attrName>
                                        </p:attrNameLst>
                                      </p:cBhvr>
                                      <p:to>
                                        <p:strVal val="visible"/>
                                      </p:to>
                                    </p:set>
                                    <p:anim calcmode="lin" valueType="num">
                                      <p:cBhvr>
                                        <p:cTn id="16" dur="500" fill="hold"/>
                                        <p:tgtEl>
                                          <p:spTgt spid="46123"/>
                                        </p:tgtEl>
                                        <p:attrNameLst>
                                          <p:attrName>ppt_x</p:attrName>
                                        </p:attrNameLst>
                                      </p:cBhvr>
                                      <p:tavLst>
                                        <p:tav tm="100000">
                                          <p:val>
                                            <p:strVal val="#ppt_x"/>
                                          </p:val>
                                        </p:tav>
                                        <p:tav>
                                          <p:val>
                                            <p:strVal val="#ppt_x"/>
                                          </p:val>
                                        </p:tav>
                                      </p:tavLst>
                                    </p:anim>
                                    <p:anim calcmode="lin" valueType="num">
                                      <p:cBhvr>
                                        <p:cTn id="17" dur="500" fill="hold"/>
                                        <p:tgtEl>
                                          <p:spTgt spid="46123"/>
                                        </p:tgtEl>
                                        <p:attrNameLst>
                                          <p:attrName>ppt_y</p:attrName>
                                        </p:attrNameLst>
                                      </p:cBhvr>
                                      <p:tavLst>
                                        <p:tav tm="100000">
                                          <p:val>
                                            <p:strVal val="0-#ppt_h/2"/>
                                          </p:val>
                                        </p:tav>
                                        <p:tav>
                                          <p:val>
                                            <p:strVal val="#ppt_y"/>
                                          </p:val>
                                        </p:tav>
                                      </p:tavLst>
                                    </p:anim>
                                  </p:childTnLst>
                                </p:cTn>
                              </p:par>
                            </p:childTnLst>
                          </p:cTn>
                        </p:par>
                        <p:par>
                          <p:cTn id="18" fill="hold" nodeType="afterGroup">
                            <p:stCondLst>
                              <p:cond delay="0"/>
                            </p:stCondLst>
                            <p:childTnLst>
                              <p:par>
                                <p:cTn id="19" presetID="23" presetClass="entr" presetSubtype="36" fill="hold" nodeType="afterEffect">
                                  <p:stCondLst>
                                    <p:cond delay="0"/>
                                  </p:stCondLst>
                                  <p:childTnLst>
                                    <p:set>
                                      <p:cBhvr>
                                        <p:cTn id="20" dur="1" fill="hold">
                                          <p:stCondLst>
                                            <p:cond delay="0"/>
                                          </p:stCondLst>
                                        </p:cTn>
                                        <p:tgtEl>
                                          <p:spTgt spid="46124"/>
                                        </p:tgtEl>
                                        <p:attrNameLst>
                                          <p:attrName>style.visibility</p:attrName>
                                        </p:attrNameLst>
                                      </p:cBhvr>
                                      <p:to>
                                        <p:strVal val="visible"/>
                                      </p:to>
                                    </p:set>
                                    <p:anim calcmode="lin" valueType="num">
                                      <p:cBhvr>
                                        <p:cTn id="21" dur="2000" fill="hold"/>
                                        <p:tgtEl>
                                          <p:spTgt spid="46124"/>
                                        </p:tgtEl>
                                        <p:attrNameLst>
                                          <p:attrName>ppt_w</p:attrName>
                                        </p:attrNameLst>
                                      </p:cBhvr>
                                      <p:tavLst>
                                        <p:tav tm="100000">
                                          <p:val>
                                            <p:strVal val="(6*min(ma#ppt_x(#ppt_w*#ppt_h,.3),1)-7.4)/-.7*#ppt_w"/>
                                          </p:val>
                                        </p:tav>
                                        <p:tav>
                                          <p:val>
                                            <p:strVal val="#ppt_w"/>
                                          </p:val>
                                        </p:tav>
                                      </p:tavLst>
                                    </p:anim>
                                    <p:anim calcmode="lin" valueType="num">
                                      <p:cBhvr>
                                        <p:cTn id="22" dur="2000" fill="hold"/>
                                        <p:tgtEl>
                                          <p:spTgt spid="46124"/>
                                        </p:tgtEl>
                                        <p:attrNameLst>
                                          <p:attrName>ppt_h</p:attrName>
                                        </p:attrNameLst>
                                      </p:cBhvr>
                                      <p:tavLst>
                                        <p:tav tm="100000">
                                          <p:val>
                                            <p:strVal val="(6*min(ma#ppt_x(#ppt_w*#ppt_h,.3),1)-7.4)/-.7*#ppt_h"/>
                                          </p:val>
                                        </p:tav>
                                        <p:tav>
                                          <p:val>
                                            <p:strVal val="#ppt_h"/>
                                          </p:val>
                                        </p:tav>
                                      </p:tavLst>
                                    </p:anim>
                                    <p:anim calcmode="lin" valueType="num">
                                      <p:cBhvr>
                                        <p:cTn id="23" dur="2000" fill="hold"/>
                                        <p:tgtEl>
                                          <p:spTgt spid="46124"/>
                                        </p:tgtEl>
                                        <p:attrNameLst>
                                          <p:attrName>ppt_x</p:attrName>
                                        </p:attrNameLst>
                                      </p:cBhvr>
                                      <p:tavLst>
                                        <p:tav tm="100000">
                                          <p:val>
                                            <p:fltVal val="0.5"/>
                                          </p:val>
                                        </p:tav>
                                        <p:tav>
                                          <p:val>
                                            <p:strVal val="#ppt_x"/>
                                          </p:val>
                                        </p:tav>
                                      </p:tavLst>
                                    </p:anim>
                                    <p:anim calcmode="lin" valueType="num">
                                      <p:cBhvr>
                                        <p:cTn id="24" dur="2000" fill="hold"/>
                                        <p:tgtEl>
                                          <p:spTgt spid="46124"/>
                                        </p:tgtEl>
                                        <p:attrNameLst>
                                          <p:attrName>ppt_y</p:attrName>
                                        </p:attrNameLst>
                                      </p:cBhvr>
                                      <p:tavLst>
                                        <p:tav tm="100000">
                                          <p:val>
                                            <p:strVal val="1+(6*min(ma#ppt_x(#ppt_w*#ppt_h,.3),1)-7.4)/-.7*#ppt_h/2"/>
                                          </p:val>
                                        </p:tav>
                                        <p:tav>
                                          <p:val>
                                            <p:strVal val="#ppt_y"/>
                                          </p:val>
                                        </p:tav>
                                      </p:tavLst>
                                    </p:anim>
                                  </p:childTnLst>
                                </p:cTn>
                              </p:par>
                            </p:childTnLst>
                          </p:cTn>
                        </p:par>
                        <p:par>
                          <p:cTn id="25" fill="hold" nodeType="afterGroup">
                            <p:stCondLst>
                              <p:cond delay="0"/>
                            </p:stCondLst>
                            <p:childTnLst>
                              <p:par>
                                <p:cTn id="26" presetID="10" presetClass="entr" fill="hold" nodeType="afterEffect">
                                  <p:stCondLst>
                                    <p:cond delay="0"/>
                                  </p:stCondLst>
                                  <p:childTnLst>
                                    <p:set>
                                      <p:cBhvr>
                                        <p:cTn id="27" dur="1" fill="hold">
                                          <p:stCondLst>
                                            <p:cond delay="0"/>
                                          </p:stCondLst>
                                        </p:cTn>
                                        <p:tgtEl>
                                          <p:spTgt spid="46108"/>
                                        </p:tgtEl>
                                        <p:attrNameLst>
                                          <p:attrName>style.visibility</p:attrName>
                                        </p:attrNameLst>
                                      </p:cBhvr>
                                      <p:to>
                                        <p:strVal val="visible"/>
                                      </p:to>
                                    </p:set>
                                    <p:animEffect transition="in" filter="fade">
                                      <p:cBhvr>
                                        <p:cTn id="28" dur="1000"/>
                                        <p:tgtEl>
                                          <p:spTgt spid="46108"/>
                                        </p:tgtEl>
                                      </p:cBhvr>
                                    </p:animEffect>
                                  </p:childTnLst>
                                </p:cTn>
                              </p:par>
                            </p:childTnLst>
                          </p:cTn>
                        </p:par>
                        <p:par>
                          <p:cTn id="29" fill="hold" nodeType="afterGroup">
                            <p:stCondLst>
                              <p:cond delay="0"/>
                            </p:stCondLst>
                            <p:childTnLst>
                              <p:par>
                                <p:cTn id="30" presetID="23" presetClass="entr" presetSubtype="36" fill="hold" grpId="0" nodeType="afterEffect">
                                  <p:stCondLst>
                                    <p:cond delay="0"/>
                                  </p:stCondLst>
                                  <p:childTnLst>
                                    <p:set>
                                      <p:cBhvr>
                                        <p:cTn id="31" dur="1" fill="hold">
                                          <p:stCondLst>
                                            <p:cond delay="0"/>
                                          </p:stCondLst>
                                        </p:cTn>
                                        <p:tgtEl>
                                          <p:spTgt spid="46125"/>
                                        </p:tgtEl>
                                        <p:attrNameLst>
                                          <p:attrName>style.visibility</p:attrName>
                                        </p:attrNameLst>
                                      </p:cBhvr>
                                      <p:to>
                                        <p:strVal val="visible"/>
                                      </p:to>
                                    </p:set>
                                    <p:anim calcmode="lin" valueType="num">
                                      <p:cBhvr>
                                        <p:cTn id="32" dur="500" fill="hold"/>
                                        <p:tgtEl>
                                          <p:spTgt spid="46125"/>
                                        </p:tgtEl>
                                        <p:attrNameLst>
                                          <p:attrName>ppt_w</p:attrName>
                                        </p:attrNameLst>
                                      </p:cBhvr>
                                      <p:tavLst>
                                        <p:tav tm="100000">
                                          <p:val>
                                            <p:strVal val="(6*min(ma#ppt_x(#ppt_w*#ppt_h,.3),1)-7.4)/-.7*#ppt_w"/>
                                          </p:val>
                                        </p:tav>
                                        <p:tav>
                                          <p:val>
                                            <p:strVal val="#ppt_w"/>
                                          </p:val>
                                        </p:tav>
                                      </p:tavLst>
                                    </p:anim>
                                    <p:anim calcmode="lin" valueType="num">
                                      <p:cBhvr>
                                        <p:cTn id="33" dur="500" fill="hold"/>
                                        <p:tgtEl>
                                          <p:spTgt spid="46125"/>
                                        </p:tgtEl>
                                        <p:attrNameLst>
                                          <p:attrName>ppt_h</p:attrName>
                                        </p:attrNameLst>
                                      </p:cBhvr>
                                      <p:tavLst>
                                        <p:tav tm="100000">
                                          <p:val>
                                            <p:strVal val="(6*min(ma#ppt_x(#ppt_w*#ppt_h,.3),1)-7.4)/-.7*#ppt_h"/>
                                          </p:val>
                                        </p:tav>
                                        <p:tav>
                                          <p:val>
                                            <p:strVal val="#ppt_h"/>
                                          </p:val>
                                        </p:tav>
                                      </p:tavLst>
                                    </p:anim>
                                    <p:anim calcmode="lin" valueType="num">
                                      <p:cBhvr>
                                        <p:cTn id="34" dur="500" fill="hold"/>
                                        <p:tgtEl>
                                          <p:spTgt spid="46125"/>
                                        </p:tgtEl>
                                        <p:attrNameLst>
                                          <p:attrName>ppt_x</p:attrName>
                                        </p:attrNameLst>
                                      </p:cBhvr>
                                      <p:tavLst>
                                        <p:tav tm="100000">
                                          <p:val>
                                            <p:fltVal val="0.5"/>
                                          </p:val>
                                        </p:tav>
                                        <p:tav>
                                          <p:val>
                                            <p:strVal val="#ppt_x"/>
                                          </p:val>
                                        </p:tav>
                                      </p:tavLst>
                                    </p:anim>
                                    <p:anim calcmode="lin" valueType="num">
                                      <p:cBhvr>
                                        <p:cTn id="35" dur="500" fill="hold"/>
                                        <p:tgtEl>
                                          <p:spTgt spid="46125"/>
                                        </p:tgtEl>
                                        <p:attrNameLst>
                                          <p:attrName>ppt_y</p:attrName>
                                        </p:attrNameLst>
                                      </p:cBhvr>
                                      <p:tavLst>
                                        <p:tav tm="100000">
                                          <p:val>
                                            <p:strVal val="1+(6*min(ma#ppt_x(#ppt_w*#ppt_h,.3),1)-7.4)/-.7*#ppt_h/2"/>
                                          </p:val>
                                        </p:tav>
                                        <p:tav>
                                          <p:val>
                                            <p:strVal val="#ppt_y"/>
                                          </p:val>
                                        </p:tav>
                                      </p:tavLst>
                                    </p:anim>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6099"/>
                                        </p:tgtEl>
                                        <p:attrNameLst>
                                          <p:attrName>style.visibility</p:attrName>
                                        </p:attrNameLst>
                                      </p:cBhvr>
                                      <p:to>
                                        <p:strVal val="visible"/>
                                      </p:to>
                                    </p:set>
                                    <p:animEffect transition="in" filter="fade">
                                      <p:cBhvr>
                                        <p:cTn id="39" dur="1000"/>
                                        <p:tgtEl>
                                          <p:spTgt spid="4609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100000">
                                          <p:val>
                                            <p:fltVal val="0"/>
                                          </p:val>
                                        </p:tav>
                                        <p:tav>
                                          <p:val>
                                            <p:strVal val="#ppt_w"/>
                                          </p:val>
                                        </p:tav>
                                      </p:tavLst>
                                    </p:anim>
                                    <p:anim calcmode="lin" valueType="num">
                                      <p:cBhvr>
                                        <p:cTn id="45" dur="1000" fill="hold"/>
                                        <p:tgtEl>
                                          <p:spTgt spid="5"/>
                                        </p:tgtEl>
                                        <p:attrNameLst>
                                          <p:attrName>ppt_h</p:attrName>
                                        </p:attrNameLst>
                                      </p:cBhvr>
                                      <p:tavLst>
                                        <p:tav tm="100000">
                                          <p:val>
                                            <p:fltVal val="0"/>
                                          </p:val>
                                        </p:tav>
                                        <p:tav>
                                          <p:val>
                                            <p:strVal val="#ppt_h"/>
                                          </p:val>
                                        </p:tav>
                                      </p:tavLst>
                                    </p:anim>
                                    <p:anim calcmode="lin" valueType="num">
                                      <p:cBhvr>
                                        <p:cTn id="46" dur="1000" fill="hold"/>
                                        <p:tgtEl>
                                          <p:spTgt spid="5"/>
                                        </p:tgtEl>
                                        <p:attrNameLst>
                                          <p:attrName>ppt_x</p:attrName>
                                        </p:attrNameLst>
                                      </p:cBhvr>
                                      <p:tavLst>
                                        <p:tav tm="100000">
                                          <p:val>
                                            <p:fltVal val="0.5"/>
                                          </p:val>
                                        </p:tav>
                                        <p:tav>
                                          <p:val>
                                            <p:strVal val="#ppt_x"/>
                                          </p:val>
                                        </p:tav>
                                      </p:tavLst>
                                    </p:anim>
                                    <p:anim calcmode="lin" valueType="num">
                                      <p:cBhvr>
                                        <p:cTn id="47" dur="1000" fill="hold"/>
                                        <p:tgtEl>
                                          <p:spTgt spid="5"/>
                                        </p:tgtEl>
                                        <p:attrNameLst>
                                          <p:attrName>ppt_y</p:attrName>
                                        </p:attrNameLst>
                                      </p:cBhvr>
                                      <p:tavLst>
                                        <p:tav tm="100000">
                                          <p:val>
                                            <p:fltVal val="0.5"/>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par>
                          <p:cTn id="53" fill="hold" nodeType="afterGroup">
                            <p:stCondLst>
                              <p:cond delay="0"/>
                            </p:stCondLst>
                            <p:childTnLst>
                              <p:par>
                                <p:cTn id="54" presetID="10" presetClass="entr" fill="hold" nodeType="afterEffect">
                                  <p:stCondLst>
                                    <p:cond delay="0"/>
                                  </p:stCondLst>
                                  <p:childTnLst>
                                    <p:set>
                                      <p:cBhvr>
                                        <p:cTn id="55" dur="1" fill="hold">
                                          <p:stCondLst>
                                            <p:cond delay="0"/>
                                          </p:stCondLst>
                                        </p:cTn>
                                        <p:tgtEl>
                                          <p:spTgt spid="46098"/>
                                        </p:tgtEl>
                                        <p:attrNameLst>
                                          <p:attrName>style.visibility</p:attrName>
                                        </p:attrNameLst>
                                      </p:cBhvr>
                                      <p:to>
                                        <p:strVal val="visible"/>
                                      </p:to>
                                    </p:set>
                                    <p:animEffect transition="in" filter="fade">
                                      <p:cBhvr>
                                        <p:cTn id="56" dur="1000"/>
                                        <p:tgtEl>
                                          <p:spTgt spid="4609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6" fill="hold" grpId="0" nodeType="clickEffect">
                                  <p:stCondLst>
                                    <p:cond delay="0"/>
                                  </p:stCondLst>
                                  <p:childTnLst>
                                    <p:set>
                                      <p:cBhvr>
                                        <p:cTn id="60" dur="1" fill="hold">
                                          <p:stCondLst>
                                            <p:cond delay="0"/>
                                          </p:stCondLst>
                                        </p:cTn>
                                        <p:tgtEl>
                                          <p:spTgt spid="46126"/>
                                        </p:tgtEl>
                                        <p:attrNameLst>
                                          <p:attrName>style.visibility</p:attrName>
                                        </p:attrNameLst>
                                      </p:cBhvr>
                                      <p:to>
                                        <p:strVal val="visible"/>
                                      </p:to>
                                    </p:set>
                                    <p:anim calcmode="lin" valueType="num">
                                      <p:cBhvr>
                                        <p:cTn id="61" dur="500" fill="hold"/>
                                        <p:tgtEl>
                                          <p:spTgt spid="46126"/>
                                        </p:tgtEl>
                                        <p:attrNameLst>
                                          <p:attrName>ppt_w</p:attrName>
                                        </p:attrNameLst>
                                      </p:cBhvr>
                                      <p:tavLst>
                                        <p:tav tm="100000">
                                          <p:val>
                                            <p:strVal val="(6*min(ma#ppt_x(#ppt_w*#ppt_h,.3),1)-7.4)/-.7*#ppt_w"/>
                                          </p:val>
                                        </p:tav>
                                        <p:tav>
                                          <p:val>
                                            <p:strVal val="#ppt_w"/>
                                          </p:val>
                                        </p:tav>
                                      </p:tavLst>
                                    </p:anim>
                                    <p:anim calcmode="lin" valueType="num">
                                      <p:cBhvr>
                                        <p:cTn id="62" dur="500" fill="hold"/>
                                        <p:tgtEl>
                                          <p:spTgt spid="46126"/>
                                        </p:tgtEl>
                                        <p:attrNameLst>
                                          <p:attrName>ppt_h</p:attrName>
                                        </p:attrNameLst>
                                      </p:cBhvr>
                                      <p:tavLst>
                                        <p:tav tm="100000">
                                          <p:val>
                                            <p:strVal val="(6*min(ma#ppt_x(#ppt_w*#ppt_h,.3),1)-7.4)/-.7*#ppt_h"/>
                                          </p:val>
                                        </p:tav>
                                        <p:tav>
                                          <p:val>
                                            <p:strVal val="#ppt_h"/>
                                          </p:val>
                                        </p:tav>
                                      </p:tavLst>
                                    </p:anim>
                                    <p:anim calcmode="lin" valueType="num">
                                      <p:cBhvr>
                                        <p:cTn id="63" dur="500" fill="hold"/>
                                        <p:tgtEl>
                                          <p:spTgt spid="46126"/>
                                        </p:tgtEl>
                                        <p:attrNameLst>
                                          <p:attrName>ppt_x</p:attrName>
                                        </p:attrNameLst>
                                      </p:cBhvr>
                                      <p:tavLst>
                                        <p:tav tm="100000">
                                          <p:val>
                                            <p:fltVal val="0.5"/>
                                          </p:val>
                                        </p:tav>
                                        <p:tav>
                                          <p:val>
                                            <p:strVal val="#ppt_x"/>
                                          </p:val>
                                        </p:tav>
                                      </p:tavLst>
                                    </p:anim>
                                    <p:anim calcmode="lin" valueType="num">
                                      <p:cBhvr>
                                        <p:cTn id="64" dur="500" fill="hold"/>
                                        <p:tgtEl>
                                          <p:spTgt spid="46126"/>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nimBg="1"/>
      <p:bldP spid="46123" grpId="0" animBg="1"/>
      <p:bldP spid="46125" grpId="0" animBg="1"/>
      <p:bldP spid="4612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a:extLst>
            <a:ext uri="{FF2B5EF4-FFF2-40B4-BE49-F238E27FC236}">
              <a16:creationId xmlns:a16="http://schemas.microsoft.com/office/drawing/2014/main" id="{8F135175-097C-2D86-F7EB-F923B2489E1D}"/>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0E42F80C-34FD-B227-3E11-E846D6FE0A87}"/>
              </a:ext>
            </a:extLst>
          </p:cNvPr>
          <p:cNvSpPr>
            <a:spLocks noGrp="1" noChangeArrowheads="1"/>
          </p:cNvSpPr>
          <p:nvPr>
            <p:ph type="ctrTitle"/>
          </p:nvPr>
        </p:nvSpPr>
        <p:spPr>
          <a:xfrm>
            <a:off x="0" y="5311741"/>
            <a:ext cx="9144000" cy="1555750"/>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ar-JO" dirty="0">
                <a:effectLst>
                  <a:glow rad="101600">
                    <a:schemeClr val="accent4">
                      <a:satMod val="175000"/>
                      <a:alpha val="40000"/>
                    </a:schemeClr>
                  </a:glow>
                </a:effectLst>
                <a:ea typeface="ＭＳ Ｐゴシック" charset="0"/>
              </a:rPr>
              <a:t>حيث تظهر النعمة ...</a:t>
            </a:r>
            <a:endParaRPr lang="en-US" dirty="0">
              <a:effectLst>
                <a:glow rad="101600">
                  <a:schemeClr val="accent4">
                    <a:satMod val="175000"/>
                    <a:alpha val="40000"/>
                  </a:schemeClr>
                </a:glow>
              </a:effectLst>
              <a:ea typeface="ＭＳ Ｐゴシック" charset="0"/>
            </a:endParaRPr>
          </a:p>
        </p:txBody>
      </p:sp>
      <p:sp>
        <p:nvSpPr>
          <p:cNvPr id="4" name="Rectangle 2">
            <a:extLst>
              <a:ext uri="{FF2B5EF4-FFF2-40B4-BE49-F238E27FC236}">
                <a16:creationId xmlns:a16="http://schemas.microsoft.com/office/drawing/2014/main" id="{0D3BA9AB-3071-8CE8-095B-4406A3E20D22}"/>
              </a:ext>
            </a:extLst>
          </p:cNvPr>
          <p:cNvSpPr txBox="1">
            <a:spLocks noChangeArrowheads="1"/>
          </p:cNvSpPr>
          <p:nvPr/>
        </p:nvSpPr>
        <p:spPr bwMode="auto">
          <a:xfrm>
            <a:off x="0" y="1819429"/>
            <a:ext cx="3109922" cy="321914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400" b="1" u="none" strike="noStrike" kern="1200" cap="none" spc="-10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عبادة الأصنام</a:t>
            </a:r>
            <a:endParaRPr kumimoji="0" lang="en-US" sz="4400" b="1" u="none" strike="noStrike" kern="1200" cap="none" spc="-10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411A19F4-02CD-EB86-C2E9-6FD7E7B45A56}"/>
              </a:ext>
            </a:extLst>
          </p:cNvPr>
          <p:cNvSpPr txBox="1">
            <a:spLocks noChangeArrowheads="1"/>
          </p:cNvSpPr>
          <p:nvPr/>
        </p:nvSpPr>
        <p:spPr bwMode="auto">
          <a:xfrm>
            <a:off x="3017039" y="1819429"/>
            <a:ext cx="3109922" cy="3219142"/>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400" b="1" u="none" strike="noStrike" kern="1200" cap="none" spc="-10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الدم</a:t>
            </a:r>
            <a:endParaRPr kumimoji="0" lang="en-US" sz="4400" b="1" u="none" strike="noStrike" kern="1200" cap="none" spc="-10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6FDEB4D5-E6AB-8822-B26C-698C30A79969}"/>
              </a:ext>
            </a:extLst>
          </p:cNvPr>
          <p:cNvSpPr txBox="1">
            <a:spLocks noChangeArrowheads="1"/>
          </p:cNvSpPr>
          <p:nvPr/>
        </p:nvSpPr>
        <p:spPr bwMode="auto">
          <a:xfrm>
            <a:off x="6034078" y="1819429"/>
            <a:ext cx="3109922" cy="3219142"/>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400" b="1" u="none" strike="noStrike" kern="1200" cap="none" spc="-10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الزنا</a:t>
            </a:r>
            <a:endParaRPr kumimoji="0" lang="en-US" sz="4400" b="1" u="none" strike="noStrike" kern="1200" cap="none" spc="-10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918210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oses and the Law of Sacrifice in Leadership - Olive Tree Blog">
            <a:extLst>
              <a:ext uri="{FF2B5EF4-FFF2-40B4-BE49-F238E27FC236}">
                <a16:creationId xmlns:a16="http://schemas.microsoft.com/office/drawing/2014/main" id="{FB94DDF7-D057-2F49-B044-9AED060778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18" r="12056"/>
          <a:stretch/>
        </p:blipFill>
        <p:spPr bwMode="auto">
          <a:xfrm>
            <a:off x="0" y="-1"/>
            <a:ext cx="9144000" cy="68738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080000"/>
            <a:ext cx="9144000" cy="179387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نستطيع أن نؤكد </a:t>
            </a:r>
            <a:r>
              <a:rPr lang="ar-JO" sz="4800" dirty="0">
                <a:solidFill>
                  <a:srgbClr val="FFFF00"/>
                </a:solidFill>
                <a:effectLst>
                  <a:glow rad="127000">
                    <a:schemeClr val="tx1"/>
                  </a:glow>
                </a:effectLst>
                <a:ea typeface="ＭＳ Ｐゴシック" charset="0"/>
              </a:rPr>
              <a:t>النعمة</a:t>
            </a:r>
            <a:r>
              <a:rPr lang="ar-JO" sz="4800" dirty="0">
                <a:effectLst>
                  <a:glow rad="127000">
                    <a:schemeClr val="tx1"/>
                  </a:glow>
                </a:effectLst>
                <a:ea typeface="ＭＳ Ｐゴシック" charset="0"/>
              </a:rPr>
              <a:t>؟</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3294040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mans Title Hands Grasping.jpg">
            <a:extLst>
              <a:ext uri="{FF2B5EF4-FFF2-40B4-BE49-F238E27FC236}">
                <a16:creationId xmlns:a16="http://schemas.microsoft.com/office/drawing/2014/main" id="{ED272228-AD85-1541-88B7-42CA672BBA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319" y="0"/>
            <a:ext cx="6912768" cy="6899474"/>
          </a:xfrm>
          <a:prstGeom prst="rect">
            <a:avLst/>
          </a:prstGeom>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الفكرة الرئيسية في أعمال الرسل 15: 1-35</a:t>
            </a:r>
            <a:endParaRPr lang="en-US" sz="48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3551854"/>
            <a:ext cx="9144000" cy="30741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لا تلتزم بالناموس ـــــ</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ثق بالمسيح بالنعمة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خلال الإيمان لأجل الوحدة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15526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7224" y="-177800"/>
            <a:ext cx="8491813" cy="67934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025620"/>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سلحفاة على حافة السياج</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5889220"/>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إنك لا تحصل على النعمة بجهودك الشخصية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722571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oses and the Law of Sacrifice in Leadership - Olive Tree Blog">
            <a:extLst>
              <a:ext uri="{FF2B5EF4-FFF2-40B4-BE49-F238E27FC236}">
                <a16:creationId xmlns:a16="http://schemas.microsoft.com/office/drawing/2014/main" id="{FB94DDF7-D057-2F49-B044-9AED060778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18" r="12056"/>
          <a:stretch/>
        </p:blipFill>
        <p:spPr bwMode="auto">
          <a:xfrm>
            <a:off x="0" y="-1"/>
            <a:ext cx="9144000" cy="68738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080000"/>
            <a:ext cx="9144000" cy="179387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تستطيع أن تؤكد </a:t>
            </a:r>
            <a:r>
              <a:rPr lang="ar-JO" sz="4800" dirty="0">
                <a:solidFill>
                  <a:srgbClr val="FFFF00"/>
                </a:solidFill>
                <a:effectLst>
                  <a:glow rad="127000">
                    <a:schemeClr val="tx1"/>
                  </a:glow>
                </a:effectLst>
                <a:ea typeface="ＭＳ Ｐゴシック" charset="0"/>
              </a:rPr>
              <a:t>النعمة</a:t>
            </a:r>
            <a:r>
              <a:rPr lang="ar-JO" sz="4800" dirty="0">
                <a:effectLst>
                  <a:glow rad="127000">
                    <a:schemeClr val="tx1"/>
                  </a:glow>
                </a:effectLst>
                <a:ea typeface="ＭＳ Ｐゴシック" charset="0"/>
              </a:rPr>
              <a:t>؟</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7E50BFA0-1C06-424C-8848-6E4653018991}"/>
              </a:ext>
            </a:extLst>
          </p:cNvPr>
          <p:cNvSpPr txBox="1">
            <a:spLocks noChangeArrowheads="1"/>
          </p:cNvSpPr>
          <p:nvPr/>
        </p:nvSpPr>
        <p:spPr bwMode="auto">
          <a:xfrm>
            <a:off x="0" y="5841998"/>
            <a:ext cx="9144000" cy="9810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ثلاث طرق ...</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017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God Does Amazing Things">
            <a:extLst>
              <a:ext uri="{FF2B5EF4-FFF2-40B4-BE49-F238E27FC236}">
                <a16:creationId xmlns:a16="http://schemas.microsoft.com/office/drawing/2014/main" id="{55B0412E-BBF5-FB40-9E79-4A86A6D5E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748531"/>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1. توقع </a:t>
            </a:r>
            <a:r>
              <a:rPr lang="ar-JO" dirty="0">
                <a:solidFill>
                  <a:srgbClr val="FFFF00"/>
                </a:solidFill>
                <a:effectLst>
                  <a:glow rad="127000">
                    <a:schemeClr val="tx1"/>
                  </a:glow>
                </a:effectLst>
                <a:ea typeface="ＭＳ Ｐゴシック" charset="0"/>
              </a:rPr>
              <a:t>الهجومات</a:t>
            </a:r>
            <a:r>
              <a:rPr lang="ar-JO" dirty="0">
                <a:effectLst>
                  <a:glow rad="127000">
                    <a:schemeClr val="tx1"/>
                  </a:glow>
                </a:effectLst>
                <a:ea typeface="ＭＳ Ｐゴシック" charset="0"/>
              </a:rPr>
              <a:t> ضد النعمة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(أعمال الرسل 15: 1-5)</a:t>
            </a:r>
            <a:endParaRPr lang="en-US" dirty="0">
              <a:effectLst>
                <a:glow rad="127000">
                  <a:schemeClr val="tx1"/>
                </a:glow>
              </a:effectLst>
              <a:ea typeface="ＭＳ Ｐゴシック" charset="0"/>
            </a:endParaRPr>
          </a:p>
        </p:txBody>
      </p:sp>
      <p:sp>
        <p:nvSpPr>
          <p:cNvPr id="4" name="Rectangle 6">
            <a:extLst>
              <a:ext uri="{FF2B5EF4-FFF2-40B4-BE49-F238E27FC236}">
                <a16:creationId xmlns:a16="http://schemas.microsoft.com/office/drawing/2014/main" id="{A7FA2A7B-B6CC-5546-9E2E-3E263D6315EB}"/>
              </a:ext>
            </a:extLst>
          </p:cNvPr>
          <p:cNvSpPr>
            <a:spLocks noChangeArrowheads="1"/>
          </p:cNvSpPr>
          <p:nvPr/>
        </p:nvSpPr>
        <p:spPr bwMode="auto">
          <a:xfrm rot="21078053">
            <a:off x="2064025" y="3122405"/>
            <a:ext cx="6059557" cy="2016125"/>
          </a:xfrm>
          <a:prstGeom prst="rect">
            <a:avLst/>
          </a:prstGeom>
          <a:solidFill>
            <a:srgbClr val="FF0000"/>
          </a:solidFill>
          <a:ln w="9525">
            <a:noFill/>
            <a:miter lim="800000"/>
            <a:headEnd/>
            <a:tailEnd/>
          </a:ln>
          <a:effectLst/>
        </p:spPr>
        <p:txBody>
          <a:bodyPr anchor="ctr"/>
          <a:lstStyle/>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كيف تهاجم النعمة</a:t>
            </a:r>
            <a:r>
              <a:rPr kumimoji="0" lang="ar-JO" sz="4000" b="1"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بالناموسية؟</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9308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185415"/>
          </a:xfrm>
          <a:effectLst>
            <a:outerShdw blurRad="63500" dist="35921" dir="2700000" algn="ctr" rotWithShape="0">
              <a:schemeClr val="tx2">
                <a:alpha val="74998"/>
              </a:schemeClr>
            </a:outerShdw>
          </a:effectLst>
        </p:spPr>
        <p:txBody>
          <a:bodyPr anchor="t"/>
          <a:lstStyle/>
          <a:p>
            <a:pPr marL="750888" indent="-750888">
              <a:defRPr/>
            </a:pPr>
            <a:r>
              <a:rPr lang="ar-JO" dirty="0">
                <a:effectLst>
                  <a:glow rad="127000">
                    <a:schemeClr val="tx1"/>
                  </a:glow>
                </a:effectLst>
                <a:ea typeface="ＭＳ Ｐゴシック" charset="0"/>
              </a:rPr>
              <a:t>2. تمسك بالنعمة </a:t>
            </a:r>
            <a:r>
              <a:rPr lang="ar-JO" dirty="0">
                <a:solidFill>
                  <a:srgbClr val="FFFF00"/>
                </a:solidFill>
                <a:effectLst>
                  <a:glow rad="127000">
                    <a:schemeClr val="tx1"/>
                  </a:glow>
                </a:effectLst>
                <a:ea typeface="ＭＳ Ｐゴシック" charset="0"/>
              </a:rPr>
              <a:t>بالتساوي</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a:t>
            </a:r>
            <a:r>
              <a:rPr lang="ar-SA" dirty="0">
                <a:effectLst>
                  <a:glow rad="127000">
                    <a:schemeClr val="tx1"/>
                  </a:glow>
                </a:effectLst>
                <a:ea typeface="ＭＳ Ｐゴシック" charset="0"/>
              </a:rPr>
              <a:t>أعمال الرسل</a:t>
            </a:r>
            <a:r>
              <a:rPr lang="ar-JO" dirty="0">
                <a:effectLst>
                  <a:glow rad="127000">
                    <a:schemeClr val="tx1"/>
                  </a:glow>
                </a:effectLst>
                <a:ea typeface="ＭＳ Ｐゴシック" charset="0"/>
              </a:rPr>
              <a:t> 15: 6-18</a:t>
            </a:r>
            <a:r>
              <a:rPr lang="en-US" dirty="0">
                <a:effectLst>
                  <a:glow rad="127000">
                    <a:schemeClr val="tx1"/>
                  </a:glow>
                </a:effectLst>
                <a:ea typeface="ＭＳ Ｐゴシック" charset="0"/>
              </a:rPr>
              <a:t>) </a:t>
            </a:r>
          </a:p>
        </p:txBody>
      </p:sp>
      <p:pic>
        <p:nvPicPr>
          <p:cNvPr id="3" name="Picture 9" descr="Soldiers">
            <a:extLst>
              <a:ext uri="{FF2B5EF4-FFF2-40B4-BE49-F238E27FC236}">
                <a16:creationId xmlns:a16="http://schemas.microsoft.com/office/drawing/2014/main" id="{CC64DA0C-BBC1-0347-9B8E-255CFBBEB56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10" descr="Jews">
            <a:extLst>
              <a:ext uri="{FF2B5EF4-FFF2-40B4-BE49-F238E27FC236}">
                <a16:creationId xmlns:a16="http://schemas.microsoft.com/office/drawing/2014/main" id="{A19E0EB4-B069-6146-B758-E5A66412539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3B9625BC-3101-8540-9E7F-D41E25967D4C}"/>
              </a:ext>
            </a:extLst>
          </p:cNvPr>
          <p:cNvSpPr txBox="1">
            <a:spLocks noChangeArrowheads="1"/>
          </p:cNvSpPr>
          <p:nvPr/>
        </p:nvSpPr>
        <p:spPr>
          <a:xfrm>
            <a:off x="4151313" y="1676400"/>
            <a:ext cx="2209800" cy="685800"/>
          </a:xfrm>
          <a:prstGeom prst="rect">
            <a:avLst/>
          </a:prstGeom>
          <a:solidFill>
            <a:srgbClr val="000000"/>
          </a:solidFill>
        </p:spPr>
        <p:txBody>
          <a:bodyPr/>
          <a:lst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342882" marR="0" lvl="0" indent="-342882"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3200" b="1" u="none" strike="noStrike" kern="0" cap="none" spc="0" normalizeH="0" baseline="0" noProof="0" dirty="0">
                <a:ln>
                  <a:noFill/>
                </a:ln>
                <a:solidFill>
                  <a:srgbClr val="FFFFFF"/>
                </a:solidFill>
                <a:effectLst>
                  <a:outerShdw blurRad="38100" dist="38100" dir="2700000" algn="tl">
                    <a:srgbClr val="663300"/>
                  </a:outerShdw>
                </a:effectLst>
                <a:uLnTx/>
                <a:uFillTx/>
                <a:latin typeface="Arial" panose="020B0604020202020204" pitchFamily="34" charset="0"/>
                <a:ea typeface="ＭＳ Ｐゴシック" charset="0"/>
                <a:cs typeface="Arial" panose="020B0604020202020204" pitchFamily="34" charset="0"/>
              </a:rPr>
              <a:t>الأمم</a:t>
            </a:r>
            <a:endParaRPr kumimoji="0" lang="en-US" sz="3200" b="1" u="none" strike="noStrike" kern="0" cap="none" spc="0" normalizeH="0" baseline="0" noProof="0" dirty="0">
              <a:ln>
                <a:noFill/>
              </a:ln>
              <a:solidFill>
                <a:srgbClr val="FFFFFF"/>
              </a:solidFill>
              <a:effectLst>
                <a:outerShdw blurRad="38100" dist="38100" dir="2700000" algn="tl">
                  <a:srgbClr val="663300"/>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4">
            <a:extLst>
              <a:ext uri="{FF2B5EF4-FFF2-40B4-BE49-F238E27FC236}">
                <a16:creationId xmlns:a16="http://schemas.microsoft.com/office/drawing/2014/main" id="{AE19C2DD-F329-A24A-81F6-2BE79359EA13}"/>
              </a:ext>
            </a:extLst>
          </p:cNvPr>
          <p:cNvSpPr txBox="1">
            <a:spLocks noChangeArrowheads="1"/>
          </p:cNvSpPr>
          <p:nvPr/>
        </p:nvSpPr>
        <p:spPr bwMode="auto">
          <a:xfrm>
            <a:off x="1524000" y="1676400"/>
            <a:ext cx="2209800" cy="685800"/>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bg1"/>
                </a:solidFill>
                <a:latin typeface="Arial"/>
                <a:ea typeface="ＭＳ Ｐゴシック" pitchFamily="-108" charset="-128"/>
                <a:cs typeface="Arial"/>
              </a:defRPr>
            </a:lvl1pPr>
            <a:lvl2pPr marL="457177" indent="0" algn="ctr" rtl="0" eaLnBrk="0" fontAlgn="base" hangingPunct="0">
              <a:spcBef>
                <a:spcPct val="20000"/>
              </a:spcBef>
              <a:spcAft>
                <a:spcPct val="0"/>
              </a:spcAft>
              <a:buNone/>
              <a:defRPr sz="2800">
                <a:solidFill>
                  <a:schemeClr val="bg1"/>
                </a:solidFill>
                <a:latin typeface="Arial"/>
                <a:ea typeface="ＭＳ Ｐゴシック" pitchFamily="-112" charset="-128"/>
                <a:cs typeface="Arial"/>
              </a:defRPr>
            </a:lvl2pPr>
            <a:lvl3pPr marL="914353" indent="0" algn="ctr" rtl="0" eaLnBrk="0" fontAlgn="base" hangingPunct="0">
              <a:spcBef>
                <a:spcPct val="20000"/>
              </a:spcBef>
              <a:spcAft>
                <a:spcPct val="0"/>
              </a:spcAft>
              <a:buNone/>
              <a:defRPr sz="2400">
                <a:solidFill>
                  <a:schemeClr val="bg1"/>
                </a:solidFill>
                <a:latin typeface="Arial"/>
                <a:ea typeface="ＭＳ Ｐゴシック" charset="0"/>
                <a:cs typeface="Arial"/>
              </a:defRPr>
            </a:lvl3pPr>
            <a:lvl4pPr marL="1371530" indent="0" algn="ctr" rtl="0" eaLnBrk="0" fontAlgn="base" hangingPunct="0">
              <a:spcBef>
                <a:spcPct val="20000"/>
              </a:spcBef>
              <a:spcAft>
                <a:spcPct val="0"/>
              </a:spcAft>
              <a:buNone/>
              <a:defRPr sz="2000">
                <a:solidFill>
                  <a:schemeClr val="bg1"/>
                </a:solidFill>
                <a:latin typeface="Arial"/>
                <a:ea typeface="Geneva" charset="-128"/>
                <a:cs typeface="Arial"/>
              </a:defRPr>
            </a:lvl4pPr>
            <a:lvl5pPr marL="1828706" indent="0" algn="ctr" rtl="0" eaLnBrk="0" fontAlgn="base" hangingPunct="0">
              <a:spcBef>
                <a:spcPct val="20000"/>
              </a:spcBef>
              <a:spcAft>
                <a:spcPct val="0"/>
              </a:spcAft>
              <a:buNone/>
              <a:defRPr sz="2000">
                <a:solidFill>
                  <a:schemeClr val="bg1"/>
                </a:solidFill>
                <a:latin typeface="Arial"/>
                <a:ea typeface="ＭＳ Ｐゴシック" charset="-128"/>
                <a:cs typeface="Arial"/>
              </a:defRPr>
            </a:lvl5pPr>
            <a:lvl6pPr marL="2285883" indent="0" algn="ctr" rtl="0" eaLnBrk="0" fontAlgn="base" hangingPunct="0">
              <a:spcBef>
                <a:spcPct val="20000"/>
              </a:spcBef>
              <a:spcAft>
                <a:spcPct val="0"/>
              </a:spcAft>
              <a:buNone/>
              <a:defRPr sz="2000">
                <a:solidFill>
                  <a:schemeClr val="tx1"/>
                </a:solidFill>
                <a:latin typeface="+mn-lt"/>
                <a:ea typeface="ＭＳ Ｐゴシック" pitchFamily="-112" charset="-128"/>
              </a:defRPr>
            </a:lvl6pPr>
            <a:lvl7pPr marL="2743060" indent="0" algn="ctr" rtl="0" eaLnBrk="0" fontAlgn="base" hangingPunct="0">
              <a:spcBef>
                <a:spcPct val="20000"/>
              </a:spcBef>
              <a:spcAft>
                <a:spcPct val="0"/>
              </a:spcAft>
              <a:buNone/>
              <a:defRPr sz="2000">
                <a:solidFill>
                  <a:schemeClr val="tx1"/>
                </a:solidFill>
                <a:latin typeface="+mn-lt"/>
                <a:ea typeface="ＭＳ Ｐゴシック" pitchFamily="-112" charset="-128"/>
              </a:defRPr>
            </a:lvl7pPr>
            <a:lvl8pPr marL="3200236" indent="0" algn="ctr" rtl="0" eaLnBrk="0" fontAlgn="base" hangingPunct="0">
              <a:spcBef>
                <a:spcPct val="20000"/>
              </a:spcBef>
              <a:spcAft>
                <a:spcPct val="0"/>
              </a:spcAft>
              <a:buNone/>
              <a:defRPr sz="2000">
                <a:solidFill>
                  <a:schemeClr val="tx1"/>
                </a:solidFill>
                <a:latin typeface="+mn-lt"/>
                <a:ea typeface="ＭＳ Ｐゴシック" pitchFamily="-112" charset="-128"/>
              </a:defRPr>
            </a:lvl8pPr>
            <a:lvl9pPr marL="3657413" indent="0" algn="ctr" rtl="0" eaLnBrk="0" fontAlgn="base" hangingPunct="0">
              <a:spcBef>
                <a:spcPct val="20000"/>
              </a:spcBef>
              <a:spcAft>
                <a:spcPct val="0"/>
              </a:spcAft>
              <a:buNone/>
              <a:defRPr sz="2000">
                <a:solidFill>
                  <a:schemeClr val="tx1"/>
                </a:solidFill>
                <a:latin typeface="+mn-lt"/>
                <a:ea typeface="ＭＳ Ｐゴシック" pitchFamily="-112" charset="-128"/>
              </a:defRPr>
            </a:lvl9p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3200" b="1" u="none" strike="noStrike" kern="0" cap="none" spc="0" normalizeH="0" baseline="0" noProof="0" dirty="0">
                <a:ln>
                  <a:noFill/>
                </a:ln>
                <a:solidFill>
                  <a:srgbClr val="FFFFFF"/>
                </a:solidFill>
                <a:effectLst>
                  <a:outerShdw blurRad="38100" dist="38100" dir="2700000" algn="tl">
                    <a:srgbClr val="663300"/>
                  </a:outerShdw>
                </a:effectLst>
                <a:uLnTx/>
                <a:uFillTx/>
                <a:latin typeface="Arial" panose="020B0604020202020204" pitchFamily="34" charset="0"/>
                <a:ea typeface="ＭＳ Ｐゴシック" charset="0"/>
                <a:cs typeface="Arial" panose="020B0604020202020204" pitchFamily="34" charset="0"/>
              </a:rPr>
              <a:t>اليهود</a:t>
            </a:r>
            <a:endParaRPr kumimoji="0" lang="en-US" sz="3200" b="1" u="none" strike="noStrike" kern="0" cap="none" spc="0" normalizeH="0" baseline="0" noProof="0" dirty="0">
              <a:ln>
                <a:noFill/>
              </a:ln>
              <a:solidFill>
                <a:srgbClr val="FFFFFF"/>
              </a:solidFill>
              <a:effectLst>
                <a:outerShdw blurRad="38100" dist="38100" dir="2700000" algn="tl">
                  <a:srgbClr val="6633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6">
            <a:extLst>
              <a:ext uri="{FF2B5EF4-FFF2-40B4-BE49-F238E27FC236}">
                <a16:creationId xmlns:a16="http://schemas.microsoft.com/office/drawing/2014/main" id="{42C8B85E-4779-1845-9842-D8243FE55C33}"/>
              </a:ext>
            </a:extLst>
          </p:cNvPr>
          <p:cNvSpPr>
            <a:spLocks noChangeArrowheads="1"/>
          </p:cNvSpPr>
          <p:nvPr/>
        </p:nvSpPr>
        <p:spPr bwMode="auto">
          <a:xfrm>
            <a:off x="1524000" y="2298148"/>
            <a:ext cx="5605670" cy="2016125"/>
          </a:xfrm>
          <a:prstGeom prst="rect">
            <a:avLst/>
          </a:prstGeom>
          <a:solidFill>
            <a:srgbClr val="FF0000"/>
          </a:solidFill>
          <a:ln w="9525">
            <a:noFill/>
            <a:miter lim="800000"/>
            <a:headEnd/>
            <a:tailEnd/>
          </a:ln>
          <a:effectLst/>
        </p:spPr>
        <p:txBody>
          <a:bodyPr anchor="ctr"/>
          <a:lstStyle/>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lang="ar-JO"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من أي طرف تمنع النعمة؟ </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07248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08022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تمسك </a:t>
            </a:r>
            <a:r>
              <a:rPr lang="ar-JO" sz="4800" dirty="0">
                <a:solidFill>
                  <a:srgbClr val="FFFF00"/>
                </a:solidFill>
                <a:effectLst>
                  <a:glow rad="127000">
                    <a:schemeClr val="tx1"/>
                  </a:glow>
                </a:effectLst>
                <a:ea typeface="ＭＳ Ｐゴシック" charset="0"/>
              </a:rPr>
              <a:t>بالأخلاقيات</a:t>
            </a:r>
            <a:r>
              <a:rPr lang="ar-JO" sz="4800" dirty="0">
                <a:effectLst>
                  <a:glow rad="127000">
                    <a:schemeClr val="tx1"/>
                  </a:glow>
                </a:effectLst>
                <a:ea typeface="ＭＳ Ｐゴシック" charset="0"/>
              </a:rPr>
              <a:t> لأجل الوحدة</a:t>
            </a:r>
            <a:br>
              <a:rPr lang="en-US" sz="4800" dirty="0">
                <a:effectLst>
                  <a:glow rad="127000">
                    <a:schemeClr val="tx1"/>
                  </a:glow>
                </a:effectLst>
                <a:ea typeface="ＭＳ Ｐゴシック" charset="0"/>
              </a:rPr>
            </a:br>
            <a:r>
              <a:rPr lang="en-US" sz="4800" dirty="0">
                <a:effectLst>
                  <a:glow rad="127000">
                    <a:schemeClr val="tx1"/>
                  </a:glow>
                </a:effectLst>
                <a:ea typeface="ＭＳ Ｐゴシック" charset="0"/>
              </a:rPr>
              <a:t>(</a:t>
            </a:r>
            <a:r>
              <a:rPr lang="ar-SA" sz="4800" dirty="0">
                <a:effectLst>
                  <a:glow rad="127000">
                    <a:schemeClr val="tx1"/>
                  </a:glow>
                </a:effectLst>
                <a:ea typeface="ＭＳ Ｐゴシック" charset="0"/>
              </a:rPr>
              <a:t>أعمال الرسل</a:t>
            </a:r>
            <a:r>
              <a:rPr lang="ar-JO" sz="4800" dirty="0">
                <a:effectLst>
                  <a:glow rad="127000">
                    <a:schemeClr val="tx1"/>
                  </a:glow>
                </a:effectLst>
                <a:ea typeface="ＭＳ Ｐゴシック" charset="0"/>
              </a:rPr>
              <a:t> 15: 19-35</a:t>
            </a:r>
            <a:r>
              <a:rPr lang="en-US" sz="4800" dirty="0">
                <a:effectLst>
                  <a:glow rad="127000">
                    <a:schemeClr val="tx1"/>
                  </a:glow>
                </a:effectLst>
                <a:ea typeface="ＭＳ Ｐゴシック" charset="0"/>
              </a:rPr>
              <a:t>). </a:t>
            </a:r>
          </a:p>
        </p:txBody>
      </p:sp>
      <p:pic>
        <p:nvPicPr>
          <p:cNvPr id="4" name="Picture 2" descr="Image result for What’s the point?">
            <a:extLst>
              <a:ext uri="{FF2B5EF4-FFF2-40B4-BE49-F238E27FC236}">
                <a16:creationId xmlns:a16="http://schemas.microsoft.com/office/drawing/2014/main" id="{04C9A7E6-C229-F641-A5F8-5596ECA78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1331"/>
            <a:ext cx="9144000" cy="32146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89E69D57-95B8-1145-BF00-DE2A8239D0F2}"/>
              </a:ext>
            </a:extLst>
          </p:cNvPr>
          <p:cNvSpPr>
            <a:spLocks noChangeArrowheads="1"/>
          </p:cNvSpPr>
          <p:nvPr/>
        </p:nvSpPr>
        <p:spPr bwMode="auto">
          <a:xfrm rot="669733">
            <a:off x="731594" y="4340132"/>
            <a:ext cx="6719212" cy="2016125"/>
          </a:xfrm>
          <a:prstGeom prst="rect">
            <a:avLst/>
          </a:prstGeom>
          <a:solidFill>
            <a:srgbClr val="FF0000"/>
          </a:solidFill>
          <a:ln w="9525">
            <a:noFill/>
            <a:miter lim="800000"/>
            <a:headEnd/>
            <a:tailEnd/>
          </a:ln>
          <a:effectLst/>
        </p:spPr>
        <p:txBody>
          <a:bodyPr anchor="ctr"/>
          <a:lstStyle/>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lang="ar-JO"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كيف يمكنك أن تظهر النعمة في الحياة الأخلاقية بشكل أفضل؟</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7740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4016" y="1602018"/>
            <a:ext cx="8820472"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تم التأكيد على النداء العالمي للخلاص من خلال الإنجيل (1: 8 ؛ 28: 30-31) في أن سفر أعمال الرسل يسجل أكثر من 80 موقعاً جغرافياً - أكثر من أي كتاب آخر في العهد الجديد.</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3AED17C6-DDFE-8241-9234-5B2C75CA1E4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71405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ow the Law of Moses Teaches about the Atonement | Book of Mormon Central">
            <a:extLst>
              <a:ext uri="{FF2B5EF4-FFF2-40B4-BE49-F238E27FC236}">
                <a16:creationId xmlns:a16="http://schemas.microsoft.com/office/drawing/2014/main" id="{AFBCC732-6799-8446-8541-7BFED1A79F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500"/>
          <a:stretch/>
        </p:blipFill>
        <p:spPr bwMode="auto">
          <a:xfrm flipH="1">
            <a:off x="0" y="2447895"/>
            <a:ext cx="9144000" cy="441010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447895"/>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يسوع هو الذبيحة الأخيرة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التي أشارت إليها شريعة موسى.</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10463416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5" name="Picture 7" descr="3GodsWi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629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ctrTitle"/>
          </p:nvPr>
        </p:nvSpPr>
        <p:spPr>
          <a:xfrm>
            <a:off x="17" y="381016"/>
            <a:ext cx="6659563" cy="1196975"/>
          </a:xfrm>
        </p:spPr>
        <p:txBody>
          <a:bodyPr/>
          <a:lstStyle/>
          <a:p>
            <a:pPr eaLnBrk="1" hangingPunct="1"/>
            <a:r>
              <a:rPr lang="ar-JO" sz="4800" dirty="0">
                <a:solidFill>
                  <a:srgbClr val="000082"/>
                </a:solidFill>
                <a:effectLst>
                  <a:outerShdw blurRad="38100" dist="38100" dir="2700000" algn="tl">
                    <a:srgbClr val="FFFFFF"/>
                  </a:outerShdw>
                </a:effectLst>
                <a:ea typeface="ＭＳ Ｐゴシック" charset="0"/>
                <a:cs typeface="Arial" panose="020B0604020202020204" pitchFamily="34" charset="0"/>
              </a:rPr>
              <a:t>صنع قرارات مهمة</a:t>
            </a:r>
            <a:endParaRPr lang="en-GB" sz="3200" u="sng" dirty="0">
              <a:solidFill>
                <a:srgbClr val="000082"/>
              </a:solidFill>
              <a:effectLst>
                <a:outerShdw blurRad="38100" dist="38100" dir="2700000" algn="tl">
                  <a:srgbClr val="FFFFFF"/>
                </a:outerShdw>
              </a:effectLst>
              <a:ea typeface="ＭＳ Ｐゴシック" charset="0"/>
              <a:cs typeface="Arial" panose="020B0604020202020204" pitchFamily="34" charset="0"/>
            </a:endParaRPr>
          </a:p>
        </p:txBody>
      </p:sp>
      <p:sp>
        <p:nvSpPr>
          <p:cNvPr id="12296" name="Text Box 8"/>
          <p:cNvSpPr txBox="1">
            <a:spLocks noChangeArrowheads="1"/>
          </p:cNvSpPr>
          <p:nvPr/>
        </p:nvSpPr>
        <p:spPr bwMode="auto">
          <a:xfrm>
            <a:off x="0" y="5867400"/>
            <a:ext cx="9144000" cy="954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تنص لوائحنا الداخلية أنه لا يمكن تغيير مشيئة الله بدون تصويت أغلبية تتكون من ثلثي الأصوات</a:t>
            </a:r>
            <a:endParaRPr lang="en-US" sz="2800" b="1" dirty="0">
              <a:solidFill>
                <a:srgbClr val="000000"/>
              </a:solidFill>
              <a:latin typeface="Arial" panose="020B0604020202020204" pitchFamily="34" charset="0"/>
              <a:cs typeface="Arial" panose="020B0604020202020204" pitchFamily="34" charset="0"/>
            </a:endParaRPr>
          </a:p>
        </p:txBody>
      </p:sp>
      <p:sp>
        <p:nvSpPr>
          <p:cNvPr id="12294" name="Rectangle 6"/>
          <p:cNvSpPr>
            <a:spLocks noGrp="1" noChangeArrowheads="1"/>
          </p:cNvSpPr>
          <p:nvPr>
            <p:ph type="subTitle" idx="1"/>
          </p:nvPr>
        </p:nvSpPr>
        <p:spPr>
          <a:xfrm>
            <a:off x="6629400" y="1592264"/>
            <a:ext cx="2514600" cy="3060700"/>
          </a:xfrm>
        </p:spPr>
        <p:txBody>
          <a:bodyPr/>
          <a:lstStyle/>
          <a:p>
            <a:pPr eaLnBrk="1" hangingPunct="1"/>
            <a:r>
              <a:rPr lang="ar-JO" dirty="0">
                <a:ea typeface="ＭＳ Ｐゴシック" charset="0"/>
                <a:cs typeface="Arial" panose="020B0604020202020204" pitchFamily="34" charset="0"/>
              </a:rPr>
              <a:t>ما هي نسبة النمط الكتابي؟</a:t>
            </a:r>
            <a:endParaRPr lang="en-US" dirty="0">
              <a:ea typeface="ＭＳ Ｐゴシック" charset="0"/>
              <a:cs typeface="Arial" panose="020B0604020202020204" pitchFamily="34" charset="0"/>
            </a:endParaRPr>
          </a:p>
        </p:txBody>
      </p:sp>
      <p:sp>
        <p:nvSpPr>
          <p:cNvPr id="423942" name="Line 9"/>
          <p:cNvSpPr>
            <a:spLocks noChangeShapeType="1"/>
          </p:cNvSpPr>
          <p:nvPr/>
        </p:nvSpPr>
        <p:spPr bwMode="auto">
          <a:xfrm>
            <a:off x="0" y="5791200"/>
            <a:ext cx="91440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wrap="none" lIns="91334" tIns="45667" rIns="91334" bIns="45667" anchor="ctr"/>
          <a:lstStyle/>
          <a:p>
            <a:pPr algn="l"/>
            <a:endParaRPr lang="en-US" sz="2000" b="1" dirty="0">
              <a:solidFill>
                <a:srgbClr val="000000"/>
              </a:solidFill>
              <a:latin typeface="Arial" panose="020B0604020202020204" pitchFamily="34" charset="0"/>
            </a:endParaRPr>
          </a:p>
        </p:txBody>
      </p:sp>
      <p:sp>
        <p:nvSpPr>
          <p:cNvPr id="423943" name="TextBox 1"/>
          <p:cNvSpPr txBox="1">
            <a:spLocks noChangeArrowheads="1"/>
          </p:cNvSpPr>
          <p:nvPr/>
        </p:nvSpPr>
        <p:spPr bwMode="auto">
          <a:xfrm>
            <a:off x="6673850" y="2"/>
            <a:ext cx="2470150" cy="1200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ar-JO" sz="2400" b="1" dirty="0">
                <a:solidFill>
                  <a:schemeClr val="bg1"/>
                </a:solidFill>
                <a:latin typeface="Arial" panose="020B0604020202020204" pitchFamily="34" charset="0"/>
                <a:cs typeface="Arial" panose="020B0604020202020204" pitchFamily="34" charset="0"/>
              </a:rPr>
              <a:t>ملاحظات علم الأخرويات، الصفحات 35-85</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1973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29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2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6" grpId="0" animBg="1"/>
      <p:bldP spid="12294"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n our 'crisis of contempt,' how can Christians disagree with  others—gracefully? - Denison Forum">
            <a:extLst>
              <a:ext uri="{FF2B5EF4-FFF2-40B4-BE49-F238E27FC236}">
                <a16:creationId xmlns:a16="http://schemas.microsoft.com/office/drawing/2014/main" id="{E0FE52CE-D0A4-DB4B-B6AE-B9A084728D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12" y="2641060"/>
            <a:ext cx="9144000" cy="33321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2" y="160153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15: 36-16: 10</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2" y="744410"/>
            <a:ext cx="9120187" cy="115093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عندما يختلف المؤمنون</a:t>
            </a:r>
            <a:endParaRPr lang="en-US" sz="5400" dirty="0">
              <a:effectLst>
                <a:glow rad="127000">
                  <a:schemeClr val="tx1"/>
                </a:glow>
              </a:effectLst>
              <a:ea typeface="ＭＳ Ｐゴシック" charset="0"/>
            </a:endParaRP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1" eaLnBrk="1" fontAlgn="auto"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CICF</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amily.com • BibleStudyDownloads.org</a:t>
            </a:r>
          </a:p>
        </p:txBody>
      </p:sp>
    </p:spTree>
    <p:extLst>
      <p:ext uri="{BB962C8B-B14F-4D97-AF65-F5344CB8AC3E}">
        <p14:creationId xmlns:p14="http://schemas.microsoft.com/office/powerpoint/2010/main" val="89465230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06370"/>
            <a:ext cx="9144000" cy="4010207"/>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حين تخرجت من كلية ...</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011468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533400"/>
            <a:ext cx="6988175" cy="883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3"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ln>
        </p:spPr>
        <p:txBody>
          <a:bodyPr/>
          <a:lstStyle/>
          <a:p>
            <a:pPr eaLnBrk="1" hangingPunct="1">
              <a:defRPr/>
            </a:pPr>
            <a:r>
              <a:rPr lang="ar-JO" sz="4000" dirty="0">
                <a:ea typeface="ＭＳ Ｐゴシック" charset="0"/>
                <a:cs typeface="Arial" panose="020B0604020202020204" pitchFamily="34" charset="0"/>
              </a:rPr>
              <a:t>خدمة الطرق المتقاطعة</a:t>
            </a:r>
            <a:endParaRPr lang="en-US" sz="4000" dirty="0">
              <a:ea typeface="ＭＳ Ｐゴシック" charset="0"/>
              <a:cs typeface="Arial" panose="020B0604020202020204" pitchFamily="34" charset="0"/>
            </a:endParaRPr>
          </a:p>
        </p:txBody>
      </p:sp>
      <p:sp>
        <p:nvSpPr>
          <p:cNvPr id="209924"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9204" name="Text Box 5"/>
          <p:cNvSpPr txBox="1">
            <a:spLocks noChangeArrowheads="1"/>
          </p:cNvSpPr>
          <p:nvPr/>
        </p:nvSpPr>
        <p:spPr bwMode="auto">
          <a:xfrm>
            <a:off x="5638800" y="3276600"/>
            <a:ext cx="2286000" cy="519113"/>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الفلبين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26"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الصين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27" name="Text Box 7"/>
          <p:cNvSpPr txBox="1">
            <a:spLocks noChangeArrowheads="1"/>
          </p:cNvSpPr>
          <p:nvPr/>
        </p:nvSpPr>
        <p:spPr bwMode="auto">
          <a:xfrm>
            <a:off x="1447800" y="4114800"/>
            <a:ext cx="2057400" cy="519113"/>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ماليزيا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32" name="Text Box 12"/>
          <p:cNvSpPr txBox="1">
            <a:spLocks noChangeArrowheads="1"/>
          </p:cNvSpPr>
          <p:nvPr/>
        </p:nvSpPr>
        <p:spPr bwMode="auto">
          <a:xfrm>
            <a:off x="2819400" y="4724400"/>
            <a:ext cx="2057400"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سنغافورة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33" name="Text Box 13"/>
          <p:cNvSpPr txBox="1">
            <a:spLocks noChangeArrowheads="1"/>
          </p:cNvSpPr>
          <p:nvPr/>
        </p:nvSpPr>
        <p:spPr bwMode="auto">
          <a:xfrm>
            <a:off x="1752600" y="2819400"/>
            <a:ext cx="2057400" cy="519113"/>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34" name="Text Box 14"/>
          <p:cNvSpPr txBox="1">
            <a:spLocks noChangeArrowheads="1"/>
          </p:cNvSpPr>
          <p:nvPr/>
        </p:nvSpPr>
        <p:spPr bwMode="auto">
          <a:xfrm>
            <a:off x="3124200" y="1600200"/>
            <a:ext cx="2286000" cy="519113"/>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هونغ كونغ</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35" name="Text Box 15"/>
          <p:cNvSpPr txBox="1">
            <a:spLocks noChangeArrowheads="1"/>
          </p:cNvSpPr>
          <p:nvPr/>
        </p:nvSpPr>
        <p:spPr bwMode="auto">
          <a:xfrm>
            <a:off x="3124200" y="2133600"/>
            <a:ext cx="1524000" cy="519113"/>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ماكاو</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38" name="Text Box 18"/>
          <p:cNvSpPr txBox="1">
            <a:spLocks noChangeArrowheads="1"/>
          </p:cNvSpPr>
          <p:nvPr/>
        </p:nvSpPr>
        <p:spPr bwMode="auto">
          <a:xfrm>
            <a:off x="5334000" y="0"/>
            <a:ext cx="1497013" cy="519113"/>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كوريا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39" name="Text Box 19"/>
          <p:cNvSpPr txBox="1">
            <a:spLocks noChangeArrowheads="1"/>
          </p:cNvSpPr>
          <p:nvPr/>
        </p:nvSpPr>
        <p:spPr bwMode="auto">
          <a:xfrm>
            <a:off x="7086600" y="533400"/>
            <a:ext cx="1497013"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اليابان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40" name="Text Box 20"/>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تايوان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41" name="Line 21"/>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42" name="Line 22"/>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43" name="Line 23"/>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48" name="Line 2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49" name="Line 2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09926">
                                            <p:bg/>
                                          </p:spTgt>
                                        </p:tgtEl>
                                        <p:attrNameLst>
                                          <p:attrName>style.visibility</p:attrName>
                                        </p:attrNameLst>
                                      </p:cBhvr>
                                      <p:to>
                                        <p:strVal val="visible"/>
                                      </p:to>
                                    </p:set>
                                    <p:anim calcmode="lin" valueType="num">
                                      <p:cBhvr>
                                        <p:cTn id="7" dur="1000" fill="hold"/>
                                        <p:tgtEl>
                                          <p:spTgt spid="209926">
                                            <p:bg/>
                                          </p:spTgt>
                                        </p:tgtEl>
                                        <p:attrNameLst>
                                          <p:attrName>ppt_w</p:attrName>
                                        </p:attrNameLst>
                                      </p:cBhvr>
                                      <p:tavLst>
                                        <p:tav tm="0">
                                          <p:val>
                                            <p:fltVal val="0"/>
                                          </p:val>
                                        </p:tav>
                                        <p:tav tm="100000">
                                          <p:val>
                                            <p:strVal val="#ppt_w"/>
                                          </p:val>
                                        </p:tav>
                                      </p:tavLst>
                                    </p:anim>
                                    <p:anim calcmode="lin" valueType="num">
                                      <p:cBhvr>
                                        <p:cTn id="8" dur="1000" fill="hold"/>
                                        <p:tgtEl>
                                          <p:spTgt spid="209926">
                                            <p:bg/>
                                          </p:spTgt>
                                        </p:tgtEl>
                                        <p:attrNameLst>
                                          <p:attrName>ppt_h</p:attrName>
                                        </p:attrNameLst>
                                      </p:cBhvr>
                                      <p:tavLst>
                                        <p:tav tm="0">
                                          <p:val>
                                            <p:fltVal val="0"/>
                                          </p:val>
                                        </p:tav>
                                        <p:tav tm="100000">
                                          <p:val>
                                            <p:strVal val="#ppt_h"/>
                                          </p:val>
                                        </p:tav>
                                      </p:tavLst>
                                    </p:anim>
                                    <p:anim calcmode="lin" valueType="num">
                                      <p:cBhvr>
                                        <p:cTn id="9" dur="1000" fill="hold"/>
                                        <p:tgtEl>
                                          <p:spTgt spid="209926">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9926">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09926">
                                            <p:txEl>
                                              <p:pRg st="0" end="0"/>
                                            </p:txEl>
                                          </p:spTgt>
                                        </p:tgtEl>
                                        <p:attrNameLst>
                                          <p:attrName>style.visibility</p:attrName>
                                        </p:attrNameLst>
                                      </p:cBhvr>
                                      <p:to>
                                        <p:strVal val="visible"/>
                                      </p:to>
                                    </p:set>
                                    <p:anim calcmode="lin" valueType="num">
                                      <p:cBhvr>
                                        <p:cTn id="13" dur="1000" fill="hold"/>
                                        <p:tgtEl>
                                          <p:spTgt spid="20992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0992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20992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992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209924">
                                            <p:bg/>
                                          </p:spTgt>
                                        </p:tgtEl>
                                        <p:attrNameLst>
                                          <p:attrName>style.visibility</p:attrName>
                                        </p:attrNameLst>
                                      </p:cBhvr>
                                      <p:to>
                                        <p:strVal val="visible"/>
                                      </p:to>
                                    </p:set>
                                    <p:anim calcmode="lin" valueType="num">
                                      <p:cBhvr>
                                        <p:cTn id="20" dur="1000" fill="hold"/>
                                        <p:tgtEl>
                                          <p:spTgt spid="209924">
                                            <p:bg/>
                                          </p:spTgt>
                                        </p:tgtEl>
                                        <p:attrNameLst>
                                          <p:attrName>ppt_w</p:attrName>
                                        </p:attrNameLst>
                                      </p:cBhvr>
                                      <p:tavLst>
                                        <p:tav tm="0">
                                          <p:val>
                                            <p:fltVal val="0"/>
                                          </p:val>
                                        </p:tav>
                                        <p:tav tm="100000">
                                          <p:val>
                                            <p:strVal val="#ppt_w"/>
                                          </p:val>
                                        </p:tav>
                                      </p:tavLst>
                                    </p:anim>
                                    <p:anim calcmode="lin" valueType="num">
                                      <p:cBhvr>
                                        <p:cTn id="21" dur="1000" fill="hold"/>
                                        <p:tgtEl>
                                          <p:spTgt spid="209924">
                                            <p:bg/>
                                          </p:spTgt>
                                        </p:tgtEl>
                                        <p:attrNameLst>
                                          <p:attrName>ppt_h</p:attrName>
                                        </p:attrNameLst>
                                      </p:cBhvr>
                                      <p:tavLst>
                                        <p:tav tm="0">
                                          <p:val>
                                            <p:fltVal val="0"/>
                                          </p:val>
                                        </p:tav>
                                        <p:tav tm="100000">
                                          <p:val>
                                            <p:strVal val="#ppt_h"/>
                                          </p:val>
                                        </p:tav>
                                      </p:tavLst>
                                    </p:anim>
                                    <p:anim calcmode="lin" valueType="num">
                                      <p:cBhvr>
                                        <p:cTn id="22" dur="1000" fill="hold"/>
                                        <p:tgtEl>
                                          <p:spTgt spid="209924">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209924">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209924">
                                            <p:txEl>
                                              <p:pRg st="0" end="0"/>
                                            </p:txEl>
                                          </p:spTgt>
                                        </p:tgtEl>
                                        <p:attrNameLst>
                                          <p:attrName>style.visibility</p:attrName>
                                        </p:attrNameLst>
                                      </p:cBhvr>
                                      <p:to>
                                        <p:strVal val="visible"/>
                                      </p:to>
                                    </p:set>
                                    <p:anim calcmode="lin" valueType="num">
                                      <p:cBhvr>
                                        <p:cTn id="26" dur="1000" fill="hold"/>
                                        <p:tgtEl>
                                          <p:spTgt spid="209924">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209924">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20992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0992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209927"/>
                                        </p:tgtEl>
                                        <p:attrNameLst>
                                          <p:attrName>style.visibility</p:attrName>
                                        </p:attrNameLst>
                                      </p:cBhvr>
                                      <p:to>
                                        <p:strVal val="visible"/>
                                      </p:to>
                                    </p:set>
                                    <p:anim calcmode="lin" valueType="num">
                                      <p:cBhvr>
                                        <p:cTn id="33" dur="1000" fill="hold"/>
                                        <p:tgtEl>
                                          <p:spTgt spid="209927"/>
                                        </p:tgtEl>
                                        <p:attrNameLst>
                                          <p:attrName>ppt_w</p:attrName>
                                        </p:attrNameLst>
                                      </p:cBhvr>
                                      <p:tavLst>
                                        <p:tav tm="0">
                                          <p:val>
                                            <p:fltVal val="0"/>
                                          </p:val>
                                        </p:tav>
                                        <p:tav tm="100000">
                                          <p:val>
                                            <p:strVal val="#ppt_w"/>
                                          </p:val>
                                        </p:tav>
                                      </p:tavLst>
                                    </p:anim>
                                    <p:anim calcmode="lin" valueType="num">
                                      <p:cBhvr>
                                        <p:cTn id="34" dur="1000" fill="hold"/>
                                        <p:tgtEl>
                                          <p:spTgt spid="209927"/>
                                        </p:tgtEl>
                                        <p:attrNameLst>
                                          <p:attrName>ppt_h</p:attrName>
                                        </p:attrNameLst>
                                      </p:cBhvr>
                                      <p:tavLst>
                                        <p:tav tm="0">
                                          <p:val>
                                            <p:fltVal val="0"/>
                                          </p:val>
                                        </p:tav>
                                        <p:tav tm="100000">
                                          <p:val>
                                            <p:strVal val="#ppt_h"/>
                                          </p:val>
                                        </p:tav>
                                      </p:tavLst>
                                    </p:anim>
                                    <p:anim calcmode="lin" valueType="num">
                                      <p:cBhvr>
                                        <p:cTn id="35" dur="1000" fill="hold"/>
                                        <p:tgtEl>
                                          <p:spTgt spid="209927"/>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09927"/>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209933">
                                            <p:bg/>
                                          </p:spTgt>
                                        </p:tgtEl>
                                        <p:attrNameLst>
                                          <p:attrName>style.visibility</p:attrName>
                                        </p:attrNameLst>
                                      </p:cBhvr>
                                      <p:to>
                                        <p:strVal val="visible"/>
                                      </p:to>
                                    </p:set>
                                    <p:anim calcmode="lin" valueType="num">
                                      <p:cBhvr>
                                        <p:cTn id="40" dur="1000" fill="hold"/>
                                        <p:tgtEl>
                                          <p:spTgt spid="209933">
                                            <p:bg/>
                                          </p:spTgt>
                                        </p:tgtEl>
                                        <p:attrNameLst>
                                          <p:attrName>ppt_w</p:attrName>
                                        </p:attrNameLst>
                                      </p:cBhvr>
                                      <p:tavLst>
                                        <p:tav tm="0">
                                          <p:val>
                                            <p:fltVal val="0"/>
                                          </p:val>
                                        </p:tav>
                                        <p:tav tm="100000">
                                          <p:val>
                                            <p:strVal val="#ppt_w"/>
                                          </p:val>
                                        </p:tav>
                                      </p:tavLst>
                                    </p:anim>
                                    <p:anim calcmode="lin" valueType="num">
                                      <p:cBhvr>
                                        <p:cTn id="41" dur="1000" fill="hold"/>
                                        <p:tgtEl>
                                          <p:spTgt spid="209933">
                                            <p:bg/>
                                          </p:spTgt>
                                        </p:tgtEl>
                                        <p:attrNameLst>
                                          <p:attrName>ppt_h</p:attrName>
                                        </p:attrNameLst>
                                      </p:cBhvr>
                                      <p:tavLst>
                                        <p:tav tm="0">
                                          <p:val>
                                            <p:fltVal val="0"/>
                                          </p:val>
                                        </p:tav>
                                        <p:tav tm="100000">
                                          <p:val>
                                            <p:strVal val="#ppt_h"/>
                                          </p:val>
                                        </p:tav>
                                      </p:tavLst>
                                    </p:anim>
                                    <p:anim calcmode="lin" valueType="num">
                                      <p:cBhvr>
                                        <p:cTn id="42" dur="1000" fill="hold"/>
                                        <p:tgtEl>
                                          <p:spTgt spid="209933">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209933">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209933">
                                            <p:txEl>
                                              <p:pRg st="0" end="0"/>
                                            </p:txEl>
                                          </p:spTgt>
                                        </p:tgtEl>
                                        <p:attrNameLst>
                                          <p:attrName>style.visibility</p:attrName>
                                        </p:attrNameLst>
                                      </p:cBhvr>
                                      <p:to>
                                        <p:strVal val="visible"/>
                                      </p:to>
                                    </p:set>
                                    <p:anim calcmode="lin" valueType="num">
                                      <p:cBhvr>
                                        <p:cTn id="46" dur="1000" fill="hold"/>
                                        <p:tgtEl>
                                          <p:spTgt spid="209933">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209933">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20993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20993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209934">
                                            <p:bg/>
                                          </p:spTgt>
                                        </p:tgtEl>
                                        <p:attrNameLst>
                                          <p:attrName>style.visibility</p:attrName>
                                        </p:attrNameLst>
                                      </p:cBhvr>
                                      <p:to>
                                        <p:strVal val="visible"/>
                                      </p:to>
                                    </p:set>
                                    <p:anim calcmode="lin" valueType="num">
                                      <p:cBhvr>
                                        <p:cTn id="53" dur="1000" fill="hold"/>
                                        <p:tgtEl>
                                          <p:spTgt spid="209934">
                                            <p:bg/>
                                          </p:spTgt>
                                        </p:tgtEl>
                                        <p:attrNameLst>
                                          <p:attrName>ppt_w</p:attrName>
                                        </p:attrNameLst>
                                      </p:cBhvr>
                                      <p:tavLst>
                                        <p:tav tm="0">
                                          <p:val>
                                            <p:fltVal val="0"/>
                                          </p:val>
                                        </p:tav>
                                        <p:tav tm="100000">
                                          <p:val>
                                            <p:strVal val="#ppt_w"/>
                                          </p:val>
                                        </p:tav>
                                      </p:tavLst>
                                    </p:anim>
                                    <p:anim calcmode="lin" valueType="num">
                                      <p:cBhvr>
                                        <p:cTn id="54" dur="1000" fill="hold"/>
                                        <p:tgtEl>
                                          <p:spTgt spid="209934">
                                            <p:bg/>
                                          </p:spTgt>
                                        </p:tgtEl>
                                        <p:attrNameLst>
                                          <p:attrName>ppt_h</p:attrName>
                                        </p:attrNameLst>
                                      </p:cBhvr>
                                      <p:tavLst>
                                        <p:tav tm="0">
                                          <p:val>
                                            <p:fltVal val="0"/>
                                          </p:val>
                                        </p:tav>
                                        <p:tav tm="100000">
                                          <p:val>
                                            <p:strVal val="#ppt_h"/>
                                          </p:val>
                                        </p:tav>
                                      </p:tavLst>
                                    </p:anim>
                                    <p:anim calcmode="lin" valueType="num">
                                      <p:cBhvr>
                                        <p:cTn id="55" dur="1000" fill="hold"/>
                                        <p:tgtEl>
                                          <p:spTgt spid="209934">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209934">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209934">
                                            <p:txEl>
                                              <p:pRg st="0" end="0"/>
                                            </p:txEl>
                                          </p:spTgt>
                                        </p:tgtEl>
                                        <p:attrNameLst>
                                          <p:attrName>style.visibility</p:attrName>
                                        </p:attrNameLst>
                                      </p:cBhvr>
                                      <p:to>
                                        <p:strVal val="visible"/>
                                      </p:to>
                                    </p:set>
                                    <p:anim calcmode="lin" valueType="num">
                                      <p:cBhvr>
                                        <p:cTn id="59" dur="1000" fill="hold"/>
                                        <p:tgtEl>
                                          <p:spTgt spid="209934">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209934">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20993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20993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209935">
                                            <p:bg/>
                                          </p:spTgt>
                                        </p:tgtEl>
                                        <p:attrNameLst>
                                          <p:attrName>style.visibility</p:attrName>
                                        </p:attrNameLst>
                                      </p:cBhvr>
                                      <p:to>
                                        <p:strVal val="visible"/>
                                      </p:to>
                                    </p:set>
                                    <p:anim calcmode="lin" valueType="num">
                                      <p:cBhvr>
                                        <p:cTn id="66" dur="1000" fill="hold"/>
                                        <p:tgtEl>
                                          <p:spTgt spid="209935">
                                            <p:bg/>
                                          </p:spTgt>
                                        </p:tgtEl>
                                        <p:attrNameLst>
                                          <p:attrName>ppt_w</p:attrName>
                                        </p:attrNameLst>
                                      </p:cBhvr>
                                      <p:tavLst>
                                        <p:tav tm="0">
                                          <p:val>
                                            <p:fltVal val="0"/>
                                          </p:val>
                                        </p:tav>
                                        <p:tav tm="100000">
                                          <p:val>
                                            <p:strVal val="#ppt_w"/>
                                          </p:val>
                                        </p:tav>
                                      </p:tavLst>
                                    </p:anim>
                                    <p:anim calcmode="lin" valueType="num">
                                      <p:cBhvr>
                                        <p:cTn id="67" dur="1000" fill="hold"/>
                                        <p:tgtEl>
                                          <p:spTgt spid="209935">
                                            <p:bg/>
                                          </p:spTgt>
                                        </p:tgtEl>
                                        <p:attrNameLst>
                                          <p:attrName>ppt_h</p:attrName>
                                        </p:attrNameLst>
                                      </p:cBhvr>
                                      <p:tavLst>
                                        <p:tav tm="0">
                                          <p:val>
                                            <p:fltVal val="0"/>
                                          </p:val>
                                        </p:tav>
                                        <p:tav tm="100000">
                                          <p:val>
                                            <p:strVal val="#ppt_h"/>
                                          </p:val>
                                        </p:tav>
                                      </p:tavLst>
                                    </p:anim>
                                    <p:anim calcmode="lin" valueType="num">
                                      <p:cBhvr>
                                        <p:cTn id="68" dur="1000" fill="hold"/>
                                        <p:tgtEl>
                                          <p:spTgt spid="209935">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209935">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209935">
                                            <p:txEl>
                                              <p:pRg st="0" end="0"/>
                                            </p:txEl>
                                          </p:spTgt>
                                        </p:tgtEl>
                                        <p:attrNameLst>
                                          <p:attrName>style.visibility</p:attrName>
                                        </p:attrNameLst>
                                      </p:cBhvr>
                                      <p:to>
                                        <p:strVal val="visible"/>
                                      </p:to>
                                    </p:set>
                                    <p:anim calcmode="lin" valueType="num">
                                      <p:cBhvr>
                                        <p:cTn id="72" dur="1000" fill="hold"/>
                                        <p:tgtEl>
                                          <p:spTgt spid="209935">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209935">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20993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20993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209938">
                                            <p:bg/>
                                          </p:spTgt>
                                        </p:tgtEl>
                                        <p:attrNameLst>
                                          <p:attrName>style.visibility</p:attrName>
                                        </p:attrNameLst>
                                      </p:cBhvr>
                                      <p:to>
                                        <p:strVal val="visible"/>
                                      </p:to>
                                    </p:set>
                                    <p:anim calcmode="lin" valueType="num">
                                      <p:cBhvr>
                                        <p:cTn id="79" dur="1000" fill="hold"/>
                                        <p:tgtEl>
                                          <p:spTgt spid="209938">
                                            <p:bg/>
                                          </p:spTgt>
                                        </p:tgtEl>
                                        <p:attrNameLst>
                                          <p:attrName>ppt_w</p:attrName>
                                        </p:attrNameLst>
                                      </p:cBhvr>
                                      <p:tavLst>
                                        <p:tav tm="0">
                                          <p:val>
                                            <p:fltVal val="0"/>
                                          </p:val>
                                        </p:tav>
                                        <p:tav tm="100000">
                                          <p:val>
                                            <p:strVal val="#ppt_w"/>
                                          </p:val>
                                        </p:tav>
                                      </p:tavLst>
                                    </p:anim>
                                    <p:anim calcmode="lin" valueType="num">
                                      <p:cBhvr>
                                        <p:cTn id="80" dur="1000" fill="hold"/>
                                        <p:tgtEl>
                                          <p:spTgt spid="209938">
                                            <p:bg/>
                                          </p:spTgt>
                                        </p:tgtEl>
                                        <p:attrNameLst>
                                          <p:attrName>ppt_h</p:attrName>
                                        </p:attrNameLst>
                                      </p:cBhvr>
                                      <p:tavLst>
                                        <p:tav tm="0">
                                          <p:val>
                                            <p:fltVal val="0"/>
                                          </p:val>
                                        </p:tav>
                                        <p:tav tm="100000">
                                          <p:val>
                                            <p:strVal val="#ppt_h"/>
                                          </p:val>
                                        </p:tav>
                                      </p:tavLst>
                                    </p:anim>
                                    <p:anim calcmode="lin" valueType="num">
                                      <p:cBhvr>
                                        <p:cTn id="81" dur="1000" fill="hold"/>
                                        <p:tgtEl>
                                          <p:spTgt spid="209938">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09938">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209938">
                                            <p:txEl>
                                              <p:pRg st="0" end="0"/>
                                            </p:txEl>
                                          </p:spTgt>
                                        </p:tgtEl>
                                        <p:attrNameLst>
                                          <p:attrName>style.visibility</p:attrName>
                                        </p:attrNameLst>
                                      </p:cBhvr>
                                      <p:to>
                                        <p:strVal val="visible"/>
                                      </p:to>
                                    </p:set>
                                    <p:anim calcmode="lin" valueType="num">
                                      <p:cBhvr>
                                        <p:cTn id="85" dur="1000" fill="hold"/>
                                        <p:tgtEl>
                                          <p:spTgt spid="209938">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209938">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20993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20993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209939">
                                            <p:bg/>
                                          </p:spTgt>
                                        </p:tgtEl>
                                        <p:attrNameLst>
                                          <p:attrName>style.visibility</p:attrName>
                                        </p:attrNameLst>
                                      </p:cBhvr>
                                      <p:to>
                                        <p:strVal val="visible"/>
                                      </p:to>
                                    </p:set>
                                    <p:anim calcmode="lin" valueType="num">
                                      <p:cBhvr>
                                        <p:cTn id="92" dur="1000" fill="hold"/>
                                        <p:tgtEl>
                                          <p:spTgt spid="209939">
                                            <p:bg/>
                                          </p:spTgt>
                                        </p:tgtEl>
                                        <p:attrNameLst>
                                          <p:attrName>ppt_w</p:attrName>
                                        </p:attrNameLst>
                                      </p:cBhvr>
                                      <p:tavLst>
                                        <p:tav tm="0">
                                          <p:val>
                                            <p:fltVal val="0"/>
                                          </p:val>
                                        </p:tav>
                                        <p:tav tm="100000">
                                          <p:val>
                                            <p:strVal val="#ppt_w"/>
                                          </p:val>
                                        </p:tav>
                                      </p:tavLst>
                                    </p:anim>
                                    <p:anim calcmode="lin" valueType="num">
                                      <p:cBhvr>
                                        <p:cTn id="93" dur="1000" fill="hold"/>
                                        <p:tgtEl>
                                          <p:spTgt spid="209939">
                                            <p:bg/>
                                          </p:spTgt>
                                        </p:tgtEl>
                                        <p:attrNameLst>
                                          <p:attrName>ppt_h</p:attrName>
                                        </p:attrNameLst>
                                      </p:cBhvr>
                                      <p:tavLst>
                                        <p:tav tm="0">
                                          <p:val>
                                            <p:fltVal val="0"/>
                                          </p:val>
                                        </p:tav>
                                        <p:tav tm="100000">
                                          <p:val>
                                            <p:strVal val="#ppt_h"/>
                                          </p:val>
                                        </p:tav>
                                      </p:tavLst>
                                    </p:anim>
                                    <p:anim calcmode="lin" valueType="num">
                                      <p:cBhvr>
                                        <p:cTn id="94" dur="1000" fill="hold"/>
                                        <p:tgtEl>
                                          <p:spTgt spid="209939">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209939">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209939">
                                            <p:txEl>
                                              <p:pRg st="0" end="0"/>
                                            </p:txEl>
                                          </p:spTgt>
                                        </p:tgtEl>
                                        <p:attrNameLst>
                                          <p:attrName>style.visibility</p:attrName>
                                        </p:attrNameLst>
                                      </p:cBhvr>
                                      <p:to>
                                        <p:strVal val="visible"/>
                                      </p:to>
                                    </p:set>
                                    <p:anim calcmode="lin" valueType="num">
                                      <p:cBhvr>
                                        <p:cTn id="98" dur="1000" fill="hold"/>
                                        <p:tgtEl>
                                          <p:spTgt spid="209939">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209939">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20993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20993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209940">
                                            <p:bg/>
                                          </p:spTgt>
                                        </p:tgtEl>
                                        <p:attrNameLst>
                                          <p:attrName>style.visibility</p:attrName>
                                        </p:attrNameLst>
                                      </p:cBhvr>
                                      <p:to>
                                        <p:strVal val="visible"/>
                                      </p:to>
                                    </p:set>
                                    <p:anim calcmode="lin" valueType="num">
                                      <p:cBhvr>
                                        <p:cTn id="105" dur="1000" fill="hold"/>
                                        <p:tgtEl>
                                          <p:spTgt spid="209940">
                                            <p:bg/>
                                          </p:spTgt>
                                        </p:tgtEl>
                                        <p:attrNameLst>
                                          <p:attrName>ppt_w</p:attrName>
                                        </p:attrNameLst>
                                      </p:cBhvr>
                                      <p:tavLst>
                                        <p:tav tm="0">
                                          <p:val>
                                            <p:fltVal val="0"/>
                                          </p:val>
                                        </p:tav>
                                        <p:tav tm="100000">
                                          <p:val>
                                            <p:strVal val="#ppt_w"/>
                                          </p:val>
                                        </p:tav>
                                      </p:tavLst>
                                    </p:anim>
                                    <p:anim calcmode="lin" valueType="num">
                                      <p:cBhvr>
                                        <p:cTn id="106" dur="1000" fill="hold"/>
                                        <p:tgtEl>
                                          <p:spTgt spid="209940">
                                            <p:bg/>
                                          </p:spTgt>
                                        </p:tgtEl>
                                        <p:attrNameLst>
                                          <p:attrName>ppt_h</p:attrName>
                                        </p:attrNameLst>
                                      </p:cBhvr>
                                      <p:tavLst>
                                        <p:tav tm="0">
                                          <p:val>
                                            <p:fltVal val="0"/>
                                          </p:val>
                                        </p:tav>
                                        <p:tav tm="100000">
                                          <p:val>
                                            <p:strVal val="#ppt_h"/>
                                          </p:val>
                                        </p:tav>
                                      </p:tavLst>
                                    </p:anim>
                                    <p:anim calcmode="lin" valueType="num">
                                      <p:cBhvr>
                                        <p:cTn id="107" dur="1000" fill="hold"/>
                                        <p:tgtEl>
                                          <p:spTgt spid="209940">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09940">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209940">
                                            <p:txEl>
                                              <p:pRg st="0" end="0"/>
                                            </p:txEl>
                                          </p:spTgt>
                                        </p:tgtEl>
                                        <p:attrNameLst>
                                          <p:attrName>style.visibility</p:attrName>
                                        </p:attrNameLst>
                                      </p:cBhvr>
                                      <p:to>
                                        <p:strVal val="visible"/>
                                      </p:to>
                                    </p:set>
                                    <p:anim calcmode="lin" valueType="num">
                                      <p:cBhvr>
                                        <p:cTn id="111" dur="1000" fill="hold"/>
                                        <p:tgtEl>
                                          <p:spTgt spid="209940">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209940">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2099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20994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209932"/>
                                        </p:tgtEl>
                                        <p:attrNameLst>
                                          <p:attrName>style.visibility</p:attrName>
                                        </p:attrNameLst>
                                      </p:cBhvr>
                                      <p:to>
                                        <p:strVal val="visible"/>
                                      </p:to>
                                    </p:set>
                                    <p:anim calcmode="lin" valueType="num">
                                      <p:cBhvr>
                                        <p:cTn id="118" dur="1000" fill="hold"/>
                                        <p:tgtEl>
                                          <p:spTgt spid="209932"/>
                                        </p:tgtEl>
                                        <p:attrNameLst>
                                          <p:attrName>ppt_w</p:attrName>
                                        </p:attrNameLst>
                                      </p:cBhvr>
                                      <p:tavLst>
                                        <p:tav tm="0">
                                          <p:val>
                                            <p:fltVal val="0"/>
                                          </p:val>
                                        </p:tav>
                                        <p:tav tm="100000">
                                          <p:val>
                                            <p:strVal val="#ppt_w"/>
                                          </p:val>
                                        </p:tav>
                                      </p:tavLst>
                                    </p:anim>
                                    <p:anim calcmode="lin" valueType="num">
                                      <p:cBhvr>
                                        <p:cTn id="119" dur="1000" fill="hold"/>
                                        <p:tgtEl>
                                          <p:spTgt spid="209932"/>
                                        </p:tgtEl>
                                        <p:attrNameLst>
                                          <p:attrName>ppt_h</p:attrName>
                                        </p:attrNameLst>
                                      </p:cBhvr>
                                      <p:tavLst>
                                        <p:tav tm="0">
                                          <p:val>
                                            <p:fltVal val="0"/>
                                          </p:val>
                                        </p:tav>
                                        <p:tav tm="100000">
                                          <p:val>
                                            <p:strVal val="#ppt_h"/>
                                          </p:val>
                                        </p:tav>
                                      </p:tavLst>
                                    </p:anim>
                                    <p:anim calcmode="lin" valueType="num">
                                      <p:cBhvr>
                                        <p:cTn id="120" dur="1000" fill="hold"/>
                                        <p:tgtEl>
                                          <p:spTgt spid="209932"/>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2099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allAtOnce" animBg="1"/>
      <p:bldP spid="209926" grpId="0" build="allAtOnce" animBg="1"/>
      <p:bldP spid="209932" grpId="0" animBg="1"/>
      <p:bldP spid="209933" grpId="0" build="allAtOnce" animBg="1"/>
      <p:bldP spid="209934" grpId="0" build="allAtOnce" animBg="1"/>
      <p:bldP spid="209935" grpId="0" build="allAtOnce" animBg="1"/>
      <p:bldP spid="209938" grpId="0" build="allAtOnce" animBg="1"/>
      <p:bldP spid="209939" grpId="0" build="allAtOnce" animBg="1"/>
      <p:bldP spid="209940" grpId="0" build="allAtOnce"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638800" y="-152400"/>
            <a:ext cx="3505200" cy="1169988"/>
          </a:xfrm>
        </p:spPr>
        <p:txBody>
          <a:bodyPr/>
          <a:lstStyle/>
          <a:p>
            <a:pPr eaLnBrk="1" hangingPunct="1">
              <a:defRPr/>
            </a:pPr>
            <a:r>
              <a:rPr lang="ar-JO" sz="4800" dirty="0">
                <a:ea typeface="ＭＳ Ｐゴシック" charset="0"/>
                <a:cs typeface="Arial" panose="020B0604020202020204" pitchFamily="34" charset="0"/>
              </a:rPr>
              <a:t>الصين، 1981</a:t>
            </a:r>
            <a:endParaRPr lang="en-US" sz="4800" dirty="0">
              <a:ea typeface="ＭＳ Ｐゴシック" charset="0"/>
              <a:cs typeface="Arial" panose="020B0604020202020204" pitchFamily="34" charset="0"/>
            </a:endParaRPr>
          </a:p>
        </p:txBody>
      </p:sp>
      <p:pic>
        <p:nvPicPr>
          <p:cNvPr id="61444" name="Picture 4"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7" name="Picture 7"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8" name="Picture 8"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6" name="Picture 6"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0" y="838200"/>
            <a:ext cx="447675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61444"/>
                                        </p:tgtEl>
                                        <p:attrNameLst>
                                          <p:attrName>style.visibility</p:attrName>
                                        </p:attrNameLst>
                                      </p:cBhvr>
                                      <p:to>
                                        <p:strVal val="visible"/>
                                      </p:to>
                                    </p:set>
                                    <p:animEffect transition="in" filter="checkerboard(across)">
                                      <p:cBhvr>
                                        <p:cTn id="7" dur="500"/>
                                        <p:tgtEl>
                                          <p:spTgt spid="61444"/>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61446"/>
                                        </p:tgtEl>
                                        <p:attrNameLst>
                                          <p:attrName>style.visibility</p:attrName>
                                        </p:attrNameLst>
                                      </p:cBhvr>
                                      <p:to>
                                        <p:strVal val="visible"/>
                                      </p:to>
                                    </p:set>
                                    <p:animEffect transition="in" filter="checkerboard(across)">
                                      <p:cBhvr>
                                        <p:cTn id="11" dur="500"/>
                                        <p:tgtEl>
                                          <p:spTgt spid="61446"/>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61448"/>
                                        </p:tgtEl>
                                        <p:attrNameLst>
                                          <p:attrName>style.visibility</p:attrName>
                                        </p:attrNameLst>
                                      </p:cBhvr>
                                      <p:to>
                                        <p:strVal val="visible"/>
                                      </p:to>
                                    </p:set>
                                    <p:animEffect transition="in" filter="checkerboard(across)">
                                      <p:cBhvr>
                                        <p:cTn id="15" dur="500"/>
                                        <p:tgtEl>
                                          <p:spTgt spid="61448"/>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61447"/>
                                        </p:tgtEl>
                                        <p:attrNameLst>
                                          <p:attrName>style.visibility</p:attrName>
                                        </p:attrNameLst>
                                      </p:cBhvr>
                                      <p:to>
                                        <p:strVal val="visible"/>
                                      </p:to>
                                    </p:set>
                                    <p:animEffect transition="in" filter="checkerboard(across)">
                                      <p:cBhvr>
                                        <p:cTn id="19" dur="500"/>
                                        <p:tgtEl>
                                          <p:spTgt spid="6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en Christians Disagree, Whose Side Is God On? | by Barbara Radisavljevic  | Express Yourself! | Medium">
            <a:extLst>
              <a:ext uri="{FF2B5EF4-FFF2-40B4-BE49-F238E27FC236}">
                <a16:creationId xmlns:a16="http://schemas.microsoft.com/office/drawing/2014/main" id="{9A55EA3E-23A1-0647-81F0-7BC1F1F1A79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58578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975584"/>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لا تذهب</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7697230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مسحوقة</a:t>
            </a:r>
            <a:endParaRPr lang="en-US" sz="5400" dirty="0">
              <a:effectLst>
                <a:glow rad="127000">
                  <a:schemeClr val="tx1"/>
                </a:glow>
              </a:effectLst>
              <a:ea typeface="ＭＳ Ｐゴシック" charset="0"/>
            </a:endParaRPr>
          </a:p>
        </p:txBody>
      </p:sp>
      <p:pic>
        <p:nvPicPr>
          <p:cNvPr id="1026" name="Picture 2" descr="Stretched not Crushed | Leadership Freak">
            <a:extLst>
              <a:ext uri="{FF2B5EF4-FFF2-40B4-BE49-F238E27FC236}">
                <a16:creationId xmlns:a16="http://schemas.microsoft.com/office/drawing/2014/main" id="{3A9785FA-409C-2043-A89E-74BB8A4D190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1000" y="1676400"/>
            <a:ext cx="58420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5305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onscience &amp; Christian Liberty (Part II) | Westerville Bible Church">
            <a:extLst>
              <a:ext uri="{FF2B5EF4-FFF2-40B4-BE49-F238E27FC236}">
                <a16:creationId xmlns:a16="http://schemas.microsoft.com/office/drawing/2014/main" id="{A8A98451-147E-D540-83CA-70280CBAA39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845214" y="1257300"/>
            <a:ext cx="2958305" cy="4343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5752618" cy="5728953"/>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pPr algn="r" defTabSz="914400">
              <a:defRPr/>
            </a:pPr>
            <a:r>
              <a:rPr lang="ar-JO" sz="7200" dirty="0">
                <a:effectLst>
                  <a:glow rad="127000">
                    <a:schemeClr val="tx1"/>
                  </a:glow>
                </a:effectLst>
                <a:ea typeface="ＭＳ Ｐゴシック" charset="0"/>
              </a:rPr>
              <a:t>عندما</a:t>
            </a:r>
            <a:br>
              <a:rPr lang="ar-JO" sz="7200" dirty="0">
                <a:effectLst>
                  <a:glow rad="127000">
                    <a:schemeClr val="tx1"/>
                  </a:glow>
                </a:effectLst>
                <a:ea typeface="ＭＳ Ｐゴシック" charset="0"/>
              </a:rPr>
            </a:br>
            <a:r>
              <a:rPr lang="ar-JO" sz="7200" dirty="0">
                <a:effectLst>
                  <a:glow rad="127000">
                    <a:schemeClr val="tx1"/>
                  </a:glow>
                </a:effectLst>
                <a:ea typeface="ＭＳ Ｐゴシック" charset="0"/>
              </a:rPr>
              <a:t>يختلف</a:t>
            </a:r>
            <a:br>
              <a:rPr lang="ar-JO" sz="7200" dirty="0">
                <a:effectLst>
                  <a:glow rad="127000">
                    <a:schemeClr val="tx1"/>
                  </a:glow>
                </a:effectLst>
                <a:ea typeface="ＭＳ Ｐゴシック" charset="0"/>
              </a:rPr>
            </a:br>
            <a:r>
              <a:rPr lang="ar-JO" sz="7200" dirty="0">
                <a:effectLst>
                  <a:glow rad="127000">
                    <a:schemeClr val="tx1"/>
                  </a:glow>
                </a:effectLst>
                <a:ea typeface="ＭＳ Ｐゴシック" charset="0"/>
              </a:rPr>
              <a:t>المؤمنون</a:t>
            </a:r>
            <a:endParaRPr lang="en-US" sz="6000" dirty="0">
              <a:effectLst>
                <a:glow rad="127000">
                  <a:schemeClr val="tx1"/>
                </a:glow>
              </a:effectLst>
              <a:ea typeface="ＭＳ Ｐゴシック" charset="0"/>
            </a:endParaRPr>
          </a:p>
        </p:txBody>
      </p:sp>
    </p:spTree>
    <p:extLst>
      <p:ext uri="{BB962C8B-B14F-4D97-AF65-F5344CB8AC3E}">
        <p14:creationId xmlns:p14="http://schemas.microsoft.com/office/powerpoint/2010/main" val="391591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pPr defTabSz="914400"/>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رب، إله</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6833" y="1380685"/>
            <a:ext cx="9144000"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حقق يسوع نبوات العهد القديم (2 :30 ؛ 3 :19 ، 24 ؛ 10 :43 ؛ 26: 6-7 ، 22) ، خاصة في معجزاته (2 :22 ؛ 10 :38) ، والموت وفقاً لمقاصد الله (2 : 23 ؛ 3: 13-15 ، 18 ؛ 4 :11 ؛ 10 :39 ؛ 26 :23) </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القيامة       (2 :24 ، 31-32 ؛ 3 :15 ، 26 ؛ 10: 40-41 ؛ 17 :31 ؛ 26 ، 23) ، والتمجيد إلى عرش الله كرب (2: 25-29 ، 33-36 ؛ 3 :13 ؛ 10 :36) حتى يعود (3: 20-21 ؛ 10 :42 ؛ 17 :31 ؛ راجع مسح العهد القديم 137</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8EF4DFBC-7BC4-4D42-A787-6BB243C6B9B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92564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384AE-1189-DBE9-E361-B18FF918F65E}"/>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AE75B095-6A7B-F91E-3385-6A1094E5A1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DA0C7196-0076-4DB4-D543-70697E139F0A}"/>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69DEBDEF-D8FB-0592-5D17-2BCD5C39B150}"/>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E2B4ABE7-76D3-D997-3924-A1F9C928ADE8}"/>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EB8F3243-3887-8460-9D66-D269102B7644}"/>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186DDC20-9192-D833-3E9E-206CFADB2154}"/>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DD19AE8A-929F-A691-FAA6-5D50CFB5C429}"/>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8E04E2C7-CDBD-7560-CC05-8F9163E1C2D7}"/>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CADB52E9-AC03-A928-B33C-2772FE392E00}"/>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937C5C1E-CE68-956E-DD94-DC7B5A8F736F}"/>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0976826A-6817-C2F1-681A-BFD9A48213D7}"/>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B0AC8D08-F799-0568-F8D6-EB50FE15D1D7}"/>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22020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2451100"/>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لماذا تحدث </a:t>
            </a:r>
            <a:r>
              <a:rPr lang="ar-JO" sz="4800" dirty="0">
                <a:solidFill>
                  <a:srgbClr val="FFFF00"/>
                </a:solidFill>
                <a:effectLst>
                  <a:glow rad="127000">
                    <a:schemeClr val="tx1"/>
                  </a:glow>
                </a:effectLst>
                <a:ea typeface="ＭＳ Ｐゴシック" charset="0"/>
              </a:rPr>
              <a:t>الإختلافات</a:t>
            </a:r>
            <a:r>
              <a:rPr lang="ar-JO" sz="4800" dirty="0">
                <a:effectLst>
                  <a:glow rad="127000">
                    <a:schemeClr val="tx1"/>
                  </a:glow>
                </a:effectLst>
                <a:ea typeface="ＭＳ Ｐゴシック" charset="0"/>
              </a:rPr>
              <a:t>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حتى بين المؤمنين الأتقياء؟</a:t>
            </a:r>
            <a:endParaRPr lang="en-US" sz="4800" dirty="0">
              <a:effectLst>
                <a:glow rad="127000">
                  <a:schemeClr val="tx1"/>
                </a:glow>
              </a:effectLst>
              <a:ea typeface="ＭＳ Ｐゴシック" charset="0"/>
            </a:endParaRPr>
          </a:p>
        </p:txBody>
      </p:sp>
      <p:pic>
        <p:nvPicPr>
          <p:cNvPr id="4098" name="Picture 2">
            <a:extLst>
              <a:ext uri="{FF2B5EF4-FFF2-40B4-BE49-F238E27FC236}">
                <a16:creationId xmlns:a16="http://schemas.microsoft.com/office/drawing/2014/main" id="{C2A264E5-F127-C546-AF67-F6FCBF0CD8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51100"/>
            <a:ext cx="9144000" cy="440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0801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الصراعات: الآن وحينها</a:t>
            </a:r>
            <a:endParaRPr lang="en-US" sz="5400" dirty="0">
              <a:effectLst>
                <a:glow rad="127000">
                  <a:schemeClr val="tx1"/>
                </a:glow>
              </a:effectLst>
              <a:ea typeface="ＭＳ Ｐゴシック" charset="0"/>
            </a:endParaRPr>
          </a:p>
        </p:txBody>
      </p:sp>
      <p:pic>
        <p:nvPicPr>
          <p:cNvPr id="5122" name="Picture 2" descr="Christians: Who are You Representing? - Katherine Walden">
            <a:extLst>
              <a:ext uri="{FF2B5EF4-FFF2-40B4-BE49-F238E27FC236}">
                <a16:creationId xmlns:a16="http://schemas.microsoft.com/office/drawing/2014/main" id="{3D3A40FD-D55F-574C-9E8A-09299D2703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8632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rnabas, the Son of Encouragement - HubPages">
            <a:extLst>
              <a:ext uri="{FF2B5EF4-FFF2-40B4-BE49-F238E27FC236}">
                <a16:creationId xmlns:a16="http://schemas.microsoft.com/office/drawing/2014/main" id="{58154307-AA73-434B-8682-DB0E4F028A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بولس وبرنابا</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24069564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169854" y="4910185"/>
            <a:ext cx="5359538" cy="1947815"/>
          </a:xfrm>
          <a:effectLst/>
        </p:spPr>
        <p:txBody>
          <a:bodyPr/>
          <a:lstStyle/>
          <a:p>
            <a:r>
              <a:rPr lang="ar-JO" sz="4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بولس وبرنابا</a:t>
            </a:r>
            <a:endParaRPr lang="en-US" sz="4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3" name="Oval 58"/>
          <p:cNvSpPr>
            <a:spLocks noChangeArrowheads="1"/>
          </p:cNvSpPr>
          <p:nvPr/>
        </p:nvSpPr>
        <p:spPr bwMode="auto">
          <a:xfrm>
            <a:off x="8335888" y="306733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 Box 76"/>
          <p:cNvSpPr txBox="1">
            <a:spLocks noChangeArrowheads="1"/>
          </p:cNvSpPr>
          <p:nvPr/>
        </p:nvSpPr>
        <p:spPr bwMode="auto">
          <a:xfrm>
            <a:off x="6523663" y="268018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أنطاكية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 name="Right Arrow 2"/>
          <p:cNvSpPr/>
          <p:nvPr/>
        </p:nvSpPr>
        <p:spPr bwMode="auto">
          <a:xfrm rot="6428226">
            <a:off x="7720304" y="3605125"/>
            <a:ext cx="108012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Oval 58">
            <a:extLst>
              <a:ext uri="{FF2B5EF4-FFF2-40B4-BE49-F238E27FC236}">
                <a16:creationId xmlns:a16="http://schemas.microsoft.com/office/drawing/2014/main" id="{9036E9E1-C831-974C-912F-0670831AD3C5}"/>
              </a:ext>
            </a:extLst>
          </p:cNvPr>
          <p:cNvSpPr>
            <a:spLocks noChangeArrowheads="1"/>
          </p:cNvSpPr>
          <p:nvPr/>
        </p:nvSpPr>
        <p:spPr bwMode="auto">
          <a:xfrm>
            <a:off x="7819053" y="44488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 Box 76">
            <a:extLst>
              <a:ext uri="{FF2B5EF4-FFF2-40B4-BE49-F238E27FC236}">
                <a16:creationId xmlns:a16="http://schemas.microsoft.com/office/drawing/2014/main" id="{CCB83BD1-88AD-514F-80A9-FDD545E971DA}"/>
              </a:ext>
            </a:extLst>
          </p:cNvPr>
          <p:cNvSpPr txBox="1">
            <a:spLocks noChangeArrowheads="1"/>
          </p:cNvSpPr>
          <p:nvPr/>
        </p:nvSpPr>
        <p:spPr bwMode="auto">
          <a:xfrm>
            <a:off x="6404665" y="4682238"/>
            <a:ext cx="2586317"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أورشليم</a:t>
            </a:r>
            <a:br>
              <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SA"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أعمال الرسل</a:t>
            </a: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9: 27</a:t>
            </a:r>
            <a:r>
              <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5" name="Oval 58">
            <a:extLst>
              <a:ext uri="{FF2B5EF4-FFF2-40B4-BE49-F238E27FC236}">
                <a16:creationId xmlns:a16="http://schemas.microsoft.com/office/drawing/2014/main" id="{A58DF5FA-80B8-5A4D-977F-BC92BAB3BA9B}"/>
              </a:ext>
            </a:extLst>
          </p:cNvPr>
          <p:cNvSpPr>
            <a:spLocks noChangeArrowheads="1"/>
          </p:cNvSpPr>
          <p:nvPr/>
        </p:nvSpPr>
        <p:spPr bwMode="auto">
          <a:xfrm>
            <a:off x="7640149" y="204360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 Box 76">
            <a:extLst>
              <a:ext uri="{FF2B5EF4-FFF2-40B4-BE49-F238E27FC236}">
                <a16:creationId xmlns:a16="http://schemas.microsoft.com/office/drawing/2014/main" id="{B2C93DDF-7797-2546-B757-12E692B227BE}"/>
              </a:ext>
            </a:extLst>
          </p:cNvPr>
          <p:cNvSpPr txBox="1">
            <a:spLocks noChangeArrowheads="1"/>
          </p:cNvSpPr>
          <p:nvPr/>
        </p:nvSpPr>
        <p:spPr bwMode="auto">
          <a:xfrm>
            <a:off x="6523663" y="1232591"/>
            <a:ext cx="2620338"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طرسوس</a:t>
            </a:r>
            <a:r>
              <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SA"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أعمال الرسل</a:t>
            </a: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11: 25</a:t>
            </a:r>
            <a:r>
              <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7" name="Right Arrow 16">
            <a:extLst>
              <a:ext uri="{FF2B5EF4-FFF2-40B4-BE49-F238E27FC236}">
                <a16:creationId xmlns:a16="http://schemas.microsoft.com/office/drawing/2014/main" id="{C820AAA4-AC1D-024B-94FF-99A590AF7E01}"/>
              </a:ext>
            </a:extLst>
          </p:cNvPr>
          <p:cNvSpPr/>
          <p:nvPr/>
        </p:nvSpPr>
        <p:spPr bwMode="auto">
          <a:xfrm rot="13757680">
            <a:off x="7779555" y="2201184"/>
            <a:ext cx="87004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Text Box 76">
            <a:extLst>
              <a:ext uri="{FF2B5EF4-FFF2-40B4-BE49-F238E27FC236}">
                <a16:creationId xmlns:a16="http://schemas.microsoft.com/office/drawing/2014/main" id="{B6A203E3-4BC5-2440-BDEF-99EAC351417D}"/>
              </a:ext>
            </a:extLst>
          </p:cNvPr>
          <p:cNvSpPr txBox="1">
            <a:spLocks noChangeArrowheads="1"/>
          </p:cNvSpPr>
          <p:nvPr/>
        </p:nvSpPr>
        <p:spPr bwMode="auto">
          <a:xfrm>
            <a:off x="4705073" y="2167638"/>
            <a:ext cx="2586317"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الرحلة الأولى</a:t>
            </a:r>
            <a:br>
              <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SA"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أعمال الرسل</a:t>
            </a: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13-14</a:t>
            </a:r>
            <a:r>
              <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0" name="Right Arrow 19">
            <a:extLst>
              <a:ext uri="{FF2B5EF4-FFF2-40B4-BE49-F238E27FC236}">
                <a16:creationId xmlns:a16="http://schemas.microsoft.com/office/drawing/2014/main" id="{B1695D54-5DA5-C547-A26A-C12758D51812}"/>
              </a:ext>
            </a:extLst>
          </p:cNvPr>
          <p:cNvSpPr/>
          <p:nvPr/>
        </p:nvSpPr>
        <p:spPr bwMode="auto">
          <a:xfrm rot="10381056">
            <a:off x="7342233" y="3046011"/>
            <a:ext cx="87004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Right Arrow 20">
            <a:extLst>
              <a:ext uri="{FF2B5EF4-FFF2-40B4-BE49-F238E27FC236}">
                <a16:creationId xmlns:a16="http://schemas.microsoft.com/office/drawing/2014/main" id="{6CAB5926-8865-FE45-987D-DCB57E6F2E36}"/>
              </a:ext>
            </a:extLst>
          </p:cNvPr>
          <p:cNvSpPr/>
          <p:nvPr/>
        </p:nvSpPr>
        <p:spPr bwMode="auto">
          <a:xfrm rot="15996567">
            <a:off x="6999546" y="2303192"/>
            <a:ext cx="87004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Text Box 76">
            <a:extLst>
              <a:ext uri="{FF2B5EF4-FFF2-40B4-BE49-F238E27FC236}">
                <a16:creationId xmlns:a16="http://schemas.microsoft.com/office/drawing/2014/main" id="{04FC3223-EEA7-5349-BB1D-637542774500}"/>
              </a:ext>
            </a:extLst>
          </p:cNvPr>
          <p:cNvSpPr txBox="1">
            <a:spLocks noChangeArrowheads="1"/>
          </p:cNvSpPr>
          <p:nvPr/>
        </p:nvSpPr>
        <p:spPr bwMode="auto">
          <a:xfrm>
            <a:off x="4499993" y="3916925"/>
            <a:ext cx="3228720"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مجمع أورشليم</a:t>
            </a:r>
            <a:br>
              <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400" u="none" strike="noStrike" kern="1200" cap="none" spc="0" normalizeH="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SA"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أعمال الرسل</a:t>
            </a: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15: 1-35</a:t>
            </a:r>
            <a:r>
              <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7946103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3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strVal val="(6*min(max(#ppt_w*#ppt_h,.3),1)-7.4)/-.7*#ppt_w"/>
                                          </p:val>
                                        </p:tav>
                                        <p:tav tm="100000">
                                          <p:val>
                                            <p:strVal val="#ppt_w"/>
                                          </p:val>
                                        </p:tav>
                                      </p:tavLst>
                                    </p:anim>
                                    <p:anim calcmode="lin" valueType="num">
                                      <p:cBhvr>
                                        <p:cTn id="18" dur="500" fill="hold"/>
                                        <p:tgtEl>
                                          <p:spTgt spid="13"/>
                                        </p:tgtEl>
                                        <p:attrNameLst>
                                          <p:attrName>ppt_h</p:attrName>
                                        </p:attrNameLst>
                                      </p:cBhvr>
                                      <p:tavLst>
                                        <p:tav tm="0">
                                          <p:val>
                                            <p:strVal val="(6*min(max(#ppt_w*#ppt_h,.3),1)-7.4)/-.7*#ppt_h"/>
                                          </p:val>
                                        </p:tav>
                                        <p:tav tm="100000">
                                          <p:val>
                                            <p:strVal val="#ppt_h"/>
                                          </p:val>
                                        </p:tav>
                                      </p:tavLst>
                                    </p:anim>
                                    <p:anim calcmode="lin" valueType="num">
                                      <p:cBhvr>
                                        <p:cTn id="19" dur="500" fill="hold"/>
                                        <p:tgtEl>
                                          <p:spTgt spid="13"/>
                                        </p:tgtEl>
                                        <p:attrNameLst>
                                          <p:attrName>ppt_x</p:attrName>
                                        </p:attrNameLst>
                                      </p:cBhvr>
                                      <p:tavLst>
                                        <p:tav tm="0">
                                          <p:val>
                                            <p:fltVal val="0.5"/>
                                          </p:val>
                                        </p:tav>
                                        <p:tav tm="100000">
                                          <p:val>
                                            <p:strVal val="#ppt_x"/>
                                          </p:val>
                                        </p:tav>
                                      </p:tavLst>
                                    </p:anim>
                                    <p:anim calcmode="lin" valueType="num">
                                      <p:cBhvr>
                                        <p:cTn id="20" dur="500" fill="hold"/>
                                        <p:tgtEl>
                                          <p:spTgt spid="13"/>
                                        </p:tgtEl>
                                        <p:attrNameLst>
                                          <p:attrName>ppt_y</p:attrName>
                                        </p:attrNameLst>
                                      </p:cBhvr>
                                      <p:tavLst>
                                        <p:tav tm="0">
                                          <p:val>
                                            <p:strVal val="1+(6*min(max(#ppt_w*#ppt_h,.3),1)-7.4)/-.7*#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par>
                          <p:cTn id="28" fill="hold">
                            <p:stCondLst>
                              <p:cond delay="500"/>
                            </p:stCondLst>
                            <p:childTnLst>
                              <p:par>
                                <p:cTn id="29" presetID="23" presetClass="entr" presetSubtype="36"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strVal val="(6*min(max(#ppt_w*#ppt_h,.3),1)-7.4)/-.7*#ppt_w"/>
                                          </p:val>
                                        </p:tav>
                                        <p:tav tm="100000">
                                          <p:val>
                                            <p:strVal val="#ppt_w"/>
                                          </p:val>
                                        </p:tav>
                                      </p:tavLst>
                                    </p:anim>
                                    <p:anim calcmode="lin" valueType="num">
                                      <p:cBhvr>
                                        <p:cTn id="32" dur="500" fill="hold"/>
                                        <p:tgtEl>
                                          <p:spTgt spid="15"/>
                                        </p:tgtEl>
                                        <p:attrNameLst>
                                          <p:attrName>ppt_h</p:attrName>
                                        </p:attrNameLst>
                                      </p:cBhvr>
                                      <p:tavLst>
                                        <p:tav tm="0">
                                          <p:val>
                                            <p:strVal val="(6*min(max(#ppt_w*#ppt_h,.3),1)-7.4)/-.7*#ppt_h"/>
                                          </p:val>
                                        </p:tav>
                                        <p:tav tm="100000">
                                          <p:val>
                                            <p:strVal val="#ppt_h"/>
                                          </p:val>
                                        </p:tav>
                                      </p:tavLst>
                                    </p:anim>
                                    <p:anim calcmode="lin" valueType="num">
                                      <p:cBhvr>
                                        <p:cTn id="33" dur="500" fill="hold"/>
                                        <p:tgtEl>
                                          <p:spTgt spid="15"/>
                                        </p:tgtEl>
                                        <p:attrNameLst>
                                          <p:attrName>ppt_x</p:attrName>
                                        </p:attrNameLst>
                                      </p:cBhvr>
                                      <p:tavLst>
                                        <p:tav tm="0">
                                          <p:val>
                                            <p:fltVal val="0.5"/>
                                          </p:val>
                                        </p:tav>
                                        <p:tav tm="100000">
                                          <p:val>
                                            <p:strVal val="#ppt_x"/>
                                          </p:val>
                                        </p:tav>
                                      </p:tavLst>
                                    </p:anim>
                                    <p:anim calcmode="lin" valueType="num">
                                      <p:cBhvr>
                                        <p:cTn id="34" dur="500" fill="hold"/>
                                        <p:tgtEl>
                                          <p:spTgt spid="15"/>
                                        </p:tgtEl>
                                        <p:attrNameLst>
                                          <p:attrName>ppt_y</p:attrName>
                                        </p:attrNameLst>
                                      </p:cBhvr>
                                      <p:tavLst>
                                        <p:tav tm="0">
                                          <p:val>
                                            <p:strVal val="1+(6*min(max(#ppt_w*#ppt_h,.3),1)-7.4)/-.7*#ppt_h/2"/>
                                          </p:val>
                                        </p:tav>
                                        <p:tav tm="100000">
                                          <p:val>
                                            <p:strVal val="#ppt_y"/>
                                          </p:val>
                                        </p:tav>
                                      </p:tavLst>
                                    </p:anim>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right)">
                                      <p:cBhvr>
                                        <p:cTn id="41" dur="500"/>
                                        <p:tgtEl>
                                          <p:spTgt spid="20"/>
                                        </p:tgtEl>
                                      </p:cBhvr>
                                    </p:animEffect>
                                  </p:childTnLst>
                                </p:cTn>
                              </p:par>
                            </p:childTnLst>
                          </p:cTn>
                        </p:par>
                        <p:par>
                          <p:cTn id="42" fill="hold">
                            <p:stCondLst>
                              <p:cond delay="500"/>
                            </p:stCondLst>
                            <p:childTnLst>
                              <p:par>
                                <p:cTn id="43" presetID="22" presetClass="entr" presetSubtype="4"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par>
                          <p:cTn id="46" fill="hold">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up)">
                                      <p:cBhvr>
                                        <p:cTn id="53" dur="500"/>
                                        <p:tgtEl>
                                          <p:spTgt spid="3"/>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 grpId="0" animBg="1"/>
      <p:bldP spid="10" grpId="0" animBg="1"/>
      <p:bldP spid="12" grpId="0"/>
      <p:bldP spid="15" grpId="0" animBg="1"/>
      <p:bldP spid="16" grpId="0"/>
      <p:bldP spid="17" grpId="0" animBg="1"/>
      <p:bldP spid="18" grpId="0"/>
      <p:bldP spid="20" grpId="0" animBg="1"/>
      <p:bldP spid="21" grpId="0" animBg="1"/>
      <p:bldP spid="22"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ar-JO" dirty="0">
                <a:effectLst>
                  <a:glow rad="101600">
                    <a:schemeClr val="accent4">
                      <a:satMod val="175000"/>
                      <a:alpha val="40000"/>
                    </a:schemeClr>
                  </a:glow>
                </a:effectLst>
                <a:ea typeface="ＭＳ Ｐゴシック" charset="0"/>
              </a:rPr>
              <a:t>الخلاف</a:t>
            </a:r>
            <a:endParaRPr lang="en-US" dirty="0">
              <a:effectLst>
                <a:glow rad="101600">
                  <a:schemeClr val="accent4">
                    <a:satMod val="175000"/>
                    <a:alpha val="40000"/>
                  </a:schemeClr>
                </a:glow>
              </a:effectLst>
              <a:ea typeface="ＭＳ Ｐゴシック" charset="0"/>
            </a:endParaRPr>
          </a:p>
        </p:txBody>
      </p:sp>
      <p:sp>
        <p:nvSpPr>
          <p:cNvPr id="4" name="Rectangle 2"/>
          <p:cNvSpPr txBox="1">
            <a:spLocks noChangeArrowheads="1"/>
          </p:cNvSpPr>
          <p:nvPr/>
        </p:nvSpPr>
        <p:spPr bwMode="auto">
          <a:xfrm>
            <a:off x="-1" y="1773239"/>
            <a:ext cx="3179373"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8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لماذا</a:t>
            </a:r>
            <a:r>
              <a:rPr kumimoji="0" lang="en-US" sz="48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48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48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48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المسألة</a:t>
            </a:r>
            <a:r>
              <a:rPr kumimoji="0" lang="en-US" sz="48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5" name="Rectangle 2"/>
          <p:cNvSpPr txBox="1">
            <a:spLocks noChangeArrowheads="1"/>
          </p:cNvSpPr>
          <p:nvPr/>
        </p:nvSpPr>
        <p:spPr bwMode="auto">
          <a:xfrm>
            <a:off x="3279389" y="1773239"/>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8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8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تم </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8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الحل</a:t>
            </a:r>
            <a:endParaRPr kumimoji="0" lang="en-US" sz="48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196412" y="1773239"/>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8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 هي</a:t>
            </a:r>
          </a:p>
          <a:p>
            <a:pPr marL="0" marR="0" lvl="0" indent="0" algn="ctr" defTabSz="914353" rtl="0" eaLnBrk="0" fontAlgn="base" latinLnBrk="0" hangingPunct="0">
              <a:lnSpc>
                <a:spcPct val="100000"/>
              </a:lnSpc>
              <a:spcBef>
                <a:spcPct val="0"/>
              </a:spcBef>
              <a:spcAft>
                <a:spcPct val="0"/>
              </a:spcAft>
              <a:buClrTx/>
              <a:buSzTx/>
              <a:buFontTx/>
              <a:buNone/>
              <a:tabLst/>
              <a:defRPr/>
            </a:pPr>
            <a:r>
              <a:rPr lang="ar-JO" sz="4800" b="1" spc="-100" dirty="0">
                <a:solidFill>
                  <a:srgbClr val="000000"/>
                </a:solidFill>
                <a:latin typeface="Arial" panose="020B0604020202020204" pitchFamily="34" charset="0"/>
                <a:ea typeface="ＭＳ Ｐゴシック" charset="0"/>
                <a:cs typeface="Arial" panose="020B0604020202020204" pitchFamily="34" charset="0"/>
              </a:rPr>
              <a:t>النتيجة</a:t>
            </a:r>
            <a:endParaRPr kumimoji="0" lang="en-US" sz="48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460000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242244"/>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1. </a:t>
            </a:r>
            <a:r>
              <a:rPr lang="ar-JO" sz="3200" dirty="0">
                <a:solidFill>
                  <a:srgbClr val="FFFF00"/>
                </a:solidFill>
                <a:effectLst>
                  <a:glow rad="127000">
                    <a:schemeClr val="tx1"/>
                  </a:glow>
                </a:effectLst>
                <a:ea typeface="ＭＳ Ｐゴシック" charset="0"/>
              </a:rPr>
              <a:t>اختلف</a:t>
            </a:r>
            <a:r>
              <a:rPr lang="ar-JO" sz="3200" dirty="0">
                <a:effectLst>
                  <a:glow rad="127000">
                    <a:schemeClr val="tx1"/>
                  </a:glow>
                </a:effectLst>
                <a:ea typeface="ＭＳ Ｐゴシック" charset="0"/>
              </a:rPr>
              <a:t> بولس وبرنابا حول أخذ يوحنا مرقس في الرحلة التبشيرية الثانية (أعمال الرسل 15: 36-38) </a:t>
            </a:r>
            <a:endParaRPr lang="en-US" sz="32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B2AA7208-6F79-3540-B48A-8EE4B44AF0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74899"/>
            <a:ext cx="9144000" cy="4453631"/>
          </a:xfrm>
          <a:prstGeom prst="rect">
            <a:avLst/>
          </a:prstGeom>
        </p:spPr>
      </p:pic>
    </p:spTree>
    <p:extLst>
      <p:ext uri="{BB962C8B-B14F-4D97-AF65-F5344CB8AC3E}">
        <p14:creationId xmlns:p14="http://schemas.microsoft.com/office/powerpoint/2010/main" val="305818583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ohn Mark - the Evangelist">
            <a:extLst>
              <a:ext uri="{FF2B5EF4-FFF2-40B4-BE49-F238E27FC236}">
                <a16:creationId xmlns:a16="http://schemas.microsoft.com/office/drawing/2014/main" id="{8E775DAC-EF5E-6444-9FAD-EC4C5EF3B34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544" y="1"/>
            <a:ext cx="9134455" cy="56568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يوحنا مرقس</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176366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اختلفا</a:t>
            </a:r>
            <a:endParaRPr lang="en-US" sz="5400" dirty="0">
              <a:effectLst>
                <a:glow rad="127000">
                  <a:schemeClr val="tx1"/>
                </a:glow>
              </a:effectLst>
              <a:ea typeface="ＭＳ Ｐゴシック" charset="0"/>
            </a:endParaRPr>
          </a:p>
        </p:txBody>
      </p:sp>
      <p:pic>
        <p:nvPicPr>
          <p:cNvPr id="2050" name="Picture 2" descr="What Paul and Barnabas' Relationship Breakdown Can Tell Us About Our Own  Relationship Breakdowns in the Church — Seele">
            <a:extLst>
              <a:ext uri="{FF2B5EF4-FFF2-40B4-BE49-F238E27FC236}">
                <a16:creationId xmlns:a16="http://schemas.microsoft.com/office/drawing/2014/main" id="{BCD6524F-20F1-4243-B42C-FCDAE22CC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320800"/>
            <a:ext cx="7620000" cy="421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4336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4" descr="Cross-churc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 y="0"/>
            <a:ext cx="4568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 y="381000"/>
            <a:ext cx="8524056" cy="1143000"/>
          </a:xfrm>
        </p:spPr>
        <p:txBody>
          <a:bodyPr/>
          <a:lstStyle/>
          <a:p>
            <a:r>
              <a:rPr lang="ar-JO" dirty="0">
                <a:effectLst>
                  <a:outerShdw blurRad="38100" dist="38100" dir="2700000" algn="tl">
                    <a:srgbClr val="808080"/>
                  </a:outerShdw>
                </a:effectLst>
                <a:ea typeface="ＭＳ Ｐゴシック" charset="0"/>
                <a:cs typeface="Arial" panose="020B0604020202020204" pitchFamily="34" charset="0"/>
              </a:rPr>
              <a:t>قرارات رئيسية في أعمال الرسل 15</a:t>
            </a:r>
            <a:endParaRPr lang="en-US" dirty="0">
              <a:effectLst>
                <a:outerShdw blurRad="38100" dist="38100" dir="2700000" algn="tl">
                  <a:srgbClr val="808080"/>
                </a:outerShdw>
              </a:effectLst>
              <a:ea typeface="ＭＳ Ｐゴシック" charset="0"/>
              <a:cs typeface="Arial" panose="020B0604020202020204" pitchFamily="34" charset="0"/>
            </a:endParaRPr>
          </a:p>
        </p:txBody>
      </p:sp>
      <p:sp>
        <p:nvSpPr>
          <p:cNvPr id="425988" name="Subtitle 2"/>
          <p:cNvSpPr txBox="1">
            <a:spLocks/>
          </p:cNvSpPr>
          <p:nvPr/>
        </p:nvSpPr>
        <p:spPr bwMode="auto">
          <a:xfrm>
            <a:off x="4876800" y="1981200"/>
            <a:ext cx="42672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موضوع الختان</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مجمع أورشليم</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(الأعداد 1- 35)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الخلاف حول</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استعادة يوحنا مرقس</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(الأعداد 36- 40)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1028"/>
          <p:cNvSpPr txBox="1">
            <a:spLocks noChangeArrowheads="1"/>
          </p:cNvSpPr>
          <p:nvPr/>
        </p:nvSpPr>
        <p:spPr bwMode="auto">
          <a:xfrm>
            <a:off x="9252521" y="8"/>
            <a:ext cx="2304256" cy="830890"/>
          </a:xfrm>
          <a:prstGeom prst="rect">
            <a:avLst/>
          </a:prstGeom>
          <a:noFill/>
          <a:ln>
            <a:noFill/>
          </a:ln>
          <a:effectLst>
            <a:outerShdw blurRad="63500" dist="35921" dir="2700000" algn="ctr" rotWithShape="0">
              <a:srgbClr val="000000">
                <a:alpha val="74998"/>
              </a:srgbClr>
            </a:outerShdw>
          </a:effectLst>
        </p:spPr>
        <p:txBody>
          <a:bodyPr wrap="square"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علم الكنيسة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86-87</a:t>
            </a:r>
          </a:p>
        </p:txBody>
      </p:sp>
    </p:spTree>
    <p:extLst>
      <p:ext uri="{BB962C8B-B14F-4D97-AF65-F5344CB8AC3E}">
        <p14:creationId xmlns:p14="http://schemas.microsoft.com/office/powerpoint/2010/main" val="3589304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70862834-3B71-434E-A081-BE5D36B643B7}:644"/>
  <p:tag name="GENSWF_ADVANCE_TIME" val="19.386"/>
  <p:tag name="ISPRING_SLIDE_ID_2" val="{5B726B16-2DAA-46E4-8C9C-60114A36A0A8}"/>
</p:tagLst>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0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3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8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9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Post Modern">
  <a:themeElements>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fontScheme name="Post Modern">
      <a:majorFont>
        <a:latin typeface="Arial"/>
        <a:ea typeface="Arial"/>
        <a:cs typeface="Arial"/>
      </a:majorFont>
      <a:minorFont>
        <a:latin typeface="Helvetica"/>
        <a:ea typeface="Helvetica"/>
        <a:cs typeface="Helvetica"/>
      </a:minorFont>
    </a:fontScheme>
    <a:fmtScheme name="Post Moder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ED6"/>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1.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2004:Templates:Presentations:Designs:Blends</Template>
  <TotalTime>23834</TotalTime>
  <Words>10739</Words>
  <Application>Microsoft Macintosh PowerPoint</Application>
  <PresentationFormat>On-screen Show (4:3)</PresentationFormat>
  <Paragraphs>1430</Paragraphs>
  <Slides>251</Slides>
  <Notes>205</Notes>
  <HiddenSlides>0</HiddenSlides>
  <MMClips>0</MMClips>
  <ScaleCrop>false</ScaleCrop>
  <HeadingPairs>
    <vt:vector size="6" baseType="variant">
      <vt:variant>
        <vt:lpstr>Fonts Used</vt:lpstr>
      </vt:variant>
      <vt:variant>
        <vt:i4>23</vt:i4>
      </vt:variant>
      <vt:variant>
        <vt:lpstr>Theme</vt:lpstr>
      </vt:variant>
      <vt:variant>
        <vt:i4>55</vt:i4>
      </vt:variant>
      <vt:variant>
        <vt:lpstr>Slide Titles</vt:lpstr>
      </vt:variant>
      <vt:variant>
        <vt:i4>251</vt:i4>
      </vt:variant>
    </vt:vector>
  </HeadingPairs>
  <TitlesOfParts>
    <vt:vector size="329" baseType="lpstr">
      <vt:lpstr>26</vt:lpstr>
      <vt:lpstr>Arial Unicode MS</vt:lpstr>
      <vt:lpstr>BONES</vt:lpstr>
      <vt:lpstr>ＭＳ Ｐゴシック</vt:lpstr>
      <vt:lpstr>Osaka</vt:lpstr>
      <vt:lpstr>SimSun</vt:lpstr>
      <vt:lpstr>Times</vt:lpstr>
      <vt:lpstr>Times Roman</vt:lpstr>
      <vt:lpstr>Arial</vt:lpstr>
      <vt:lpstr>Arial Black</vt:lpstr>
      <vt:lpstr>Arial Narrow</vt:lpstr>
      <vt:lpstr>Calibri</vt:lpstr>
      <vt:lpstr>Candara</vt:lpstr>
      <vt:lpstr>Comic Sans MS</vt:lpstr>
      <vt:lpstr>Helvetica</vt:lpstr>
      <vt:lpstr>Monotype Sorts</vt:lpstr>
      <vt:lpstr>Open Sans</vt:lpstr>
      <vt:lpstr>Tahoma</vt:lpstr>
      <vt:lpstr>Times New Roman</vt:lpstr>
      <vt:lpstr>Trebuchet MS</vt:lpstr>
      <vt:lpstr>Tw Cen MT</vt:lpstr>
      <vt:lpstr>Verdana</vt:lpstr>
      <vt:lpstr>Wingdings</vt:lpstr>
      <vt:lpstr>Beam</vt:lpstr>
      <vt:lpstr>4_Default Design</vt:lpstr>
      <vt:lpstr>1_Strategic</vt:lpstr>
      <vt:lpstr>Default Design</vt:lpstr>
      <vt:lpstr>2_Blank Presentation</vt:lpstr>
      <vt:lpstr>2_Beam</vt:lpstr>
      <vt:lpstr>5_Default Design</vt:lpstr>
      <vt:lpstr>2_Office Theme</vt:lpstr>
      <vt:lpstr>4_Blank Presentation</vt:lpstr>
      <vt:lpstr>10_Custom Design</vt:lpstr>
      <vt:lpstr>11_Custom Design</vt:lpstr>
      <vt:lpstr>6_Blank Presentation</vt:lpstr>
      <vt:lpstr>50_Blank Presentation</vt:lpstr>
      <vt:lpstr>11_Office Theme</vt:lpstr>
      <vt:lpstr>Custom Design</vt:lpstr>
      <vt:lpstr>1_Custom Design</vt:lpstr>
      <vt:lpstr>2_Custom Design</vt:lpstr>
      <vt:lpstr>3_Custom Design</vt:lpstr>
      <vt:lpstr>51_Blank Presentation</vt:lpstr>
      <vt:lpstr>4_Custom Design</vt:lpstr>
      <vt:lpstr>24_Default Design</vt:lpstr>
      <vt:lpstr>Orbit</vt:lpstr>
      <vt:lpstr>8_Blank Presentation</vt:lpstr>
      <vt:lpstr>3_Default Design</vt:lpstr>
      <vt:lpstr>1_Balance</vt:lpstr>
      <vt:lpstr>1_Default Design</vt:lpstr>
      <vt:lpstr>2_Default Design</vt:lpstr>
      <vt:lpstr>7_Default Design</vt:lpstr>
      <vt:lpstr>12_Blank Presentation</vt:lpstr>
      <vt:lpstr>1_Beam</vt:lpstr>
      <vt:lpstr>1_Orbit</vt:lpstr>
      <vt:lpstr>untitled 1</vt:lpstr>
      <vt:lpstr>52_Blank Presentation</vt:lpstr>
      <vt:lpstr>12_Office Theme</vt:lpstr>
      <vt:lpstr>19_Blank Presentation</vt:lpstr>
      <vt:lpstr>Office Theme</vt:lpstr>
      <vt:lpstr>3_Contemporary</vt:lpstr>
      <vt:lpstr>3_Soaring</vt:lpstr>
      <vt:lpstr>49_Blank Presentation</vt:lpstr>
      <vt:lpstr>8_Strategic</vt:lpstr>
      <vt:lpstr>7_Office Theme</vt:lpstr>
      <vt:lpstr>5_Strategic</vt:lpstr>
      <vt:lpstr>9_Strategic</vt:lpstr>
      <vt:lpstr>10_Office Theme</vt:lpstr>
      <vt:lpstr>1_Bar Code</vt:lpstr>
      <vt:lpstr>9_Default Design</vt:lpstr>
      <vt:lpstr>3_Strategic</vt:lpstr>
      <vt:lpstr>untitled 3</vt:lpstr>
      <vt:lpstr>3_Cascade</vt:lpstr>
      <vt:lpstr>Post Modern</vt:lpstr>
      <vt:lpstr>3_Beam</vt:lpstr>
      <vt:lpstr>1_Cascade</vt:lpstr>
      <vt:lpstr>3_Ribbons</vt:lpstr>
      <vt:lpstr>53_Blank Presentation</vt:lpstr>
      <vt:lpstr>54_Blank Presentation</vt:lpstr>
      <vt:lpstr>أعمال الرسل ١٥-١٦ </vt:lpstr>
      <vt:lpstr>الكلمة المفتاحية</vt:lpstr>
      <vt:lpstr>الموضوع الرئيسي</vt:lpstr>
      <vt:lpstr>الآية المفتاحية</vt:lpstr>
      <vt:lpstr>التلخيص والتطبيق</vt:lpstr>
      <vt:lpstr>بيان الملكوت</vt:lpstr>
      <vt:lpstr>العهد</vt:lpstr>
      <vt:lpstr>الفداء</vt:lpstr>
      <vt:lpstr>النبوة (رب، إله) </vt:lpstr>
      <vt:lpstr>جدول السفر</vt:lpstr>
      <vt:lpstr>أعمال الرسل</vt:lpstr>
      <vt:lpstr>كن شاهداً</vt:lpstr>
      <vt:lpstr>وقفة ( دور )الشاهد</vt:lpstr>
      <vt:lpstr>لماذا يجب أن  نشهد؟؟</vt:lpstr>
      <vt:lpstr>أولاً: لقد سبقنا الله حتى نبدأ من حيث نحن .. (١:١ – ٦: ٧ )</vt:lpstr>
      <vt:lpstr>ثانياً: يعود المجد لله عندما نشهد خارج منطقة راحتنا (٦: ٨-٨ : ٤٠) </vt:lpstr>
      <vt:lpstr>ثالثاً: سيستخدمنا الله لنشر الملكوت إلى آخر مكان لم يتم الوصول إليه (٩-٢٨).</vt:lpstr>
      <vt:lpstr>الفكرة الرئيسية للسفر</vt:lpstr>
      <vt:lpstr> ما هو دورك في خطة الله التي بدأها في تاريخ الكنيسة المبكر؟</vt:lpstr>
      <vt:lpstr>PowerPoint Presentation</vt:lpstr>
      <vt:lpstr>Slides on  أعمال الرسل  15 </vt:lpstr>
      <vt:lpstr>لا تلتزم بالناموس</vt:lpstr>
      <vt:lpstr>سؤال رئيسي</vt:lpstr>
      <vt:lpstr>مشكلتنا:</vt:lpstr>
      <vt:lpstr>جهودنا</vt:lpstr>
      <vt:lpstr>أي منهم الأكثر دقة؟</vt:lpstr>
      <vt:lpstr>المسيحي والعهد الموسوي</vt:lpstr>
      <vt:lpstr>الخلاص في كل العصور:</vt:lpstr>
      <vt:lpstr>بكلمات أخرى</vt:lpstr>
      <vt:lpstr>كيف نستطيع أن نؤكد النعمة؟</vt:lpstr>
      <vt:lpstr>PowerPoint Presentation</vt:lpstr>
      <vt:lpstr>نظرة عامة على العهد الجديد (تاريخي)</vt:lpstr>
      <vt:lpstr>رقم 1 : الخطاف : المختبر</vt:lpstr>
      <vt:lpstr>ولا ترتبكوا أيضاً بنير عبودية</vt:lpstr>
      <vt:lpstr>كيف نستطيع أن نؤكد النعمة؟</vt:lpstr>
      <vt:lpstr>كيف نستطيع أن نؤكد النعمة؟</vt:lpstr>
      <vt:lpstr>1. توقع الهجومات ضد النعمة (أعمال الرسل 15: 1-5)</vt:lpstr>
      <vt:lpstr>صار المؤمنون الأمميون في أنطاكية مشوشين إن كان يجب عليهم أن يحفظوا ناموس موسى حتى يخلصوا (أعمال الرسل 15: 1-5)</vt:lpstr>
      <vt:lpstr>1(--)2"The Jerusalem Council"</vt:lpstr>
      <vt:lpstr>فاثبتوا إذاً في الحرية التي قد حررنا المسيح بها ولا ترتبكوا أيضاً بنير عبودية (5: 1)</vt:lpstr>
      <vt:lpstr>يقاوم الكثير من الناس النعمة اليوم</vt:lpstr>
      <vt:lpstr>الناموسيون المسيحيون</vt:lpstr>
      <vt:lpstr>كنيسة يسوع الحقيقي، طريق آدم</vt:lpstr>
      <vt:lpstr>بماذا تؤمن كنيسة يسوع الحقيقي؟</vt:lpstr>
      <vt:lpstr>لماذا يحب الناس الناموسية؟</vt:lpstr>
      <vt:lpstr>لماذا يحب الناس الناموسية؟</vt:lpstr>
      <vt:lpstr>لماذا يحب الناس الناموسية؟</vt:lpstr>
      <vt:lpstr>1. توقع الهجومات ضد النعمة (أعمال الرسل 15: 1-5)</vt:lpstr>
      <vt:lpstr>كيف نستطيع أن نؤكد النعمة؟</vt:lpstr>
      <vt:lpstr>2. تمسك بالنعمة بالتساوي (أعمال الرسل 15: 6-18) </vt:lpstr>
      <vt:lpstr>أكد مجمع أورشليم أن الخلاص بالإيمان لليهود والأمم على السواء (أعمال الرسل 15: 6-18)</vt:lpstr>
      <vt:lpstr>الصليب يجعل العرق غير ذي صلة</vt:lpstr>
      <vt:lpstr>هل أنت ملتزم بالناموس؟</vt:lpstr>
      <vt:lpstr>ماذا تعتقد؟</vt:lpstr>
      <vt:lpstr>لاويين 19: 28 ولا تجرحوا أجسادكم لميت وكتابة وسم لا تجعلوا فيكم أنا الرب</vt:lpstr>
      <vt:lpstr>نَقُص أو لا نَقُص؟</vt:lpstr>
      <vt:lpstr>PowerPoint Presentation</vt:lpstr>
      <vt:lpstr>العشرة الكبار</vt:lpstr>
      <vt:lpstr>القانون الأخلاقي يعني أحكام الله التي  تنطبق على ...</vt:lpstr>
      <vt:lpstr>الوصايا العشر في العهد الجديد</vt:lpstr>
      <vt:lpstr>اليهودية : الناموس صالح</vt:lpstr>
      <vt:lpstr>لا ناموسية </vt:lpstr>
      <vt:lpstr>لا ناموسية </vt:lpstr>
      <vt:lpstr>The Law</vt:lpstr>
      <vt:lpstr>لم يكن بولس  تحت الناموس</vt:lpstr>
      <vt:lpstr>كيف نستطيع أن نؤكد النعمة؟</vt:lpstr>
      <vt:lpstr>الحرية للذهاب في الطريق الخاطئ</vt:lpstr>
      <vt:lpstr>3. تمسك بالأخلاقيات لأجل الوحدة (أعمال الرسل 15: 19-35)</vt:lpstr>
      <vt:lpstr>حافظ قادة أورشليم على كنيسة موحدة من خلال منع الأمم من عبادة الأصنام، أكل الدم والزنا  (أعمال الرسل 15: 19-35) </vt:lpstr>
      <vt:lpstr>حيث تظهر النعمة ...</vt:lpstr>
      <vt:lpstr>1(--)2"The Jerusalem Council"</vt:lpstr>
      <vt:lpstr>حيث تظهر النعمة ...</vt:lpstr>
      <vt:lpstr>كيف نستطيع أن نؤكد النعمة؟</vt:lpstr>
      <vt:lpstr>الفكرة الرئيسية في أعمال الرسل 15: 1-35</vt:lpstr>
      <vt:lpstr>سلحفاة على حافة السياج</vt:lpstr>
      <vt:lpstr>كيف تستطيع أن تؤكد النعمة؟</vt:lpstr>
      <vt:lpstr>1. توقع الهجومات ضد النعمة (أعمال الرسل 15: 1-5)</vt:lpstr>
      <vt:lpstr>2. تمسك بالنعمة بالتساوي (أعمال الرسل 15: 6-18) </vt:lpstr>
      <vt:lpstr>3. تمسك بالأخلاقيات لأجل الوحدة (أعمال الرسل 15: 19-35). </vt:lpstr>
      <vt:lpstr>يسوع هو الذبيحة الأخيرة  التي أشارت إليها شريعة موسى.</vt:lpstr>
      <vt:lpstr>Black</vt:lpstr>
      <vt:lpstr>صنع قرارات مهمة</vt:lpstr>
      <vt:lpstr>عندما يختلف المؤمنون</vt:lpstr>
      <vt:lpstr>حين تخرجت من كلية ...</vt:lpstr>
      <vt:lpstr>خدمة الطرق المتقاطعة</vt:lpstr>
      <vt:lpstr>الصين، 1981</vt:lpstr>
      <vt:lpstr>لا تذهب</vt:lpstr>
      <vt:lpstr>مسحوقة</vt:lpstr>
      <vt:lpstr>عندما يختلف المؤمنون</vt:lpstr>
      <vt:lpstr>PowerPoint Presentation</vt:lpstr>
      <vt:lpstr>لماذا تحدث الإختلافات  حتى بين المؤمنين الأتقياء؟</vt:lpstr>
      <vt:lpstr>الصراعات: الآن وحينها</vt:lpstr>
      <vt:lpstr>بولس وبرنابا</vt:lpstr>
      <vt:lpstr>بولس وبرنابا</vt:lpstr>
      <vt:lpstr>الخلاف</vt:lpstr>
      <vt:lpstr>1. اختلف بولس وبرنابا حول أخذ يوحنا مرقس في الرحلة التبشيرية الثانية (أعمال الرسل 15: 36-38) </vt:lpstr>
      <vt:lpstr>يوحنا مرقس</vt:lpstr>
      <vt:lpstr>اختلفا</vt:lpstr>
      <vt:lpstr>قرارات رئيسية في أعمال الرسل 15</vt:lpstr>
      <vt:lpstr>من كان على حق؟</vt:lpstr>
      <vt:lpstr>ما العمل؟</vt:lpstr>
      <vt:lpstr>2. الحل الأفضل لاختلاف غير قابل للتوفيق هو الإنفصال (15: 39أ)</vt:lpstr>
      <vt:lpstr>بولس مقابل برنابا (15: 39ب-41)</vt:lpstr>
      <vt:lpstr>خلاف حاد (15: 39)</vt:lpstr>
      <vt:lpstr>خلافي الحاد</vt:lpstr>
      <vt:lpstr>ماذا عنك؟</vt:lpstr>
      <vt:lpstr>تصالح</vt:lpstr>
      <vt:lpstr> الخلافات التي تؤدي إلى  الإنفصال قد تكون طريقة الله  لتوسيع عمله (15: 39ب-16: 10)</vt:lpstr>
      <vt:lpstr>رحلتان تبشيريتان</vt:lpstr>
      <vt:lpstr>سيلا وتيموثاوس (عاملان في تسالونيكي)  كتبا مع بولس الذي لم يذكر رسوليته   ليظهر اهتمامه (1: 1)</vt:lpstr>
      <vt:lpstr>بولس وسلوانس وتيموثاوس إلى كنيسة التسالونيكيين في الله الآب والرب يسوع المسيح نعمة لكم وسلام من الله أبينا والرب يسوع المسيح</vt:lpstr>
      <vt:lpstr>PowerPoint Presentation</vt:lpstr>
      <vt:lpstr>مَن هو مرقس؟</vt:lpstr>
      <vt:lpstr>نظرة عامة على العهد الجديد (تاريخي)</vt:lpstr>
      <vt:lpstr> يُقال أن مرقس هو أول رجل ذهب إلى مصر وكرز هناك بالإنجيل ... وهو أول من أسس الكنائس في الإسكندرية نفسها.    تقليد الكنيسة الأولى—</vt:lpstr>
      <vt:lpstr>تقارير التطور</vt:lpstr>
      <vt:lpstr>رحلتان تبشيريتان</vt:lpstr>
      <vt:lpstr>Slides on  أعمال الرسل 16 </vt:lpstr>
      <vt:lpstr>PowerPoint Presentation</vt:lpstr>
      <vt:lpstr>PowerPoint Presentation</vt:lpstr>
      <vt:lpstr>Don't muzzle the ox</vt:lpstr>
      <vt:lpstr>يتم تعزيز الإنجيل اليوم في بعض الإنفصالات بين المؤمنين الأتقياء</vt:lpstr>
      <vt:lpstr>من أنا؟ (شغفي)</vt:lpstr>
      <vt:lpstr>الرومانسية، 1982</vt:lpstr>
      <vt:lpstr>لماذا تحدث الإختلافات  حتى بين المؤمنين الأتقياء؟</vt:lpstr>
      <vt:lpstr> الخلافات التي تؤدي إلى  الإنفصال قد تكون طريقة الله  لتوسيع عمله (15: 39ب-16: 10)</vt:lpstr>
      <vt:lpstr>فكر في ألمك</vt:lpstr>
      <vt:lpstr>السلام قدر الإمكان الحق بأي ثمن</vt:lpstr>
      <vt:lpstr>PowerPoint Presentation</vt:lpstr>
      <vt:lpstr>PowerPoint Presentation</vt:lpstr>
      <vt:lpstr>PowerPoint Presentation</vt:lpstr>
      <vt:lpstr>PowerPoint Presentation</vt:lpstr>
      <vt:lpstr>PowerPoint Presentation</vt:lpstr>
      <vt:lpstr>أعمال ٨:١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جارية (أعمال الرسل 16: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ضُرِبوا وجُلِدوا (أعمال الرسل 16: 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تزرع كنيسة (الإنجيل بحسب بولس)</vt:lpstr>
      <vt:lpstr>سجَّان فيلبي (أعمال 16)</vt:lpstr>
      <vt:lpstr>زلزال أوه لا هرب المساجين</vt:lpstr>
      <vt:lpstr>Attempted suicide</vt:lpstr>
      <vt:lpstr>يا سيدي ماذا ينبغي أن أفعل لكي أخلص؟</vt:lpstr>
      <vt:lpstr>آمن بالرب يسوع المسيح فتخلص أنت وأهل بيتك </vt:lpstr>
      <vt:lpstr>Pouring</vt:lpstr>
      <vt:lpstr>Immersing the jailow</vt:lpstr>
      <vt:lpstr>أعمال ١٦ : ١٣-١٥</vt:lpstr>
      <vt:lpstr>بولس والعرافة أعمال الرسل 16: 16-18</vt:lpstr>
      <vt:lpstr>أعمال ١٦ : ٢٥-٣٤</vt:lpstr>
      <vt:lpstr>ثلاثة تحركات في أعمال الرسل 16</vt:lpstr>
      <vt:lpstr>ثلاث جنسيات مختلفة  ثلاث طبقات مختلفة  من المجتمع</vt:lpstr>
      <vt:lpstr>أبطال مجهولون في أعمال الرسل</vt:lpstr>
      <vt:lpstr>أبطال مجهولون في أعمال الرسل</vt:lpstr>
      <vt:lpstr>PowerPoint Presentation</vt:lpstr>
      <vt:lpstr>وعظ العهد الجديد • BibleStudyDownloads.org</vt:lpstr>
      <vt:lpstr>الحجة</vt:lpstr>
      <vt:lpstr>الفرضية</vt:lpstr>
      <vt:lpstr>الملخص</vt:lpstr>
      <vt:lpstr>PowerPoint Presentation</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502</cp:revision>
  <dcterms:created xsi:type="dcterms:W3CDTF">2009-02-04T00:08:16Z</dcterms:created>
  <dcterms:modified xsi:type="dcterms:W3CDTF">2024-02-21T02:13:00Z</dcterms:modified>
</cp:coreProperties>
</file>