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8.xml" ContentType="application/vnd.openxmlformats-officedocument.theme+xml"/>
  <Override PartName="/ppt/slideLayouts/slideLayout40.xml" ContentType="application/vnd.openxmlformats-officedocument.presentationml.slideLayout+xml"/>
  <Override PartName="/ppt/theme/theme9.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10.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3.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6.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7.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1.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22.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4.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5.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6.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7.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8.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9.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1.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2.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3.xml" ContentType="application/vnd.openxmlformats-officedocument.theme+xml"/>
  <Override PartName="/ppt/slideLayouts/slideLayout298.xml" ContentType="application/vnd.openxmlformats-officedocument.presentationml.slideLayout+xml"/>
  <Override PartName="/ppt/theme/theme34.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35.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6.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7.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8.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9.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40.xml" ContentType="application/vnd.openxmlformats-officedocument.theme+xml"/>
  <Override PartName="/ppt/slideLayouts/slideLayout360.xml" ContentType="application/vnd.openxmlformats-officedocument.presentationml.slideLayout+xml"/>
  <Override PartName="/ppt/theme/theme41.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42.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43.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4.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5.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6.xml" ContentType="application/vnd.openxmlformats-officedocument.theme+xml"/>
  <Override PartName="/ppt/slideLayouts/slideLayout417.xml" ContentType="application/vnd.openxmlformats-officedocument.presentationml.slideLayout+xml"/>
  <Override PartName="/ppt/theme/theme4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8.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9.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50.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51.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52.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4.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5.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6.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7.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8.xml" ContentType="application/vnd.openxmlformats-officedocument.theme+xml"/>
  <Override PartName="/ppt/slideLayouts/slideLayout541.xml" ContentType="application/vnd.openxmlformats-officedocument.presentationml.slideLayout+xml"/>
  <Override PartName="/ppt/theme/theme59.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60.xml" ContentType="application/vnd.openxmlformats-officedocument.theme+xml"/>
  <Override PartName="/ppt/slideLayouts/slideLayout545.xml" ContentType="application/vnd.openxmlformats-officedocument.presentationml.slideLayout+xml"/>
  <Override PartName="/ppt/theme/theme61.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62.xml" ContentType="application/vnd.openxmlformats-officedocument.theme+xml"/>
  <Override PartName="/ppt/slideLayouts/slideLayout558.xml" ContentType="application/vnd.openxmlformats-officedocument.presentationml.slideLayout+xml"/>
  <Override PartName="/ppt/theme/theme63.xml" ContentType="application/vnd.openxmlformats-officedocument.theme+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theme/theme64.xml" ContentType="application/vnd.openxmlformats-officedocument.theme+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65.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theme/theme66.xml" ContentType="application/vnd.openxmlformats-officedocument.theme+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theme/theme67.xml" ContentType="application/vnd.openxmlformats-officedocument.theme+xml"/>
  <Override PartName="/ppt/slideLayouts/slideLayout604.xml" ContentType="application/vnd.openxmlformats-officedocument.presentationml.slideLayout+xml"/>
  <Override PartName="/ppt/theme/theme68.xml" ContentType="application/vnd.openxmlformats-officedocument.theme+xml"/>
  <Override PartName="/ppt/slideLayouts/slideLayout605.xml" ContentType="application/vnd.openxmlformats-officedocument.presentationml.slideLayout+xml"/>
  <Override PartName="/ppt/theme/theme69.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70.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71.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72.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theme/theme73.xml" ContentType="application/vnd.openxmlformats-officedocument.theme+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74.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75.xml" ContentType="application/vnd.openxmlformats-officedocument.theme+xml"/>
  <Override PartName="/ppt/slideLayouts/slideLayout665.xml" ContentType="application/vnd.openxmlformats-officedocument.presentationml.slideLayout+xml"/>
  <Override PartName="/ppt/theme/theme76.xml" ContentType="application/vnd.openxmlformats-officedocument.theme+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77.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8.xml" ContentType="application/vnd.openxmlformats-officedocument.presentationml.notesSlide+xml"/>
  <Override PartName="/ppt/theme/themeOverride15.xml" ContentType="application/vnd.openxmlformats-officedocument.themeOverride+xml"/>
  <Override PartName="/ppt/notesSlides/notesSlide69.xml" ContentType="application/vnd.openxmlformats-officedocument.presentationml.notesSlide+xml"/>
  <Override PartName="/ppt/theme/themeOverride16.xml" ContentType="application/vnd.openxmlformats-officedocument.themeOverride+xml"/>
  <Override PartName="/ppt/notesSlides/notesSlide70.xml" ContentType="application/vnd.openxmlformats-officedocument.presentationml.notesSlide+xml"/>
  <Override PartName="/ppt/theme/themeOverride17.xml" ContentType="application/vnd.openxmlformats-officedocument.themeOverride+xml"/>
  <Override PartName="/ppt/notesSlides/notesSlide71.xml" ContentType="application/vnd.openxmlformats-officedocument.presentationml.notesSlide+xml"/>
  <Override PartName="/ppt/theme/themeOverride18.xml" ContentType="application/vnd.openxmlformats-officedocument.themeOverride+xml"/>
  <Override PartName="/ppt/notesSlides/notesSlide72.xml" ContentType="application/vnd.openxmlformats-officedocument.presentationml.notesSlide+xml"/>
  <Override PartName="/ppt/theme/themeOverride19.xml" ContentType="application/vnd.openxmlformats-officedocument.themeOverride+xml"/>
  <Override PartName="/ppt/notesSlides/notesSlide73.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omments/comment1.xml" ContentType="application/vnd.openxmlformats-officedocument.presentationml.comments+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theme/themeOverride46.xml" ContentType="application/vnd.openxmlformats-officedocument.themeOverr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heme/themeOverride47.xml" ContentType="application/vnd.openxmlformats-officedocument.themeOverr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tags/tag1.xml" ContentType="application/vnd.openxmlformats-officedocument.presentationml.tags+xml"/>
  <Override PartName="/ppt/notesSlides/notesSlide162.xml" ContentType="application/vnd.openxmlformats-officedocument.presentationml.notesSlide+xml"/>
  <Override PartName="/ppt/tags/tag2.xml" ContentType="application/vnd.openxmlformats-officedocument.presentationml.tags+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tags/tag3.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48.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49.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61" r:id="rId2"/>
    <p:sldMasterId id="2147484462" r:id="rId3"/>
    <p:sldMasterId id="2147484652" r:id="rId4"/>
    <p:sldMasterId id="2147485033" r:id="rId5"/>
    <p:sldMasterId id="2147485035" r:id="rId6"/>
    <p:sldMasterId id="2147486209" r:id="rId7"/>
    <p:sldMasterId id="2147486589" r:id="rId8"/>
    <p:sldMasterId id="2147487669" r:id="rId9"/>
    <p:sldMasterId id="2147487671" r:id="rId10"/>
    <p:sldMasterId id="2147487683" r:id="rId11"/>
    <p:sldMasterId id="2147487707" r:id="rId12"/>
    <p:sldMasterId id="2147487719" r:id="rId13"/>
    <p:sldMasterId id="2147487780" r:id="rId14"/>
    <p:sldMasterId id="2147487796" r:id="rId15"/>
    <p:sldMasterId id="2147487904" r:id="rId16"/>
    <p:sldMasterId id="2147487916" r:id="rId17"/>
    <p:sldMasterId id="2147487941" r:id="rId18"/>
    <p:sldMasterId id="2147487965" r:id="rId19"/>
    <p:sldMasterId id="2147487977" r:id="rId20"/>
    <p:sldMasterId id="2147488086" r:id="rId21"/>
    <p:sldMasterId id="2147488173" r:id="rId22"/>
    <p:sldMasterId id="2147488185" r:id="rId23"/>
    <p:sldMasterId id="2147488197" r:id="rId24"/>
    <p:sldMasterId id="2147488209" r:id="rId25"/>
    <p:sldMasterId id="2147488221" r:id="rId26"/>
    <p:sldMasterId id="2147488233" r:id="rId27"/>
    <p:sldMasterId id="2147488245" r:id="rId28"/>
    <p:sldMasterId id="2147488263" r:id="rId29"/>
    <p:sldMasterId id="2147488360" r:id="rId30"/>
    <p:sldMasterId id="2147488363" r:id="rId31"/>
    <p:sldMasterId id="2147488379" r:id="rId32"/>
    <p:sldMasterId id="2147488430" r:id="rId33"/>
    <p:sldMasterId id="2147488454" r:id="rId34"/>
    <p:sldMasterId id="2147488480" r:id="rId35"/>
    <p:sldMasterId id="2147488484" r:id="rId36"/>
    <p:sldMasterId id="2147488498" r:id="rId37"/>
    <p:sldMasterId id="2147488511" r:id="rId38"/>
    <p:sldMasterId id="2147488525" r:id="rId39"/>
    <p:sldMasterId id="2147488537" r:id="rId40"/>
    <p:sldMasterId id="2147488549" r:id="rId41"/>
    <p:sldMasterId id="2147488563" r:id="rId42"/>
    <p:sldMasterId id="2147488575" r:id="rId43"/>
    <p:sldMasterId id="2147488587" r:id="rId44"/>
    <p:sldMasterId id="2147488600" r:id="rId45"/>
    <p:sldMasterId id="2147488612" r:id="rId46"/>
    <p:sldMasterId id="2147488624" r:id="rId47"/>
    <p:sldMasterId id="2147488626" r:id="rId48"/>
    <p:sldMasterId id="2147488652" r:id="rId49"/>
    <p:sldMasterId id="2147488666" r:id="rId50"/>
    <p:sldMasterId id="2147488679" r:id="rId51"/>
    <p:sldMasterId id="2147488690" r:id="rId52"/>
    <p:sldMasterId id="2147488792" r:id="rId53"/>
    <p:sldMasterId id="2147488804" r:id="rId54"/>
    <p:sldMasterId id="2147488817" r:id="rId55"/>
    <p:sldMasterId id="2147488829" r:id="rId56"/>
    <p:sldMasterId id="2147488841" r:id="rId57"/>
    <p:sldMasterId id="2147488853" r:id="rId58"/>
    <p:sldMasterId id="2147488865" r:id="rId59"/>
    <p:sldMasterId id="2147488867" r:id="rId60"/>
    <p:sldMasterId id="2147488871" r:id="rId61"/>
    <p:sldMasterId id="2147488873" r:id="rId62"/>
    <p:sldMasterId id="2147488886" r:id="rId63"/>
    <p:sldMasterId id="2147488888" r:id="rId64"/>
    <p:sldMasterId id="2147488900" r:id="rId65"/>
    <p:sldMasterId id="2147488912" r:id="rId66"/>
    <p:sldMasterId id="2147488924" r:id="rId67"/>
    <p:sldMasterId id="2147488937" r:id="rId68"/>
    <p:sldMasterId id="2147488939" r:id="rId69"/>
    <p:sldMasterId id="2147488941" r:id="rId70"/>
    <p:sldMasterId id="2147488954" r:id="rId71"/>
    <p:sldMasterId id="2147488966" r:id="rId72"/>
    <p:sldMasterId id="2147488978" r:id="rId73"/>
    <p:sldMasterId id="2147488991" r:id="rId74"/>
    <p:sldMasterId id="2147489003" r:id="rId75"/>
    <p:sldMasterId id="2147489006" r:id="rId76"/>
    <p:sldMasterId id="2147489009" r:id="rId77"/>
    <p:sldMasterId id="2147489021" r:id="rId78"/>
  </p:sldMasterIdLst>
  <p:notesMasterIdLst>
    <p:notesMasterId r:id="rId388"/>
  </p:notesMasterIdLst>
  <p:sldIdLst>
    <p:sldId id="396" r:id="rId79"/>
    <p:sldId id="397" r:id="rId80"/>
    <p:sldId id="4517" r:id="rId81"/>
    <p:sldId id="398" r:id="rId82"/>
    <p:sldId id="399" r:id="rId83"/>
    <p:sldId id="400" r:id="rId84"/>
    <p:sldId id="401" r:id="rId85"/>
    <p:sldId id="402" r:id="rId86"/>
    <p:sldId id="403" r:id="rId87"/>
    <p:sldId id="404" r:id="rId88"/>
    <p:sldId id="405" r:id="rId89"/>
    <p:sldId id="3671" r:id="rId90"/>
    <p:sldId id="3669" r:id="rId91"/>
    <p:sldId id="4516" r:id="rId92"/>
    <p:sldId id="3657" r:id="rId93"/>
    <p:sldId id="3658" r:id="rId94"/>
    <p:sldId id="430" r:id="rId95"/>
    <p:sldId id="3729" r:id="rId96"/>
    <p:sldId id="3667" r:id="rId97"/>
    <p:sldId id="3650" r:id="rId98"/>
    <p:sldId id="485" r:id="rId99"/>
    <p:sldId id="408" r:id="rId100"/>
    <p:sldId id="491" r:id="rId101"/>
    <p:sldId id="484" r:id="rId102"/>
    <p:sldId id="520" r:id="rId103"/>
    <p:sldId id="443" r:id="rId104"/>
    <p:sldId id="459" r:id="rId105"/>
    <p:sldId id="460" r:id="rId106"/>
    <p:sldId id="461" r:id="rId107"/>
    <p:sldId id="3855" r:id="rId108"/>
    <p:sldId id="454" r:id="rId109"/>
    <p:sldId id="4945" r:id="rId110"/>
    <p:sldId id="4946" r:id="rId111"/>
    <p:sldId id="4947" r:id="rId112"/>
    <p:sldId id="4948" r:id="rId113"/>
    <p:sldId id="5283" r:id="rId114"/>
    <p:sldId id="445" r:id="rId115"/>
    <p:sldId id="288" r:id="rId116"/>
    <p:sldId id="406" r:id="rId117"/>
    <p:sldId id="432" r:id="rId118"/>
    <p:sldId id="4952" r:id="rId119"/>
    <p:sldId id="433" r:id="rId120"/>
    <p:sldId id="4042" r:id="rId121"/>
    <p:sldId id="4889" r:id="rId122"/>
    <p:sldId id="4888" r:id="rId123"/>
    <p:sldId id="4890" r:id="rId124"/>
    <p:sldId id="442" r:id="rId125"/>
    <p:sldId id="480" r:id="rId126"/>
    <p:sldId id="426" r:id="rId127"/>
    <p:sldId id="5317" r:id="rId128"/>
    <p:sldId id="449" r:id="rId129"/>
    <p:sldId id="465" r:id="rId130"/>
    <p:sldId id="466" r:id="rId131"/>
    <p:sldId id="467" r:id="rId132"/>
    <p:sldId id="463" r:id="rId133"/>
    <p:sldId id="4949" r:id="rId134"/>
    <p:sldId id="265" r:id="rId135"/>
    <p:sldId id="4950" r:id="rId136"/>
    <p:sldId id="447" r:id="rId137"/>
    <p:sldId id="4951" r:id="rId138"/>
    <p:sldId id="4451" r:id="rId139"/>
    <p:sldId id="5305" r:id="rId140"/>
    <p:sldId id="5286" r:id="rId141"/>
    <p:sldId id="305" r:id="rId142"/>
    <p:sldId id="5306" r:id="rId143"/>
    <p:sldId id="488" r:id="rId144"/>
    <p:sldId id="4891" r:id="rId145"/>
    <p:sldId id="263" r:id="rId146"/>
    <p:sldId id="4892" r:id="rId147"/>
    <p:sldId id="419" r:id="rId148"/>
    <p:sldId id="487" r:id="rId149"/>
    <p:sldId id="556" r:id="rId150"/>
    <p:sldId id="422" r:id="rId151"/>
    <p:sldId id="423" r:id="rId152"/>
    <p:sldId id="424" r:id="rId153"/>
    <p:sldId id="524" r:id="rId154"/>
    <p:sldId id="296" r:id="rId155"/>
    <p:sldId id="5318" r:id="rId156"/>
    <p:sldId id="291" r:id="rId157"/>
    <p:sldId id="292" r:id="rId158"/>
    <p:sldId id="293" r:id="rId159"/>
    <p:sldId id="616" r:id="rId160"/>
    <p:sldId id="618" r:id="rId161"/>
    <p:sldId id="619" r:id="rId162"/>
    <p:sldId id="620" r:id="rId163"/>
    <p:sldId id="621" r:id="rId164"/>
    <p:sldId id="622" r:id="rId165"/>
    <p:sldId id="623" r:id="rId166"/>
    <p:sldId id="624" r:id="rId167"/>
    <p:sldId id="625" r:id="rId168"/>
    <p:sldId id="626" r:id="rId169"/>
    <p:sldId id="627" r:id="rId170"/>
    <p:sldId id="628" r:id="rId171"/>
    <p:sldId id="629" r:id="rId172"/>
    <p:sldId id="630" r:id="rId173"/>
    <p:sldId id="631" r:id="rId174"/>
    <p:sldId id="632" r:id="rId175"/>
    <p:sldId id="633" r:id="rId176"/>
    <p:sldId id="634" r:id="rId177"/>
    <p:sldId id="635" r:id="rId178"/>
    <p:sldId id="636" r:id="rId179"/>
    <p:sldId id="637" r:id="rId180"/>
    <p:sldId id="638" r:id="rId181"/>
    <p:sldId id="5330" r:id="rId182"/>
    <p:sldId id="640" r:id="rId183"/>
    <p:sldId id="5321" r:id="rId184"/>
    <p:sldId id="5322" r:id="rId185"/>
    <p:sldId id="5323" r:id="rId186"/>
    <p:sldId id="644" r:id="rId187"/>
    <p:sldId id="645" r:id="rId188"/>
    <p:sldId id="646" r:id="rId189"/>
    <p:sldId id="647" r:id="rId190"/>
    <p:sldId id="648" r:id="rId191"/>
    <p:sldId id="649" r:id="rId192"/>
    <p:sldId id="650" r:id="rId193"/>
    <p:sldId id="651" r:id="rId194"/>
    <p:sldId id="652" r:id="rId195"/>
    <p:sldId id="653" r:id="rId196"/>
    <p:sldId id="654" r:id="rId197"/>
    <p:sldId id="655" r:id="rId198"/>
    <p:sldId id="656" r:id="rId199"/>
    <p:sldId id="657" r:id="rId200"/>
    <p:sldId id="658" r:id="rId201"/>
    <p:sldId id="659" r:id="rId202"/>
    <p:sldId id="660" r:id="rId203"/>
    <p:sldId id="661" r:id="rId204"/>
    <p:sldId id="662" r:id="rId205"/>
    <p:sldId id="663" r:id="rId206"/>
    <p:sldId id="664" r:id="rId207"/>
    <p:sldId id="665" r:id="rId208"/>
    <p:sldId id="666" r:id="rId209"/>
    <p:sldId id="667" r:id="rId210"/>
    <p:sldId id="5324" r:id="rId211"/>
    <p:sldId id="669" r:id="rId212"/>
    <p:sldId id="670" r:id="rId213"/>
    <p:sldId id="671" r:id="rId214"/>
    <p:sldId id="672" r:id="rId215"/>
    <p:sldId id="673" r:id="rId216"/>
    <p:sldId id="674" r:id="rId217"/>
    <p:sldId id="675" r:id="rId218"/>
    <p:sldId id="676" r:id="rId219"/>
    <p:sldId id="677" r:id="rId220"/>
    <p:sldId id="678" r:id="rId221"/>
    <p:sldId id="679" r:id="rId222"/>
    <p:sldId id="680" r:id="rId223"/>
    <p:sldId id="681" r:id="rId224"/>
    <p:sldId id="682" r:id="rId225"/>
    <p:sldId id="683" r:id="rId226"/>
    <p:sldId id="684" r:id="rId227"/>
    <p:sldId id="685" r:id="rId228"/>
    <p:sldId id="686" r:id="rId229"/>
    <p:sldId id="4953" r:id="rId230"/>
    <p:sldId id="4893" r:id="rId231"/>
    <p:sldId id="4954" r:id="rId232"/>
    <p:sldId id="5307" r:id="rId233"/>
    <p:sldId id="5308" r:id="rId234"/>
    <p:sldId id="5309" r:id="rId235"/>
    <p:sldId id="5310" r:id="rId236"/>
    <p:sldId id="5311" r:id="rId237"/>
    <p:sldId id="5312" r:id="rId238"/>
    <p:sldId id="4894" r:id="rId239"/>
    <p:sldId id="4955" r:id="rId240"/>
    <p:sldId id="5284" r:id="rId241"/>
    <p:sldId id="5288" r:id="rId242"/>
    <p:sldId id="5534" r:id="rId243"/>
    <p:sldId id="5290" r:id="rId244"/>
    <p:sldId id="4956" r:id="rId245"/>
    <p:sldId id="4957" r:id="rId246"/>
    <p:sldId id="558" r:id="rId247"/>
    <p:sldId id="4450" r:id="rId248"/>
    <p:sldId id="4452" r:id="rId249"/>
    <p:sldId id="4453" r:id="rId250"/>
    <p:sldId id="4454" r:id="rId251"/>
    <p:sldId id="4455" r:id="rId252"/>
    <p:sldId id="4456" r:id="rId253"/>
    <p:sldId id="4457" r:id="rId254"/>
    <p:sldId id="1143" r:id="rId255"/>
    <p:sldId id="5325" r:id="rId256"/>
    <p:sldId id="5289" r:id="rId257"/>
    <p:sldId id="597" r:id="rId258"/>
    <p:sldId id="598" r:id="rId259"/>
    <p:sldId id="4461" r:id="rId260"/>
    <p:sldId id="4462" r:id="rId261"/>
    <p:sldId id="599" r:id="rId262"/>
    <p:sldId id="600" r:id="rId263"/>
    <p:sldId id="601" r:id="rId264"/>
    <p:sldId id="602" r:id="rId265"/>
    <p:sldId id="604" r:id="rId266"/>
    <p:sldId id="4463" r:id="rId267"/>
    <p:sldId id="898" r:id="rId268"/>
    <p:sldId id="4465" r:id="rId269"/>
    <p:sldId id="4466" r:id="rId270"/>
    <p:sldId id="906" r:id="rId271"/>
    <p:sldId id="4468" r:id="rId272"/>
    <p:sldId id="4469" r:id="rId273"/>
    <p:sldId id="3670" r:id="rId274"/>
    <p:sldId id="4470" r:id="rId275"/>
    <p:sldId id="605" r:id="rId276"/>
    <p:sldId id="4958" r:id="rId277"/>
    <p:sldId id="5291" r:id="rId278"/>
    <p:sldId id="3665" r:id="rId279"/>
    <p:sldId id="4472" r:id="rId280"/>
    <p:sldId id="3681" r:id="rId281"/>
    <p:sldId id="5287" r:id="rId282"/>
    <p:sldId id="4473" r:id="rId283"/>
    <p:sldId id="606" r:id="rId284"/>
    <p:sldId id="607" r:id="rId285"/>
    <p:sldId id="609" r:id="rId286"/>
    <p:sldId id="610" r:id="rId287"/>
    <p:sldId id="611" r:id="rId288"/>
    <p:sldId id="612" r:id="rId289"/>
    <p:sldId id="613" r:id="rId290"/>
    <p:sldId id="2389" r:id="rId291"/>
    <p:sldId id="4474" r:id="rId292"/>
    <p:sldId id="336" r:id="rId293"/>
    <p:sldId id="4475" r:id="rId294"/>
    <p:sldId id="4476" r:id="rId295"/>
    <p:sldId id="4477" r:id="rId296"/>
    <p:sldId id="4478" r:id="rId297"/>
    <p:sldId id="4479" r:id="rId298"/>
    <p:sldId id="4480" r:id="rId299"/>
    <p:sldId id="4481" r:id="rId300"/>
    <p:sldId id="4482" r:id="rId301"/>
    <p:sldId id="4483" r:id="rId302"/>
    <p:sldId id="4484" r:id="rId303"/>
    <p:sldId id="5326" r:id="rId304"/>
    <p:sldId id="4486" r:id="rId305"/>
    <p:sldId id="4487" r:id="rId306"/>
    <p:sldId id="4488" r:id="rId307"/>
    <p:sldId id="425" r:id="rId308"/>
    <p:sldId id="4489" r:id="rId309"/>
    <p:sldId id="4046" r:id="rId310"/>
    <p:sldId id="559" r:id="rId311"/>
    <p:sldId id="4491" r:id="rId312"/>
    <p:sldId id="4492" r:id="rId313"/>
    <p:sldId id="4925" r:id="rId314"/>
    <p:sldId id="5327" r:id="rId315"/>
    <p:sldId id="4495" r:id="rId316"/>
    <p:sldId id="4496" r:id="rId317"/>
    <p:sldId id="4497" r:id="rId318"/>
    <p:sldId id="4498" r:id="rId319"/>
    <p:sldId id="4499" r:id="rId320"/>
    <p:sldId id="4943" r:id="rId321"/>
    <p:sldId id="4500" r:id="rId322"/>
    <p:sldId id="5292" r:id="rId323"/>
    <p:sldId id="335" r:id="rId324"/>
    <p:sldId id="553" r:id="rId325"/>
    <p:sldId id="548" r:id="rId326"/>
    <p:sldId id="563" r:id="rId327"/>
    <p:sldId id="554" r:id="rId328"/>
    <p:sldId id="317" r:id="rId329"/>
    <p:sldId id="5313" r:id="rId330"/>
    <p:sldId id="4501" r:id="rId331"/>
    <p:sldId id="4502" r:id="rId332"/>
    <p:sldId id="309" r:id="rId333"/>
    <p:sldId id="5314" r:id="rId334"/>
    <p:sldId id="5316" r:id="rId335"/>
    <p:sldId id="5319" r:id="rId336"/>
    <p:sldId id="5320" r:id="rId337"/>
    <p:sldId id="333" r:id="rId338"/>
    <p:sldId id="334" r:id="rId339"/>
    <p:sldId id="4437" r:id="rId340"/>
    <p:sldId id="1148" r:id="rId341"/>
    <p:sldId id="4503" r:id="rId342"/>
    <p:sldId id="364" r:id="rId343"/>
    <p:sldId id="896" r:id="rId344"/>
    <p:sldId id="318" r:id="rId345"/>
    <p:sldId id="4440" r:id="rId346"/>
    <p:sldId id="4438" r:id="rId347"/>
    <p:sldId id="4506" r:id="rId348"/>
    <p:sldId id="4944" r:id="rId349"/>
    <p:sldId id="4508" r:id="rId350"/>
    <p:sldId id="704" r:id="rId351"/>
    <p:sldId id="3634" r:id="rId352"/>
    <p:sldId id="4509" r:id="rId353"/>
    <p:sldId id="2591" r:id="rId354"/>
    <p:sldId id="2592" r:id="rId355"/>
    <p:sldId id="4991" r:id="rId356"/>
    <p:sldId id="4992" r:id="rId357"/>
    <p:sldId id="525" r:id="rId358"/>
    <p:sldId id="4994" r:id="rId359"/>
    <p:sldId id="4441" r:id="rId360"/>
    <p:sldId id="4712" r:id="rId361"/>
    <p:sldId id="4409" r:id="rId362"/>
    <p:sldId id="4431" r:id="rId363"/>
    <p:sldId id="4432" r:id="rId364"/>
    <p:sldId id="1141" r:id="rId365"/>
    <p:sldId id="557" r:id="rId366"/>
    <p:sldId id="4442" r:id="rId367"/>
    <p:sldId id="927" r:id="rId368"/>
    <p:sldId id="5285" r:id="rId369"/>
    <p:sldId id="5328" r:id="rId370"/>
    <p:sldId id="4433" r:id="rId371"/>
    <p:sldId id="4434" r:id="rId372"/>
    <p:sldId id="4435" r:id="rId373"/>
    <p:sldId id="4445" r:id="rId374"/>
    <p:sldId id="4447" r:id="rId375"/>
    <p:sldId id="4446" r:id="rId376"/>
    <p:sldId id="5315" r:id="rId377"/>
    <p:sldId id="4444" r:id="rId378"/>
    <p:sldId id="5329" r:id="rId379"/>
    <p:sldId id="4512" r:id="rId380"/>
    <p:sldId id="4448" r:id="rId381"/>
    <p:sldId id="5535" r:id="rId382"/>
    <p:sldId id="5537" r:id="rId383"/>
    <p:sldId id="5536" r:id="rId384"/>
    <p:sldId id="5456" r:id="rId385"/>
    <p:sldId id="4514" r:id="rId386"/>
    <p:sldId id="4045" r:id="rId387"/>
  </p:sldIdLst>
  <p:sldSz cx="9144000" cy="6858000" type="screen4x3"/>
  <p:notesSz cx="6858000" cy="9144000"/>
  <p:defaultTextStyle>
    <a:defPPr>
      <a:defRPr lang="en-US"/>
    </a:defPPr>
    <a:lvl1pPr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6686"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3370"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0051"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6739" algn="ctr"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3420" algn="l" defTabSz="456686" rtl="0" eaLnBrk="1" latinLnBrk="0" hangingPunct="1">
      <a:defRPr sz="2400" kern="1200">
        <a:solidFill>
          <a:schemeClr val="tx1"/>
        </a:solidFill>
        <a:latin typeface="Times New Roman" charset="0"/>
        <a:ea typeface="ＭＳ Ｐゴシック" charset="0"/>
        <a:cs typeface="ＭＳ Ｐゴシック" charset="0"/>
      </a:defRPr>
    </a:lvl6pPr>
    <a:lvl7pPr marL="2740100" algn="l" defTabSz="456686" rtl="0" eaLnBrk="1" latinLnBrk="0" hangingPunct="1">
      <a:defRPr sz="2400" kern="1200">
        <a:solidFill>
          <a:schemeClr val="tx1"/>
        </a:solidFill>
        <a:latin typeface="Times New Roman" charset="0"/>
        <a:ea typeface="ＭＳ Ｐゴシック" charset="0"/>
        <a:cs typeface="ＭＳ Ｐゴシック" charset="0"/>
      </a:defRPr>
    </a:lvl7pPr>
    <a:lvl8pPr marL="3196784" algn="l" defTabSz="456686" rtl="0" eaLnBrk="1" latinLnBrk="0" hangingPunct="1">
      <a:defRPr sz="2400" kern="1200">
        <a:solidFill>
          <a:schemeClr val="tx1"/>
        </a:solidFill>
        <a:latin typeface="Times New Roman" charset="0"/>
        <a:ea typeface="ＭＳ Ｐゴシック" charset="0"/>
        <a:cs typeface="ＭＳ Ｐゴシック" charset="0"/>
      </a:defRPr>
    </a:lvl8pPr>
    <a:lvl9pPr marL="3653466" algn="l" defTabSz="456686"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A41485-4B7B-9944-B138-C4C7BED189D5}">
          <p14:sldIdLst>
            <p14:sldId id="396"/>
            <p14:sldId id="397"/>
            <p14:sldId id="4517"/>
            <p14:sldId id="398"/>
            <p14:sldId id="399"/>
            <p14:sldId id="400"/>
            <p14:sldId id="401"/>
            <p14:sldId id="402"/>
            <p14:sldId id="403"/>
            <p14:sldId id="404"/>
            <p14:sldId id="405"/>
            <p14:sldId id="3671"/>
            <p14:sldId id="3669"/>
            <p14:sldId id="4516"/>
            <p14:sldId id="3657"/>
            <p14:sldId id="3658"/>
            <p14:sldId id="430"/>
            <p14:sldId id="3729"/>
            <p14:sldId id="3667"/>
            <p14:sldId id="3650"/>
          </p14:sldIdLst>
        </p14:section>
        <p14:section name="Introduction" id="{012A8B14-3CC3-E64B-8681-E965E21B2127}">
          <p14:sldIdLst>
            <p14:sldId id="485"/>
            <p14:sldId id="408"/>
            <p14:sldId id="491"/>
            <p14:sldId id="484"/>
            <p14:sldId id="520"/>
            <p14:sldId id="443"/>
            <p14:sldId id="459"/>
            <p14:sldId id="460"/>
            <p14:sldId id="461"/>
            <p14:sldId id="3855"/>
            <p14:sldId id="454"/>
            <p14:sldId id="4945"/>
            <p14:sldId id="4946"/>
            <p14:sldId id="4947"/>
            <p14:sldId id="4948"/>
            <p14:sldId id="5283"/>
            <p14:sldId id="445"/>
            <p14:sldId id="288"/>
            <p14:sldId id="406"/>
            <p14:sldId id="432"/>
            <p14:sldId id="4952"/>
            <p14:sldId id="433"/>
            <p14:sldId id="4042"/>
            <p14:sldId id="4889"/>
            <p14:sldId id="4888"/>
            <p14:sldId id="4890"/>
            <p14:sldId id="442"/>
            <p14:sldId id="480"/>
            <p14:sldId id="426"/>
            <p14:sldId id="5317"/>
            <p14:sldId id="449"/>
            <p14:sldId id="465"/>
            <p14:sldId id="466"/>
            <p14:sldId id="467"/>
            <p14:sldId id="463"/>
            <p14:sldId id="4949"/>
            <p14:sldId id="265"/>
            <p14:sldId id="4950"/>
            <p14:sldId id="447"/>
            <p14:sldId id="4951"/>
            <p14:sldId id="4451"/>
            <p14:sldId id="5305"/>
            <p14:sldId id="5286"/>
            <p14:sldId id="305"/>
            <p14:sldId id="5306"/>
            <p14:sldId id="488"/>
            <p14:sldId id="4891"/>
            <p14:sldId id="263"/>
            <p14:sldId id="4892"/>
            <p14:sldId id="419"/>
            <p14:sldId id="487"/>
            <p14:sldId id="556"/>
            <p14:sldId id="422"/>
            <p14:sldId id="423"/>
            <p14:sldId id="424"/>
            <p14:sldId id="524"/>
            <p14:sldId id="296"/>
            <p14:sldId id="5318"/>
            <p14:sldId id="291"/>
            <p14:sldId id="292"/>
            <p14:sldId id="293"/>
            <p14:sldId id="616"/>
            <p14:sldId id="618"/>
            <p14:sldId id="619"/>
            <p14:sldId id="620"/>
            <p14:sldId id="621"/>
            <p14:sldId id="622"/>
            <p14:sldId id="623"/>
            <p14:sldId id="624"/>
            <p14:sldId id="625"/>
            <p14:sldId id="626"/>
            <p14:sldId id="627"/>
            <p14:sldId id="628"/>
            <p14:sldId id="629"/>
            <p14:sldId id="630"/>
            <p14:sldId id="631"/>
            <p14:sldId id="632"/>
            <p14:sldId id="633"/>
            <p14:sldId id="634"/>
            <p14:sldId id="635"/>
            <p14:sldId id="636"/>
            <p14:sldId id="637"/>
            <p14:sldId id="638"/>
            <p14:sldId id="5330"/>
            <p14:sldId id="640"/>
            <p14:sldId id="5321"/>
            <p14:sldId id="5322"/>
            <p14:sldId id="5323"/>
            <p14:sldId id="644"/>
            <p14:sldId id="645"/>
            <p14:sldId id="646"/>
            <p14:sldId id="647"/>
            <p14:sldId id="648"/>
            <p14:sldId id="649"/>
            <p14:sldId id="650"/>
            <p14:sldId id="651"/>
            <p14:sldId id="652"/>
            <p14:sldId id="653"/>
            <p14:sldId id="654"/>
            <p14:sldId id="655"/>
            <p14:sldId id="656"/>
            <p14:sldId id="657"/>
            <p14:sldId id="658"/>
            <p14:sldId id="659"/>
            <p14:sldId id="660"/>
            <p14:sldId id="661"/>
            <p14:sldId id="662"/>
            <p14:sldId id="663"/>
            <p14:sldId id="664"/>
            <p14:sldId id="665"/>
            <p14:sldId id="666"/>
            <p14:sldId id="667"/>
            <p14:sldId id="5324"/>
            <p14:sldId id="669"/>
            <p14:sldId id="670"/>
            <p14:sldId id="671"/>
            <p14:sldId id="672"/>
            <p14:sldId id="673"/>
            <p14:sldId id="674"/>
            <p14:sldId id="675"/>
            <p14:sldId id="676"/>
            <p14:sldId id="677"/>
            <p14:sldId id="678"/>
            <p14:sldId id="679"/>
            <p14:sldId id="680"/>
            <p14:sldId id="681"/>
            <p14:sldId id="682"/>
            <p14:sldId id="683"/>
            <p14:sldId id="684"/>
            <p14:sldId id="685"/>
            <p14:sldId id="686"/>
          </p14:sldIdLst>
        </p14:section>
        <p14:section name="Sermon" id="{0A45C272-BE1F-A849-B18C-4C46332864B9}">
          <p14:sldIdLst>
            <p14:sldId id="4953"/>
            <p14:sldId id="4893"/>
            <p14:sldId id="4954"/>
            <p14:sldId id="5307"/>
            <p14:sldId id="5308"/>
            <p14:sldId id="5309"/>
            <p14:sldId id="5310"/>
            <p14:sldId id="5311"/>
            <p14:sldId id="5312"/>
            <p14:sldId id="4894"/>
            <p14:sldId id="4955"/>
            <p14:sldId id="5284"/>
            <p14:sldId id="5288"/>
            <p14:sldId id="5534"/>
            <p14:sldId id="5290"/>
            <p14:sldId id="4956"/>
            <p14:sldId id="4957"/>
          </p14:sldIdLst>
        </p14:section>
        <p14:section name="Chapters" id="{6C2D4EA3-5DC6-D740-9272-FC075B91E2D7}">
          <p14:sldIdLst>
            <p14:sldId id="558"/>
            <p14:sldId id="4450"/>
            <p14:sldId id="4452"/>
            <p14:sldId id="4453"/>
            <p14:sldId id="4454"/>
            <p14:sldId id="4455"/>
            <p14:sldId id="4456"/>
            <p14:sldId id="4457"/>
            <p14:sldId id="1143"/>
            <p14:sldId id="5325"/>
            <p14:sldId id="5289"/>
            <p14:sldId id="597"/>
            <p14:sldId id="598"/>
            <p14:sldId id="4461"/>
            <p14:sldId id="4462"/>
            <p14:sldId id="599"/>
            <p14:sldId id="600"/>
            <p14:sldId id="601"/>
            <p14:sldId id="602"/>
            <p14:sldId id="604"/>
            <p14:sldId id="4463"/>
            <p14:sldId id="898"/>
            <p14:sldId id="4465"/>
            <p14:sldId id="4466"/>
            <p14:sldId id="906"/>
            <p14:sldId id="4468"/>
            <p14:sldId id="4469"/>
            <p14:sldId id="3670"/>
            <p14:sldId id="4470"/>
            <p14:sldId id="605"/>
            <p14:sldId id="4958"/>
            <p14:sldId id="5291"/>
            <p14:sldId id="3665"/>
            <p14:sldId id="4472"/>
            <p14:sldId id="3681"/>
            <p14:sldId id="5287"/>
            <p14:sldId id="4473"/>
            <p14:sldId id="606"/>
            <p14:sldId id="607"/>
            <p14:sldId id="609"/>
            <p14:sldId id="610"/>
            <p14:sldId id="611"/>
            <p14:sldId id="612"/>
            <p14:sldId id="613"/>
            <p14:sldId id="2389"/>
            <p14:sldId id="4474"/>
            <p14:sldId id="336"/>
            <p14:sldId id="4475"/>
            <p14:sldId id="4476"/>
            <p14:sldId id="4477"/>
            <p14:sldId id="4478"/>
            <p14:sldId id="4479"/>
            <p14:sldId id="4480"/>
            <p14:sldId id="4481"/>
            <p14:sldId id="4482"/>
            <p14:sldId id="4483"/>
            <p14:sldId id="4484"/>
            <p14:sldId id="5326"/>
            <p14:sldId id="4486"/>
            <p14:sldId id="4487"/>
            <p14:sldId id="4488"/>
            <p14:sldId id="425"/>
            <p14:sldId id="4489"/>
            <p14:sldId id="4046"/>
            <p14:sldId id="559"/>
            <p14:sldId id="4491"/>
            <p14:sldId id="4492"/>
            <p14:sldId id="4925"/>
            <p14:sldId id="5327"/>
            <p14:sldId id="4495"/>
            <p14:sldId id="4496"/>
            <p14:sldId id="4497"/>
            <p14:sldId id="4498"/>
            <p14:sldId id="4499"/>
            <p14:sldId id="4943"/>
            <p14:sldId id="4500"/>
            <p14:sldId id="5292"/>
            <p14:sldId id="335"/>
            <p14:sldId id="553"/>
            <p14:sldId id="548"/>
            <p14:sldId id="563"/>
            <p14:sldId id="554"/>
            <p14:sldId id="317"/>
            <p14:sldId id="5313"/>
            <p14:sldId id="4501"/>
            <p14:sldId id="4502"/>
            <p14:sldId id="309"/>
            <p14:sldId id="5314"/>
            <p14:sldId id="5316"/>
            <p14:sldId id="5319"/>
            <p14:sldId id="5320"/>
            <p14:sldId id="333"/>
            <p14:sldId id="334"/>
            <p14:sldId id="4437"/>
            <p14:sldId id="1148"/>
            <p14:sldId id="4503"/>
            <p14:sldId id="364"/>
            <p14:sldId id="896"/>
            <p14:sldId id="318"/>
            <p14:sldId id="4440"/>
            <p14:sldId id="4438"/>
            <p14:sldId id="4506"/>
            <p14:sldId id="4944"/>
            <p14:sldId id="4508"/>
            <p14:sldId id="704"/>
            <p14:sldId id="3634"/>
            <p14:sldId id="4509"/>
            <p14:sldId id="2591"/>
            <p14:sldId id="2592"/>
            <p14:sldId id="4991"/>
            <p14:sldId id="4992"/>
            <p14:sldId id="525"/>
            <p14:sldId id="4994"/>
            <p14:sldId id="4441"/>
            <p14:sldId id="4712"/>
            <p14:sldId id="4409"/>
            <p14:sldId id="4431"/>
            <p14:sldId id="4432"/>
            <p14:sldId id="1141"/>
            <p14:sldId id="557"/>
            <p14:sldId id="4442"/>
            <p14:sldId id="927"/>
            <p14:sldId id="5285"/>
            <p14:sldId id="5328"/>
            <p14:sldId id="4433"/>
            <p14:sldId id="4434"/>
            <p14:sldId id="4435"/>
            <p14:sldId id="4445"/>
            <p14:sldId id="4447"/>
            <p14:sldId id="4446"/>
          </p14:sldIdLst>
        </p14:section>
        <p14:section name="Conclusion" id="{96F18E9D-F8F9-B240-8356-3EB64B960519}">
          <p14:sldIdLst>
            <p14:sldId id="5315"/>
            <p14:sldId id="4444"/>
            <p14:sldId id="5329"/>
            <p14:sldId id="4512"/>
            <p14:sldId id="4448"/>
            <p14:sldId id="5535"/>
            <p14:sldId id="5537"/>
            <p14:sldId id="5536"/>
          </p14:sldIdLst>
        </p14:section>
        <p14:section name="Supplements" id="{3B8904A7-7DAC-5D4D-85CA-F04E5E478AB8}">
          <p14:sldIdLst>
            <p14:sldId id="5456"/>
            <p14:sldId id="4514"/>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2"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000"/>
    <a:srgbClr val="B74F27"/>
    <a:srgbClr val="F35700"/>
    <a:srgbClr val="CDF4FF"/>
    <a:srgbClr val="A3A3E0"/>
    <a:srgbClr val="000000"/>
    <a:srgbClr val="FFFFFF"/>
    <a:srgbClr val="990033"/>
    <a:srgbClr val="640023"/>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5580" autoAdjust="0"/>
    <p:restoredTop sz="94249" autoAdjust="0"/>
  </p:normalViewPr>
  <p:slideViewPr>
    <p:cSldViewPr>
      <p:cViewPr varScale="1">
        <p:scale>
          <a:sx n="39" d="100"/>
          <a:sy n="39" d="100"/>
        </p:scale>
        <p:origin x="184" y="2816"/>
      </p:cViewPr>
      <p:guideLst>
        <p:guide orient="horz" pos="2160"/>
        <p:guide pos="2880"/>
      </p:guideLst>
    </p:cSldViewPr>
  </p:slideViewPr>
  <p:outlineViewPr>
    <p:cViewPr>
      <p:scale>
        <a:sx n="33" d="100"/>
        <a:sy n="33" d="100"/>
      </p:scale>
      <p:origin x="0" y="-118544"/>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99" Type="http://schemas.openxmlformats.org/officeDocument/2006/relationships/slide" Target="slides/slide221.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1.xml"/><Relationship Id="rId324" Type="http://schemas.openxmlformats.org/officeDocument/2006/relationships/slide" Target="slides/slide246.xml"/><Relationship Id="rId366" Type="http://schemas.openxmlformats.org/officeDocument/2006/relationships/slide" Target="slides/slide288.xml"/><Relationship Id="rId170" Type="http://schemas.openxmlformats.org/officeDocument/2006/relationships/slide" Target="slides/slide92.xml"/><Relationship Id="rId226" Type="http://schemas.openxmlformats.org/officeDocument/2006/relationships/slide" Target="slides/slide148.xml"/><Relationship Id="rId268" Type="http://schemas.openxmlformats.org/officeDocument/2006/relationships/slide" Target="slides/slide1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0.xml"/><Relationship Id="rId335" Type="http://schemas.openxmlformats.org/officeDocument/2006/relationships/slide" Target="slides/slide257.xml"/><Relationship Id="rId377" Type="http://schemas.openxmlformats.org/officeDocument/2006/relationships/slide" Target="slides/slide299.xml"/><Relationship Id="rId5" Type="http://schemas.openxmlformats.org/officeDocument/2006/relationships/slideMaster" Target="slideMasters/slideMaster5.xml"/><Relationship Id="rId181" Type="http://schemas.openxmlformats.org/officeDocument/2006/relationships/slide" Target="slides/slide103.xml"/><Relationship Id="rId237" Type="http://schemas.openxmlformats.org/officeDocument/2006/relationships/slide" Target="slides/slide159.xml"/><Relationship Id="rId279" Type="http://schemas.openxmlformats.org/officeDocument/2006/relationships/slide" Target="slides/slide201.xml"/><Relationship Id="rId43" Type="http://schemas.openxmlformats.org/officeDocument/2006/relationships/slideMaster" Target="slideMasters/slideMaster43.xml"/><Relationship Id="rId139" Type="http://schemas.openxmlformats.org/officeDocument/2006/relationships/slide" Target="slides/slide61.xml"/><Relationship Id="rId290" Type="http://schemas.openxmlformats.org/officeDocument/2006/relationships/slide" Target="slides/slide212.xml"/><Relationship Id="rId304" Type="http://schemas.openxmlformats.org/officeDocument/2006/relationships/slide" Target="slides/slide226.xml"/><Relationship Id="rId346" Type="http://schemas.openxmlformats.org/officeDocument/2006/relationships/slide" Target="slides/slide268.xml"/><Relationship Id="rId388" Type="http://schemas.openxmlformats.org/officeDocument/2006/relationships/notesMaster" Target="notesMasters/notesMaster1.xml"/><Relationship Id="rId85" Type="http://schemas.openxmlformats.org/officeDocument/2006/relationships/slide" Target="slides/slide7.xml"/><Relationship Id="rId150" Type="http://schemas.openxmlformats.org/officeDocument/2006/relationships/slide" Target="slides/slide72.xml"/><Relationship Id="rId192" Type="http://schemas.openxmlformats.org/officeDocument/2006/relationships/slide" Target="slides/slide114.xml"/><Relationship Id="rId206" Type="http://schemas.openxmlformats.org/officeDocument/2006/relationships/slide" Target="slides/slide128.xml"/><Relationship Id="rId248" Type="http://schemas.openxmlformats.org/officeDocument/2006/relationships/slide" Target="slides/slide170.xml"/><Relationship Id="rId12" Type="http://schemas.openxmlformats.org/officeDocument/2006/relationships/slideMaster" Target="slideMasters/slideMaster12.xml"/><Relationship Id="rId108" Type="http://schemas.openxmlformats.org/officeDocument/2006/relationships/slide" Target="slides/slide30.xml"/><Relationship Id="rId315" Type="http://schemas.openxmlformats.org/officeDocument/2006/relationships/slide" Target="slides/slide237.xml"/><Relationship Id="rId357" Type="http://schemas.openxmlformats.org/officeDocument/2006/relationships/slide" Target="slides/slide279.xml"/><Relationship Id="rId54" Type="http://schemas.openxmlformats.org/officeDocument/2006/relationships/slideMaster" Target="slideMasters/slideMaster54.xml"/><Relationship Id="rId96" Type="http://schemas.openxmlformats.org/officeDocument/2006/relationships/slide" Target="slides/slide18.xml"/><Relationship Id="rId161" Type="http://schemas.openxmlformats.org/officeDocument/2006/relationships/slide" Target="slides/slide83.xml"/><Relationship Id="rId217" Type="http://schemas.openxmlformats.org/officeDocument/2006/relationships/slide" Target="slides/slide139.xml"/><Relationship Id="rId259" Type="http://schemas.openxmlformats.org/officeDocument/2006/relationships/slide" Target="slides/slide181.xml"/><Relationship Id="rId23" Type="http://schemas.openxmlformats.org/officeDocument/2006/relationships/slideMaster" Target="slideMasters/slideMaster23.xml"/><Relationship Id="rId119" Type="http://schemas.openxmlformats.org/officeDocument/2006/relationships/slide" Target="slides/slide41.xml"/><Relationship Id="rId270" Type="http://schemas.openxmlformats.org/officeDocument/2006/relationships/slide" Target="slides/slide192.xml"/><Relationship Id="rId326" Type="http://schemas.openxmlformats.org/officeDocument/2006/relationships/slide" Target="slides/slide248.xml"/><Relationship Id="rId65" Type="http://schemas.openxmlformats.org/officeDocument/2006/relationships/slideMaster" Target="slideMasters/slideMaster65.xml"/><Relationship Id="rId130" Type="http://schemas.openxmlformats.org/officeDocument/2006/relationships/slide" Target="slides/slide52.xml"/><Relationship Id="rId368" Type="http://schemas.openxmlformats.org/officeDocument/2006/relationships/slide" Target="slides/slide290.xml"/><Relationship Id="rId172" Type="http://schemas.openxmlformats.org/officeDocument/2006/relationships/slide" Target="slides/slide94.xml"/><Relationship Id="rId228" Type="http://schemas.openxmlformats.org/officeDocument/2006/relationships/slide" Target="slides/slide150.xml"/><Relationship Id="rId281" Type="http://schemas.openxmlformats.org/officeDocument/2006/relationships/slide" Target="slides/slide203.xml"/><Relationship Id="rId337" Type="http://schemas.openxmlformats.org/officeDocument/2006/relationships/slide" Target="slides/slide259.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63.xml"/><Relationship Id="rId379" Type="http://schemas.openxmlformats.org/officeDocument/2006/relationships/slide" Target="slides/slide301.xml"/><Relationship Id="rId7" Type="http://schemas.openxmlformats.org/officeDocument/2006/relationships/slideMaster" Target="slideMasters/slideMaster7.xml"/><Relationship Id="rId183" Type="http://schemas.openxmlformats.org/officeDocument/2006/relationships/slide" Target="slides/slide105.xml"/><Relationship Id="rId239" Type="http://schemas.openxmlformats.org/officeDocument/2006/relationships/slide" Target="slides/slide161.xml"/><Relationship Id="rId390" Type="http://schemas.openxmlformats.org/officeDocument/2006/relationships/presProps" Target="presProps.xml"/><Relationship Id="rId250" Type="http://schemas.openxmlformats.org/officeDocument/2006/relationships/slide" Target="slides/slide172.xml"/><Relationship Id="rId292" Type="http://schemas.openxmlformats.org/officeDocument/2006/relationships/slide" Target="slides/slide214.xml"/><Relationship Id="rId306" Type="http://schemas.openxmlformats.org/officeDocument/2006/relationships/slide" Target="slides/slide228.xml"/><Relationship Id="rId45" Type="http://schemas.openxmlformats.org/officeDocument/2006/relationships/slideMaster" Target="slideMasters/slideMaster45.xml"/><Relationship Id="rId87" Type="http://schemas.openxmlformats.org/officeDocument/2006/relationships/slide" Target="slides/slide9.xml"/><Relationship Id="rId110" Type="http://schemas.openxmlformats.org/officeDocument/2006/relationships/slide" Target="slides/slide32.xml"/><Relationship Id="rId348" Type="http://schemas.openxmlformats.org/officeDocument/2006/relationships/slide" Target="slides/slide270.xml"/><Relationship Id="rId152" Type="http://schemas.openxmlformats.org/officeDocument/2006/relationships/slide" Target="slides/slide74.xml"/><Relationship Id="rId194" Type="http://schemas.openxmlformats.org/officeDocument/2006/relationships/slide" Target="slides/slide116.xml"/><Relationship Id="rId208" Type="http://schemas.openxmlformats.org/officeDocument/2006/relationships/slide" Target="slides/slide130.xml"/><Relationship Id="rId261" Type="http://schemas.openxmlformats.org/officeDocument/2006/relationships/slide" Target="slides/slide183.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39.xml"/><Relationship Id="rId359" Type="http://schemas.openxmlformats.org/officeDocument/2006/relationships/slide" Target="slides/slide281.xml"/><Relationship Id="rId98" Type="http://schemas.openxmlformats.org/officeDocument/2006/relationships/slide" Target="slides/slide20.xml"/><Relationship Id="rId121" Type="http://schemas.openxmlformats.org/officeDocument/2006/relationships/slide" Target="slides/slide43.xml"/><Relationship Id="rId163" Type="http://schemas.openxmlformats.org/officeDocument/2006/relationships/slide" Target="slides/slide85.xml"/><Relationship Id="rId219" Type="http://schemas.openxmlformats.org/officeDocument/2006/relationships/slide" Target="slides/slide141.xml"/><Relationship Id="rId370" Type="http://schemas.openxmlformats.org/officeDocument/2006/relationships/slide" Target="slides/slide292.xml"/><Relationship Id="rId230" Type="http://schemas.openxmlformats.org/officeDocument/2006/relationships/slide" Target="slides/slide152.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94.xml"/><Relationship Id="rId328" Type="http://schemas.openxmlformats.org/officeDocument/2006/relationships/slide" Target="slides/slide250.xml"/><Relationship Id="rId132" Type="http://schemas.openxmlformats.org/officeDocument/2006/relationships/slide" Target="slides/slide54.xml"/><Relationship Id="rId174" Type="http://schemas.openxmlformats.org/officeDocument/2006/relationships/slide" Target="slides/slide96.xml"/><Relationship Id="rId381" Type="http://schemas.openxmlformats.org/officeDocument/2006/relationships/slide" Target="slides/slide303.xml"/><Relationship Id="rId241" Type="http://schemas.openxmlformats.org/officeDocument/2006/relationships/slide" Target="slides/slide163.xml"/><Relationship Id="rId36" Type="http://schemas.openxmlformats.org/officeDocument/2006/relationships/slideMaster" Target="slideMasters/slideMaster36.xml"/><Relationship Id="rId283" Type="http://schemas.openxmlformats.org/officeDocument/2006/relationships/slide" Target="slides/slide205.xml"/><Relationship Id="rId339" Type="http://schemas.openxmlformats.org/officeDocument/2006/relationships/slide" Target="slides/slide261.xml"/><Relationship Id="rId78" Type="http://schemas.openxmlformats.org/officeDocument/2006/relationships/slideMaster" Target="slideMasters/slideMaster78.xml"/><Relationship Id="rId101" Type="http://schemas.openxmlformats.org/officeDocument/2006/relationships/slide" Target="slides/slide23.xml"/><Relationship Id="rId143" Type="http://schemas.openxmlformats.org/officeDocument/2006/relationships/slide" Target="slides/slide65.xml"/><Relationship Id="rId185" Type="http://schemas.openxmlformats.org/officeDocument/2006/relationships/slide" Target="slides/slide107.xml"/><Relationship Id="rId350" Type="http://schemas.openxmlformats.org/officeDocument/2006/relationships/slide" Target="slides/slide272.xml"/><Relationship Id="rId9" Type="http://schemas.openxmlformats.org/officeDocument/2006/relationships/slideMaster" Target="slideMasters/slideMaster9.xml"/><Relationship Id="rId210" Type="http://schemas.openxmlformats.org/officeDocument/2006/relationships/slide" Target="slides/slide132.xml"/><Relationship Id="rId392" Type="http://schemas.openxmlformats.org/officeDocument/2006/relationships/theme" Target="theme/theme1.xml"/><Relationship Id="rId252" Type="http://schemas.openxmlformats.org/officeDocument/2006/relationships/slide" Target="slides/slide174.xml"/><Relationship Id="rId294" Type="http://schemas.openxmlformats.org/officeDocument/2006/relationships/slide" Target="slides/slide216.xml"/><Relationship Id="rId308" Type="http://schemas.openxmlformats.org/officeDocument/2006/relationships/slide" Target="slides/slide230.xml"/><Relationship Id="rId47" Type="http://schemas.openxmlformats.org/officeDocument/2006/relationships/slideMaster" Target="slideMasters/slideMaster47.xml"/><Relationship Id="rId89" Type="http://schemas.openxmlformats.org/officeDocument/2006/relationships/slide" Target="slides/slide11.xml"/><Relationship Id="rId112" Type="http://schemas.openxmlformats.org/officeDocument/2006/relationships/slide" Target="slides/slide34.xml"/><Relationship Id="rId154" Type="http://schemas.openxmlformats.org/officeDocument/2006/relationships/slide" Target="slides/slide76.xml"/><Relationship Id="rId361" Type="http://schemas.openxmlformats.org/officeDocument/2006/relationships/slide" Target="slides/slide283.xml"/><Relationship Id="rId196" Type="http://schemas.openxmlformats.org/officeDocument/2006/relationships/slide" Target="slides/slide118.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263" Type="http://schemas.openxmlformats.org/officeDocument/2006/relationships/slide" Target="slides/slide185.xml"/><Relationship Id="rId284" Type="http://schemas.openxmlformats.org/officeDocument/2006/relationships/slide" Target="slides/slide206.xml"/><Relationship Id="rId319" Type="http://schemas.openxmlformats.org/officeDocument/2006/relationships/slide" Target="slides/slide241.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330" Type="http://schemas.openxmlformats.org/officeDocument/2006/relationships/slide" Target="slides/slide252.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351" Type="http://schemas.openxmlformats.org/officeDocument/2006/relationships/slide" Target="slides/slide273.xml"/><Relationship Id="rId372" Type="http://schemas.openxmlformats.org/officeDocument/2006/relationships/slide" Target="slides/slide294.xml"/><Relationship Id="rId393" Type="http://schemas.openxmlformats.org/officeDocument/2006/relationships/tableStyles" Target="tableStyles.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slide" Target="slides/slide175.xml"/><Relationship Id="rId274" Type="http://schemas.openxmlformats.org/officeDocument/2006/relationships/slide" Target="slides/slide196.xml"/><Relationship Id="rId295" Type="http://schemas.openxmlformats.org/officeDocument/2006/relationships/slide" Target="slides/slide217.xml"/><Relationship Id="rId309" Type="http://schemas.openxmlformats.org/officeDocument/2006/relationships/slide" Target="slides/slide23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320" Type="http://schemas.openxmlformats.org/officeDocument/2006/relationships/slide" Target="slides/slide242.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341" Type="http://schemas.openxmlformats.org/officeDocument/2006/relationships/slide" Target="slides/slide263.xml"/><Relationship Id="rId362" Type="http://schemas.openxmlformats.org/officeDocument/2006/relationships/slide" Target="slides/slide284.xml"/><Relationship Id="rId383" Type="http://schemas.openxmlformats.org/officeDocument/2006/relationships/slide" Target="slides/slide305.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264" Type="http://schemas.openxmlformats.org/officeDocument/2006/relationships/slide" Target="slides/slide186.xml"/><Relationship Id="rId285"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310" Type="http://schemas.openxmlformats.org/officeDocument/2006/relationships/slide" Target="slides/slide232.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331" Type="http://schemas.openxmlformats.org/officeDocument/2006/relationships/slide" Target="slides/slide253.xml"/><Relationship Id="rId352" Type="http://schemas.openxmlformats.org/officeDocument/2006/relationships/slide" Target="slides/slide274.xml"/><Relationship Id="rId373" Type="http://schemas.openxmlformats.org/officeDocument/2006/relationships/slide" Target="slides/slide295.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275" Type="http://schemas.openxmlformats.org/officeDocument/2006/relationships/slide" Target="slides/slide197.xml"/><Relationship Id="rId296" Type="http://schemas.openxmlformats.org/officeDocument/2006/relationships/slide" Target="slides/slide218.xml"/><Relationship Id="rId300" Type="http://schemas.openxmlformats.org/officeDocument/2006/relationships/slide" Target="slides/slide222.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321" Type="http://schemas.openxmlformats.org/officeDocument/2006/relationships/slide" Target="slides/slide243.xml"/><Relationship Id="rId342" Type="http://schemas.openxmlformats.org/officeDocument/2006/relationships/slide" Target="slides/slide264.xml"/><Relationship Id="rId363" Type="http://schemas.openxmlformats.org/officeDocument/2006/relationships/slide" Target="slides/slide285.xml"/><Relationship Id="rId384" Type="http://schemas.openxmlformats.org/officeDocument/2006/relationships/slide" Target="slides/slide306.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7.xml"/><Relationship Id="rId286" Type="http://schemas.openxmlformats.org/officeDocument/2006/relationships/slide" Target="slides/slide208.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311" Type="http://schemas.openxmlformats.org/officeDocument/2006/relationships/slide" Target="slides/slide233.xml"/><Relationship Id="rId332" Type="http://schemas.openxmlformats.org/officeDocument/2006/relationships/slide" Target="slides/slide254.xml"/><Relationship Id="rId353" Type="http://schemas.openxmlformats.org/officeDocument/2006/relationships/slide" Target="slides/slide275.xml"/><Relationship Id="rId374" Type="http://schemas.openxmlformats.org/officeDocument/2006/relationships/slide" Target="slides/slide296.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7.xml"/><Relationship Id="rId276" Type="http://schemas.openxmlformats.org/officeDocument/2006/relationships/slide" Target="slides/slide198.xml"/><Relationship Id="rId297" Type="http://schemas.openxmlformats.org/officeDocument/2006/relationships/slide" Target="slides/slide219.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301" Type="http://schemas.openxmlformats.org/officeDocument/2006/relationships/slide" Target="slides/slide223.xml"/><Relationship Id="rId322" Type="http://schemas.openxmlformats.org/officeDocument/2006/relationships/slide" Target="slides/slide244.xml"/><Relationship Id="rId343" Type="http://schemas.openxmlformats.org/officeDocument/2006/relationships/slide" Target="slides/slide265.xml"/><Relationship Id="rId364" Type="http://schemas.openxmlformats.org/officeDocument/2006/relationships/slide" Target="slides/slide286.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385" Type="http://schemas.openxmlformats.org/officeDocument/2006/relationships/slide" Target="slides/slide307.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266" Type="http://schemas.openxmlformats.org/officeDocument/2006/relationships/slide" Target="slides/slide188.xml"/><Relationship Id="rId287" Type="http://schemas.openxmlformats.org/officeDocument/2006/relationships/slide" Target="slides/slide209.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312" Type="http://schemas.openxmlformats.org/officeDocument/2006/relationships/slide" Target="slides/slide234.xml"/><Relationship Id="rId333" Type="http://schemas.openxmlformats.org/officeDocument/2006/relationships/slide" Target="slides/slide255.xml"/><Relationship Id="rId354" Type="http://schemas.openxmlformats.org/officeDocument/2006/relationships/slide" Target="slides/slide276.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75" Type="http://schemas.openxmlformats.org/officeDocument/2006/relationships/slide" Target="slides/slide297.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256" Type="http://schemas.openxmlformats.org/officeDocument/2006/relationships/slide" Target="slides/slide178.xml"/><Relationship Id="rId277" Type="http://schemas.openxmlformats.org/officeDocument/2006/relationships/slide" Target="slides/slide199.xml"/><Relationship Id="rId298" Type="http://schemas.openxmlformats.org/officeDocument/2006/relationships/slide" Target="slides/slide220.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302" Type="http://schemas.openxmlformats.org/officeDocument/2006/relationships/slide" Target="slides/slide224.xml"/><Relationship Id="rId323" Type="http://schemas.openxmlformats.org/officeDocument/2006/relationships/slide" Target="slides/slide245.xml"/><Relationship Id="rId344" Type="http://schemas.openxmlformats.org/officeDocument/2006/relationships/slide" Target="slides/slide26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365" Type="http://schemas.openxmlformats.org/officeDocument/2006/relationships/slide" Target="slides/slide287.xml"/><Relationship Id="rId386" Type="http://schemas.openxmlformats.org/officeDocument/2006/relationships/slide" Target="slides/slide308.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267" Type="http://schemas.openxmlformats.org/officeDocument/2006/relationships/slide" Target="slides/slide189.xml"/><Relationship Id="rId288" Type="http://schemas.openxmlformats.org/officeDocument/2006/relationships/slide" Target="slides/slide210.xml"/><Relationship Id="rId106" Type="http://schemas.openxmlformats.org/officeDocument/2006/relationships/slide" Target="slides/slide28.xml"/><Relationship Id="rId127" Type="http://schemas.openxmlformats.org/officeDocument/2006/relationships/slide" Target="slides/slide49.xml"/><Relationship Id="rId313" Type="http://schemas.openxmlformats.org/officeDocument/2006/relationships/slide" Target="slides/slide23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334" Type="http://schemas.openxmlformats.org/officeDocument/2006/relationships/slide" Target="slides/slide256.xml"/><Relationship Id="rId355" Type="http://schemas.openxmlformats.org/officeDocument/2006/relationships/slide" Target="slides/slide277.xml"/><Relationship Id="rId376" Type="http://schemas.openxmlformats.org/officeDocument/2006/relationships/slide" Target="slides/slide298.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 Id="rId257" Type="http://schemas.openxmlformats.org/officeDocument/2006/relationships/slide" Target="slides/slide179.xml"/><Relationship Id="rId278" Type="http://schemas.openxmlformats.org/officeDocument/2006/relationships/slide" Target="slides/slide200.xml"/><Relationship Id="rId303" Type="http://schemas.openxmlformats.org/officeDocument/2006/relationships/slide" Target="slides/slide225.xml"/><Relationship Id="rId42" Type="http://schemas.openxmlformats.org/officeDocument/2006/relationships/slideMaster" Target="slideMasters/slideMaster42.xml"/><Relationship Id="rId84" Type="http://schemas.openxmlformats.org/officeDocument/2006/relationships/slide" Target="slides/slide6.xml"/><Relationship Id="rId138" Type="http://schemas.openxmlformats.org/officeDocument/2006/relationships/slide" Target="slides/slide60.xml"/><Relationship Id="rId345" Type="http://schemas.openxmlformats.org/officeDocument/2006/relationships/slide" Target="slides/slide267.xml"/><Relationship Id="rId387" Type="http://schemas.openxmlformats.org/officeDocument/2006/relationships/slide" Target="slides/slide309.xml"/><Relationship Id="rId191" Type="http://schemas.openxmlformats.org/officeDocument/2006/relationships/slide" Target="slides/slide113.xml"/><Relationship Id="rId205" Type="http://schemas.openxmlformats.org/officeDocument/2006/relationships/slide" Target="slides/slide127.xml"/><Relationship Id="rId247" Type="http://schemas.openxmlformats.org/officeDocument/2006/relationships/slide" Target="slides/slide169.xml"/><Relationship Id="rId107" Type="http://schemas.openxmlformats.org/officeDocument/2006/relationships/slide" Target="slides/slide29.xml"/><Relationship Id="rId289" Type="http://schemas.openxmlformats.org/officeDocument/2006/relationships/slide" Target="slides/slide21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1.xml"/><Relationship Id="rId314" Type="http://schemas.openxmlformats.org/officeDocument/2006/relationships/slide" Target="slides/slide236.xml"/><Relationship Id="rId356" Type="http://schemas.openxmlformats.org/officeDocument/2006/relationships/slide" Target="slides/slide278.xml"/><Relationship Id="rId95" Type="http://schemas.openxmlformats.org/officeDocument/2006/relationships/slide" Target="slides/slide17.xml"/><Relationship Id="rId160" Type="http://schemas.openxmlformats.org/officeDocument/2006/relationships/slide" Target="slides/slide82.xml"/><Relationship Id="rId216" Type="http://schemas.openxmlformats.org/officeDocument/2006/relationships/slide" Target="slides/slide138.xml"/><Relationship Id="rId258" Type="http://schemas.openxmlformats.org/officeDocument/2006/relationships/slide" Target="slides/slide1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0.xml"/><Relationship Id="rId325" Type="http://schemas.openxmlformats.org/officeDocument/2006/relationships/slide" Target="slides/slide247.xml"/><Relationship Id="rId367" Type="http://schemas.openxmlformats.org/officeDocument/2006/relationships/slide" Target="slides/slide289.xml"/><Relationship Id="rId171" Type="http://schemas.openxmlformats.org/officeDocument/2006/relationships/slide" Target="slides/slide93.xml"/><Relationship Id="rId227" Type="http://schemas.openxmlformats.org/officeDocument/2006/relationships/slide" Target="slides/slide149.xml"/><Relationship Id="rId269" Type="http://schemas.openxmlformats.org/officeDocument/2006/relationships/slide" Target="slides/slide191.xml"/><Relationship Id="rId33" Type="http://schemas.openxmlformats.org/officeDocument/2006/relationships/slideMaster" Target="slideMasters/slideMaster33.xml"/><Relationship Id="rId129" Type="http://schemas.openxmlformats.org/officeDocument/2006/relationships/slide" Target="slides/slide51.xml"/><Relationship Id="rId280" Type="http://schemas.openxmlformats.org/officeDocument/2006/relationships/slide" Target="slides/slide202.xml"/><Relationship Id="rId336" Type="http://schemas.openxmlformats.org/officeDocument/2006/relationships/slide" Target="slides/slide258.xml"/><Relationship Id="rId75" Type="http://schemas.openxmlformats.org/officeDocument/2006/relationships/slideMaster" Target="slideMasters/slideMaster75.xml"/><Relationship Id="rId140" Type="http://schemas.openxmlformats.org/officeDocument/2006/relationships/slide" Target="slides/slide62.xml"/><Relationship Id="rId182" Type="http://schemas.openxmlformats.org/officeDocument/2006/relationships/slide" Target="slides/slide104.xml"/><Relationship Id="rId378" Type="http://schemas.openxmlformats.org/officeDocument/2006/relationships/slide" Target="slides/slide300.xml"/><Relationship Id="rId6" Type="http://schemas.openxmlformats.org/officeDocument/2006/relationships/slideMaster" Target="slideMasters/slideMaster6.xml"/><Relationship Id="rId238" Type="http://schemas.openxmlformats.org/officeDocument/2006/relationships/slide" Target="slides/slide160.xml"/><Relationship Id="rId291" Type="http://schemas.openxmlformats.org/officeDocument/2006/relationships/slide" Target="slides/slide213.xml"/><Relationship Id="rId305" Type="http://schemas.openxmlformats.org/officeDocument/2006/relationships/slide" Target="slides/slide227.xml"/><Relationship Id="rId347" Type="http://schemas.openxmlformats.org/officeDocument/2006/relationships/slide" Target="slides/slide269.xml"/><Relationship Id="rId44" Type="http://schemas.openxmlformats.org/officeDocument/2006/relationships/slideMaster" Target="slideMasters/slideMaster44.xml"/><Relationship Id="rId86" Type="http://schemas.openxmlformats.org/officeDocument/2006/relationships/slide" Target="slides/slide8.xml"/><Relationship Id="rId151" Type="http://schemas.openxmlformats.org/officeDocument/2006/relationships/slide" Target="slides/slide73.xml"/><Relationship Id="rId389" Type="http://schemas.openxmlformats.org/officeDocument/2006/relationships/commentAuthors" Target="commentAuthors.xml"/><Relationship Id="rId193" Type="http://schemas.openxmlformats.org/officeDocument/2006/relationships/slide" Target="slides/slide115.xml"/><Relationship Id="rId207" Type="http://schemas.openxmlformats.org/officeDocument/2006/relationships/slide" Target="slides/slide129.xml"/><Relationship Id="rId249"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31.xml"/><Relationship Id="rId260" Type="http://schemas.openxmlformats.org/officeDocument/2006/relationships/slide" Target="slides/slide182.xml"/><Relationship Id="rId316" Type="http://schemas.openxmlformats.org/officeDocument/2006/relationships/slide" Target="slides/slide238.xml"/><Relationship Id="rId55" Type="http://schemas.openxmlformats.org/officeDocument/2006/relationships/slideMaster" Target="slideMasters/slideMaster55.xml"/><Relationship Id="rId97" Type="http://schemas.openxmlformats.org/officeDocument/2006/relationships/slide" Target="slides/slide19.xml"/><Relationship Id="rId120" Type="http://schemas.openxmlformats.org/officeDocument/2006/relationships/slide" Target="slides/slide42.xml"/><Relationship Id="rId358" Type="http://schemas.openxmlformats.org/officeDocument/2006/relationships/slide" Target="slides/slide280.xml"/><Relationship Id="rId162" Type="http://schemas.openxmlformats.org/officeDocument/2006/relationships/slide" Target="slides/slide84.xml"/><Relationship Id="rId218" Type="http://schemas.openxmlformats.org/officeDocument/2006/relationships/slide" Target="slides/slide140.xml"/><Relationship Id="rId271" Type="http://schemas.openxmlformats.org/officeDocument/2006/relationships/slide" Target="slides/slide193.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53.xml"/><Relationship Id="rId327" Type="http://schemas.openxmlformats.org/officeDocument/2006/relationships/slide" Target="slides/slide249.xml"/><Relationship Id="rId369" Type="http://schemas.openxmlformats.org/officeDocument/2006/relationships/slide" Target="slides/slide291.xml"/><Relationship Id="rId173" Type="http://schemas.openxmlformats.org/officeDocument/2006/relationships/slide" Target="slides/slide95.xml"/><Relationship Id="rId229" Type="http://schemas.openxmlformats.org/officeDocument/2006/relationships/slide" Target="slides/slide151.xml"/><Relationship Id="rId380" Type="http://schemas.openxmlformats.org/officeDocument/2006/relationships/slide" Target="slides/slide302.xml"/><Relationship Id="rId240" Type="http://schemas.openxmlformats.org/officeDocument/2006/relationships/slide" Target="slides/slide162.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 Target="slides/slide22.xml"/><Relationship Id="rId282" Type="http://schemas.openxmlformats.org/officeDocument/2006/relationships/slide" Target="slides/slide204.xml"/><Relationship Id="rId338" Type="http://schemas.openxmlformats.org/officeDocument/2006/relationships/slide" Target="slides/slide260.xml"/><Relationship Id="rId8" Type="http://schemas.openxmlformats.org/officeDocument/2006/relationships/slideMaster" Target="slideMasters/slideMaster8.xml"/><Relationship Id="rId142" Type="http://schemas.openxmlformats.org/officeDocument/2006/relationships/slide" Target="slides/slide64.xml"/><Relationship Id="rId184" Type="http://schemas.openxmlformats.org/officeDocument/2006/relationships/slide" Target="slides/slide106.xml"/><Relationship Id="rId391" Type="http://schemas.openxmlformats.org/officeDocument/2006/relationships/viewProps" Target="viewProps.xml"/><Relationship Id="rId251" Type="http://schemas.openxmlformats.org/officeDocument/2006/relationships/slide" Target="slides/slide173.xml"/><Relationship Id="rId46" Type="http://schemas.openxmlformats.org/officeDocument/2006/relationships/slideMaster" Target="slideMasters/slideMaster46.xml"/><Relationship Id="rId293" Type="http://schemas.openxmlformats.org/officeDocument/2006/relationships/slide" Target="slides/slide215.xml"/><Relationship Id="rId307" Type="http://schemas.openxmlformats.org/officeDocument/2006/relationships/slide" Target="slides/slide229.xml"/><Relationship Id="rId349" Type="http://schemas.openxmlformats.org/officeDocument/2006/relationships/slide" Target="slides/slide271.xml"/><Relationship Id="rId88" Type="http://schemas.openxmlformats.org/officeDocument/2006/relationships/slide" Target="slides/slide10.xml"/><Relationship Id="rId111" Type="http://schemas.openxmlformats.org/officeDocument/2006/relationships/slide" Target="slides/slide33.xml"/><Relationship Id="rId153" Type="http://schemas.openxmlformats.org/officeDocument/2006/relationships/slide" Target="slides/slide75.xml"/><Relationship Id="rId195" Type="http://schemas.openxmlformats.org/officeDocument/2006/relationships/slide" Target="slides/slide117.xml"/><Relationship Id="rId209" Type="http://schemas.openxmlformats.org/officeDocument/2006/relationships/slide" Target="slides/slide131.xml"/><Relationship Id="rId360" Type="http://schemas.openxmlformats.org/officeDocument/2006/relationships/slide" Target="slides/slide282.xml"/><Relationship Id="rId220" Type="http://schemas.openxmlformats.org/officeDocument/2006/relationships/slide" Target="slides/slide142.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84.xml"/><Relationship Id="rId318" Type="http://schemas.openxmlformats.org/officeDocument/2006/relationships/slide" Target="slides/slide240.xml"/><Relationship Id="rId99" Type="http://schemas.openxmlformats.org/officeDocument/2006/relationships/slide" Target="slides/slide21.xml"/><Relationship Id="rId122" Type="http://schemas.openxmlformats.org/officeDocument/2006/relationships/slide" Target="slides/slide44.xml"/><Relationship Id="rId164" Type="http://schemas.openxmlformats.org/officeDocument/2006/relationships/slide" Target="slides/slide86.xml"/><Relationship Id="rId371" Type="http://schemas.openxmlformats.org/officeDocument/2006/relationships/slide" Target="slides/slide293.xml"/><Relationship Id="rId26" Type="http://schemas.openxmlformats.org/officeDocument/2006/relationships/slideMaster" Target="slideMasters/slideMaster26.xml"/><Relationship Id="rId231" Type="http://schemas.openxmlformats.org/officeDocument/2006/relationships/slide" Target="slides/slide153.xml"/><Relationship Id="rId273" Type="http://schemas.openxmlformats.org/officeDocument/2006/relationships/slide" Target="slides/slide195.xml"/><Relationship Id="rId329" Type="http://schemas.openxmlformats.org/officeDocument/2006/relationships/slide" Target="slides/slide251.xml"/><Relationship Id="rId68" Type="http://schemas.openxmlformats.org/officeDocument/2006/relationships/slideMaster" Target="slideMasters/slideMaster68.xml"/><Relationship Id="rId133" Type="http://schemas.openxmlformats.org/officeDocument/2006/relationships/slide" Target="slides/slide55.xml"/><Relationship Id="rId175" Type="http://schemas.openxmlformats.org/officeDocument/2006/relationships/slide" Target="slides/slide97.xml"/><Relationship Id="rId340" Type="http://schemas.openxmlformats.org/officeDocument/2006/relationships/slide" Target="slides/slide262.xml"/><Relationship Id="rId200" Type="http://schemas.openxmlformats.org/officeDocument/2006/relationships/slide" Target="slides/slide122.xml"/><Relationship Id="rId382" Type="http://schemas.openxmlformats.org/officeDocument/2006/relationships/slide" Target="slides/slide30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9-06T00:13:33.748" idx="2">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19"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09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6021"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602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l">
              <a:defRPr sz="1200">
                <a:latin typeface="Times New Roman" pitchFamily="-112" charset="0"/>
                <a:ea typeface="+mn-ea"/>
                <a:cs typeface="+mn-cs"/>
              </a:defRPr>
            </a:lvl1pPr>
          </a:lstStyle>
          <a:p>
            <a:pPr>
              <a:defRPr/>
            </a:pPr>
            <a:endParaRPr lang="en-US"/>
          </a:p>
        </p:txBody>
      </p:sp>
      <p:sp>
        <p:nvSpPr>
          <p:cNvPr id="8602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E214180-5406-EF4C-AD35-7EED0A3F4350}" type="slidenum">
              <a:rPr lang="en-US"/>
              <a:pPr>
                <a:defRPr/>
              </a:pPr>
              <a:t>‹#›</a:t>
            </a:fld>
            <a:endParaRPr lang="en-US"/>
          </a:p>
        </p:txBody>
      </p:sp>
    </p:spTree>
    <p:extLst>
      <p:ext uri="{BB962C8B-B14F-4D97-AF65-F5344CB8AC3E}">
        <p14:creationId xmlns:p14="http://schemas.microsoft.com/office/powerpoint/2010/main" val="20073934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0" charset="0"/>
        <a:ea typeface="ＭＳ Ｐゴシック" pitchFamily="-108" charset="-128"/>
        <a:cs typeface="ＭＳ Ｐゴシック" pitchFamily="-108" charset="-128"/>
      </a:defRPr>
    </a:lvl1pPr>
    <a:lvl2pPr marL="456686"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2pPr>
    <a:lvl3pPr marL="913370"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3pPr>
    <a:lvl4pPr marL="1370051"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4pPr>
    <a:lvl5pPr marL="1826739" algn="l" rtl="0" eaLnBrk="0" fontAlgn="base" hangingPunct="0">
      <a:spcBef>
        <a:spcPct val="30000"/>
      </a:spcBef>
      <a:spcAft>
        <a:spcPct val="0"/>
      </a:spcAft>
      <a:defRPr sz="1200" kern="1200">
        <a:solidFill>
          <a:schemeClr val="tx1"/>
        </a:solidFill>
        <a:latin typeface="Times New Roman" pitchFamily="-110" charset="0"/>
        <a:ea typeface="ＭＳ Ｐゴシック" pitchFamily="-110" charset="-128"/>
        <a:cs typeface="+mn-cs"/>
      </a:defRPr>
    </a:lvl5pPr>
    <a:lvl6pPr marL="2283420" algn="l" defTabSz="456686" rtl="0" eaLnBrk="1" latinLnBrk="0" hangingPunct="1">
      <a:defRPr sz="1200" kern="1200">
        <a:solidFill>
          <a:schemeClr val="tx1"/>
        </a:solidFill>
        <a:latin typeface="+mn-lt"/>
        <a:ea typeface="+mn-ea"/>
        <a:cs typeface="+mn-cs"/>
      </a:defRPr>
    </a:lvl6pPr>
    <a:lvl7pPr marL="2740100" algn="l" defTabSz="456686" rtl="0" eaLnBrk="1" latinLnBrk="0" hangingPunct="1">
      <a:defRPr sz="1200" kern="1200">
        <a:solidFill>
          <a:schemeClr val="tx1"/>
        </a:solidFill>
        <a:latin typeface="+mn-lt"/>
        <a:ea typeface="+mn-ea"/>
        <a:cs typeface="+mn-cs"/>
      </a:defRPr>
    </a:lvl7pPr>
    <a:lvl8pPr marL="3196784" algn="l" defTabSz="456686" rtl="0" eaLnBrk="1" latinLnBrk="0" hangingPunct="1">
      <a:defRPr sz="1200" kern="1200">
        <a:solidFill>
          <a:schemeClr val="tx1"/>
        </a:solidFill>
        <a:latin typeface="+mn-lt"/>
        <a:ea typeface="+mn-ea"/>
        <a:cs typeface="+mn-cs"/>
      </a:defRPr>
    </a:lvl8pPr>
    <a:lvl9pPr marL="3653466" algn="l" defTabSz="4566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27110-ABE0-BF74-19B5-50CA87B76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E9C53-F65A-C3B5-3C65-2F20F0786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9005B2-C898-A9B5-4EEC-FD488413C8C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82DD8407-E2CB-FAA6-BB04-6554364F3234}"/>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45168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We open up his book and see…</a:t>
            </a:r>
            <a:endParaRPr lang="en-US" dirty="0"/>
          </a:p>
        </p:txBody>
      </p:sp>
    </p:spTree>
    <p:extLst>
      <p:ext uri="{BB962C8B-B14F-4D97-AF65-F5344CB8AC3E}">
        <p14:creationId xmlns:p14="http://schemas.microsoft.com/office/powerpoint/2010/main" val="33571372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Jesus had fully trained the disciples for three years and they were ready to go—or at least they thought so (</a:t>
            </a:r>
            <a:r>
              <a:rPr lang="ar-SA" b="1" dirty="0">
                <a:cs typeface="Arial" panose="020B0604020202020204" pitchFamily="34" charset="0"/>
              </a:rPr>
              <a:t>أعمال الرسل</a:t>
            </a:r>
            <a:r>
              <a:rPr lang="en-US" dirty="0"/>
              <a:t>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Theophilus believed in the risen Jesus</a:t>
            </a:r>
            <a:r>
              <a:rPr lang="en-US" dirty="0">
                <a:effectLst/>
              </a:rPr>
              <a:t> </a:t>
            </a:r>
            <a:endParaRPr lang="en-US" dirty="0"/>
          </a:p>
        </p:txBody>
      </p:sp>
    </p:spTree>
    <p:extLst>
      <p:ext uri="{BB962C8B-B14F-4D97-AF65-F5344CB8AC3E}">
        <p14:creationId xmlns:p14="http://schemas.microsoft.com/office/powerpoint/2010/main" val="35157146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0" kern="1200" dirty="0">
                <a:solidFill>
                  <a:schemeClr val="tx1"/>
                </a:solidFill>
                <a:effectLst/>
                <a:latin typeface="Times New Roman" pitchFamily="-110" charset="0"/>
                <a:ea typeface="ＭＳ Ｐゴシック" pitchFamily="-108" charset="-128"/>
                <a:cs typeface="ＭＳ Ｐゴシック" pitchFamily="-108" charset="-128"/>
              </a:rPr>
              <a:t>يمجد</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الله عندما نشاركه مع من لا يعرفوه</a:t>
            </a:r>
            <a:r>
              <a:rPr lang="ar-SA" sz="1200" kern="1200" baseline="0" dirty="0">
                <a:solidFill>
                  <a:schemeClr val="tx1"/>
                </a:solidFill>
                <a:effectLst/>
                <a:latin typeface="Times New Roman" pitchFamily="-110" charset="0"/>
                <a:ea typeface="ＭＳ Ｐゴシック" pitchFamily="-108" charset="-128"/>
                <a:cs typeface="ＭＳ Ｐゴシック" pitchFamily="-108" charset="-128"/>
              </a:rPr>
              <a:t> </a:t>
            </a:r>
            <a:r>
              <a:rPr lang="ar-SA" sz="1200" kern="1200" dirty="0">
                <a:solidFill>
                  <a:schemeClr val="tx1"/>
                </a:solidFill>
                <a:effectLst/>
                <a:latin typeface="Times New Roman" pitchFamily="-110" charset="0"/>
                <a:ea typeface="ＭＳ Ｐゴシック" pitchFamily="-108" charset="-128"/>
                <a:cs typeface="ＭＳ Ｐゴシック" pitchFamily="-108" charset="-128"/>
              </a:rPr>
              <a:t>. </a:t>
            </a:r>
          </a:p>
        </p:txBody>
      </p:sp>
    </p:spTree>
    <p:extLst>
      <p:ext uri="{BB962C8B-B14F-4D97-AF65-F5344CB8AC3E}">
        <p14:creationId xmlns:p14="http://schemas.microsoft.com/office/powerpoint/2010/main" val="35810822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dirty="0"/>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190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OS-31-Obadiah-142</a:t>
            </a:r>
          </a:p>
          <a:p>
            <a:r>
              <a:rPr lang="en-US" b="1"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dirty="0">
                <a:solidFill>
                  <a:schemeClr val="tx1"/>
                </a:solidFill>
                <a:effectLst/>
                <a:latin typeface="+mn-lt"/>
                <a:ea typeface="+mn-ea"/>
                <a:cs typeface="+mn-cs"/>
              </a:rPr>
              <a:t>It will be ruled by Messiah where Israel will have prominence over the entire world that will follow the Lord.</a:t>
            </a:r>
          </a:p>
          <a:p>
            <a:pPr eaLnBrk="1" hangingPunct="1"/>
            <a:r>
              <a:rPr lang="en-US" sz="1200" kern="1200" dirty="0">
                <a:solidFill>
                  <a:schemeClr val="tx1"/>
                </a:solidFill>
                <a:effectLst/>
                <a:latin typeface="+mn-lt"/>
                <a:ea typeface="+mn-ea"/>
                <a:cs typeface="+mn-cs"/>
              </a:rPr>
              <a:t>________</a:t>
            </a:r>
          </a:p>
          <a:p>
            <a:pPr eaLnBrk="1" hangingPunct="1"/>
            <a:r>
              <a:rPr lang="en-US" dirty="0"/>
              <a:t>NS-01-Matt1-14-slide 113</a:t>
            </a:r>
          </a:p>
          <a:p>
            <a:pPr eaLnBrk="1" hangingPunct="1"/>
            <a:r>
              <a:rPr lang="en-US" dirty="0"/>
              <a:t>NS-01-Matt15-28-slide 85</a:t>
            </a:r>
          </a:p>
          <a:p>
            <a:pPr eaLnBrk="1" hangingPunct="1"/>
            <a:r>
              <a:rPr lang="en-US" dirty="0"/>
              <a:t>NS-05-Acts1-2-slide 191</a:t>
            </a:r>
          </a:p>
          <a:p>
            <a:pPr eaLnBrk="1" hangingPunct="1"/>
            <a:endParaRPr lang="en-US" dirty="0"/>
          </a:p>
        </p:txBody>
      </p:sp>
    </p:spTree>
    <p:extLst>
      <p:ext uri="{BB962C8B-B14F-4D97-AF65-F5344CB8AC3E}">
        <p14:creationId xmlns:p14="http://schemas.microsoft.com/office/powerpoint/2010/main" val="204606472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UN even has the kingdom text of Isa 1.</a:t>
            </a:r>
            <a:r>
              <a:rPr lang="en-US"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193</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193</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dirty="0">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told them to wait for the Spirit’s power (1:4-5).</a:t>
            </a:r>
          </a:p>
          <a:p>
            <a:r>
              <a:rPr lang="en-US" dirty="0"/>
              <a:t>In other words, don’t go ahead of the Spirit.</a:t>
            </a:r>
          </a:p>
          <a:p>
            <a:r>
              <a:rPr lang="en-US" dirty="0"/>
              <a:t>God’s best gift to the disciples would be the Spirit’s indwelling (1:4-5).</a:t>
            </a:r>
          </a:p>
          <a:p>
            <a:r>
              <a:rPr lang="en-US" dirty="0"/>
              <a:t>What does it mean to be “baptized with the Holy Spirit” (5)? </a:t>
            </a:r>
          </a:p>
          <a:p>
            <a:r>
              <a:rPr lang="en-US" dirty="0"/>
              <a:t>This is not the baptism of the Spirit (never noted in the Bible)—nor the baptism by the Spirit (as Jesus is the agent).</a:t>
            </a:r>
          </a:p>
          <a:p>
            <a:r>
              <a:rPr lang="en-US" dirty="0"/>
              <a:t>Instead, Jesus would place them into the body of Christ with the Spirit entering their lives forever.</a:t>
            </a:r>
          </a:p>
          <a:p>
            <a:endParaRPr lang="en-US" dirty="0"/>
          </a:p>
        </p:txBody>
      </p:sp>
    </p:spTree>
    <p:extLst>
      <p:ext uri="{BB962C8B-B14F-4D97-AF65-F5344CB8AC3E}">
        <p14:creationId xmlns:p14="http://schemas.microsoft.com/office/powerpoint/2010/main" val="13889016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John Stott noted, “We do not need to wait for the Holy Spirit to come: he came on the day of Pentecost. He has never left the church.” We will see this in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2 next week. Wow! His best gift now is his presence in our bodies!</a:t>
            </a:r>
            <a:endParaRPr lang="en-US" dirty="0"/>
          </a:p>
        </p:txBody>
      </p:sp>
    </p:spTree>
    <p:extLst>
      <p:ext uri="{BB962C8B-B14F-4D97-AF65-F5344CB8AC3E}">
        <p14:creationId xmlns:p14="http://schemas.microsoft.com/office/powerpoint/2010/main" val="159160265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Let’s see from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1 two ways they were to actively wait in the Spirit. This will teach us </a:t>
            </a:r>
            <a:r>
              <a:rPr lang="en-US" sz="1200" i="1" kern="1200" dirty="0">
                <a:solidFill>
                  <a:schemeClr val="tx1"/>
                </a:solidFill>
                <a:effectLst/>
                <a:latin typeface="+mn-lt"/>
                <a:ea typeface="+mn-ea"/>
                <a:cs typeface="+mn-cs"/>
              </a:rPr>
              <a:t>two ways to wait</a:t>
            </a:r>
            <a:r>
              <a:rPr lang="en-US" sz="1200" kern="1200" dirty="0">
                <a:solidFill>
                  <a:schemeClr val="tx1"/>
                </a:solidFill>
                <a:effectLst/>
                <a:latin typeface="+mn-lt"/>
                <a:ea typeface="+mn-ea"/>
                <a:cs typeface="+mn-cs"/>
              </a:rPr>
              <a:t> today. How can you wait for God’s timing in your life?</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1569947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1 provides two habits of godly waiting  for us.</a:t>
            </a:r>
          </a:p>
          <a:p>
            <a:r>
              <a:rPr lang="en-US" sz="1200" kern="1200" dirty="0">
                <a:solidFill>
                  <a:schemeClr val="tx1"/>
                </a:solidFill>
                <a:effectLst/>
                <a:latin typeface="+mn-lt"/>
                <a:ea typeface="+mn-ea"/>
                <a:cs typeface="+mn-cs"/>
              </a:rPr>
              <a:t>(So how can you wait expectantly in the Spirit? First…)</a:t>
            </a:r>
          </a:p>
          <a:p>
            <a:r>
              <a:rPr lang="en-US" sz="1200" kern="1200" dirty="0">
                <a:solidFill>
                  <a:schemeClr val="tx1"/>
                </a:solidFill>
                <a:effectLst/>
                <a:latin typeface="+mn-lt"/>
                <a:ea typeface="+mn-ea"/>
                <a:cs typeface="+mn-cs"/>
              </a:rPr>
              <a:t>•  While you wait, witness (1:6-11). </a:t>
            </a:r>
          </a:p>
        </p:txBody>
      </p:sp>
    </p:spTree>
    <p:extLst>
      <p:ext uri="{BB962C8B-B14F-4D97-AF65-F5344CB8AC3E}">
        <p14:creationId xmlns:p14="http://schemas.microsoft.com/office/powerpoint/2010/main" val="31504478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dirty="0"/>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لقد وعد بأننا سنشهد في النهاية في آخر مكان</a:t>
            </a:r>
            <a:r>
              <a:rPr lang="ar-SA" b="1" baseline="0" dirty="0">
                <a:latin typeface="Arial" panose="020B0604020202020204" pitchFamily="34" charset="0"/>
                <a:cs typeface="Arial" panose="020B0604020202020204" pitchFamily="34" charset="0"/>
              </a:rPr>
              <a:t> لم تصل له بشارة </a:t>
            </a:r>
            <a:r>
              <a:rPr lang="ar-SA" b="1" baseline="0" dirty="0" err="1">
                <a:latin typeface="Arial" panose="020B0604020202020204" pitchFamily="34" charset="0"/>
                <a:cs typeface="Arial" panose="020B0604020202020204" pitchFamily="34" charset="0"/>
              </a:rPr>
              <a:t>الأنجيل</a:t>
            </a:r>
            <a:r>
              <a:rPr lang="ar-SA" b="1" baseline="0"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على الأرض.</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140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Why do the disciples ask about a kingdom restored to Israel (6)?</a:t>
            </a:r>
          </a:p>
          <a:p>
            <a:r>
              <a:rPr lang="en-US" dirty="0"/>
              <a:t>They knew from many OT texts that Messiah would rule over Israel—and they knew that Jesus was that Messiah—so they reasoned that the now resurrected Jesus would restore that kingdom. </a:t>
            </a:r>
          </a:p>
          <a:p>
            <a:r>
              <a:rPr lang="en-US" dirty="0"/>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dirty="0"/>
          </a:p>
          <a:p>
            <a:r>
              <a:rPr lang="en-US" dirty="0"/>
              <a:t>_______</a:t>
            </a:r>
          </a:p>
          <a:p>
            <a:endParaRPr lang="en-US" dirty="0"/>
          </a:p>
          <a:p>
            <a:r>
              <a:rPr lang="en-US" dirty="0"/>
              <a:t>Stanley D. Toussaint, “Acts,” in The Bible Knowledge Commentary: An Exposition of the Scriptures, ed. J. F. Walvoord and R. B. Zuck, vol. 2 (Wheaton, IL: Victor Books, 1985), 354.</a:t>
            </a:r>
          </a:p>
          <a:p>
            <a:endParaRPr lang="en-US" dirty="0"/>
          </a:p>
        </p:txBody>
      </p:sp>
    </p:spTree>
    <p:extLst>
      <p:ext uri="{BB962C8B-B14F-4D97-AF65-F5344CB8AC3E}">
        <p14:creationId xmlns:p14="http://schemas.microsoft.com/office/powerpoint/2010/main" val="907161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How does Jesus correct their understanding of Israel’s restoration (7)?</a:t>
            </a:r>
          </a:p>
          <a:p>
            <a:r>
              <a:rPr lang="en-US" dirty="0"/>
              <a:t>Does Jesus say that they had the wrong idea about the kingdom? </a:t>
            </a:r>
          </a:p>
          <a:p>
            <a:r>
              <a:rPr lang="en-US" dirty="0"/>
              <a:t>Does Jesus say, “Oh, you stiff-necked and dull disciples? When are you going to see that my kingdom is not a political one. It’s spiritual only!”</a:t>
            </a:r>
          </a:p>
          <a:p>
            <a:r>
              <a:rPr lang="en-US" dirty="0"/>
              <a:t>But he doesn’t say that it is only spiritual. He affirms their understanding of what the kingdom is. He just corrects the timing of that kingdom. It wasn’t going to happen then but only when the Father determines. They just needed to wait.</a:t>
            </a:r>
          </a:p>
          <a:p>
            <a:r>
              <a:rPr lang="en-US" dirty="0"/>
              <a:t>But in verse 8 he tells them what to do until the kingdom for Israel arrives: WITNESS!</a:t>
            </a:r>
          </a:p>
          <a:p>
            <a:endParaRPr lang="en-US" dirty="0"/>
          </a:p>
        </p:txBody>
      </p:sp>
    </p:spTree>
    <p:extLst>
      <p:ext uri="{BB962C8B-B14F-4D97-AF65-F5344CB8AC3E}">
        <p14:creationId xmlns:p14="http://schemas.microsoft.com/office/powerpoint/2010/main" val="13466654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dirty="0"/>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7481281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dirty="0">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Wiersbe</a:t>
            </a:r>
            <a:r>
              <a:rPr lang="en-US" dirty="0">
                <a:effectLst/>
              </a:rPr>
              <a:t> notes, “’Witness’ is a key word in the Book of </a:t>
            </a:r>
            <a:r>
              <a:rPr lang="ar-SA" b="1" dirty="0">
                <a:effectLst/>
                <a:cs typeface="Arial" panose="020B0604020202020204" pitchFamily="34" charset="0"/>
              </a:rPr>
              <a:t>أعمال الرسل</a:t>
            </a:r>
            <a:r>
              <a:rPr lang="en-US" dirty="0">
                <a:effectLst/>
              </a:rPr>
              <a:t> and is used twenty-nine times as either a verb or a noun. A witness is somebody who tells what he has seen and heard (</a:t>
            </a:r>
            <a:r>
              <a:rPr lang="ar-SA" b="1" dirty="0">
                <a:effectLst/>
                <a:cs typeface="Arial" panose="020B0604020202020204" pitchFamily="34" charset="0"/>
              </a:rPr>
              <a:t>أعمال الرسل</a:t>
            </a:r>
            <a:r>
              <a:rPr lang="en-US" dirty="0">
                <a:effectLst/>
              </a:rPr>
              <a:t>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dirty="0">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dirty="0">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endParaRPr lang="en-US" dirty="0"/>
          </a:p>
        </p:txBody>
      </p:sp>
    </p:spTree>
    <p:extLst>
      <p:ext uri="{BB962C8B-B14F-4D97-AF65-F5344CB8AC3E}">
        <p14:creationId xmlns:p14="http://schemas.microsoft.com/office/powerpoint/2010/main" val="23457602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“After saying this…</a:t>
            </a:r>
          </a:p>
          <a:p>
            <a:endParaRPr lang="en-US" dirty="0"/>
          </a:p>
        </p:txBody>
      </p:sp>
    </p:spTree>
    <p:extLst>
      <p:ext uri="{BB962C8B-B14F-4D97-AF65-F5344CB8AC3E}">
        <p14:creationId xmlns:p14="http://schemas.microsoft.com/office/powerpoint/2010/main" val="4038301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mn-lt"/>
                <a:ea typeface="+mn-ea"/>
                <a:cs typeface="+mn-cs"/>
              </a:rPr>
              <a:t>he was taken up into a cloud while they were watching…</a:t>
            </a:r>
            <a:endParaRPr lang="en-US" dirty="0"/>
          </a:p>
        </p:txBody>
      </p:sp>
    </p:spTree>
    <p:extLst>
      <p:ext uri="{BB962C8B-B14F-4D97-AF65-F5344CB8AC3E}">
        <p14:creationId xmlns:p14="http://schemas.microsoft.com/office/powerpoint/2010/main" val="25155484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dirty="0"/>
              <a:t>…</a:t>
            </a:r>
            <a:r>
              <a:rPr lang="en-US" sz="1200" kern="1200" dirty="0">
                <a:solidFill>
                  <a:schemeClr val="tx1"/>
                </a:solidFill>
                <a:effectLst/>
                <a:latin typeface="+mn-lt"/>
                <a:ea typeface="+mn-ea"/>
                <a:cs typeface="+mn-cs"/>
              </a:rPr>
              <a:t> and they could no longer see him” (1:9 NLT).</a:t>
            </a:r>
            <a:endParaRPr lang="en-US" dirty="0"/>
          </a:p>
        </p:txBody>
      </p:sp>
    </p:spTree>
    <p:extLst>
      <p:ext uri="{BB962C8B-B14F-4D97-AF65-F5344CB8AC3E}">
        <p14:creationId xmlns:p14="http://schemas.microsoft.com/office/powerpoint/2010/main" val="115520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افعل ما قصده الرب لك حتى يمتد حكمه إلى الجميع خلال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935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latin typeface="Arial" panose="020B0604020202020204" pitchFamily="34" charset="0"/>
                <a:cs typeface="Arial" panose="020B0604020202020204" pitchFamily="34" charset="0"/>
              </a:rPr>
              <a:t>God began the Church right at home for the first believers (</a:t>
            </a:r>
            <a:r>
              <a:rPr lang="ar-SA" b="1" dirty="0">
                <a:latin typeface="Arial" panose="020B0604020202020204" pitchFamily="34" charset="0"/>
                <a:cs typeface="Arial" panose="020B0604020202020204" pitchFamily="34" charset="0"/>
              </a:rPr>
              <a:t>أعمال الرسل</a:t>
            </a:r>
            <a:r>
              <a:rPr lang="en-US" b="1" dirty="0">
                <a:latin typeface="Arial" panose="020B0604020202020204" pitchFamily="34" charset="0"/>
                <a:cs typeface="Arial" panose="020B0604020202020204" pitchFamily="34" charset="0"/>
              </a:rPr>
              <a:t> 1–2).</a:t>
            </a:r>
          </a:p>
          <a:p>
            <a:r>
              <a:rPr lang="en-US" b="1" dirty="0">
                <a:latin typeface="Arial" panose="020B0604020202020204" pitchFamily="34" charset="0"/>
                <a:cs typeface="Arial" panose="020B0604020202020204" pitchFamily="34" charset="0"/>
              </a:rPr>
              <a:t>He prepared Jews to first reach Jews (</a:t>
            </a:r>
            <a:r>
              <a:rPr lang="ar-SA" b="1" dirty="0">
                <a:latin typeface="Arial" panose="020B0604020202020204" pitchFamily="34" charset="0"/>
                <a:cs typeface="Arial" panose="020B0604020202020204" pitchFamily="34" charset="0"/>
              </a:rPr>
              <a:t>أعمال الرسل</a:t>
            </a:r>
            <a:r>
              <a:rPr lang="en-US" b="1" dirty="0">
                <a:latin typeface="Arial" panose="020B0604020202020204" pitchFamily="34" charset="0"/>
                <a:cs typeface="Arial" panose="020B0604020202020204" pitchFamily="34" charset="0"/>
              </a:rPr>
              <a:t> 1).</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30DE8C-8068-D944-8CAA-D36624C0C28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sz="1200" kern="1200" dirty="0">
                <a:solidFill>
                  <a:schemeClr val="tx1"/>
                </a:solidFill>
                <a:effectLst/>
                <a:latin typeface="+mn-lt"/>
                <a:ea typeface="+mn-ea"/>
                <a:cs typeface="+mn-cs"/>
              </a:rPr>
              <a:t>“Men of Galilee,” they said, “why are you standing here staring into heaven? Jesus has been taken from you into heaven, but someday he will return from heaven in the same way you saw him go!”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1:11 NLT).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is the significance of Jesus ascending (9-11; cf. Toussaint, BKC)? </a:t>
            </a:r>
          </a:p>
          <a:p>
            <a:r>
              <a:rPr lang="en-US" sz="1200" kern="1200" dirty="0">
                <a:solidFill>
                  <a:schemeClr val="tx1"/>
                </a:solidFill>
                <a:effectLst/>
                <a:latin typeface="+mn-lt"/>
                <a:ea typeface="+mn-ea"/>
                <a:cs typeface="+mn-cs"/>
              </a:rPr>
              <a:t>This ended the ministry of Jesus on earth.</a:t>
            </a:r>
          </a:p>
          <a:p>
            <a:r>
              <a:rPr lang="en-US" sz="1200" kern="1200" dirty="0">
                <a:solidFill>
                  <a:schemeClr val="tx1"/>
                </a:solidFill>
                <a:effectLst/>
                <a:latin typeface="+mn-lt"/>
                <a:ea typeface="+mn-ea"/>
                <a:cs typeface="+mn-cs"/>
              </a:rPr>
              <a:t>This began the ministry of Jesus in heaven at God’s right hand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2:33–36; 5:30–31; Heb. 1:3; 8:1; 12:2).</a:t>
            </a:r>
          </a:p>
          <a:p>
            <a:r>
              <a:rPr lang="en-US" sz="1200" kern="1200" dirty="0">
                <a:solidFill>
                  <a:schemeClr val="tx1"/>
                </a:solidFill>
                <a:effectLst/>
                <a:latin typeface="+mn-lt"/>
                <a:ea typeface="+mn-ea"/>
                <a:cs typeface="+mn-cs"/>
              </a:rPr>
              <a:t>This continued the ministry of Jesus through his disciples.</a:t>
            </a:r>
          </a:p>
          <a:p>
            <a:r>
              <a:rPr lang="en-US" sz="1200" kern="1200" dirty="0">
                <a:solidFill>
                  <a:schemeClr val="tx1"/>
                </a:solidFill>
                <a:effectLst/>
                <a:latin typeface="+mn-lt"/>
                <a:ea typeface="+mn-ea"/>
                <a:cs typeface="+mn-cs"/>
              </a:rPr>
              <a:t>This fulfilled the promise of Jesus to leave so the Comforter could come (stay tuned for that in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2).</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______</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Stanley D. Toussaint,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in The Bible Knowledge Commentary: An Exposition of the Scriptures, ed. J. F. Walvoord and R. B. Zuck, vol. 2 (Wheaton, IL: Victor Books, 1985), 354.</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222589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are you testifying to what Jesus has done for you while you wait for his return?</a:t>
            </a:r>
          </a:p>
          <a:p>
            <a:r>
              <a:rPr lang="en-US" dirty="0">
                <a:cs typeface="ＭＳ Ｐゴシック" charset="0"/>
              </a:rPr>
              <a:t>Do you talk to people about Christ?</a:t>
            </a:r>
          </a:p>
          <a:p>
            <a:r>
              <a:rPr lang="en-US" dirty="0">
                <a:cs typeface="ＭＳ Ｐゴシック" charset="0"/>
              </a:rPr>
              <a:t>Don’t just wait without a gait. Keep walking and witnessing. </a:t>
            </a:r>
          </a:p>
          <a:p>
            <a:r>
              <a:rPr lang="en-US" dirty="0">
                <a:cs typeface="ＭＳ Ｐゴシック" charset="0"/>
              </a:rPr>
              <a:t>Besides witnessing, what is the other way to wait expectantly?)</a:t>
            </a:r>
          </a:p>
          <a:p>
            <a:r>
              <a:rPr lang="en-US" dirty="0">
                <a:cs typeface="ＭＳ Ｐゴシック" charset="0"/>
              </a:rPr>
              <a:t>• While you wait, pray (1:12-26).</a:t>
            </a:r>
          </a:p>
          <a:p>
            <a:r>
              <a:rPr lang="en-US" dirty="0">
                <a:cs typeface="ＭＳ Ｐゴシック" charset="0"/>
              </a:rPr>
              <a:t>[Don’t be paralyzed by inaction—be prayerful with action.]</a:t>
            </a:r>
          </a:p>
          <a:p>
            <a:endParaRPr lang="en-US" dirty="0">
              <a:cs typeface="ＭＳ Ｐゴシック" charset="0"/>
            </a:endParaRPr>
          </a:p>
        </p:txBody>
      </p:sp>
    </p:spTree>
    <p:extLst>
      <p:ext uri="{BB962C8B-B14F-4D97-AF65-F5344CB8AC3E}">
        <p14:creationId xmlns:p14="http://schemas.microsoft.com/office/powerpoint/2010/main" val="213731701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believers gathered to pray for their ministry (1:12-14).</a:t>
            </a:r>
          </a:p>
          <a:p>
            <a:r>
              <a:rPr lang="en-US" dirty="0"/>
              <a:t>Like them, we also meet in an Upper Room!</a:t>
            </a:r>
          </a:p>
        </p:txBody>
      </p:sp>
    </p:spTree>
    <p:extLst>
      <p:ext uri="{BB962C8B-B14F-4D97-AF65-F5344CB8AC3E}">
        <p14:creationId xmlns:p14="http://schemas.microsoft.com/office/powerpoint/2010/main" val="36597994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Is the prayer of the disciples an example for us to follow (12)? Why not? Next week in </a:t>
            </a:r>
            <a:r>
              <a:rPr lang="ar-SA" dirty="0"/>
              <a:t>أعمال الرسل</a:t>
            </a:r>
            <a:r>
              <a:rPr lang="en-US" dirty="0"/>
              <a:t> 2 we will see the amazing result!</a:t>
            </a:r>
          </a:p>
          <a:p>
            <a:endParaRPr lang="en-US" dirty="0"/>
          </a:p>
        </p:txBody>
      </p:sp>
    </p:spTree>
    <p:extLst>
      <p:ext uri="{BB962C8B-B14F-4D97-AF65-F5344CB8AC3E}">
        <p14:creationId xmlns:p14="http://schemas.microsoft.com/office/powerpoint/2010/main" val="147581245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95734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14D556FE-43CB-FE41-8242-19285ACB6EAF}"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6546378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Peter followed God’s leading to replace Judas with Matthias (1:15-26).</a:t>
            </a:r>
            <a:r>
              <a:rPr lang="en-US" dirty="0">
                <a:effectLst/>
              </a:rPr>
              <a:t> </a:t>
            </a:r>
          </a:p>
          <a:p>
            <a:r>
              <a:rPr lang="en-US" dirty="0"/>
              <a:t>Did the disciples do the right thing by replacing Judas (12-26)? </a:t>
            </a:r>
          </a:p>
          <a:p>
            <a:r>
              <a:rPr lang="en-US" dirty="0"/>
              <a:t>The text strongly implies that it was proper, as Jesus said that the rule over Israel would need the 12 apostles (Matt 19:28). Paul saw himself as distinct from this group and it is an argument from silence to say that we never hear of Matthias again, as we only hear of Peter and James again!</a:t>
            </a:r>
          </a:p>
          <a:p>
            <a:r>
              <a:rPr lang="en-US" dirty="0"/>
              <a:t>But </a:t>
            </a:r>
            <a:r>
              <a:rPr lang="ar-SA" dirty="0"/>
              <a:t>أعمال الرسل</a:t>
            </a:r>
            <a:r>
              <a:rPr lang="en-US" dirty="0"/>
              <a:t> never records other disciples ever being replaced as they died off.</a:t>
            </a:r>
          </a:p>
          <a:p>
            <a:endParaRPr lang="en-US" dirty="0"/>
          </a:p>
        </p:txBody>
      </p:sp>
    </p:spTree>
    <p:extLst>
      <p:ext uri="{BB962C8B-B14F-4D97-AF65-F5344CB8AC3E}">
        <p14:creationId xmlns:p14="http://schemas.microsoft.com/office/powerpoint/2010/main" val="229570650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Was the casting of lots an indication that we should make decisions in the same way (26)? </a:t>
            </a:r>
          </a:p>
        </p:txBody>
      </p:sp>
    </p:spTree>
    <p:extLst>
      <p:ext uri="{BB962C8B-B14F-4D97-AF65-F5344CB8AC3E}">
        <p14:creationId xmlns:p14="http://schemas.microsoft.com/office/powerpoint/2010/main" val="33043962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only describes what they did rather than telling us what we should do as we do not see it practiced again or ever commanded. </a:t>
            </a:r>
          </a:p>
          <a:p>
            <a:r>
              <a:rPr lang="en-US" dirty="0"/>
              <a:t>Maybe the fact that Matthias is never heard about again shows this practice was not significant.</a:t>
            </a:r>
          </a:p>
          <a:p>
            <a:endParaRPr lang="en-US" dirty="0"/>
          </a:p>
        </p:txBody>
      </p:sp>
    </p:spTree>
    <p:extLst>
      <p:ext uri="{BB962C8B-B14F-4D97-AF65-F5344CB8AC3E}">
        <p14:creationId xmlns:p14="http://schemas.microsoft.com/office/powerpoint/2010/main" val="27744208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does active waiting in prayer look like for you?</a:t>
            </a:r>
          </a:p>
          <a:p>
            <a:r>
              <a:rPr lang="en-US" dirty="0">
                <a:cs typeface="ＭＳ Ｐゴシック" charset="0"/>
              </a:rPr>
              <a:t>What have you given up praying for? Why?</a:t>
            </a:r>
          </a:p>
          <a:p>
            <a:r>
              <a:rPr lang="en-US" dirty="0">
                <a:cs typeface="ＭＳ Ｐゴシック" charset="0"/>
              </a:rPr>
              <a:t>God moved me to wait in prayer for my step-father, who was probably the most resistant person I have known. Talk about waiting! I prayed for him for 47 years until in 2020 he finally trusted Christ with me the last time I saw him—just three months before he faced God.</a:t>
            </a:r>
          </a:p>
          <a:p>
            <a:endParaRPr lang="en-US" dirty="0">
              <a:cs typeface="ＭＳ Ｐゴシック" charset="0"/>
            </a:endParaRPr>
          </a:p>
        </p:txBody>
      </p:sp>
    </p:spTree>
    <p:extLst>
      <p:ext uri="{BB962C8B-B14F-4D97-AF65-F5344CB8AC3E}">
        <p14:creationId xmlns:p14="http://schemas.microsoft.com/office/powerpoint/2010/main" val="27299979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back to our original question: How can you wait expectantly in the Spirit?)</a:t>
            </a:r>
          </a:p>
          <a:p>
            <a:endParaRPr lang="en-US" dirty="0">
              <a:cs typeface="ＭＳ Ｐゴシック" charset="0"/>
            </a:endParaRPr>
          </a:p>
        </p:txBody>
      </p:sp>
    </p:spTree>
    <p:extLst>
      <p:ext uri="{BB962C8B-B14F-4D97-AF65-F5344CB8AC3E}">
        <p14:creationId xmlns:p14="http://schemas.microsoft.com/office/powerpoint/2010/main" val="136427438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Put wait in your gait!</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810323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8944D-064C-0493-C3BD-1781159FCDED}"/>
            </a:ext>
          </a:extLst>
        </p:cNvPr>
        <p:cNvGrpSpPr/>
        <p:nvPr/>
      </p:nvGrpSpPr>
      <p:grpSpPr>
        <a:xfrm>
          <a:off x="0" y="0"/>
          <a:ext cx="0" cy="0"/>
          <a:chOff x="0" y="0"/>
          <a:chExt cx="0" cy="0"/>
        </a:xfrm>
      </p:grpSpPr>
      <p:sp>
        <p:nvSpPr>
          <p:cNvPr id="162817" name="Rectangle 7">
            <a:extLst>
              <a:ext uri="{FF2B5EF4-FFF2-40B4-BE49-F238E27FC236}">
                <a16:creationId xmlns:a16="http://schemas.microsoft.com/office/drawing/2014/main" id="{EE8CAF50-1A29-720E-853C-1DEADE54A86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a:extLst>
              <a:ext uri="{FF2B5EF4-FFF2-40B4-BE49-F238E27FC236}">
                <a16:creationId xmlns:a16="http://schemas.microsoft.com/office/drawing/2014/main" id="{4B18DF8E-18B7-1D77-D3EC-C73B908425EE}"/>
              </a:ext>
            </a:extLst>
          </p:cNvPr>
          <p:cNvSpPr>
            <a:spLocks noGrp="1" noRot="1" noChangeAspect="1" noChangeArrowheads="1"/>
          </p:cNvSpPr>
          <p:nvPr>
            <p:ph type="sldImg"/>
          </p:nvPr>
        </p:nvSpPr>
        <p:spPr>
          <a:solidFill>
            <a:srgbClr val="FFFFFF"/>
          </a:solidFill>
          <a:ln/>
        </p:spPr>
      </p:sp>
      <p:sp>
        <p:nvSpPr>
          <p:cNvPr id="162819" name="Rectangle 1027">
            <a:extLst>
              <a:ext uri="{FF2B5EF4-FFF2-40B4-BE49-F238E27FC236}">
                <a16:creationId xmlns:a16="http://schemas.microsoft.com/office/drawing/2014/main" id="{F6FF24D6-BAD2-97ED-45D9-1D759468B7B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are you testifying to what Jesus has done for you while you wait for his return?</a:t>
            </a:r>
          </a:p>
          <a:p>
            <a:r>
              <a:rPr lang="en-US" dirty="0">
                <a:cs typeface="ＭＳ Ｐゴシック" charset="0"/>
              </a:rPr>
              <a:t>Do you talk to people about Christ?</a:t>
            </a:r>
          </a:p>
          <a:p>
            <a:r>
              <a:rPr lang="en-US" dirty="0">
                <a:cs typeface="ＭＳ Ｐゴシック" charset="0"/>
              </a:rPr>
              <a:t>Don’t just wait without a gait. Keep walking and witnessing. </a:t>
            </a:r>
          </a:p>
          <a:p>
            <a:r>
              <a:rPr lang="en-US" dirty="0">
                <a:cs typeface="ＭＳ Ｐゴシック" charset="0"/>
              </a:rPr>
              <a:t>Besides witnessing, what is the other way to wait expectantly?)</a:t>
            </a:r>
          </a:p>
          <a:p>
            <a:r>
              <a:rPr lang="en-US" dirty="0">
                <a:cs typeface="ＭＳ Ｐゴシック" charset="0"/>
              </a:rPr>
              <a:t>• While you wait, pray (1:12-26).</a:t>
            </a:r>
          </a:p>
          <a:p>
            <a:r>
              <a:rPr lang="en-US" dirty="0">
                <a:cs typeface="ＭＳ Ｐゴシック" charset="0"/>
              </a:rPr>
              <a:t>[Don’t be paralyzed by inaction—be prayerful with action.]</a:t>
            </a:r>
          </a:p>
          <a:p>
            <a:endParaRPr lang="en-US" dirty="0">
              <a:cs typeface="ＭＳ Ｐゴシック" charset="0"/>
            </a:endParaRPr>
          </a:p>
        </p:txBody>
      </p:sp>
    </p:spTree>
    <p:extLst>
      <p:ext uri="{BB962C8B-B14F-4D97-AF65-F5344CB8AC3E}">
        <p14:creationId xmlns:p14="http://schemas.microsoft.com/office/powerpoint/2010/main" val="258725618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21857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8979111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91484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21</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A298F9-C455-DB44-9C4A-4E679FFA7C7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231925835"/>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232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The Spirit then gathered them to start the Church (</a:t>
            </a:r>
            <a:r>
              <a:rPr lang="ar-S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أعمال الرسل</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2).</a:t>
            </a:r>
            <a:endParaRPr lang="en-SG" sz="1200" b="1"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233</a:t>
            </a:fld>
            <a:endParaRPr lang="en-US"/>
          </a:p>
        </p:txBody>
      </p:sp>
    </p:spTree>
    <p:extLst>
      <p:ext uri="{BB962C8B-B14F-4D97-AF65-F5344CB8AC3E}">
        <p14:creationId xmlns:p14="http://schemas.microsoft.com/office/powerpoint/2010/main" val="244257478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7677912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BIG: </a:t>
            </a:r>
            <a:r>
              <a:rPr lang="en-US" sz="1200" kern="1200" dirty="0">
                <a:solidFill>
                  <a:schemeClr val="tx1"/>
                </a:solidFill>
                <a:effectLst/>
                <a:latin typeface="+mn-lt"/>
                <a:ea typeface="+mn-ea"/>
                <a:cs typeface="+mn-cs"/>
              </a:rPr>
              <a:t>(Someone said that if you tell others your dream for your life and they don’t laugh, then it isn’t big enough!)</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502618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xfrm>
            <a:off x="8702578" y="6581001"/>
            <a:ext cx="44142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8B0E3E-4C19-1E4E-BB60-77CA9253717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Repentance will bring restoration in a church: God wants our church to really trust him</a:t>
            </a:r>
            <a:r>
              <a:rPr kumimoji="1" lang="en-SG"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a:t>
            </a:r>
          </a:p>
          <a:p>
            <a:pPr eaLnBrk="1" hangingPunct="1"/>
            <a:r>
              <a:rPr lang="en-SG" b="1" dirty="0">
                <a:latin typeface="Arial" panose="020B0604020202020204" pitchFamily="34" charset="0"/>
                <a:ea typeface="ＭＳ Ｐゴシック" charset="0"/>
                <a:cs typeface="Arial" panose="020B0604020202020204" pitchFamily="34" charset="0"/>
              </a:rPr>
              <a:t>We still don’t see our need for him as we don’t see our need to pray.</a:t>
            </a:r>
          </a:p>
          <a:p>
            <a:pPr eaLnBrk="1" hangingPunct="1"/>
            <a:r>
              <a:rPr lang="en-SG" b="1" dirty="0">
                <a:latin typeface="Arial" panose="020B0604020202020204" pitchFamily="34" charset="0"/>
                <a:ea typeface="ＭＳ Ｐゴシック" charset="0"/>
                <a:cs typeface="Arial" panose="020B0604020202020204" pitchFamily="34" charset="0"/>
              </a:rPr>
              <a:t>We also need to be involved in his work: missions, teaching, accountability groups, finances, etc. </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b="1" dirty="0">
                <a:latin typeface="Arial" panose="020B0604020202020204" pitchFamily="34" charset="0"/>
                <a:ea typeface="ＭＳ Ｐゴシック" charset="0"/>
                <a:cs typeface="Arial" panose="020B0604020202020204" pitchFamily="34" charset="0"/>
              </a:rPr>
              <a:t>——————————</a:t>
            </a:r>
          </a:p>
          <a:p>
            <a:pPr eaLnBrk="1" hangingPunct="1"/>
            <a:r>
              <a:rPr lang="en-US" b="1" dirty="0">
                <a:latin typeface="Arial" panose="020B0604020202020204" pitchFamily="34" charset="0"/>
                <a:ea typeface="ＭＳ Ｐゴシック" charset="0"/>
                <a:cs typeface="Arial" panose="020B0604020202020204" pitchFamily="34" charset="0"/>
              </a:rPr>
              <a:t>BE-05-Deut-82</a:t>
            </a:r>
          </a:p>
          <a:p>
            <a:pPr eaLnBrk="1" hangingPunct="1"/>
            <a:r>
              <a:rPr lang="en-US" b="1" dirty="0">
                <a:latin typeface="Arial" panose="020B0604020202020204" pitchFamily="34" charset="0"/>
                <a:ea typeface="ＭＳ Ｐゴシック" charset="0"/>
                <a:cs typeface="ＭＳ Ｐゴシック" charset="0"/>
              </a:rPr>
              <a:t>OP-05-Deut-71</a:t>
            </a:r>
          </a:p>
          <a:p>
            <a:pPr eaLnBrk="1" hangingPunct="1"/>
            <a:r>
              <a:rPr lang="en-US" b="1" dirty="0">
                <a:latin typeface="Arial" panose="020B0604020202020204" pitchFamily="34" charset="0"/>
                <a:ea typeface="ＭＳ Ｐゴシック" charset="0"/>
                <a:cs typeface="ＭＳ Ｐゴシック" charset="0"/>
              </a:rPr>
              <a:t>OS-05-Deut-237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OS-29-Joel-128</a:t>
            </a:r>
          </a:p>
          <a:p>
            <a:pPr eaLnBrk="1" hangingPunct="1"/>
            <a:endParaRPr lang="en-US" b="1" dirty="0">
              <a:latin typeface="Arial" panose="020B0604020202020204" pitchFamily="34" charset="0"/>
              <a:ea typeface="ＭＳ Ｐゴシック" charset="0"/>
              <a:cs typeface="ＭＳ Ｐゴシック" charset="0"/>
            </a:endParaRPr>
          </a:p>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EE306-FD74-8A1E-C327-9AB73D49F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017BA-271F-79DE-25AD-30F6FC214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F0BF6-B439-125F-E193-A657994E105B}"/>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a:extLst>
              <a:ext uri="{FF2B5EF4-FFF2-40B4-BE49-F238E27FC236}">
                <a16:creationId xmlns:a16="http://schemas.microsoft.com/office/drawing/2014/main" id="{A24A6F98-2749-0254-4A4D-EE5F01F58DDA}"/>
              </a:ext>
            </a:extLst>
          </p:cNvPr>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41985490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3617918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602169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Acts 1, we saw that Jesus told his followers to wait in Jerusalem for the Spirit. The early believers met together in prayer and expectation for God to work.  Does that not make sense to wait for the Spirit?</a:t>
            </a:r>
          </a:p>
          <a:p>
            <a:endParaRPr lang="en-US" dirty="0"/>
          </a:p>
        </p:txBody>
      </p:sp>
    </p:spTree>
    <p:extLst>
      <p:ext uri="{BB962C8B-B14F-4D97-AF65-F5344CB8AC3E}">
        <p14:creationId xmlns:p14="http://schemas.microsoft.com/office/powerpoint/2010/main" val="529658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B0038D-F65F-6D4D-B63B-BC2A7ED7CF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 reasons can we find in Acts 2 to live in constant dependence upon the Holy Spirit?</a:t>
            </a:r>
          </a:p>
          <a:p>
            <a:endParaRPr lang="en-US" dirty="0"/>
          </a:p>
        </p:txBody>
      </p:sp>
    </p:spTree>
    <p:extLst>
      <p:ext uri="{BB962C8B-B14F-4D97-AF65-F5344CB8AC3E}">
        <p14:creationId xmlns:p14="http://schemas.microsoft.com/office/powerpoint/2010/main" val="38720604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God uses his Holy Spirit to resolve the problem of the confusion of languages of Genesis 11.</a:t>
            </a:r>
          </a:p>
          <a:p>
            <a:endParaRPr lang="en-US" dirty="0"/>
          </a:p>
        </p:txBody>
      </p:sp>
    </p:spTree>
    <p:extLst>
      <p:ext uri="{BB962C8B-B14F-4D97-AF65-F5344CB8AC3E}">
        <p14:creationId xmlns:p14="http://schemas.microsoft.com/office/powerpoint/2010/main" val="396829067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CE3ACD-B4F1-1F48-AADD-CA71D6D54FF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0E154C4-F5DA-4344-B446-6CD40DC57F0A}"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78815-260C-B445-9903-1ADCA3057748}" type="slidenum">
              <a:rPr kumimoji="0" lang="en-US" sz="1200" b="1"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1" u="none" strike="noStrike" kern="1200" cap="none" spc="0" normalizeH="0" baseline="0" noProof="0" dirty="0">
              <a:ln>
                <a:noFill/>
              </a:ln>
              <a:solidFill>
                <a:prstClr val="black"/>
              </a:solidFill>
              <a:effectLst/>
              <a:uLnTx/>
              <a:uFillTx/>
              <a:latin typeface="Calibri" charset="0"/>
              <a:ea typeface="ＭＳ Ｐゴシック" charset="0"/>
              <a:cs typeface="Arial" panose="020B0604020202020204" pitchFamily="34"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39909" name="Rectangle 3"/>
          <p:cNvSpPr>
            <a:spLocks noGrp="1" noChangeArrowheads="1"/>
          </p:cNvSpPr>
          <p:nvPr>
            <p:ph type="body" idx="1"/>
          </p:nvPr>
        </p:nvSpPr>
        <p:spPr/>
        <p:txBody>
          <a:bodyPr/>
          <a:lstStyle/>
          <a:p>
            <a:pPr eaLnBrk="1" hangingPunct="1">
              <a:spcBef>
                <a:spcPct val="0"/>
              </a:spcBef>
              <a:defRPr/>
            </a:pPr>
            <a:r>
              <a:rPr lang="en-US" dirty="0">
                <a:cs typeface="+mn-cs"/>
              </a:rPr>
              <a:t>Our confusion of languages stems from the city of Babylon where people proudly sought to reach God by their own efforts. God judged them by giving them different languages.</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C31A7-2A83-6F4B-B55E-E985FE524764}"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4100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1005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Created: September 2005.</a:t>
            </a:r>
          </a:p>
        </p:txBody>
      </p:sp>
    </p:spTree>
    <p:extLst>
      <p:ext uri="{BB962C8B-B14F-4D97-AF65-F5344CB8AC3E}">
        <p14:creationId xmlns:p14="http://schemas.microsoft.com/office/powerpoint/2010/main" val="529826075"/>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F9744-3822-8442-83A9-7D64A983D58C}"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3410" name="Rectangle 2"/>
          <p:cNvSpPr>
            <a:spLocks noGrp="1" noRot="1" noChangeAspect="1" noChangeArrowheads="1" noTextEdit="1"/>
          </p:cNvSpPr>
          <p:nvPr>
            <p:ph type="sldImg"/>
          </p:nvPr>
        </p:nvSpPr>
        <p:spPr>
          <a:solidFill>
            <a:srgbClr val="FFFFFF"/>
          </a:solidFill>
          <a:ln/>
        </p:spPr>
      </p:sp>
      <p:sp>
        <p:nvSpPr>
          <p:cNvPr id="273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635EF0-4599-7242-A947-64BC1C5664DA}"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
        <p:nvSpPr>
          <p:cNvPr id="32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92B5E1-84BB-D84E-A6B1-1A271CA53D69}" type="slidenum">
              <a:rPr kumimoji="0" lang="en-US" sz="1200" b="1"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61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322584-7319-2047-A78D-E28EF838DF15}" type="slidenum">
              <a:rPr kumimoji="0" lang="en-US" sz="1200" b="1" u="none" strike="noStrike" kern="1200" cap="none" spc="0" normalizeH="0" baseline="0" noProof="0" smtClean="0">
                <a:ln>
                  <a:noFill/>
                </a:ln>
                <a:solidFill>
                  <a:prstClr val="black"/>
                </a:solidFill>
                <a:effectLst/>
                <a:uLnTx/>
                <a:uFillTx/>
                <a:latin typeface="Calibri"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sz="1200" b="1" u="none" strike="noStrike" kern="1200" cap="none" spc="0" normalizeH="0" baseline="0" noProof="0" dirty="0">
              <a:ln>
                <a:noFill/>
              </a:ln>
              <a:solidFill>
                <a:prstClr val="black"/>
              </a:solidFill>
              <a:effectLst/>
              <a:uLnTx/>
              <a:uFillTx/>
              <a:latin typeface="Calibri" charset="0"/>
              <a:ea typeface="ＭＳ Ｐゴシック" charset="0"/>
              <a:cs typeface="Arial" panose="020B0604020202020204" pitchFamily="34" charset="0"/>
            </a:endParaRPr>
          </a:p>
        </p:txBody>
      </p:sp>
      <p:sp>
        <p:nvSpPr>
          <p:cNvPr id="329011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90117" name="Rectangle 3"/>
          <p:cNvSpPr>
            <a:spLocks noGrp="1" noChangeArrowheads="1"/>
          </p:cNvSpPr>
          <p:nvPr>
            <p:ph type="body" idx="1"/>
          </p:nvPr>
        </p:nvSpPr>
        <p:spPr/>
        <p:txBody>
          <a:bodyPr/>
          <a:lstStyle/>
          <a:p>
            <a:pPr eaLnBrk="1" hangingPunct="1">
              <a:spcBef>
                <a:spcPct val="0"/>
              </a:spcBef>
              <a:defRPr/>
            </a:pPr>
            <a:r>
              <a:rPr lang="en-US">
                <a:cs typeface="+mn-cs"/>
              </a:rPr>
              <a:t>They lost their understanding of God, so God caused them to lose their understanding of each other.</a:t>
            </a:r>
          </a:p>
        </p:txBody>
      </p:sp>
    </p:spTree>
    <p:extLst>
      <p:ext uri="{BB962C8B-B14F-4D97-AF65-F5344CB8AC3E}">
        <p14:creationId xmlns:p14="http://schemas.microsoft.com/office/powerpoint/2010/main" val="385067366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FBEBD15-09A0-B747-8872-413330BE143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B316BC-2CD8-DD49-802E-A7CA4AA84B2C}"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32964"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extLst>
      <p:ext uri="{BB962C8B-B14F-4D97-AF65-F5344CB8AC3E}">
        <p14:creationId xmlns:p14="http://schemas.microsoft.com/office/powerpoint/2010/main" val="211831215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9BB44F-A7DD-0E4A-8E13-383BF1CD6FA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41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4E628E4-72EC-814A-AF12-D1A78955B0C7}"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14223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22339" name="Rectangle 3"/>
          <p:cNvSpPr>
            <a:spLocks noGrp="1" noChangeArrowheads="1"/>
          </p:cNvSpPr>
          <p:nvPr>
            <p:ph type="body" idx="1"/>
          </p:nvPr>
        </p:nvSpPr>
        <p:spPr/>
        <p:txBody>
          <a:bodyPr/>
          <a:lstStyle/>
          <a:p>
            <a:pPr eaLnBrk="1" hangingPunct="1">
              <a:defRPr/>
            </a:pPr>
            <a:endParaRPr lang="en-US" dirty="0">
              <a:cs typeface="+mn-cs"/>
            </a:endParaRPr>
          </a:p>
        </p:txBody>
      </p:sp>
    </p:spTree>
    <p:extLst>
      <p:ext uri="{BB962C8B-B14F-4D97-AF65-F5344CB8AC3E}">
        <p14:creationId xmlns:p14="http://schemas.microsoft.com/office/powerpoint/2010/main" val="268076857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A83AEE-31D1-3744-A300-7C649C1DE57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3890" name="Rectangle 2"/>
          <p:cNvSpPr>
            <a:spLocks noGrp="1" noRot="1" noChangeAspect="1" noChangeArrowheads="1"/>
          </p:cNvSpPr>
          <p:nvPr>
            <p:ph type="sldImg"/>
          </p:nvPr>
        </p:nvSpPr>
        <p:spPr>
          <a:xfrm>
            <a:off x="1143000" y="685800"/>
            <a:ext cx="4572000" cy="3429000"/>
          </a:xfrm>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God spread the Jews throughout the Roman Empire and beyond. They were bilingual, speaking the tongues of their lands as well as knowing Aramaic. The Lord gave Jews three pilgrimage feasts when they were to appear before him in Jerusalem, so Jews from all over the place traveled each spring to Israel's capital.</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2022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C73A91-9883-2E47-B354-CDA0F19CAC45}" type="slidenum">
              <a:rPr lang="en-US" sz="1200">
                <a:solidFill>
                  <a:srgbClr val="000000"/>
                </a:solidFill>
              </a:rPr>
              <a:pPr eaLnBrk="1" hangingPunct="1"/>
              <a:t>23</a:t>
            </a:fld>
            <a:endParaRPr lang="en-US" sz="1200">
              <a:solidFill>
                <a:srgbClr val="000000"/>
              </a:solidFill>
            </a:endParaRPr>
          </a:p>
        </p:txBody>
      </p:sp>
      <p:sp>
        <p:nvSpPr>
          <p:cNvPr id="442370" name="Rectangle 2"/>
          <p:cNvSpPr>
            <a:spLocks noGrp="1" noRot="1" noChangeAspect="1" noChangeArrowheads="1" noTextEdit="1"/>
          </p:cNvSpPr>
          <p:nvPr>
            <p:ph type="sldImg"/>
          </p:nvPr>
        </p:nvSpPr>
        <p:spPr>
          <a:xfrm>
            <a:off x="1143000" y="685800"/>
            <a:ext cx="4572000" cy="3429000"/>
          </a:xfrm>
          <a:ln/>
        </p:spPr>
      </p:sp>
      <p:sp>
        <p:nvSpPr>
          <p:cNvPr id="4423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353821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2884311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966526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Rot="1" noChangeAspect="1" noChangeArrowheads="1" noTextEdit="1"/>
          </p:cNvSpPr>
          <p:nvPr>
            <p:ph type="sldImg"/>
          </p:nvPr>
        </p:nvSpPr>
        <p:spPr>
          <a:solidFill>
            <a:srgbClr val="FFFFFF"/>
          </a:solidFill>
          <a:ln/>
        </p:spPr>
      </p:sp>
      <p:sp>
        <p:nvSpPr>
          <p:cNvPr id="29901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SA" dirty="0">
                <a:latin typeface="Times New Roman" charset="0"/>
                <a:ea typeface="ＭＳ Ｐゴシック" charset="0"/>
                <a:cs typeface="ＭＳ Ｐゴシック" charset="0"/>
              </a:rPr>
              <a:t>بلغ عدد اليهود في روما 40000 نسمة في عهد أغسطس (30 ق. م - 14 ميلادي)، لذلك كان هؤلاء أقلية كبيرة. لا نعرف حقًا من الذي بدأ بالفعل الكنيسة في روما، لكن من المحتمل أن بعض هؤلاء من اليهود الذين عادوا إلى روما بعد حلول الروح القدس في يوم الخمسين في أورشليم. وهؤلاء بدورهم قادوا الأمم إلى الإيمان أيضًا. </a:t>
            </a:r>
            <a:endParaRPr lang="en-US" dirty="0">
              <a:latin typeface="Times New Roman" charset="0"/>
              <a:ea typeface="ＭＳ Ｐゴシック" charset="0"/>
              <a:cs typeface="ＭＳ Ｐゴシック" charset="0"/>
            </a:endParaRPr>
          </a:p>
          <a:p>
            <a:pPr algn="r" rtl="1" eaLnBrk="1" hangingPunct="1"/>
            <a:r>
              <a:rPr lang="en-US" dirty="0">
                <a:latin typeface="Times New Roman" charset="0"/>
                <a:ea typeface="ＭＳ Ｐゴシック" charset="0"/>
                <a:cs typeface="ＭＳ Ｐゴシック" charset="0"/>
              </a:rPr>
              <a:t>______________</a:t>
            </a:r>
          </a:p>
          <a:p>
            <a:pPr algn="r" rtl="1" eaLnBrk="1" hangingPunct="1"/>
            <a:r>
              <a:rPr lang="en-US" dirty="0">
                <a:latin typeface="Times New Roman" charset="0"/>
                <a:ea typeface="ＭＳ Ｐゴシック" charset="0"/>
                <a:cs typeface="ＭＳ Ｐゴシック" charset="0"/>
              </a:rPr>
              <a:t>ES-25-Shared Land Theology—27</a:t>
            </a:r>
          </a:p>
          <a:p>
            <a:pPr algn="r" rtl="1" eaLnBrk="1" hangingPunct="1"/>
            <a:r>
              <a:rPr lang="en-US" dirty="0">
                <a:latin typeface="Times New Roman" charset="0"/>
                <a:ea typeface="ＭＳ Ｐゴシック" charset="0"/>
                <a:cs typeface="ＭＳ Ｐゴシック" charset="0"/>
              </a:rPr>
              <a:t>NS-05-Acts1-2—257</a:t>
            </a:r>
          </a:p>
          <a:p>
            <a:pPr algn="r" rtl="1" eaLnBrk="1" hangingPunct="1"/>
            <a:endParaRPr lang="en-US" dirty="0">
              <a:latin typeface="Times New Roman" charset="0"/>
              <a:ea typeface="ＭＳ Ｐゴシック" charset="0"/>
              <a:cs typeface="ＭＳ Ｐゴシック" charset="0"/>
            </a:endParaRPr>
          </a:p>
          <a:p>
            <a:pPr algn="r" rtl="1" eaLnBrk="1" hangingPunct="1"/>
            <a:endParaRPr lang="en-US" dirty="0">
              <a:latin typeface="Times New Roman" charset="0"/>
              <a:ea typeface="ＭＳ Ｐゴシック" charset="0"/>
              <a:cs typeface="ＭＳ Ｐゴシック" charset="0"/>
            </a:endParaRPr>
          </a:p>
          <a:p>
            <a:pPr algn="r" rtl="1"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1180281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early church received the Spirit in a variety of ways in Acts—sometimes before and sometimes after salvation. The common element was that speaking in tongues validated the gospel message for Jews as is promised in 1 Corinthians 14:21-22. The pattern of group reception did not repeat itself after Acts since all believers now have the Spirit at salvation (1 Cor 12:13). Each time that a new group received the Spirit, they also had the accompanying sign of speaking in other languages. </a:t>
            </a:r>
          </a:p>
          <a:p>
            <a:r>
              <a:rPr lang="en-US" dirty="0"/>
              <a:t>______________</a:t>
            </a:r>
          </a:p>
          <a:p>
            <a:r>
              <a:rPr lang="en-US" dirty="0"/>
              <a:t>HS-04-Indwelling-47</a:t>
            </a:r>
          </a:p>
          <a:p>
            <a:r>
              <a:rPr lang="en-US" dirty="0"/>
              <a:t>NS-05-Acts1-2—slide 50, 258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40BB4E-3581-2448-BDB1-A1662EF740E7}"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33507" name="Rectangle 2"/>
          <p:cNvSpPr>
            <a:spLocks noGrp="1" noRot="1" noChangeAspect="1" noChangeArrowheads="1" noTextEdit="1"/>
          </p:cNvSpPr>
          <p:nvPr>
            <p:ph type="sldImg"/>
          </p:nvPr>
        </p:nvSpPr>
        <p:spPr>
          <a:ln/>
        </p:spPr>
      </p:sp>
      <p:sp>
        <p:nvSpPr>
          <p:cNvPr id="5335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Interpretation-80</a:t>
            </a:r>
          </a:p>
          <a:p>
            <a:pPr eaLnBrk="1" hangingPunct="1"/>
            <a:r>
              <a:rPr lang="en-US" dirty="0">
                <a:latin typeface="Times New Roman" charset="0"/>
                <a:ea typeface="ＭＳ Ｐゴシック" charset="0"/>
                <a:cs typeface="ＭＳ Ｐゴシック" charset="0"/>
              </a:rPr>
              <a:t>NS-05-Acts1-2—slide 259</a:t>
            </a:r>
          </a:p>
          <a:p>
            <a:pPr eaLnBrk="1" hangingPunct="1"/>
            <a:r>
              <a:rPr lang="en-US" dirty="0">
                <a:latin typeface="Times New Roman" charset="0"/>
                <a:ea typeface="ＭＳ Ｐゴシック" charset="0"/>
                <a:cs typeface="ＭＳ Ｐゴシック" charset="0"/>
              </a:rPr>
              <a:t>NS-06-1Cor10-16—slide 292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A2DB6F-B25F-0B43-8FC6-23F55496491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259</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35555" name="Rectangle 2"/>
          <p:cNvSpPr>
            <a:spLocks noGrp="1" noRot="1" noChangeAspect="1" noChangeArrowheads="1" noTextEdit="1"/>
          </p:cNvSpPr>
          <p:nvPr>
            <p:ph type="sldImg"/>
          </p:nvPr>
        </p:nvSpPr>
        <p:spPr>
          <a:ln/>
        </p:spPr>
      </p:sp>
      <p:sp>
        <p:nvSpPr>
          <p:cNvPr id="5355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Both similarities and differences exist between these two signs from God.</a:t>
            </a:r>
          </a:p>
          <a:p>
            <a:pPr eaLnBrk="1" hangingPunct="1"/>
            <a:r>
              <a:rPr lang="en-US" dirty="0">
                <a:latin typeface="Times New Roman" charset="0"/>
                <a:ea typeface="ＭＳ Ｐゴシック" charset="0"/>
                <a:cs typeface="ＭＳ Ｐゴシック" charset="0"/>
              </a:rPr>
              <a:t>_______________</a:t>
            </a:r>
          </a:p>
          <a:p>
            <a:pPr eaLnBrk="1" hangingPunct="1"/>
            <a:r>
              <a:rPr lang="en-US" dirty="0">
                <a:latin typeface="Times New Roman" charset="0"/>
                <a:ea typeface="ＭＳ Ｐゴシック" charset="0"/>
                <a:cs typeface="ＭＳ Ｐゴシック" charset="0"/>
              </a:rPr>
              <a:t>BS-16-Principles of Interpretation-81</a:t>
            </a:r>
          </a:p>
          <a:p>
            <a:pPr eaLnBrk="1" hangingPunct="1"/>
            <a:r>
              <a:rPr lang="en-US" dirty="0">
                <a:latin typeface="Times New Roman" charset="0"/>
                <a:ea typeface="ＭＳ Ｐゴシック" charset="0"/>
                <a:cs typeface="ＭＳ Ｐゴシック" charset="0"/>
              </a:rPr>
              <a:t>NS-05-Acts1-2—slide 260</a:t>
            </a:r>
          </a:p>
          <a:p>
            <a:pPr eaLnBrk="1" hangingPunct="1"/>
            <a:r>
              <a:rPr lang="en-US" dirty="0">
                <a:latin typeface="Times New Roman" charset="0"/>
                <a:ea typeface="ＭＳ Ｐゴシック" charset="0"/>
                <a:cs typeface="ＭＳ Ｐゴシック" charset="0"/>
              </a:rPr>
              <a:t>NS-06-1Cor10-16—slide 293</a:t>
            </a: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CF9E9B-EB05-6041-ACB4-B43083C28A1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5D86B-4277-3148-9405-55214B26A51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24</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F949C8-C840-1343-8EBD-4224D2F0BBC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xfrm>
            <a:off x="1143000" y="685800"/>
            <a:ext cx="4572000" cy="3429000"/>
          </a:xfrm>
          <a:solidFill>
            <a:srgbClr val="FFFFFF"/>
          </a:solidFill>
          <a:ln/>
        </p:spPr>
      </p:sp>
      <p:sp>
        <p:nvSpPr>
          <p:cNvPr id="29593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0" dirty="0">
                <a:latin typeface="Arial" panose="020B0604020202020204" pitchFamily="34" charset="0"/>
                <a:ea typeface="ＭＳ Ｐゴシック" charset="0"/>
                <a:cs typeface="Arial" panose="020B0604020202020204" pitchFamily="34" charset="0"/>
              </a:rPr>
              <a:t>Warren Wiersbe notes, “Why did God do this? For one thing, Pentecost was a reversal of the judgment at the Tower of Babel when God confused man’s language (Gen. 11:1–9). </a:t>
            </a:r>
          </a:p>
          <a:p>
            <a:pPr eaLnBrk="1" hangingPunct="1"/>
            <a:r>
              <a:rPr lang="en-US" b="0" dirty="0">
                <a:latin typeface="Arial" panose="020B0604020202020204" pitchFamily="34" charset="0"/>
                <a:ea typeface="ＭＳ Ｐゴシック" charset="0"/>
                <a:cs typeface="Arial" panose="020B0604020202020204" pitchFamily="34" charset="0"/>
              </a:rPr>
              <a:t>• United</a:t>
            </a:r>
          </a:p>
          <a:p>
            <a:pPr eaLnBrk="1" hangingPunct="1"/>
            <a:r>
              <a:rPr lang="en-US" b="0" dirty="0">
                <a:latin typeface="Arial" panose="020B0604020202020204" pitchFamily="34" charset="0"/>
                <a:ea typeface="ＭＳ Ｐゴシック" charset="0"/>
                <a:cs typeface="Arial" panose="020B0604020202020204" pitchFamily="34" charset="0"/>
              </a:rPr>
              <a:t>God’s judgment at Babel scattered the people, but God’s blessing at Pentecost united the believers in the Spirit. </a:t>
            </a:r>
          </a:p>
          <a:p>
            <a:pPr eaLnBrk="1" hangingPunct="1"/>
            <a:r>
              <a:rPr lang="en-US" b="0" dirty="0">
                <a:latin typeface="Arial" panose="020B0604020202020204" pitchFamily="34" charset="0"/>
                <a:ea typeface="ＭＳ Ｐゴシック" charset="0"/>
                <a:cs typeface="Arial" panose="020B0604020202020204" pitchFamily="34" charset="0"/>
              </a:rPr>
              <a:t>• Understood</a:t>
            </a:r>
          </a:p>
          <a:p>
            <a:pPr eaLnBrk="1" hangingPunct="1"/>
            <a:r>
              <a:rPr lang="en-US" b="0" dirty="0">
                <a:latin typeface="Arial" panose="020B0604020202020204" pitchFamily="34" charset="0"/>
                <a:ea typeface="ＭＳ Ｐゴシック" charset="0"/>
                <a:cs typeface="Arial" panose="020B0604020202020204" pitchFamily="34" charset="0"/>
              </a:rPr>
              <a:t>At Babel, the people were unable to understand each other; but at Pentecost, men heard God’s praises and understood what was said. </a:t>
            </a:r>
          </a:p>
          <a:p>
            <a:pPr eaLnBrk="1" hangingPunct="1"/>
            <a:r>
              <a:rPr lang="en-US" b="0" dirty="0">
                <a:latin typeface="Arial" panose="020B0604020202020204" pitchFamily="34" charset="0"/>
                <a:ea typeface="ＭＳ Ｐゴシック" charset="0"/>
                <a:cs typeface="Arial" panose="020B0604020202020204" pitchFamily="34" charset="0"/>
              </a:rPr>
              <a:t>• Praise God</a:t>
            </a:r>
          </a:p>
          <a:p>
            <a:pPr eaLnBrk="1" hangingPunct="1"/>
            <a:r>
              <a:rPr lang="en-US" b="0" dirty="0">
                <a:latin typeface="Arial" panose="020B0604020202020204" pitchFamily="34" charset="0"/>
                <a:ea typeface="ＭＳ Ｐゴシック" charset="0"/>
                <a:cs typeface="Arial" panose="020B0604020202020204" pitchFamily="34" charset="0"/>
              </a:rPr>
              <a:t>The Tower of Babel was a scheme designed to praise men and make a name for men, but Pentecost brought praise to God. </a:t>
            </a:r>
          </a:p>
          <a:p>
            <a:pPr eaLnBrk="1" hangingPunct="1"/>
            <a:r>
              <a:rPr lang="en-US" b="0" dirty="0">
                <a:latin typeface="Arial" panose="020B0604020202020204" pitchFamily="34" charset="0"/>
                <a:ea typeface="ＭＳ Ｐゴシック" charset="0"/>
                <a:cs typeface="Arial" panose="020B0604020202020204" pitchFamily="34" charset="0"/>
              </a:rPr>
              <a:t>• Submission</a:t>
            </a:r>
          </a:p>
          <a:p>
            <a:pPr eaLnBrk="1" hangingPunct="1"/>
            <a:r>
              <a:rPr lang="en-US" b="0" dirty="0">
                <a:latin typeface="Arial" panose="020B0604020202020204" pitchFamily="34" charset="0"/>
                <a:ea typeface="ＭＳ Ｐゴシック" charset="0"/>
                <a:cs typeface="Arial" panose="020B0604020202020204" pitchFamily="34" charset="0"/>
              </a:rPr>
              <a:t>The building of Babel was an act of rebellion, but Pentecost was a ministry of humble submission to God. What a contrast! </a:t>
            </a: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957213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“Another reason for this gift of tongues was to let the people know that the Gospel was for the whole world. God wants to speak to every person in his or her own language and give the saving message of salvation in Jesus Christ. The emphasis in the Book of </a:t>
            </a:r>
            <a:r>
              <a:rPr lang="ar-SA" dirty="0"/>
              <a:t>أعمال الرسل</a:t>
            </a:r>
            <a:r>
              <a:rPr lang="en-US" dirty="0"/>
              <a:t> is on worldwide evangelization, ‘unto the uttermost part of the earth’ (</a:t>
            </a:r>
            <a:r>
              <a:rPr lang="ar-SA" dirty="0"/>
              <a:t>أعمال الرسل</a:t>
            </a:r>
            <a:r>
              <a:rPr lang="en-US" dirty="0"/>
              <a:t> 1:8). ‘The Spirit of Christ is the spirit of missions,’ said Henry Martyn, ‘and the nearer we get to Him, the more intensely missionary we must become’” (Wiersbe, BEC).</a:t>
            </a:r>
          </a:p>
          <a:p>
            <a:endParaRPr lang="en-US" dirty="0"/>
          </a:p>
        </p:txBody>
      </p:sp>
    </p:spTree>
    <p:extLst>
      <p:ext uri="{BB962C8B-B14F-4D97-AF65-F5344CB8AC3E}">
        <p14:creationId xmlns:p14="http://schemas.microsoft.com/office/powerpoint/2010/main" val="24781446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refers to the indwelling as a community indwelling, and, if so, then it must also be individual.</a:t>
            </a:r>
          </a:p>
          <a:p>
            <a:r>
              <a:rPr lang="en-US" dirty="0"/>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NS-02-Acts1-2—266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9919181"/>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CF16C1-9194-3B45-B8FD-75C38908D3A8}"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8CC671-5DD3-7048-9A4F-C38F5EC1D9B9}" type="slidenum">
              <a:rPr kumimoji="0" lang="en-US" sz="12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267</a:t>
            </a:fld>
            <a:endParaRPr kumimoji="0" lang="en-US" sz="12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rPr>
              <a:t>• Here is Rome. What language was spoken in Rome?</a:t>
            </a:r>
          </a:p>
          <a:p>
            <a:pPr eaLnBrk="1" hangingPunct="1"/>
            <a:r>
              <a:rPr lang="en-US" b="1" dirty="0">
                <a:latin typeface="Arial" panose="020B0604020202020204" pitchFamily="34" charset="0"/>
              </a:rPr>
              <a:t>• Latin was the main administrative language of the Empire.</a:t>
            </a:r>
          </a:p>
          <a:p>
            <a:pPr eaLnBrk="1" hangingPunct="1"/>
            <a:r>
              <a:rPr lang="en-US" b="1" dirty="0">
                <a:latin typeface="Arial" panose="020B0604020202020204" pitchFamily="34" charset="0"/>
              </a:rPr>
              <a:t>• Israel was a tiny province on the eastern front. What language?</a:t>
            </a:r>
          </a:p>
          <a:p>
            <a:pPr eaLnBrk="1" hangingPunct="1"/>
            <a:r>
              <a:rPr lang="en-US" b="1" dirty="0">
                <a:latin typeface="Arial" panose="020B0604020202020204" pitchFamily="34" charset="0"/>
              </a:rPr>
              <a:t>• Hebrew was historically spoken in Israel.</a:t>
            </a:r>
          </a:p>
          <a:p>
            <a:pPr eaLnBrk="1" hangingPunct="1"/>
            <a:r>
              <a:rPr lang="en-US" b="1" dirty="0">
                <a:latin typeface="Arial" panose="020B0604020202020204" pitchFamily="34" charset="0"/>
              </a:rPr>
              <a:t>• But in the Intertestamental Era, Aramaic became the trade language of the Middle East.</a:t>
            </a:r>
          </a:p>
          <a:p>
            <a:pPr eaLnBrk="1" hangingPunct="1"/>
            <a:r>
              <a:rPr lang="en-US" b="1" dirty="0">
                <a:latin typeface="Arial" panose="020B0604020202020204" pitchFamily="34" charset="0"/>
              </a:rPr>
              <a:t>• Yet Greek remained the main language spoken throughout the Roman Empire as the Romans did little to change this pattern from the Greek Era.</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11174593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4A3627-A63E-AB4E-A7F1-D745D54559A8}" type="slidenum">
              <a:rPr lang="en-US" sz="1200">
                <a:solidFill>
                  <a:srgbClr val="000000"/>
                </a:solidFill>
                <a:latin typeface="Times New Roman" charset="0"/>
              </a:rPr>
              <a:pPr eaLnBrk="1" hangingPunct="1"/>
              <a:t>271</a:t>
            </a:fld>
            <a:endParaRPr lang="en-US" sz="1200">
              <a:solidFill>
                <a:srgbClr val="000000"/>
              </a:solidFill>
              <a:latin typeface="Times New Roman" charset="0"/>
            </a:endParaRPr>
          </a:p>
        </p:txBody>
      </p:sp>
      <p:sp>
        <p:nvSpPr>
          <p:cNvPr id="271362" name="Rectangle 2"/>
          <p:cNvSpPr>
            <a:spLocks noGrp="1" noRot="1" noChangeAspect="1" noChangeArrowheads="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Too often students simply look at the grade on their research paper and toss it into this type of file system. There</a:t>
            </a:r>
            <a:r>
              <a:rPr lang="en-US" baseline="0">
                <a:latin typeface="Times New Roman" charset="0"/>
                <a:ea typeface="ＭＳ Ｐゴシック" charset="0"/>
                <a:cs typeface="ＭＳ Ｐゴシック" charset="0"/>
              </a:rPr>
              <a:t> must be a better way!</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36567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424249550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3232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pPr eaLnBrk="1" hangingPunct="1"/>
              <a:t>25</a:t>
            </a:fld>
            <a:endParaRPr lang="en-US" sz="1200"/>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Holy Spirit enlightens us to the messianic identity of Jesus.</a:t>
            </a:r>
          </a:p>
          <a:p>
            <a:endParaRPr lang="en-US" dirty="0"/>
          </a:p>
        </p:txBody>
      </p:sp>
    </p:spTree>
    <p:extLst>
      <p:ext uri="{BB962C8B-B14F-4D97-AF65-F5344CB8AC3E}">
        <p14:creationId xmlns:p14="http://schemas.microsoft.com/office/powerpoint/2010/main" val="49378626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Arial" panose="020B0604020202020204" pitchFamily="34" charset="0"/>
              <a:cs typeface="Arial" panose="020B0604020202020204" pitchFamily="34" charset="0"/>
            </a:endParaRPr>
          </a:p>
          <a:p>
            <a:r>
              <a:rPr kumimoji="1" lang="en-US" sz="1200" b="1" kern="1200" dirty="0">
                <a:solidFill>
                  <a:schemeClr val="tx1"/>
                </a:solidFill>
                <a:effectLst/>
                <a:latin typeface="Arial" panose="020B0604020202020204" pitchFamily="34" charset="0"/>
                <a:ea typeface="ＭＳ Ｐゴシック" pitchFamily="-112" charset="-128"/>
                <a:cs typeface="Arial" panose="020B0604020202020204" pitchFamily="34" charset="0"/>
              </a:rPr>
              <a:t>In the day of the LORD, God will send the indwelling of the Spirit upon all Jews and celestial signs [when the Jewish nation repents at the return of Christ] (2:28-32).</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5408399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God notes these phenomena in the skies which were NOT at Pentecost in Acts 2. This clues us in that only the first part of the prophecy was fulfilled then in the outpouring of the Spirit. The rest will be fulfilled when Christ returns and the “terrible day of the LORD arrives.”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93DA688C-5BD7-C344-B3B7-D1D16C19A52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195747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solidFill>
                  <a:srgbClr val="006699"/>
                </a:solidFill>
                <a:effectLst/>
                <a:latin typeface="Helvetica Neue" panose="02000503000000020004" pitchFamily="2" charset="0"/>
              </a:rPr>
              <a:t>Acts 2:22 NLT</a:t>
            </a:r>
            <a:r>
              <a:rPr lang="en-US" dirty="0">
                <a:effectLst/>
                <a:latin typeface="Lucida Grande" panose="020B0600040502020204" pitchFamily="34" charset="0"/>
              </a:rPr>
              <a:t>    “People of Israel, listen! God publicly endorsed Jesus the Nazarene by doing powerful miracles, wonders, and signs through him, as you well know. </a:t>
            </a:r>
            <a:r>
              <a:rPr lang="en-US" b="1" baseline="30000" dirty="0">
                <a:solidFill>
                  <a:srgbClr val="006699"/>
                </a:solidFill>
                <a:effectLst/>
                <a:latin typeface="Helvetica Neue" panose="02000503000000020004" pitchFamily="2" charset="0"/>
              </a:rPr>
              <a:t>23</a:t>
            </a:r>
            <a:r>
              <a:rPr lang="en-US" dirty="0">
                <a:effectLst/>
                <a:latin typeface="Lucida Grande" panose="020B0600040502020204" pitchFamily="34" charset="0"/>
              </a:rPr>
              <a:t> But God knew what would happen, and his prearranged plan was carried out when Jesus was betrayed. With the help of lawless Gentiles, you nailed him to a cross and killed him. </a:t>
            </a:r>
            <a:r>
              <a:rPr lang="en-US" b="1" baseline="30000" dirty="0">
                <a:solidFill>
                  <a:srgbClr val="006699"/>
                </a:solidFill>
                <a:effectLst/>
                <a:latin typeface="Helvetica Neue" panose="02000503000000020004" pitchFamily="2" charset="0"/>
              </a:rPr>
              <a:t>24</a:t>
            </a:r>
            <a:r>
              <a:rPr lang="en-US" dirty="0">
                <a:effectLst/>
                <a:latin typeface="Lucida Grande" panose="020B0600040502020204" pitchFamily="34" charset="0"/>
              </a:rPr>
              <a:t> But God released him from the horrors of death and raised him back to life, for death could not keep him in its grip. </a:t>
            </a:r>
            <a:r>
              <a:rPr lang="en-US" b="1" baseline="30000" dirty="0">
                <a:solidFill>
                  <a:srgbClr val="006699"/>
                </a:solidFill>
                <a:effectLst/>
                <a:latin typeface="Helvetica Neue" panose="02000503000000020004" pitchFamily="2" charset="0"/>
              </a:rPr>
              <a:t>25</a:t>
            </a:r>
            <a:r>
              <a:rPr lang="en-US" dirty="0">
                <a:effectLst/>
                <a:latin typeface="Lucida Grande" panose="020B0600040502020204" pitchFamily="34" charset="0"/>
              </a:rPr>
              <a:t>  King David said this about him:</a:t>
            </a:r>
          </a:p>
          <a:p>
            <a:r>
              <a:rPr lang="en-US" dirty="0">
                <a:effectLst/>
                <a:latin typeface="Lucida Grande" panose="020B0600040502020204" pitchFamily="34" charset="0"/>
              </a:rPr>
              <a:t> </a:t>
            </a:r>
          </a:p>
          <a:p>
            <a:r>
              <a:rPr lang="en-US" dirty="0">
                <a:effectLst/>
                <a:latin typeface="Lucida Grande" panose="020B0600040502020204" pitchFamily="34" charset="0"/>
              </a:rPr>
              <a:t>  ‘I see that the LORD is always with me.</a:t>
            </a:r>
          </a:p>
          <a:p>
            <a:r>
              <a:rPr lang="en-US" dirty="0">
                <a:effectLst/>
                <a:latin typeface="Lucida Grande" panose="020B0600040502020204" pitchFamily="34" charset="0"/>
              </a:rPr>
              <a:t>I will not be shaken, for he is right beside me.</a:t>
            </a:r>
          </a:p>
          <a:p>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No wonder my heart is glad,</a:t>
            </a:r>
          </a:p>
          <a:p>
            <a:r>
              <a:rPr lang="en-US" dirty="0">
                <a:effectLst/>
                <a:latin typeface="Lucida Grande" panose="020B0600040502020204" pitchFamily="34" charset="0"/>
              </a:rPr>
              <a:t>and my tongue shouts his praises!</a:t>
            </a:r>
          </a:p>
          <a:p>
            <a:r>
              <a:rPr lang="en-US" dirty="0">
                <a:effectLst/>
                <a:latin typeface="Lucida Grande" panose="020B0600040502020204" pitchFamily="34" charset="0"/>
              </a:rPr>
              <a:t>My body rests in hope.</a:t>
            </a:r>
          </a:p>
          <a:p>
            <a:r>
              <a:rPr lang="en-US" b="1" baseline="30000" dirty="0">
                <a:solidFill>
                  <a:srgbClr val="006699"/>
                </a:solidFill>
                <a:effectLst/>
                <a:latin typeface="Helvetica Neue" panose="02000503000000020004" pitchFamily="2" charset="0"/>
              </a:rPr>
              <a:t>27</a:t>
            </a:r>
            <a:r>
              <a:rPr lang="en-US" dirty="0">
                <a:effectLst/>
                <a:latin typeface="Lucida Grande" panose="020B0600040502020204" pitchFamily="34" charset="0"/>
              </a:rPr>
              <a:t>  For you will not leave my soul among the dead</a:t>
            </a:r>
          </a:p>
          <a:p>
            <a:r>
              <a:rPr lang="en-US" dirty="0">
                <a:effectLst/>
                <a:latin typeface="Lucida Grande" panose="020B0600040502020204" pitchFamily="34" charset="0"/>
              </a:rPr>
              <a:t>or allow your Holy One to rot in the grave.</a:t>
            </a:r>
          </a:p>
          <a:p>
            <a:r>
              <a:rPr lang="en-US" b="1" baseline="30000" dirty="0">
                <a:solidFill>
                  <a:srgbClr val="006699"/>
                </a:solidFill>
                <a:effectLst/>
                <a:latin typeface="Helvetica Neue" panose="02000503000000020004" pitchFamily="2" charset="0"/>
              </a:rPr>
              <a:t>28</a:t>
            </a:r>
            <a:r>
              <a:rPr lang="en-US" dirty="0">
                <a:effectLst/>
                <a:latin typeface="Lucida Grande" panose="020B0600040502020204" pitchFamily="34" charset="0"/>
              </a:rPr>
              <a:t>  You have shown me the way of life,</a:t>
            </a:r>
          </a:p>
          <a:p>
            <a:r>
              <a:rPr lang="en-US" dirty="0">
                <a:effectLst/>
                <a:latin typeface="Lucida Grande" panose="020B0600040502020204" pitchFamily="34" charset="0"/>
              </a:rPr>
              <a:t>and you will fill me with the joy of your presence.’</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Acts 2:29</a:t>
            </a:r>
            <a:r>
              <a:rPr lang="en-US" dirty="0">
                <a:effectLst/>
                <a:latin typeface="Lucida Grande" panose="020B0600040502020204" pitchFamily="34" charset="0"/>
              </a:rPr>
              <a:t>    “Dear brothers, think about this! You can be sure that the patriarch David wasn’t referring to himself, for he died and was buried, and his tomb is still here among us. </a:t>
            </a:r>
            <a:r>
              <a:rPr lang="en-US" b="1" baseline="30000" dirty="0">
                <a:solidFill>
                  <a:srgbClr val="006699"/>
                </a:solidFill>
                <a:effectLst/>
                <a:latin typeface="Helvetica Neue" panose="02000503000000020004" pitchFamily="2" charset="0"/>
              </a:rPr>
              <a:t>30</a:t>
            </a:r>
            <a:r>
              <a:rPr lang="en-US" dirty="0">
                <a:effectLst/>
                <a:latin typeface="Lucida Grande" panose="020B0600040502020204" pitchFamily="34" charset="0"/>
              </a:rPr>
              <a:t> But he was a prophet, and he knew God had promised with an oath that one of David’s own descendants would sit on his throne. </a:t>
            </a:r>
            <a:r>
              <a:rPr lang="en-US" b="1" baseline="30000" dirty="0">
                <a:solidFill>
                  <a:srgbClr val="006699"/>
                </a:solidFill>
                <a:effectLst/>
                <a:latin typeface="Helvetica Neue" panose="02000503000000020004" pitchFamily="2" charset="0"/>
              </a:rPr>
              <a:t>31</a:t>
            </a:r>
            <a:r>
              <a:rPr lang="en-US" dirty="0">
                <a:effectLst/>
                <a:latin typeface="Lucida Grande" panose="020B0600040502020204" pitchFamily="34" charset="0"/>
              </a:rPr>
              <a:t> David was looking into the future and speaking of the Messiah’s resurrection. He was saying that God would not leave him among the dead or allow his body to rot in the grave.</a:t>
            </a:r>
            <a:endParaRPr lang="en-US" dirty="0"/>
          </a:p>
          <a:p>
            <a:r>
              <a:rPr lang="en-US" dirty="0"/>
              <a:t>_______________</a:t>
            </a:r>
          </a:p>
          <a:p>
            <a:r>
              <a:rPr lang="en-US" dirty="0"/>
              <a:t>OC-19-Daniel Authorship-57</a:t>
            </a:r>
          </a:p>
          <a:p>
            <a:r>
              <a:rPr lang="en-US" dirty="0"/>
              <a:t>OS-19-Psalms-263</a:t>
            </a:r>
          </a:p>
          <a:p>
            <a:r>
              <a:rPr lang="en-US" dirty="0"/>
              <a:t>NS-05-Acts1-2-slide 283</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11165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34223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7229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15949-F90B-2D46-A552-2B7F90A95D7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xfrm>
            <a:off x="1143000" y="685800"/>
            <a:ext cx="4572000" cy="3429000"/>
          </a:xfrm>
          <a:ln/>
        </p:spPr>
      </p:sp>
      <p:sp>
        <p:nvSpPr>
          <p:cNvPr id="3072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5804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4075A2-7F15-1C45-851C-B6C72F530215}" type="slidenum">
              <a:rPr lang="en-GB" sz="1200">
                <a:solidFill>
                  <a:srgbClr val="000000"/>
                </a:solidFill>
              </a:rPr>
              <a:pPr eaLnBrk="1" hangingPunct="1"/>
              <a:t>26</a:t>
            </a:fld>
            <a:endParaRPr lang="en-GB" sz="1200">
              <a:solidFill>
                <a:srgbClr val="000000"/>
              </a:solidFill>
            </a:endParaRPr>
          </a:p>
        </p:txBody>
      </p:sp>
      <p:sp>
        <p:nvSpPr>
          <p:cNvPr id="22016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6F659-BD30-1742-9777-01387CAB0C9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10979" name="Rectangle 2"/>
          <p:cNvSpPr>
            <a:spLocks noGrp="1" noRot="1" noChangeAspect="1" noChangeArrowheads="1" noTextEdit="1"/>
          </p:cNvSpPr>
          <p:nvPr>
            <p:ph type="sldImg"/>
          </p:nvPr>
        </p:nvSpPr>
        <p:spPr>
          <a:xfrm>
            <a:off x="1143000" y="685800"/>
            <a:ext cx="4573588" cy="3429000"/>
          </a:xfrm>
          <a:ln/>
        </p:spPr>
      </p:sp>
      <p:sp>
        <p:nvSpPr>
          <p:cNvPr id="510980" name="Rectangle 3"/>
          <p:cNvSpPr>
            <a:spLocks noGrp="1" noChangeArrowheads="1"/>
          </p:cNvSpPr>
          <p:nvPr>
            <p:ph type="body" idx="1"/>
          </p:nvPr>
        </p:nvSpPr>
        <p:spPr>
          <a:xfrm>
            <a:off x="914508" y="4343363"/>
            <a:ext cx="5028986" cy="4115462"/>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58773055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9" name="Shape 12659"/>
          <p:cNvSpPr>
            <a:spLocks noGrp="1" noRot="1" noChangeAspect="1"/>
          </p:cNvSpPr>
          <p:nvPr>
            <p:ph type="sldImg"/>
          </p:nvPr>
        </p:nvSpPr>
        <p:spPr>
          <a:prstGeom prst="rect">
            <a:avLst/>
          </a:prstGeom>
        </p:spPr>
        <p:txBody>
          <a:bodyPr/>
          <a:lstStyle/>
          <a:p>
            <a:endParaRPr/>
          </a:p>
        </p:txBody>
      </p:sp>
      <p:sp>
        <p:nvSpPr>
          <p:cNvPr id="12660" name="Shape 12660"/>
          <p:cNvSpPr>
            <a:spLocks noGrp="1"/>
          </p:cNvSpPr>
          <p:nvPr>
            <p:ph type="body" sz="quarter" idx="1"/>
          </p:nvPr>
        </p:nvSpPr>
        <p:spPr>
          <a:prstGeom prst="rect">
            <a:avLst/>
          </a:prstGeom>
        </p:spPr>
        <p:txBody>
          <a:bodyPr/>
          <a:lstStyle/>
          <a:p>
            <a:pPr>
              <a:defRPr>
                <a:latin typeface="Arial"/>
                <a:ea typeface="Arial"/>
                <a:cs typeface="Arial"/>
                <a:sym typeface="Arial"/>
              </a:defRPr>
            </a:pPr>
            <a:r>
              <a:rPr b="1" dirty="0">
                <a:latin typeface="Arial" panose="020B0604020202020204" pitchFamily="34" charset="0"/>
                <a:cs typeface="Arial" panose="020B0604020202020204" pitchFamily="34" charset="0"/>
              </a:rPr>
              <a:t>One of the greatest ways we witness for Jesus is how we treat our bodies.</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1016A-2A96-7079-E556-80E27E9F534A}"/>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3338C49-0AB9-629E-A4E7-7060D9ADDAE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4C6F8A10-0FCE-08BA-6183-37681C324A51}"/>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06AB1789-D0AD-9C1D-8C7D-33C274331DE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30493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13055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83245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65DC19-8BC9-4B03-9D9D-04B6C6BA0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20048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2793633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b="0" dirty="0">
                <a:latin typeface="Arial" panose="020B0604020202020204" pitchFamily="34" charset="0"/>
                <a:ea typeface="ＭＳ Ｐゴシック" charset="0"/>
                <a:cs typeface="ＭＳ Ｐゴシック" charset="0"/>
              </a:rPr>
              <a:t>Their sense of awe and the miracles performed by the apostles can find a parallel today in our amazement of God’s answered prayer.</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ＭＳ Ｐゴシック" charset="0"/>
              </a:rPr>
              <a:t>The generosity encompassed sharing, community, worship, joy, and a good reputation.</a:t>
            </a:r>
          </a:p>
          <a:p>
            <a:pPr marL="0" marR="0" indent="0" algn="l" defTabSz="457177"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ＭＳ Ｐゴシック" charset="0"/>
              </a:rPr>
              <a:t>This all led to growth.</a:t>
            </a:r>
          </a:p>
        </p:txBody>
      </p:sp>
    </p:spTree>
    <p:extLst>
      <p:ext uri="{BB962C8B-B14F-4D97-AF65-F5344CB8AC3E}">
        <p14:creationId xmlns:p14="http://schemas.microsoft.com/office/powerpoint/2010/main" val="364540924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9049428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299</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1973C83-0411-8740-85EC-722400354F0C}" type="slidenum">
              <a:rPr lang="en-GB" sz="1200" b="1">
                <a:solidFill>
                  <a:prstClr val="black"/>
                </a:solidFill>
                <a:latin typeface="Arial" panose="020B0604020202020204" pitchFamily="34" charset="0"/>
              </a:rPr>
              <a:pPr eaLnBrk="1" hangingPunct="1"/>
              <a:t>27</a:t>
            </a:fld>
            <a:endParaRPr lang="en-GB" sz="1200" b="1" dirty="0">
              <a:solidFill>
                <a:prstClr val="black"/>
              </a:solidFill>
              <a:latin typeface="Arial" panose="020B0604020202020204" pitchFamily="34" charset="0"/>
            </a:endParaRPr>
          </a:p>
        </p:txBody>
      </p:sp>
      <p:sp>
        <p:nvSpPr>
          <p:cNvPr id="337923" name="Rectangle 2"/>
          <p:cNvSpPr>
            <a:spLocks noGrp="1" noRot="1" noChangeAspect="1" noChangeArrowheads="1"/>
          </p:cNvSpPr>
          <p:nvPr>
            <p:ph type="sldImg"/>
          </p:nvPr>
        </p:nvSpPr>
        <p:spPr>
          <a:xfrm>
            <a:off x="1143000" y="685800"/>
            <a:ext cx="4572000" cy="3429000"/>
          </a:xfrm>
          <a:solidFill>
            <a:srgbClr val="FFFFFF"/>
          </a:solidFill>
          <a:ln/>
        </p:spPr>
      </p:sp>
      <p:sp>
        <p:nvSpPr>
          <p:cNvPr id="33792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91855967"/>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41DB8-4ADF-0850-4091-E9C9084F36E8}"/>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F77023E9-F97E-0F24-6D0A-202413BC6C1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3F1EFE59-170A-8610-EED8-BE502AE194FD}"/>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98AF7BD2-2DD4-A2A8-328B-0B1944D9C79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41430926"/>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779661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0357197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978457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NP NT Preaching (np) Arabic</a:t>
            </a:r>
          </a:p>
          <a:p>
            <a:r>
              <a:rPr lang="en-US" dirty="0"/>
              <a:t>_____________</a:t>
            </a:r>
          </a:p>
          <a:p>
            <a:r>
              <a:rPr lang="en-US" dirty="0"/>
              <a:t>Common-</a:t>
            </a:r>
            <a:r>
              <a:rPr lang="en-US" dirty="0">
                <a:latin typeface="Arial" charset="0"/>
                <a:ea typeface="ＭＳ Ｐゴシック" charset="0"/>
              </a:rPr>
              <a:t>3</a:t>
            </a:r>
            <a:r>
              <a:rPr lang="en-US" sz="1200" b="0" dirty="0">
                <a:solidFill>
                  <a:srgbClr val="FFFFFF"/>
                </a:solidFill>
                <a:latin typeface="Arial" charset="0"/>
                <a:ea typeface="ＭＳ Ｐゴシック" charset="0"/>
              </a:rPr>
              <a:t>3</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451505-1701-6249-B124-C007E664BAC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3106" name="Rectangle 2"/>
          <p:cNvSpPr>
            <a:spLocks noGrp="1" noRot="1" noChangeAspect="1" noChangeArrowheads="1" noTextEdit="1"/>
          </p:cNvSpPr>
          <p:nvPr>
            <p:ph type="sldImg"/>
          </p:nvPr>
        </p:nvSpPr>
        <p:spPr>
          <a:xfrm>
            <a:off x="1143000" y="685800"/>
            <a:ext cx="4572000" cy="3429000"/>
          </a:xfrm>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Some debate exists as to when the gospel reached Judea and Samaria. Many place this in Acts 8–12, such as Terry Hall. But the debate in Jerusalem with Stephen ending in his death (6:8—7:60) caused the message to expand in 8:1 when "…a</a:t>
            </a:r>
            <a:r>
              <a:rPr lang="en-US" dirty="0">
                <a:effectLst/>
                <a:latin typeface="Lucida Grande" panose="020B0600040502020204" pitchFamily="34" charset="0"/>
              </a:rPr>
              <a:t> great wave of persecution began that day, sweeping over the church in Jerusalem; and all the believers except the apostles were scattered through the regions of Judea and Samaria." This message quickly reached Damascus where believers already existed when Paul went there (9:10), which began the transition to the "uttermost part" (cf. 1:8) beyond Judea and Samaria.</a:t>
            </a: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NS-05-Acts1-2—slide 307</a:t>
            </a:r>
          </a:p>
          <a:p>
            <a:pPr eaLnBrk="1" hangingPunct="1"/>
            <a:r>
              <a:rPr lang="en-US" dirty="0">
                <a:latin typeface="Times New Roman" charset="0"/>
                <a:ea typeface="ＭＳ Ｐゴシック" charset="0"/>
                <a:cs typeface="ＭＳ Ｐゴシック" charset="0"/>
              </a:rPr>
              <a:t>NS-05-Acts3-8—slide 236</a:t>
            </a:r>
          </a:p>
          <a:p>
            <a:pPr eaLnBrk="1" hangingPunct="1"/>
            <a:r>
              <a:rPr lang="en-US" dirty="0">
                <a:latin typeface="Times New Roman" charset="0"/>
                <a:ea typeface="ＭＳ Ｐゴシック" charset="0"/>
                <a:cs typeface="ＭＳ Ｐゴシック" charset="0"/>
              </a:rPr>
              <a:t>NS-05-Acts9-14—slide 22</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7CF326C-8815-B64B-A6DA-AC4758D18593}" type="slidenum">
              <a:rPr lang="en-GB" sz="1200" b="1">
                <a:solidFill>
                  <a:prstClr val="black"/>
                </a:solidFill>
                <a:latin typeface="Arial" panose="020B0604020202020204" pitchFamily="34" charset="0"/>
              </a:rPr>
              <a:pPr eaLnBrk="1" hangingPunct="1"/>
              <a:t>28</a:t>
            </a:fld>
            <a:endParaRPr lang="en-GB" sz="1200" b="1" dirty="0">
              <a:solidFill>
                <a:prstClr val="black"/>
              </a:solidFill>
              <a:latin typeface="Arial" panose="020B0604020202020204" pitchFamily="34" charset="0"/>
            </a:endParaRPr>
          </a:p>
        </p:txBody>
      </p:sp>
      <p:sp>
        <p:nvSpPr>
          <p:cNvPr id="339971" name="Rectangle 2"/>
          <p:cNvSpPr>
            <a:spLocks noGrp="1" noRot="1" noChangeAspect="1" noChangeArrowheads="1"/>
          </p:cNvSpPr>
          <p:nvPr>
            <p:ph type="sldImg"/>
          </p:nvPr>
        </p:nvSpPr>
        <p:spPr>
          <a:xfrm>
            <a:off x="1143000" y="685800"/>
            <a:ext cx="4572000" cy="3429000"/>
          </a:xfrm>
          <a:solidFill>
            <a:srgbClr val="FFFFFF"/>
          </a:solidFill>
          <a:ln/>
        </p:spPr>
      </p:sp>
      <p:sp>
        <p:nvSpPr>
          <p:cNvPr id="3399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368A71A-56A6-8F4A-85B2-E0EEB49B2B8E}" type="slidenum">
              <a:rPr lang="en-GB" sz="1200" b="1">
                <a:solidFill>
                  <a:prstClr val="black"/>
                </a:solidFill>
                <a:latin typeface="Arial" panose="020B0604020202020204" pitchFamily="34" charset="0"/>
              </a:rPr>
              <a:pPr eaLnBrk="1" hangingPunct="1"/>
              <a:t>29</a:t>
            </a:fld>
            <a:endParaRPr lang="en-GB" sz="1200" b="1" dirty="0">
              <a:solidFill>
                <a:prstClr val="black"/>
              </a:solidFill>
              <a:latin typeface="Arial" panose="020B0604020202020204" pitchFamily="34" charset="0"/>
            </a:endParaRPr>
          </a:p>
        </p:txBody>
      </p:sp>
      <p:sp>
        <p:nvSpPr>
          <p:cNvPr id="342019" name="Rectangle 2"/>
          <p:cNvSpPr>
            <a:spLocks noGrp="1" noRot="1" noChangeAspect="1" noChangeArrowheads="1"/>
          </p:cNvSpPr>
          <p:nvPr>
            <p:ph type="sldImg"/>
          </p:nvPr>
        </p:nvSpPr>
        <p:spPr>
          <a:xfrm>
            <a:off x="1143000" y="685800"/>
            <a:ext cx="4572000" cy="3429000"/>
          </a:xfrm>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CE8761-E22C-C048-9E65-5F164C793BA0}" type="slidenum">
              <a:rPr kumimoji="0" lang="en-GB" sz="1200" b="1" u="none" strike="noStrike" kern="1200" cap="none" spc="0" normalizeH="0" baseline="0" noProof="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1" u="none" strike="noStrike" kern="1200" cap="none" spc="0" normalizeH="0" baseline="0" noProof="0" dirty="0">
              <a:ln>
                <a:noFill/>
              </a:ln>
              <a:solidFill>
                <a:prstClr val="black"/>
              </a:solidFill>
              <a:effectLst>
                <a:outerShdw blurRad="38100" dist="38100" dir="2700000" algn="tl">
                  <a:srgbClr val="DDDDDD"/>
                </a:outerShdw>
              </a:effectLst>
              <a:uLnTx/>
              <a:uFillTx/>
              <a:latin typeface="Arial" panose="020B0604020202020204" pitchFamily="34" charset="0"/>
              <a:ea typeface="ＭＳ Ｐゴシック" charset="0"/>
            </a:endParaRPr>
          </a:p>
        </p:txBody>
      </p:sp>
      <p:sp>
        <p:nvSpPr>
          <p:cNvPr id="333826" name="Rectangle 2"/>
          <p:cNvSpPr>
            <a:spLocks noGrp="1" noRot="1" noChangeAspect="1" noChangeArrowheads="1"/>
          </p:cNvSpPr>
          <p:nvPr>
            <p:ph type="sldImg"/>
          </p:nvPr>
        </p:nvSpPr>
        <p:spPr>
          <a:xfrm>
            <a:off x="838200" y="457200"/>
            <a:ext cx="5181600" cy="3886200"/>
          </a:xfrm>
          <a:solidFill>
            <a:srgbClr val="FFFFFF"/>
          </a:solidFill>
          <a:ln/>
        </p:spPr>
      </p:sp>
      <p:sp>
        <p:nvSpPr>
          <p:cNvPr id="333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NS-05-Acts1-2-slide 30</a:t>
            </a:r>
          </a:p>
          <a:p>
            <a:pPr eaLnBrk="1" hangingPunct="1"/>
            <a:r>
              <a:rPr lang="en-US" dirty="0">
                <a:ea typeface="ＭＳ Ｐゴシック" charset="0"/>
                <a:cs typeface="ＭＳ Ｐゴシック" charset="0"/>
              </a:rPr>
              <a:t>NS-15-Pastoral Epistles-3</a:t>
            </a:r>
          </a:p>
          <a:p>
            <a:pPr eaLnBrk="1" hangingPunct="1"/>
            <a:r>
              <a:rPr lang="en-US">
                <a:ea typeface="ＭＳ Ｐゴシック" charset="0"/>
                <a:cs typeface="ＭＳ Ｐゴシック" charset="0"/>
              </a:rPr>
              <a:t>NS-15-1 Timothy-14</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BE-38-Zechariah-126</a:t>
            </a:r>
          </a:p>
          <a:p>
            <a:pPr eaLnBrk="1" hangingPunct="1"/>
            <a:r>
              <a:rPr lang="en-US" dirty="0">
                <a:latin typeface="Times New Roman" charset="0"/>
                <a:ea typeface="ＭＳ Ｐゴシック" charset="0"/>
                <a:cs typeface="ＭＳ Ｐゴシック" charset="0"/>
              </a:rPr>
              <a:t>OS-26-Ezek40-48-slide 114</a:t>
            </a:r>
          </a:p>
          <a:p>
            <a:pPr eaLnBrk="1" hangingPunct="1"/>
            <a:r>
              <a:rPr lang="en-US" dirty="0">
                <a:latin typeface="Times New Roman" charset="0"/>
                <a:ea typeface="ＭＳ Ｐゴシック" charset="0"/>
                <a:cs typeface="ＭＳ Ｐゴシック" charset="0"/>
              </a:rPr>
              <a:t>OS-38-Zechariah-179</a:t>
            </a:r>
          </a:p>
          <a:p>
            <a:pPr eaLnBrk="1" hangingPunct="1"/>
            <a:r>
              <a:rPr lang="en-US" dirty="0">
                <a:latin typeface="Times New Roman" charset="0"/>
                <a:ea typeface="ＭＳ Ｐゴシック" charset="0"/>
                <a:cs typeface="ＭＳ Ｐゴシック" charset="0"/>
              </a:rPr>
              <a:t>NS-03-Luke13-14-slide 111</a:t>
            </a:r>
          </a:p>
          <a:p>
            <a:pPr eaLnBrk="1" hangingPunct="1"/>
            <a:r>
              <a:rPr lang="en-US" dirty="0">
                <a:latin typeface="Times New Roman" charset="0"/>
                <a:ea typeface="ＭＳ Ｐゴシック" charset="0"/>
                <a:cs typeface="ＭＳ Ｐゴシック" charset="0"/>
              </a:rPr>
              <a:t>NS-05-Acts1-2-slide 215</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30DE8C-8068-D944-8CAA-D36624C0C287}" type="slidenum">
              <a:rPr lang="en-US" sz="1200">
                <a:solidFill>
                  <a:srgbClr val="000000"/>
                </a:solidFill>
              </a:rPr>
              <a:pPr eaLnBrk="1" hangingPunct="1"/>
              <a:t>37</a:t>
            </a:fld>
            <a:endParaRPr lang="en-US" sz="1200">
              <a:solidFill>
                <a:srgbClr val="000000"/>
              </a:solidFill>
            </a:endParaRPr>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Ascension:  Angels said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F7DA2A-91A8-F54B-8DC7-A82CAA05899B}" type="slidenum">
              <a:rPr lang="en-US" sz="1200"/>
              <a:pPr eaLnBrk="1" hangingPunct="1"/>
              <a:t>38</a:t>
            </a:fld>
            <a:endParaRPr lang="en-US" sz="1200"/>
          </a:p>
        </p:txBody>
      </p:sp>
      <p:sp>
        <p:nvSpPr>
          <p:cNvPr id="226306" name="Rectangle 2"/>
          <p:cNvSpPr>
            <a:spLocks noGrp="1" noRot="1" noChangeAspect="1" noChangeArrowheads="1" noTextEdit="1"/>
          </p:cNvSpPr>
          <p:nvPr>
            <p:ph type="sldImg"/>
          </p:nvPr>
        </p:nvSpPr>
        <p:spPr>
          <a:xfrm>
            <a:off x="1143000" y="685800"/>
            <a:ext cx="4572000" cy="3429000"/>
          </a:xfrm>
          <a:ln/>
        </p:spPr>
      </p:sp>
      <p:sp>
        <p:nvSpPr>
          <p:cNvPr id="22630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39</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FE9177-4F00-4249-97F9-3690C7B2F90A}" type="slidenum">
              <a:rPr lang="en-GB" sz="1200">
                <a:solidFill>
                  <a:srgbClr val="000000"/>
                </a:solidFill>
              </a:rPr>
              <a:pPr eaLnBrk="1" hangingPunct="1"/>
              <a:t>40</a:t>
            </a:fld>
            <a:endParaRPr lang="en-GB" sz="1200">
              <a:solidFill>
                <a:srgbClr val="000000"/>
              </a:solidFill>
            </a:endParaRPr>
          </a:p>
        </p:txBody>
      </p:sp>
      <p:sp>
        <p:nvSpPr>
          <p:cNvPr id="228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6D87CD-C01F-B749-8230-ECDDAC4804F5}" type="slidenum">
              <a:rPr lang="en-GB" sz="1200">
                <a:solidFill>
                  <a:srgbClr val="000000"/>
                </a:solidFill>
              </a:rPr>
              <a:pPr eaLnBrk="1" hangingPunct="1"/>
              <a:t>42</a:t>
            </a:fld>
            <a:endParaRPr lang="en-GB" sz="1200">
              <a:solidFill>
                <a:srgbClr val="000000"/>
              </a:solidFill>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B7CD0F-3C77-E840-833F-0F4C8AC87C8F}"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39970" name="Rectangle 2"/>
          <p:cNvSpPr>
            <a:spLocks noGrp="1" noRot="1" noChangeAspect="1" noChangeArrowheads="1"/>
          </p:cNvSpPr>
          <p:nvPr>
            <p:ph type="sldImg"/>
          </p:nvPr>
        </p:nvSpPr>
        <p:spPr>
          <a:xfrm>
            <a:off x="1150938" y="692150"/>
            <a:ext cx="4556125" cy="3416300"/>
          </a:xfrm>
          <a:solidFill>
            <a:srgbClr val="FFFFFF"/>
          </a:solidFill>
          <a:ln/>
        </p:spPr>
      </p:sp>
      <p:sp>
        <p:nvSpPr>
          <p:cNvPr id="339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0" charset="0"/>
                <a:ea typeface="ＭＳ Ｐゴシック" pitchFamily="-108" charset="-128"/>
                <a:cs typeface="ＭＳ Ｐゴシック" pitchFamily="-108" charset="-128"/>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b="1" dirty="0">
                <a:latin typeface="Arial" panose="020B0604020202020204" pitchFamily="34" charset="0"/>
                <a:ea typeface="ＭＳ Ｐゴシック" charset="0"/>
                <a:cs typeface="Arial" panose="020B0604020202020204" pitchFamily="34" charset="0"/>
              </a:rPr>
              <a:t>OS-00-Intro-89</a:t>
            </a:r>
            <a:endParaRPr lang="en-US" b="1" dirty="0">
              <a:latin typeface="Arial" panose="020B0604020202020204" pitchFamily="34" charset="0"/>
              <a:ea typeface="ＭＳ Ｐゴシック" charset="0"/>
              <a:cs typeface="Arial" panose="020B0604020202020204" pitchFamily="34" charset="0"/>
            </a:endParaRPr>
          </a:p>
          <a:p>
            <a:r>
              <a:rPr lang="en-US" dirty="0">
                <a:latin typeface="Times New Roman" charset="0"/>
                <a:ea typeface="ＭＳ Ｐゴシック" charset="0"/>
                <a:cs typeface="ＭＳ Ｐゴシック" charset="0"/>
              </a:rPr>
              <a:t>OS-01-Gen1-3-slide 100</a:t>
            </a:r>
            <a:endParaRPr lang="en-US" altLang="zh-CN" b="1" dirty="0">
              <a:latin typeface="Arial" panose="020B0604020202020204" pitchFamily="34" charset="0"/>
              <a:ea typeface="ＭＳ Ｐゴシック" charset="0"/>
              <a:cs typeface="Arial" panose="020B0604020202020204" pitchFamily="34" charset="0"/>
            </a:endParaRPr>
          </a:p>
          <a:p>
            <a:r>
              <a:rPr lang="en-US" altLang="zh-CN" b="1" dirty="0">
                <a:latin typeface="Arial" panose="020B0604020202020204" pitchFamily="34" charset="0"/>
                <a:ea typeface="ＭＳ Ｐゴシック" charset="0"/>
                <a:cs typeface="Arial" panose="020B0604020202020204" pitchFamily="34" charset="0"/>
              </a:rPr>
              <a:t>OS-23-Isaiah_49-66/Slide 105 on Supplements</a:t>
            </a:r>
          </a:p>
          <a:p>
            <a:r>
              <a:rPr lang="en-US" b="1" dirty="0">
                <a:latin typeface="Arial" panose="020B0604020202020204" pitchFamily="34" charset="0"/>
                <a:ea typeface="ＭＳ Ｐゴシック" charset="0"/>
                <a:cs typeface="Arial" panose="020B0604020202020204" pitchFamily="34" charset="0"/>
              </a:rPr>
              <a:t>NS-05-</a:t>
            </a:r>
            <a:r>
              <a:rPr lang="ar-SA" b="1" dirty="0">
                <a:latin typeface="Arial" panose="020B0604020202020204" pitchFamily="34" charset="0"/>
                <a:ea typeface="ＭＳ Ｐゴシック" charset="0"/>
                <a:cs typeface="Arial" panose="020B0604020202020204" pitchFamily="34" charset="0"/>
              </a:rPr>
              <a:t>أعمال الرسل</a:t>
            </a:r>
            <a:r>
              <a:rPr lang="en-US" b="1" dirty="0">
                <a:latin typeface="Arial" panose="020B0604020202020204" pitchFamily="34" charset="0"/>
                <a:ea typeface="ＭＳ Ｐゴシック" charset="0"/>
                <a:cs typeface="Arial" panose="020B0604020202020204" pitchFamily="34" charset="0"/>
              </a:rPr>
              <a:t>1-2-slide 45</a:t>
            </a:r>
          </a:p>
          <a:p>
            <a:r>
              <a:rPr lang="en-US" b="1" dirty="0">
                <a:latin typeface="Arial" panose="020B0604020202020204" pitchFamily="34" charset="0"/>
                <a:ea typeface="ＭＳ Ｐゴシック" charset="0"/>
                <a:cs typeface="Arial" panose="020B0604020202020204" pitchFamily="34" charset="0"/>
              </a:rPr>
              <a:t>NS-22-Rev20-22-slide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2E6F7D-8B41-1A40-8141-6C82D6CD6F84}"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45</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r>
              <a:rPr lang="en-US" b="1"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1"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1" dirty="0">
                <a:latin typeface="Arial" panose="020B0604020202020204" pitchFamily="34" charset="0"/>
                <a:ea typeface="ＭＳ Ｐゴシック" charset="0"/>
                <a:cs typeface="Arial" panose="020B0604020202020204" pitchFamily="34" charset="0"/>
              </a:rPr>
              <a:t>____________</a:t>
            </a:r>
          </a:p>
          <a:p>
            <a:pPr eaLnBrk="1" hangingPunct="1"/>
            <a:endParaRPr lang="en-US" b="1" dirty="0">
              <a:latin typeface="Arial" panose="020B0604020202020204" pitchFamily="34" charset="0"/>
              <a:ea typeface="ＭＳ Ｐゴシック" charset="0"/>
              <a:cs typeface="Arial" panose="020B0604020202020204" pitchFamily="34" charset="0"/>
            </a:endParaRPr>
          </a:p>
          <a:p>
            <a:pPr eaLnBrk="1" hangingPunct="1"/>
            <a:r>
              <a:rPr lang="en-US" altLang="zh-CN" b="1" dirty="0">
                <a:latin typeface="Arial" panose="020B0604020202020204" pitchFamily="34" charset="0"/>
                <a:ea typeface="SimSun" charset="0"/>
                <a:cs typeface="SimSun" charset="0"/>
              </a:rPr>
              <a:t>Common English-52</a:t>
            </a:r>
          </a:p>
          <a:p>
            <a:pPr eaLnBrk="1" hangingPunct="1"/>
            <a:r>
              <a:rPr lang="en-US" altLang="zh-CN" b="1" dirty="0">
                <a:latin typeface="Arial" panose="020B0604020202020204" pitchFamily="34" charset="0"/>
                <a:ea typeface="SimSun" charset="0"/>
                <a:cs typeface="SimSun" charset="0"/>
              </a:rPr>
              <a:t>CH-02-Nature-103-p34a</a:t>
            </a:r>
          </a:p>
          <a:p>
            <a:pPr eaLnBrk="1" hangingPunct="1"/>
            <a:r>
              <a:rPr lang="en-US" altLang="zh-CN" b="1" dirty="0">
                <a:latin typeface="Arial" panose="020B0604020202020204" pitchFamily="34" charset="0"/>
                <a:ea typeface="SimSun" charset="0"/>
                <a:cs typeface="SimSun" charset="0"/>
              </a:rPr>
              <a:t>OC-10-Chronology-42</a:t>
            </a:r>
          </a:p>
          <a:p>
            <a:pPr eaLnBrk="1" hangingPunct="1"/>
            <a:r>
              <a:rPr lang="en-US" altLang="zh-CN" b="1" dirty="0">
                <a:latin typeface="Arial" panose="020B0604020202020204" pitchFamily="34" charset="0"/>
                <a:ea typeface="SimSun" charset="0"/>
                <a:cs typeface="SimSun" charset="0"/>
              </a:rPr>
              <a:t>OS-00-Intro &amp; Biblical Theology-25 &amp; 90</a:t>
            </a:r>
          </a:p>
          <a:p>
            <a:pPr eaLnBrk="1" hangingPunct="1"/>
            <a:r>
              <a:rPr lang="en-US" altLang="zh-CN" b="1" dirty="0">
                <a:latin typeface="Arial" panose="020B0604020202020204" pitchFamily="34" charset="0"/>
                <a:ea typeface="SimSun" charset="0"/>
                <a:cs typeface="SimSun" charset="0"/>
              </a:rPr>
              <a:t>OS-02-Exodus-267-p22</a:t>
            </a:r>
          </a:p>
          <a:p>
            <a:pPr eaLnBrk="1" hangingPunct="1"/>
            <a:r>
              <a:rPr lang="en-US" altLang="zh-CN" b="1" dirty="0">
                <a:latin typeface="Arial" panose="020B0604020202020204" pitchFamily="34" charset="0"/>
                <a:ea typeface="SimSun" charset="0"/>
                <a:cs typeface="SimSun" charset="0"/>
              </a:rPr>
              <a:t>OS-05-Deut-248-p22</a:t>
            </a:r>
          </a:p>
          <a:p>
            <a:pPr eaLnBrk="1" hangingPunct="1"/>
            <a:r>
              <a:rPr lang="en-US" altLang="zh-CN" b="1" dirty="0">
                <a:latin typeface="Arial" panose="020B0604020202020204" pitchFamily="34"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1" dirty="0">
              <a:latin typeface="Arial" panose="020B0604020202020204" pitchFamily="34" charset="0"/>
              <a:ea typeface="SimSun" charset="0"/>
              <a:cs typeface="SimSun" charset="0"/>
            </a:endParaRPr>
          </a:p>
          <a:p>
            <a:pPr eaLnBrk="1" hangingPunct="1"/>
            <a:r>
              <a:rPr lang="en-US" altLang="zh-CN" b="1" dirty="0">
                <a:latin typeface="Arial" panose="020B0604020202020204" pitchFamily="34"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OS-24-Jeremiah-174-p337</a:t>
            </a:r>
          </a:p>
          <a:p>
            <a:pPr eaLnBrk="1" hangingPunct="1"/>
            <a:r>
              <a:rPr lang="en-US" altLang="zh-CN" b="1" dirty="0">
                <a:latin typeface="Arial" panose="020B0604020202020204" pitchFamily="34" charset="0"/>
                <a:ea typeface="SimSun" charset="0"/>
                <a:cs typeface="SimSun" charset="0"/>
              </a:rPr>
              <a:t>OS-23-Isaiah-97-p337</a:t>
            </a:r>
          </a:p>
          <a:p>
            <a:pPr eaLnBrk="1" hangingPunct="1"/>
            <a:r>
              <a:rPr lang="en-US" altLang="zh-CN" b="1" dirty="0">
                <a:latin typeface="Arial" panose="020B0604020202020204" pitchFamily="34"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panose="020B0604020202020204" pitchFamily="34" charset="0"/>
                <a:ea typeface="SimSun" charset="0"/>
                <a:cs typeface="SimSun" charset="0"/>
              </a:rPr>
              <a:t>NS-09-Gal-143-p9g</a:t>
            </a:r>
          </a:p>
          <a:p>
            <a:pPr eaLnBrk="1" hangingPunct="1"/>
            <a:r>
              <a:rPr lang="en-US" altLang="zh-CN" b="1" dirty="0">
                <a:latin typeface="Arial" panose="020B0604020202020204" pitchFamily="34" charset="0"/>
                <a:ea typeface="SimSun" charset="0"/>
                <a:cs typeface="SimSun" charset="0"/>
              </a:rPr>
              <a:t>NS-19-Hebrews-342-p9g</a:t>
            </a:r>
          </a:p>
          <a:p>
            <a:pPr eaLnBrk="1" hangingPunct="1"/>
            <a:r>
              <a:rPr lang="en-US" altLang="zh-CN" b="1" dirty="0">
                <a:latin typeface="Arial" panose="020B0604020202020204" pitchFamily="34" charset="0"/>
                <a:ea typeface="SimSun" charset="0"/>
                <a:cs typeface="SimSun" charset="0"/>
              </a:rPr>
              <a:t>SA-08-Mosaic Law-19-p38a</a:t>
            </a:r>
            <a:endParaRPr lang="zh-CN" altLang="en-US" b="1" dirty="0">
              <a:latin typeface="Arial" panose="020B0604020202020204" pitchFamily="34" charset="0"/>
              <a:ea typeface="SimSun" charset="0"/>
              <a:cs typeface="SimSun" charset="0"/>
            </a:endParaRPr>
          </a:p>
          <a:p>
            <a:pPr eaLnBrk="1" hangingPunct="1"/>
            <a:endParaRPr lang="zh-CN" altLang="en-US" b="1" dirty="0">
              <a:latin typeface="Arial" panose="020B0604020202020204" pitchFamily="34" charset="0"/>
              <a:ea typeface="SimSun" charset="0"/>
              <a:cs typeface="SimSun" charset="0"/>
            </a:endParaRPr>
          </a:p>
        </p:txBody>
      </p:sp>
    </p:spTree>
    <p:extLst>
      <p:ext uri="{BB962C8B-B14F-4D97-AF65-F5344CB8AC3E}">
        <p14:creationId xmlns:p14="http://schemas.microsoft.com/office/powerpoint/2010/main" val="2564074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F8796A-3893-2C4C-8AC1-4D0D0ED36C3D}"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p:cNvSpPr>
          <p:nvPr>
            <p:ph type="sldImg"/>
          </p:nvPr>
        </p:nvSpPr>
        <p:spPr>
          <a:xfrm>
            <a:off x="1150938" y="692150"/>
            <a:ext cx="4556125" cy="3416300"/>
          </a:xfrm>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God chose believers like us to rule the world!</a:t>
            </a:r>
          </a:p>
          <a:p>
            <a:pPr eaLnBrk="1" hangingPunct="1"/>
            <a:r>
              <a:rPr lang="en-US"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Common Slides Arabic-51</a:t>
            </a:r>
          </a:p>
          <a:p>
            <a:r>
              <a:rPr lang="en-US" altLang="zh-CN" b="1" dirty="0">
                <a:latin typeface="Arial" panose="020B0604020202020204" pitchFamily="34" charset="0"/>
                <a:ea typeface="ＭＳ Ｐゴシック" charset="0"/>
                <a:cs typeface="Arial" panose="020B0604020202020204" pitchFamily="34" charset="0"/>
              </a:rPr>
              <a:t>OS-00-Intro-89</a:t>
            </a:r>
            <a:endParaRPr lang="en-US" b="1" dirty="0">
              <a:latin typeface="Arial" panose="020B0604020202020204" pitchFamily="34" charset="0"/>
              <a:ea typeface="ＭＳ Ｐゴシック" charset="0"/>
              <a:cs typeface="Arial" panose="020B0604020202020204" pitchFamily="34" charset="0"/>
            </a:endParaRPr>
          </a:p>
          <a:p>
            <a:r>
              <a:rPr lang="en-US" dirty="0">
                <a:latin typeface="Times New Roman" charset="0"/>
                <a:ea typeface="ＭＳ Ｐゴシック" charset="0"/>
                <a:cs typeface="ＭＳ Ｐゴシック" charset="0"/>
              </a:rPr>
              <a:t>OS-01-Gen1-3-slide 100</a:t>
            </a:r>
            <a:endParaRPr lang="en-US" altLang="zh-CN" b="1" dirty="0">
              <a:latin typeface="Arial" panose="020B0604020202020204" pitchFamily="34" charset="0"/>
              <a:ea typeface="ＭＳ Ｐゴシック" charset="0"/>
              <a:cs typeface="Arial" panose="020B0604020202020204" pitchFamily="34" charset="0"/>
            </a:endParaRPr>
          </a:p>
          <a:p>
            <a:r>
              <a:rPr lang="en-US" altLang="zh-CN" b="1" dirty="0">
                <a:latin typeface="Arial" panose="020B0604020202020204" pitchFamily="34" charset="0"/>
                <a:ea typeface="ＭＳ Ｐゴシック" charset="0"/>
                <a:cs typeface="Arial" panose="020B0604020202020204" pitchFamily="34" charset="0"/>
              </a:rPr>
              <a:t>OS-23-Isaiah_49-66/Slide 105 on Supplements</a:t>
            </a:r>
          </a:p>
          <a:p>
            <a:r>
              <a:rPr lang="en-US" b="1" dirty="0">
                <a:latin typeface="Arial" panose="020B0604020202020204" pitchFamily="34" charset="0"/>
                <a:ea typeface="ＭＳ Ｐゴシック" charset="0"/>
                <a:cs typeface="Arial" panose="020B0604020202020204" pitchFamily="34" charset="0"/>
              </a:rPr>
              <a:t>NS-05-</a:t>
            </a:r>
            <a:r>
              <a:rPr lang="ar-SA" b="1" dirty="0">
                <a:latin typeface="Arial" panose="020B0604020202020204" pitchFamily="34" charset="0"/>
                <a:ea typeface="ＭＳ Ｐゴシック" charset="0"/>
                <a:cs typeface="Arial" panose="020B0604020202020204" pitchFamily="34" charset="0"/>
              </a:rPr>
              <a:t>أعمال الرسل</a:t>
            </a:r>
            <a:r>
              <a:rPr lang="en-US" b="1" dirty="0">
                <a:latin typeface="Arial" panose="020B0604020202020204" pitchFamily="34" charset="0"/>
                <a:ea typeface="ＭＳ Ｐゴシック" charset="0"/>
                <a:cs typeface="Arial" panose="020B0604020202020204" pitchFamily="34" charset="0"/>
              </a:rPr>
              <a:t>1-2-slide 45</a:t>
            </a:r>
          </a:p>
          <a:p>
            <a:r>
              <a:rPr lang="en-US" b="1" dirty="0">
                <a:latin typeface="Arial" panose="020B0604020202020204" pitchFamily="34" charset="0"/>
                <a:ea typeface="ＭＳ Ｐゴシック" charset="0"/>
                <a:cs typeface="Arial" panose="020B0604020202020204" pitchFamily="34" charset="0"/>
              </a:rPr>
              <a:t>NS-22-Rev20-22-slide </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6D87CD-C01F-B749-8230-ECDDAC4804F5}" type="slidenum">
              <a:rPr lang="en-GB" sz="1200">
                <a:solidFill>
                  <a:srgbClr val="000000"/>
                </a:solidFill>
              </a:rPr>
              <a:pPr eaLnBrk="1" hangingPunct="1"/>
              <a:t>48</a:t>
            </a:fld>
            <a:endParaRPr lang="en-GB" sz="1200">
              <a:solidFill>
                <a:srgbClr val="000000"/>
              </a:solidFill>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CB94FE-13A7-6949-9FF1-AF380EDC6AC6}" type="slidenum">
              <a:rPr lang="en-GB" sz="1200">
                <a:solidFill>
                  <a:srgbClr val="000000"/>
                </a:solidFill>
              </a:rPr>
              <a:pPr eaLnBrk="1" hangingPunct="1"/>
              <a:t>49</a:t>
            </a:fld>
            <a:endParaRPr lang="en-GB" sz="1200">
              <a:solidFill>
                <a:srgbClr val="000000"/>
              </a:solidFill>
            </a:endParaRPr>
          </a:p>
        </p:txBody>
      </p:sp>
      <p:sp>
        <p:nvSpPr>
          <p:cNvPr id="27136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early church received the Spirit in a variety of ways in Acts—sometimes before and sometimes after salvation. The common element was that speaking in tongues validated the gospel message for Jews as is promised in 1 Corinthians 14:21-22. The pattern of group reception did not repeat itself after Acts since all believers now have the Spirit at salvation (1 Cor 12:13). Each time that a new group received the Spirit, they also had the accompanying sign of speaking in other languages. So </a:t>
            </a:r>
            <a:r>
              <a:rPr lang="en-US" dirty="0">
                <a:latin typeface="Times New Roman" charset="0"/>
                <a:ea typeface="ＭＳ Ｐゴシック" charset="0"/>
              </a:rPr>
              <a:t>t</a:t>
            </a:r>
            <a:r>
              <a:rPr lang="en-US" dirty="0">
                <a:latin typeface="Times New Roman" charset="0"/>
                <a:ea typeface="ＭＳ Ｐゴシック" charset="0"/>
                <a:cs typeface="ＭＳ Ｐゴシック" charset="0"/>
              </a:rPr>
              <a:t>ongues were NOT a pattern even in the book of Acts, let alone today.  Sometimes people spoke in tongues AT salvation while other times they spoke AFTER salvation.</a:t>
            </a:r>
            <a:endParaRPr lang="en-US" dirty="0"/>
          </a:p>
          <a:p>
            <a:r>
              <a:rPr lang="en-US" dirty="0"/>
              <a:t>______________</a:t>
            </a:r>
          </a:p>
          <a:p>
            <a:r>
              <a:rPr lang="en-US" dirty="0"/>
              <a:t>HS-04-Indwelling-47</a:t>
            </a:r>
          </a:p>
          <a:p>
            <a:r>
              <a:rPr lang="en-US" dirty="0"/>
              <a:t>HS-10-Miracles, Healing, Tongues, Interpretation-83</a:t>
            </a:r>
          </a:p>
          <a:p>
            <a:r>
              <a:rPr lang="en-US" dirty="0"/>
              <a:t>NS-05-Acts1-2—slide 50, 258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23283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51</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B468B0-FB32-7040-898E-F0B6CFAC1F54}" type="slidenum">
              <a:rPr lang="en-US" sz="1200">
                <a:solidFill>
                  <a:prstClr val="black"/>
                </a:solidFill>
              </a:rPr>
              <a:pPr eaLnBrk="1" hangingPunct="1"/>
              <a:t>52</a:t>
            </a:fld>
            <a:endParaRPr lang="en-US" sz="1200">
              <a:solidFill>
                <a:prstClr val="black"/>
              </a:solidFill>
            </a:endParaRPr>
          </a:p>
        </p:txBody>
      </p:sp>
      <p:sp>
        <p:nvSpPr>
          <p:cNvPr id="279554" name="Rectangle 2"/>
          <p:cNvSpPr>
            <a:spLocks noGrp="1" noRot="1" noChangeAspect="1" noChangeArrowheads="1" noTextEdit="1"/>
          </p:cNvSpPr>
          <p:nvPr>
            <p:ph type="sldImg"/>
          </p:nvPr>
        </p:nvSpPr>
        <p:spPr>
          <a:xfrm>
            <a:off x="1143000" y="685800"/>
            <a:ext cx="4572000" cy="3429000"/>
          </a:xfrm>
          <a:ln/>
        </p:spPr>
      </p:sp>
      <p:sp>
        <p:nvSpPr>
          <p:cNvPr id="27955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A2A5F1-75BE-3E46-84F5-7C95873CBF93}" type="slidenum">
              <a:rPr lang="en-US" sz="1200">
                <a:solidFill>
                  <a:prstClr val="black"/>
                </a:solidFill>
              </a:rPr>
              <a:pPr eaLnBrk="1" hangingPunct="1"/>
              <a:t>53</a:t>
            </a:fld>
            <a:endParaRPr lang="en-US" sz="1200">
              <a:solidFill>
                <a:prstClr val="black"/>
              </a:solidFill>
            </a:endParaRPr>
          </a:p>
        </p:txBody>
      </p:sp>
      <p:sp>
        <p:nvSpPr>
          <p:cNvPr id="281602" name="Rectangle 2"/>
          <p:cNvSpPr>
            <a:spLocks noGrp="1" noRot="1" noChangeAspect="1" noChangeArrowheads="1" noTextEdit="1"/>
          </p:cNvSpPr>
          <p:nvPr>
            <p:ph type="sldImg"/>
          </p:nvPr>
        </p:nvSpPr>
        <p:spPr>
          <a:xfrm>
            <a:off x="1143000" y="685800"/>
            <a:ext cx="4572000" cy="3429000"/>
          </a:xfrm>
          <a:ln/>
        </p:spPr>
      </p:sp>
      <p:sp>
        <p:nvSpPr>
          <p:cNvPr id="2816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44704B-D4C7-E544-898D-CB437569A332}" type="slidenum">
              <a:rPr lang="en-US" sz="1200">
                <a:solidFill>
                  <a:prstClr val="black"/>
                </a:solidFill>
              </a:rPr>
              <a:pPr eaLnBrk="1" hangingPunct="1"/>
              <a:t>54</a:t>
            </a:fld>
            <a:endParaRPr lang="en-US" sz="1200">
              <a:solidFill>
                <a:prstClr val="black"/>
              </a:solidFill>
            </a:endParaRPr>
          </a:p>
        </p:txBody>
      </p:sp>
      <p:sp>
        <p:nvSpPr>
          <p:cNvPr id="283650" name="Rectangle 2"/>
          <p:cNvSpPr>
            <a:spLocks noGrp="1" noRot="1" noChangeAspect="1" noChangeArrowheads="1" noTextEdit="1"/>
          </p:cNvSpPr>
          <p:nvPr>
            <p:ph type="sldImg"/>
          </p:nvPr>
        </p:nvSpPr>
        <p:spPr>
          <a:xfrm>
            <a:off x="1143000" y="685800"/>
            <a:ext cx="4572000" cy="3429000"/>
          </a:xfrm>
          <a:ln/>
        </p:spPr>
      </p:sp>
      <p:sp>
        <p:nvSpPr>
          <p:cNvPr id="28365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6F83F7-FF3B-724B-AB6E-FB6722F32CE7}" type="slidenum">
              <a:rPr lang="en-US" sz="1200">
                <a:solidFill>
                  <a:prstClr val="black"/>
                </a:solidFill>
              </a:rPr>
              <a:pPr eaLnBrk="1" hangingPunct="1"/>
              <a:t>55</a:t>
            </a:fld>
            <a:endParaRPr lang="en-US" sz="1200">
              <a:solidFill>
                <a:prstClr val="black"/>
              </a:solidFill>
            </a:endParaRPr>
          </a:p>
        </p:txBody>
      </p:sp>
      <p:sp>
        <p:nvSpPr>
          <p:cNvPr id="440322" name="Rectangle 2"/>
          <p:cNvSpPr>
            <a:spLocks noGrp="1" noRot="1" noChangeAspect="1" noChangeArrowheads="1" noTextEdit="1"/>
          </p:cNvSpPr>
          <p:nvPr>
            <p:ph type="sldImg"/>
          </p:nvPr>
        </p:nvSpPr>
        <p:spPr>
          <a:xfrm>
            <a:off x="1143000" y="685800"/>
            <a:ext cx="4572000" cy="3429000"/>
          </a:xfrm>
          <a:ln/>
        </p:spPr>
      </p:sp>
      <p:sp>
        <p:nvSpPr>
          <p:cNvPr id="44032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56</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8873537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65C8C-211E-FF49-8201-E47AC9ECAF49}" type="slidenum">
              <a:rPr lang="en-US" sz="1200"/>
              <a:pPr eaLnBrk="1" hangingPunct="1"/>
              <a:t>57</a:t>
            </a:fld>
            <a:endParaRPr lang="en-US" sz="1200"/>
          </a:p>
        </p:txBody>
      </p:sp>
      <p:sp>
        <p:nvSpPr>
          <p:cNvPr id="236546" name="Rectangle 2"/>
          <p:cNvSpPr>
            <a:spLocks noGrp="1" noRot="1" noChangeAspect="1" noChangeArrowheads="1" noTextEdit="1"/>
          </p:cNvSpPr>
          <p:nvPr>
            <p:ph type="sldImg"/>
          </p:nvPr>
        </p:nvSpPr>
        <p:spPr>
          <a:xfrm>
            <a:off x="1143000" y="685800"/>
            <a:ext cx="4572000" cy="3429000"/>
          </a:xfrm>
          <a:ln/>
        </p:spPr>
      </p:sp>
      <p:sp>
        <p:nvSpPr>
          <p:cNvPr id="23654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58</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707724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7ACAC0-E299-2646-98CE-05488DACE39E}" type="slidenum">
              <a:rPr lang="en-US" sz="1200">
                <a:solidFill>
                  <a:srgbClr val="000000"/>
                </a:solidFill>
              </a:rPr>
              <a:pPr eaLnBrk="1" hangingPunct="1"/>
              <a:t>59</a:t>
            </a:fld>
            <a:endParaRPr lang="en-US" sz="1200">
              <a:solidFill>
                <a:srgbClr val="000000"/>
              </a:solidFill>
            </a:endParaRPr>
          </a:p>
        </p:txBody>
      </p:sp>
      <p:sp>
        <p:nvSpPr>
          <p:cNvPr id="238594" name="Rectangle 2"/>
          <p:cNvSpPr>
            <a:spLocks noGrp="1" noRot="1" noChangeAspect="1" noChangeArrowheads="1" noTextEdit="1"/>
          </p:cNvSpPr>
          <p:nvPr>
            <p:ph type="sldImg"/>
          </p:nvPr>
        </p:nvSpPr>
        <p:spPr>
          <a:xfrm>
            <a:off x="1143000" y="685800"/>
            <a:ext cx="4572000" cy="3429000"/>
          </a:xfrm>
          <a:ln/>
        </p:spPr>
      </p:sp>
      <p:sp>
        <p:nvSpPr>
          <p:cNvPr id="23859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F218C9-36EE-0845-9332-48E6C9508F70}" type="slidenum">
              <a:rPr lang="en-GB" sz="1200">
                <a:solidFill>
                  <a:srgbClr val="000000"/>
                </a:solidFill>
              </a:rPr>
              <a:pPr eaLnBrk="1" hangingPunct="1"/>
              <a:t>60</a:t>
            </a:fld>
            <a:endParaRPr lang="en-GB" sz="1200">
              <a:solidFill>
                <a:srgbClr val="000000"/>
              </a:solidFill>
            </a:endParaRPr>
          </a:p>
        </p:txBody>
      </p:sp>
      <p:sp>
        <p:nvSpPr>
          <p:cNvPr id="234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8039732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new series on </a:t>
            </a:r>
            <a:r>
              <a:rPr lang="ar-SA" sz="1200" b="1" kern="1200" dirty="0">
                <a:solidFill>
                  <a:schemeClr val="tx1"/>
                </a:solidFill>
                <a:effectLst/>
                <a:latin typeface="+mn-lt"/>
                <a:ea typeface="+mn-ea"/>
                <a:cs typeface="Arial" panose="020B0604020202020204" pitchFamily="34" charset="0"/>
              </a:rPr>
              <a:t>أعمال الرسل</a:t>
            </a:r>
            <a:r>
              <a:rPr lang="en-US" sz="1200" kern="1200" dirty="0">
                <a:solidFill>
                  <a:schemeClr val="tx1"/>
                </a:solidFill>
                <a:effectLst/>
                <a:latin typeface="+mn-lt"/>
                <a:ea typeface="+mn-ea"/>
                <a:cs typeface="+mn-cs"/>
              </a:rPr>
              <a:t> begins today that we are calling “Good News on the Move.” </a:t>
            </a:r>
            <a:endParaRPr lang="en-US" dirty="0"/>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77"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87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E790-89E4-F543-9B59-428899225F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xfrm>
            <a:off x="1143000" y="685800"/>
            <a:ext cx="4572000" cy="3429000"/>
          </a:xfrm>
          <a:ln/>
        </p:spPr>
      </p:sp>
      <p:sp>
        <p:nvSpPr>
          <p:cNvPr id="4341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mn-lt"/>
                <a:ea typeface="ＭＳ Ｐゴシック" charset="0"/>
                <a:cs typeface="ＭＳ Ｐゴシック" charset="0"/>
              </a:rPr>
              <a:t>What is the significance of the threefold regions (8)?</a:t>
            </a:r>
          </a:p>
          <a:p>
            <a:pPr eaLnBrk="1" hangingPunct="1"/>
            <a:r>
              <a:rPr lang="en-US" dirty="0">
                <a:latin typeface="+mn-lt"/>
                <a:ea typeface="ＭＳ Ｐゴシック" charset="0"/>
                <a:cs typeface="ＭＳ Ｐゴシック" charset="0"/>
              </a:rPr>
              <a:t>Geographically, they go from the near to the far.</a:t>
            </a:r>
          </a:p>
          <a:p>
            <a:pPr eaLnBrk="1" hangingPunct="1"/>
            <a:r>
              <a:rPr lang="en-US" dirty="0">
                <a:latin typeface="+mn-lt"/>
                <a:ea typeface="ＭＳ Ｐゴシック" charset="0"/>
                <a:cs typeface="ＭＳ Ｐゴシック" charset="0"/>
              </a:rPr>
              <a:t>By size, it begins with a city, goes to regions and then beyond regions.</a:t>
            </a:r>
          </a:p>
          <a:p>
            <a:pPr eaLnBrk="1" hangingPunct="1"/>
            <a:r>
              <a:rPr lang="en-US" dirty="0">
                <a:latin typeface="+mn-lt"/>
                <a:ea typeface="ＭＳ Ｐゴシック" charset="0"/>
                <a:cs typeface="ＭＳ Ｐゴシック" charset="0"/>
              </a:rPr>
              <a:t>Culturally, they begin with the familiar and stretch to the unfamiliar.</a:t>
            </a:r>
          </a:p>
          <a:p>
            <a:pPr eaLnBrk="1" hangingPunct="1"/>
            <a:r>
              <a:rPr lang="en-US" dirty="0">
                <a:latin typeface="+mn-lt"/>
                <a:ea typeface="ＭＳ Ｐゴシック" charset="0"/>
                <a:cs typeface="ＭＳ Ｐゴシック" charset="0"/>
              </a:rPr>
              <a:t>Chronologically, it begins in AD 33 and finishes in AD 62—as well as to today.</a:t>
            </a:r>
          </a:p>
          <a:p>
            <a:pPr eaLnBrk="1" hangingPunct="1"/>
            <a:r>
              <a:rPr lang="en-US" dirty="0">
                <a:latin typeface="+mn-lt"/>
                <a:ea typeface="ＭＳ Ｐゴシック" charset="0"/>
                <a:cs typeface="ＭＳ Ｐゴシック" charset="0"/>
              </a:rPr>
              <a:t>__________</a:t>
            </a:r>
          </a:p>
          <a:p>
            <a:pPr eaLnBrk="1" hangingPunct="1"/>
            <a:r>
              <a:rPr lang="en-US" dirty="0">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5091900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BE762C-4578-8A47-AA41-B9841BF38FB0}" type="slidenum">
              <a:rPr lang="en-US" sz="1200"/>
              <a:pPr eaLnBrk="1" hangingPunct="1"/>
              <a:t>64</a:t>
            </a:fld>
            <a:endParaRPr lang="en-US" sz="1200"/>
          </a:p>
        </p:txBody>
      </p:sp>
      <p:sp>
        <p:nvSpPr>
          <p:cNvPr id="244738" name="Rectangle 2"/>
          <p:cNvSpPr>
            <a:spLocks noGrp="1" noRot="1" noChangeAspect="1" noChangeArrowheads="1" noTextEdit="1"/>
          </p:cNvSpPr>
          <p:nvPr>
            <p:ph type="sldImg"/>
          </p:nvPr>
        </p:nvSpPr>
        <p:spPr>
          <a:xfrm>
            <a:off x="1143000" y="685800"/>
            <a:ext cx="4572000" cy="3429000"/>
          </a:xfrm>
          <a:ln/>
        </p:spPr>
      </p:sp>
      <p:sp>
        <p:nvSpPr>
          <p:cNvPr id="24473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DDA88B-7E9B-4D46-8290-7B3A8ECE4F40}"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0" name="Rectangle 2"/>
          <p:cNvSpPr>
            <a:spLocks noGrp="1" noRot="1" noChangeAspect="1" noChangeArrowheads="1" noTextEdit="1"/>
          </p:cNvSpPr>
          <p:nvPr>
            <p:ph type="sldImg"/>
          </p:nvPr>
        </p:nvSpPr>
        <p:spPr>
          <a:xfrm>
            <a:off x="1143000" y="685800"/>
            <a:ext cx="4572000" cy="3429000"/>
          </a:xfrm>
          <a:ln/>
        </p:spPr>
      </p:sp>
      <p:sp>
        <p:nvSpPr>
          <p:cNvPr id="2631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827864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66</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31875-CB46-624B-9875-276F50069C1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6002" name="Rectangle 2"/>
          <p:cNvSpPr>
            <a:spLocks noGrp="1" noRot="1" noChangeAspect="1" noChangeArrowheads="1" noTextEdit="1"/>
          </p:cNvSpPr>
          <p:nvPr>
            <p:ph type="sldImg"/>
          </p:nvPr>
        </p:nvSpPr>
        <p:spPr>
          <a:xfrm>
            <a:off x="1143000" y="685800"/>
            <a:ext cx="4572000" cy="3429000"/>
          </a:xfrm>
          <a:ln/>
        </p:spPr>
      </p:sp>
      <p:sp>
        <p:nvSpPr>
          <p:cNvPr id="256003"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756B5A-15F3-0841-9564-2EB556B1C397}" type="slidenum">
              <a:rPr lang="en-US" sz="1200"/>
              <a:pPr eaLnBrk="1" hangingPunct="1"/>
              <a:t>68</a:t>
            </a:fld>
            <a:endParaRPr lang="en-US" sz="1200"/>
          </a:p>
        </p:txBody>
      </p:sp>
      <p:sp>
        <p:nvSpPr>
          <p:cNvPr id="258050" name="Rectangle 2"/>
          <p:cNvSpPr>
            <a:spLocks noGrp="1" noRot="1" noChangeAspect="1" noChangeArrowheads="1" noTextEdit="1"/>
          </p:cNvSpPr>
          <p:nvPr>
            <p:ph type="sldImg"/>
          </p:nvPr>
        </p:nvSpPr>
        <p:spPr>
          <a:xfrm>
            <a:off x="1143000" y="685800"/>
            <a:ext cx="4572000" cy="3429000"/>
          </a:xfrm>
          <a:ln/>
        </p:spPr>
      </p:sp>
      <p:sp>
        <p:nvSpPr>
          <p:cNvPr id="25805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0BF3C6-4404-714A-BAE4-6E25335B26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xfrm>
            <a:off x="1143000" y="685800"/>
            <a:ext cx="4572000" cy="3429000"/>
          </a:xfrm>
          <a:ln/>
        </p:spPr>
      </p:sp>
      <p:sp>
        <p:nvSpPr>
          <p:cNvPr id="2600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2E67AA-A2D0-1646-B297-248AA3426ACE}" type="slidenum">
              <a:rPr lang="en-GB" sz="1200">
                <a:solidFill>
                  <a:srgbClr val="000000"/>
                </a:solidFill>
              </a:rPr>
              <a:pPr eaLnBrk="1" hangingPunct="1"/>
              <a:t>71</a:t>
            </a:fld>
            <a:endParaRPr lang="en-GB" sz="1200">
              <a:solidFill>
                <a:srgbClr val="000000"/>
              </a:solidFill>
            </a:endParaRPr>
          </a:p>
        </p:txBody>
      </p:sp>
      <p:sp>
        <p:nvSpPr>
          <p:cNvPr id="24064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81BD57-9B37-044B-B74C-D0F9D60A35CC}" type="slidenum">
              <a:rPr lang="en-GB" sz="1200">
                <a:solidFill>
                  <a:srgbClr val="000000"/>
                </a:solidFill>
              </a:rPr>
              <a:pPr eaLnBrk="1" hangingPunct="1"/>
              <a:t>73</a:t>
            </a:fld>
            <a:endParaRPr lang="en-GB" sz="1200">
              <a:solidFill>
                <a:srgbClr val="000000"/>
              </a:solidFill>
            </a:endParaRPr>
          </a:p>
        </p:txBody>
      </p:sp>
      <p:sp>
        <p:nvSpPr>
          <p:cNvPr id="2652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2F027D-B642-824E-9215-9D6F02805C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AB927A-88D2-0C44-8F31-25DF0C9E8157}" type="slidenum">
              <a:rPr lang="en-GB" sz="1200">
                <a:solidFill>
                  <a:srgbClr val="000000"/>
                </a:solidFill>
              </a:rPr>
              <a:pPr eaLnBrk="1" hangingPunct="1"/>
              <a:t>74</a:t>
            </a:fld>
            <a:endParaRPr lang="en-GB" sz="1200">
              <a:solidFill>
                <a:srgbClr val="000000"/>
              </a:solidFill>
            </a:endParaRPr>
          </a:p>
        </p:txBody>
      </p:sp>
      <p:sp>
        <p:nvSpPr>
          <p:cNvPr id="26726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F337B2-36FD-2041-8DE2-9133E16513D7}" type="slidenum">
              <a:rPr lang="en-GB" sz="1200">
                <a:solidFill>
                  <a:srgbClr val="000000"/>
                </a:solidFill>
              </a:rPr>
              <a:pPr eaLnBrk="1" hangingPunct="1"/>
              <a:t>75</a:t>
            </a:fld>
            <a:endParaRPr lang="en-GB" sz="1200">
              <a:solidFill>
                <a:srgbClr val="000000"/>
              </a:solidFill>
            </a:endParaRPr>
          </a:p>
        </p:txBody>
      </p:sp>
      <p:sp>
        <p:nvSpPr>
          <p:cNvPr id="26931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42B89D-0809-4442-BD4C-2B85F80AA9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9490" name="Rectangle 2"/>
          <p:cNvSpPr>
            <a:spLocks noGrp="1" noRot="1" noChangeAspect="1" noChangeArrowheads="1" noTextEdit="1"/>
          </p:cNvSpPr>
          <p:nvPr>
            <p:ph type="sldImg"/>
          </p:nvPr>
        </p:nvSpPr>
        <p:spPr>
          <a:xfrm>
            <a:off x="1143000" y="685800"/>
            <a:ext cx="4572000" cy="3429000"/>
          </a:xfrm>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Most scholars accept authorship of both Luke and Acts by Luke.</a:t>
            </a:r>
          </a:p>
          <a:p>
            <a:pPr eaLnBrk="1" hangingPunct="1"/>
            <a:r>
              <a:rPr lang="en-US" dirty="0">
                <a:latin typeface="Times New Roman" charset="0"/>
                <a:ea typeface="ＭＳ Ｐゴシック" charset="0"/>
                <a:cs typeface="ＭＳ Ｐゴシック" charset="0"/>
              </a:rPr>
              <a:t>________</a:t>
            </a:r>
          </a:p>
          <a:p>
            <a:pPr eaLnBrk="1" hangingPunct="1"/>
            <a:r>
              <a:rPr lang="en-US" dirty="0">
                <a:latin typeface="Times New Roman" charset="0"/>
                <a:ea typeface="ＭＳ Ｐゴシック" charset="0"/>
                <a:cs typeface="ＭＳ Ｐゴシック" charset="0"/>
              </a:rPr>
              <a:t>NS-03-Luke1-12—slide 45</a:t>
            </a:r>
          </a:p>
          <a:p>
            <a:pPr eaLnBrk="1" hangingPunct="1"/>
            <a:r>
              <a:rPr lang="en-US" dirty="0">
                <a:latin typeface="Times New Roman" charset="0"/>
                <a:ea typeface="ＭＳ Ｐゴシック" charset="0"/>
                <a:cs typeface="ＭＳ Ｐゴシック" charset="0"/>
              </a:rPr>
              <a:t>NS-04-John1-11—slide 37</a:t>
            </a:r>
          </a:p>
          <a:p>
            <a:pPr eaLnBrk="1" hangingPunct="1"/>
            <a:r>
              <a:rPr lang="en-US" dirty="0">
                <a:latin typeface="Times New Roman" charset="0"/>
                <a:ea typeface="ＭＳ Ｐゴシック" charset="0"/>
                <a:cs typeface="ＭＳ Ｐゴシック" charset="0"/>
              </a:rPr>
              <a:t>NS-05-Acts1-2—slide 77</a:t>
            </a:r>
          </a:p>
        </p:txBody>
      </p:sp>
    </p:spTree>
    <p:extLst>
      <p:ext uri="{BB962C8B-B14F-4D97-AF65-F5344CB8AC3E}">
        <p14:creationId xmlns:p14="http://schemas.microsoft.com/office/powerpoint/2010/main" val="25139422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260FFA-849F-0441-8F23-9E70687B2CD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7506" name="Rectangle 2"/>
          <p:cNvSpPr>
            <a:spLocks noGrp="1" noRot="1" noChangeAspect="1" noChangeArrowheads="1" noTextEdit="1"/>
          </p:cNvSpPr>
          <p:nvPr>
            <p:ph type="sldImg"/>
          </p:nvPr>
        </p:nvSpPr>
        <p:spPr>
          <a:xfrm>
            <a:off x="1143000" y="685800"/>
            <a:ext cx="4572000" cy="3429000"/>
          </a:xfrm>
          <a:ln/>
        </p:spPr>
      </p:sp>
      <p:sp>
        <p:nvSpPr>
          <p:cNvPr id="27750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a:t>
            </a:r>
          </a:p>
          <a:p>
            <a:pPr eaLnBrk="1" hangingPunct="1"/>
            <a:r>
              <a:rPr lang="en-US" dirty="0">
                <a:latin typeface="Times New Roman" charset="0"/>
                <a:ea typeface="ＭＳ Ｐゴシック" charset="0"/>
                <a:cs typeface="ＭＳ Ｐゴシック" charset="0"/>
              </a:rPr>
              <a:t>NC-10-Reliability of Acts-5</a:t>
            </a:r>
          </a:p>
          <a:p>
            <a:pPr eaLnBrk="1" hangingPunct="1"/>
            <a:r>
              <a:rPr lang="en-US" dirty="0">
                <a:latin typeface="Times New Roman" charset="0"/>
                <a:ea typeface="ＭＳ Ｐゴシック" charset="0"/>
                <a:cs typeface="ＭＳ Ｐゴシック" charset="0"/>
              </a:rPr>
              <a:t>NS-05-Acts1-2—78</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2FD37A-4D2C-1743-8505-F2A7A016806F}" type="slidenum">
              <a:rPr lang="en-US" sz="1200"/>
              <a:pPr eaLnBrk="1" hangingPunct="1"/>
              <a:t>79</a:t>
            </a:fld>
            <a:endParaRPr lang="en-US" sz="1200"/>
          </a:p>
        </p:txBody>
      </p:sp>
      <p:sp>
        <p:nvSpPr>
          <p:cNvPr id="285698" name="Rectangle 2"/>
          <p:cNvSpPr>
            <a:spLocks noGrp="1" noRot="1" noChangeAspect="1" noChangeArrowheads="1" noTextEdit="1"/>
          </p:cNvSpPr>
          <p:nvPr>
            <p:ph type="sldImg"/>
          </p:nvPr>
        </p:nvSpPr>
        <p:spPr>
          <a:xfrm>
            <a:off x="1143000" y="685800"/>
            <a:ext cx="4572000" cy="3429000"/>
          </a:xfrm>
          <a:ln/>
        </p:spPr>
      </p:sp>
      <p:sp>
        <p:nvSpPr>
          <p:cNvPr id="285699"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DD109D6-CDCD-A64A-A043-BDEA768D954F}" type="slidenum">
              <a:rPr lang="en-US" sz="1200"/>
              <a:pPr eaLnBrk="1" hangingPunct="1"/>
              <a:t>80</a:t>
            </a:fld>
            <a:endParaRPr lang="en-US" sz="1200"/>
          </a:p>
        </p:txBody>
      </p:sp>
      <p:sp>
        <p:nvSpPr>
          <p:cNvPr id="287746" name="Rectangle 2"/>
          <p:cNvSpPr>
            <a:spLocks noGrp="1" noRot="1" noChangeAspect="1" noChangeArrowheads="1" noTextEdit="1"/>
          </p:cNvSpPr>
          <p:nvPr>
            <p:ph type="sldImg"/>
          </p:nvPr>
        </p:nvSpPr>
        <p:spPr>
          <a:xfrm>
            <a:off x="1143000" y="685800"/>
            <a:ext cx="4572000" cy="3429000"/>
          </a:xfrm>
          <a:ln/>
        </p:spPr>
      </p:sp>
      <p:sp>
        <p:nvSpPr>
          <p:cNvPr id="287747"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0CF7F4-21F4-974E-92D7-2B5084053EFF}" type="slidenum">
              <a:rPr lang="en-US" sz="1200"/>
              <a:pPr eaLnBrk="1" hangingPunct="1"/>
              <a:t>81</a:t>
            </a:fld>
            <a:endParaRPr lang="en-US" sz="1200"/>
          </a:p>
        </p:txBody>
      </p:sp>
      <p:sp>
        <p:nvSpPr>
          <p:cNvPr id="289794" name="Rectangle 2"/>
          <p:cNvSpPr>
            <a:spLocks noGrp="1" noRot="1" noChangeAspect="1" noChangeArrowheads="1" noTextEdit="1"/>
          </p:cNvSpPr>
          <p:nvPr>
            <p:ph type="sldImg"/>
          </p:nvPr>
        </p:nvSpPr>
        <p:spPr>
          <a:xfrm>
            <a:off x="1143000" y="685800"/>
            <a:ext cx="4572000" cy="3429000"/>
          </a:xfrm>
          <a:ln/>
        </p:spPr>
      </p:sp>
      <p:sp>
        <p:nvSpPr>
          <p:cNvPr id="28979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9993431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105</a:t>
            </a:fld>
            <a:endParaRPr lang="en-US">
              <a:solidFill>
                <a:prstClr val="black"/>
              </a:solidFill>
              <a:latin typeface="Calibri"/>
            </a:endParaRPr>
          </a:p>
        </p:txBody>
      </p:sp>
    </p:spTree>
    <p:extLst>
      <p:ext uri="{BB962C8B-B14F-4D97-AF65-F5344CB8AC3E}">
        <p14:creationId xmlns:p14="http://schemas.microsoft.com/office/powerpoint/2010/main" val="126937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953B4-A8AC-8327-4F3E-3D071A258C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61B828-E8B1-D722-8FCA-1C4A0B2B8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55A5F-47A0-ECE6-9EBE-06BA98AB2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D452D9-BEFD-160D-BF96-C1BAB1C661A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DAB0BB-60CE-44C5-BA61-B64D8684FB6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3425280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F06EC-3F25-CFF9-8141-B187FDF471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E1BCC-0B78-06C7-5A64-48A9C31AB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680EB9-05C1-F70F-2B7C-B8B0C7AD06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924A4C-4B4F-33B9-CE45-59755582F84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DAB0BB-60CE-44C5-BA61-B64D8684FB6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471500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2AC7D-A5FC-FE94-3821-E0D5E9523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5C3AB-E77D-D969-0A9B-2822F0C64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6135B3-3344-8D15-1AB1-BE9293ACB2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80230-1227-398C-5D5A-A0C780EE394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DAB0BB-60CE-44C5-BA61-B64D8684FB67}"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8317611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DAB0BB-60CE-44C5-BA61-B64D8684FB67}" type="slidenum">
              <a:rPr lang="en-US" smtClean="0">
                <a:solidFill>
                  <a:prstClr val="black"/>
                </a:solidFill>
                <a:latin typeface="Calibri"/>
              </a:rPr>
              <a:pPr/>
              <a:t>109</a:t>
            </a:fld>
            <a:endParaRPr lang="en-US">
              <a:solidFill>
                <a:prstClr val="black"/>
              </a:solidFill>
              <a:latin typeface="Calibri"/>
            </a:endParaRPr>
          </a:p>
        </p:txBody>
      </p:sp>
    </p:spTree>
    <p:extLst>
      <p:ext uri="{BB962C8B-B14F-4D97-AF65-F5344CB8AC3E}">
        <p14:creationId xmlns:p14="http://schemas.microsoft.com/office/powerpoint/2010/main" val="5876579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13551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B0038D-F65F-6D4D-B63B-BC2A7ED7CF7B}" type="slidenum">
              <a:rPr lang="en-US" sz="1200">
                <a:solidFill>
                  <a:prstClr val="black"/>
                </a:solidFill>
              </a:rPr>
              <a:pPr eaLnBrk="1" hangingPunct="1"/>
              <a:t>153</a:t>
            </a:fld>
            <a:endParaRPr lang="en-US" sz="1200">
              <a:solidFill>
                <a:prstClr val="black"/>
              </a:solidFill>
            </a:endParaRPr>
          </a:p>
        </p:txBody>
      </p:sp>
      <p:sp>
        <p:nvSpPr>
          <p:cNvPr id="218114" name="Rectangle 2"/>
          <p:cNvSpPr>
            <a:spLocks noGrp="1" noRot="1" noChangeAspect="1" noChangeArrowheads="1" noTextEdit="1"/>
          </p:cNvSpPr>
          <p:nvPr>
            <p:ph type="sldImg"/>
          </p:nvPr>
        </p:nvSpPr>
        <p:spPr>
          <a:xfrm>
            <a:off x="1143000" y="685800"/>
            <a:ext cx="4572000" cy="3429000"/>
          </a:xfrm>
          <a:ln/>
        </p:spPr>
      </p:sp>
      <p:sp>
        <p:nvSpPr>
          <p:cNvPr id="218115"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ومع ذلك، في كثير من الأحيان لا نشعر بهذه الطريقة في الشهادة ليسوع.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8334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2E2F2-4A23-ED44-A61B-0A311FD3904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__ </a:t>
            </a: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أم أن هذا أنت بدلاً من ذلك.</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1869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kern="1200" dirty="0">
                <a:solidFill>
                  <a:schemeClr val="tx1"/>
                </a:solidFill>
                <a:effectLst/>
                <a:latin typeface="Times New Roman" pitchFamily="-110" charset="0"/>
                <a:ea typeface="ＭＳ Ｐゴシック" pitchFamily="-108" charset="-128"/>
                <a:cs typeface="ＭＳ Ｐゴシック" pitchFamily="-108" charset="-128"/>
              </a:rPr>
              <a:t>ليس من الصعب أن تشهد على ما رأيته - </a:t>
            </a:r>
          </a:p>
        </p:txBody>
      </p:sp>
    </p:spTree>
    <p:extLst>
      <p:ext uri="{BB962C8B-B14F-4D97-AF65-F5344CB8AC3E}">
        <p14:creationId xmlns:p14="http://schemas.microsoft.com/office/powerpoint/2010/main" val="17275143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البعض منا يخشون الشهادة لأننا نعتقد أننا يجب أن نكون بيلي غراهام.</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21475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يفكر آخرون بطرق غير فعالة للشهادة.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2201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sz="1200" b="1" kern="1200" dirty="0">
                <a:solidFill>
                  <a:schemeClr val="tx1"/>
                </a:solidFill>
                <a:effectLst/>
                <a:latin typeface="Arial" panose="020B0604020202020204" pitchFamily="34" charset="0"/>
                <a:ea typeface="+mn-ea"/>
                <a:cs typeface="Arial" panose="020B0604020202020204" pitchFamily="34" charset="0"/>
              </a:rPr>
              <a:t>ماذا تفعل عندما تشهد ما فعله يسوع في حياتك؟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90883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188386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في الوقت الذي كتب فيه بولس الرسول رسالته إلى أهل رومية، كان قد رأى حركة زرع الكنيسة تصل إلى الجزء الشرقي من الإمبراطوريَّة! وقد نوّه عن ذلك في رومية 15.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eaLnBrk="1" hangingPunct="1"/>
            <a:endParaRPr lang="en-US" b="0" dirty="0">
              <a:latin typeface="Times" charset="0"/>
              <a:ea typeface="ＭＳ Ｐゴシック" charset="0"/>
              <a:cs typeface="ＭＳ Ｐゴシック" charset="0"/>
            </a:endParaRPr>
          </a:p>
          <a:p>
            <a:pPr>
              <a:defRPr/>
            </a:pPr>
            <a:r>
              <a:rPr lang="en-US" dirty="0">
                <a:latin typeface="+mn-lt"/>
                <a:ea typeface="+mn-ea"/>
                <a:cs typeface="+mn-cs"/>
              </a:rPr>
              <a:t>We may suppose that it takes a long time for heresies to develop, but the New Testament teaches otherwise.  Within a generation of Christ</a:t>
            </a:r>
            <a:r>
              <a:rPr lang="fr-FR" dirty="0">
                <a:latin typeface="+mn-lt"/>
                <a:ea typeface="+mn-ea"/>
                <a:cs typeface="+mn-cs"/>
              </a:rPr>
              <a:t>'</a:t>
            </a:r>
            <a:r>
              <a:rPr lang="en-US" dirty="0">
                <a:latin typeface="+mn-lt"/>
                <a:ea typeface="+mn-ea"/>
                <a:cs typeface="+mn-cs"/>
              </a:rPr>
              <a:t>s life, many false systems developed.  Paul writes in the AD 60s just prior to his beheading that many had fallen into the snare of deceptive teaching</a:t>
            </a:r>
            <a:r>
              <a:rPr lang="en-SG" dirty="0">
                <a:latin typeface="+mn-lt"/>
                <a:ea typeface="+mn-ea"/>
                <a:cs typeface="+mn-cs"/>
              </a:rPr>
              <a:t>.</a:t>
            </a:r>
          </a:p>
          <a:p>
            <a:endParaRPr lang="en-US" dirty="0"/>
          </a:p>
          <a:p>
            <a:r>
              <a:rPr lang="en-US" dirty="0"/>
              <a:t>Yet nearly all of Paul's writings responded to a heresy. This means that he took false doctrine seriously, in contrast to the church or our day in many circumstances.</a:t>
            </a:r>
          </a:p>
          <a:p>
            <a:r>
              <a:rPr lang="en-US" dirty="0"/>
              <a:t> </a:t>
            </a:r>
          </a:p>
          <a:p>
            <a:r>
              <a:rPr lang="en-US" dirty="0"/>
              <a:t>Paul wrote while traveling, imprisoned, or to key leaders—and most of these writings addressed false teachers who followed up his work, causing confusion among the saints.</a:t>
            </a:r>
          </a:p>
          <a:p>
            <a:pPr marL="0" indent="0">
              <a:buFont typeface="Arial" panose="020B0604020202020204" pitchFamily="34" charset="0"/>
              <a:buNone/>
            </a:pPr>
            <a:r>
              <a:rPr lang="en-US" dirty="0"/>
              <a:t>_______________</a:t>
            </a:r>
          </a:p>
          <a:p>
            <a:pPr marL="0" indent="0">
              <a:buFont typeface="Arial" panose="020B0604020202020204" pitchFamily="34" charset="0"/>
              <a:buNone/>
            </a:pPr>
            <a:r>
              <a:rPr lang="en-US" dirty="0"/>
              <a:t>Common-493</a:t>
            </a:r>
          </a:p>
          <a:p>
            <a:pPr marL="0" indent="0">
              <a:buFont typeface="Arial" panose="020B0604020202020204" pitchFamily="34" charset="0"/>
              <a:buNone/>
            </a:pPr>
            <a:r>
              <a:rPr lang="en-US" dirty="0"/>
              <a:t>NS-00-Syllabus-69</a:t>
            </a:r>
          </a:p>
          <a:p>
            <a:pPr marL="0" indent="0">
              <a:buFont typeface="Arial" panose="020B0604020202020204" pitchFamily="34" charset="0"/>
              <a:buNone/>
            </a:pPr>
            <a:r>
              <a:rPr lang="en-US" dirty="0"/>
              <a:t>NS-00-NT Introduction-97</a:t>
            </a:r>
          </a:p>
          <a:p>
            <a:pPr eaLnBrk="1" hangingPunct="1">
              <a:spcBef>
                <a:spcPct val="0"/>
              </a:spcBef>
            </a:pPr>
            <a:r>
              <a:rPr lang="en-US" b="0" dirty="0">
                <a:latin typeface="Arial" charset="0"/>
                <a:ea typeface="ＭＳ Ｐゴシック" charset="0"/>
                <a:cs typeface="ＭＳ Ｐゴシック" charset="0"/>
              </a:rPr>
              <a:t>NS-03-Luke1-12-slide 65</a:t>
            </a:r>
          </a:p>
          <a:p>
            <a:pPr eaLnBrk="1" hangingPunct="1">
              <a:spcBef>
                <a:spcPct val="0"/>
              </a:spcBef>
            </a:pPr>
            <a:r>
              <a:rPr lang="en-US" b="0" dirty="0">
                <a:latin typeface="Arial" charset="0"/>
                <a:ea typeface="ＭＳ Ｐゴシック" charset="0"/>
                <a:cs typeface="ＭＳ Ｐゴシック" charset="0"/>
              </a:rPr>
              <a:t>NS-05-Acts1-2—slide 166</a:t>
            </a:r>
          </a:p>
          <a:p>
            <a:pPr eaLnBrk="1" hangingPunct="1">
              <a:spcBef>
                <a:spcPct val="0"/>
              </a:spcBef>
            </a:pPr>
            <a:r>
              <a:rPr lang="en-US" b="0" dirty="0">
                <a:latin typeface="Arial" charset="0"/>
                <a:ea typeface="ＭＳ Ｐゴシック" charset="0"/>
                <a:cs typeface="ＭＳ Ｐゴシック" charset="0"/>
              </a:rPr>
              <a:t>NS-06-Rom1-2-slide 16</a:t>
            </a:r>
          </a:p>
          <a:p>
            <a:pPr eaLnBrk="1" hangingPunct="1">
              <a:spcBef>
                <a:spcPct val="0"/>
              </a:spcBef>
            </a:pPr>
            <a:r>
              <a:rPr lang="en-US" b="0" dirty="0">
                <a:latin typeface="Arial" charset="0"/>
                <a:ea typeface="ＭＳ Ｐゴシック" charset="0"/>
                <a:cs typeface="ＭＳ Ｐゴシック" charset="0"/>
              </a:rPr>
              <a:t>NS-07-1Cor1-9-slide 23</a:t>
            </a:r>
            <a:endParaRPr lang="en-US" dirty="0"/>
          </a:p>
          <a:p>
            <a:endParaRPr lang="en-US" dirty="0"/>
          </a:p>
          <a:p>
            <a:endParaRPr lang="en-US" dirty="0"/>
          </a:p>
          <a:p>
            <a:endParaRPr lang="en-US" dirty="0"/>
          </a:p>
          <a:p>
            <a:pPr algn="l" rtl="0" eaLnBrk="1" hangingPunct="1"/>
            <a:endParaRPr lang="en-US" b="0" dirty="0">
              <a:latin typeface="Times"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5692393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Linguistically, Hebrew/Aramaic moves to Greek/Latin/others.</a:t>
            </a:r>
            <a:endParaRPr lang="en-US" dirty="0"/>
          </a:p>
        </p:txBody>
      </p:sp>
    </p:spTree>
    <p:extLst>
      <p:ext uri="{BB962C8B-B14F-4D97-AF65-F5344CB8AC3E}">
        <p14:creationId xmlns:p14="http://schemas.microsoft.com/office/powerpoint/2010/main" val="15347521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488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سنرى اليوم ثلاثة أسباب يجب أن نشهد</a:t>
            </a:r>
            <a:r>
              <a:rPr lang="ar-SA" b="1" baseline="0" dirty="0">
                <a:latin typeface="Arial" panose="020B0604020202020204" pitchFamily="34" charset="0"/>
                <a:cs typeface="Arial" panose="020B0604020202020204" pitchFamily="34" charset="0"/>
              </a:rPr>
              <a:t> بها عن</a:t>
            </a:r>
            <a:r>
              <a:rPr lang="ar-SA" b="1" dirty="0">
                <a:latin typeface="Arial" panose="020B0604020202020204" pitchFamily="34" charset="0"/>
                <a:cs typeface="Arial" panose="020B0604020202020204" pitchFamily="34" charset="0"/>
              </a:rPr>
              <a:t> يسوع.</a:t>
            </a:r>
          </a:p>
          <a:p>
            <a:pPr algn="r" rtl="1"/>
            <a:r>
              <a:rPr lang="ar-SA" b="1" dirty="0">
                <a:latin typeface="Arial" panose="020B0604020202020204" pitchFamily="34" charset="0"/>
                <a:cs typeface="Arial" panose="020B0604020202020204" pitchFamily="34" charset="0"/>
              </a:rPr>
              <a:t> كل منها هو في الواقع مرحلة من النمو</a:t>
            </a:r>
          </a:p>
          <a:p>
            <a:pPr algn="r" rtl="1"/>
            <a:r>
              <a:rPr lang="ar-SA" b="1" dirty="0">
                <a:latin typeface="Arial" panose="020B0604020202020204" pitchFamily="34" charset="0"/>
                <a:cs typeface="Arial" panose="020B0604020202020204" pitchFamily="34" charset="0"/>
              </a:rPr>
              <a:t>.سنقوم بمسح كتاب أعمال الرسل بالكامل.</a:t>
            </a:r>
          </a:p>
          <a:p>
            <a:pPr algn="r" rtl="1"/>
            <a:r>
              <a:rPr lang="ar-SA" b="1" dirty="0">
                <a:latin typeface="Arial" panose="020B0604020202020204" pitchFamily="34" charset="0"/>
                <a:cs typeface="Arial" panose="020B0604020202020204" pitchFamily="34" charset="0"/>
              </a:rPr>
              <a:t>(نعود إلى سؤالنا: لماذا نشهد؟)</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09656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يساعدنا الله في إخبار الآخرين أولاً عن يسوع حيث يكون هذا طبيعيًا وبدون عبور الثقافات.</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3823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God began the kingdom expansion in Jerusalem (1:1–6:7).</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BE214180-5406-EF4C-AD35-7EED0A3F4350}" type="slidenum">
              <a:rPr lang="en-US" smtClean="0"/>
              <a:pPr>
                <a:defRPr/>
              </a:pPr>
              <a:t>169</a:t>
            </a:fld>
            <a:endParaRPr lang="en-US"/>
          </a:p>
        </p:txBody>
      </p:sp>
    </p:spTree>
    <p:extLst>
      <p:ext uri="{BB962C8B-B14F-4D97-AF65-F5344CB8AC3E}">
        <p14:creationId xmlns:p14="http://schemas.microsoft.com/office/powerpoint/2010/main" val="209579441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All great workings of God's Spirit through the centuries began with prayer.</a:t>
            </a:r>
          </a:p>
          <a:p>
            <a:endParaRPr lang="en-US" dirty="0"/>
          </a:p>
        </p:txBody>
      </p:sp>
    </p:spTree>
    <p:extLst>
      <p:ext uri="{BB962C8B-B14F-4D97-AF65-F5344CB8AC3E}">
        <p14:creationId xmlns:p14="http://schemas.microsoft.com/office/powerpoint/2010/main" val="35205876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20590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400" kern="1200" dirty="0">
                <a:solidFill>
                  <a:schemeClr val="tx1"/>
                </a:solidFill>
                <a:effectLst/>
                <a:latin typeface="+mn-lt"/>
                <a:ea typeface="+mn-ea"/>
                <a:cs typeface="+mn-cs"/>
              </a:rPr>
              <a:t>Alas, after 8 months away from you all, we are back! We have waited for today for some time. We speak of </a:t>
            </a:r>
            <a:r>
              <a:rPr lang="en-US" sz="1400" i="1" kern="1200" dirty="0">
                <a:solidFill>
                  <a:schemeClr val="tx1"/>
                </a:solidFill>
                <a:effectLst/>
                <a:latin typeface="+mn-lt"/>
                <a:ea typeface="+mn-ea"/>
                <a:cs typeface="+mn-cs"/>
              </a:rPr>
              <a:t>walking</a:t>
            </a:r>
            <a:r>
              <a:rPr lang="en-US" sz="1400" kern="1200" dirty="0">
                <a:solidFill>
                  <a:schemeClr val="tx1"/>
                </a:solidFill>
                <a:effectLst/>
                <a:latin typeface="+mn-lt"/>
                <a:ea typeface="+mn-ea"/>
                <a:cs typeface="+mn-cs"/>
              </a:rPr>
              <a:t> in the Spirit and </a:t>
            </a:r>
            <a:r>
              <a:rPr lang="en-US" sz="1400" i="1" kern="1200" dirty="0">
                <a:solidFill>
                  <a:schemeClr val="tx1"/>
                </a:solidFill>
                <a:effectLst/>
                <a:latin typeface="+mn-lt"/>
                <a:ea typeface="+mn-ea"/>
                <a:cs typeface="+mn-cs"/>
              </a:rPr>
              <a:t>filling</a:t>
            </a:r>
            <a:r>
              <a:rPr lang="en-US" sz="1400" kern="1200" dirty="0">
                <a:solidFill>
                  <a:schemeClr val="tx1"/>
                </a:solidFill>
                <a:effectLst/>
                <a:latin typeface="+mn-lt"/>
                <a:ea typeface="+mn-ea"/>
                <a:cs typeface="+mn-cs"/>
              </a:rPr>
              <a:t> of the Spirit and the </a:t>
            </a:r>
            <a:r>
              <a:rPr lang="en-US" sz="1400" i="1" kern="1200" dirty="0">
                <a:solidFill>
                  <a:schemeClr val="tx1"/>
                </a:solidFill>
                <a:effectLst/>
                <a:latin typeface="+mn-lt"/>
                <a:ea typeface="+mn-ea"/>
                <a:cs typeface="+mn-cs"/>
              </a:rPr>
              <a:t>indwelling</a:t>
            </a:r>
            <a:r>
              <a:rPr lang="en-US" sz="1400" kern="1200" dirty="0">
                <a:solidFill>
                  <a:schemeClr val="tx1"/>
                </a:solidFill>
                <a:effectLst/>
                <a:latin typeface="+mn-lt"/>
                <a:ea typeface="+mn-ea"/>
                <a:cs typeface="+mn-cs"/>
              </a:rPr>
              <a:t> of the Spirit. </a:t>
            </a:r>
            <a:endParaRPr lang="en-US" sz="1400" dirty="0">
              <a:cs typeface="ＭＳ Ｐゴシック" charset="0"/>
            </a:endParaRPr>
          </a:p>
        </p:txBody>
      </p:sp>
    </p:spTree>
    <p:extLst>
      <p:ext uri="{BB962C8B-B14F-4D97-AF65-F5344CB8AC3E}">
        <p14:creationId xmlns:p14="http://schemas.microsoft.com/office/powerpoint/2010/main" val="194954388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But Susan and I have tried to be waiting in the Spirit!</a:t>
            </a:r>
          </a:p>
          <a:p>
            <a:r>
              <a:rPr lang="en-US" dirty="0">
                <a:cs typeface="ＭＳ Ｐゴシック" charset="0"/>
              </a:rPr>
              <a:t>The past year we have waited for God to open a door for us to have our sabbatical in Jordan where I committed to teach from August through December. We waited…and waited…and it didn’t happen.</a:t>
            </a:r>
          </a:p>
          <a:p>
            <a:r>
              <a:rPr lang="en-US" dirty="0">
                <a:cs typeface="ＭＳ Ｐゴシック" charset="0"/>
              </a:rPr>
              <a:t>So we waited in the USA for a place to live—but COVID shut down all opportunities, so we wandered from relative to relative for eight months.</a:t>
            </a:r>
          </a:p>
          <a:p>
            <a:r>
              <a:rPr lang="en-US" dirty="0">
                <a:cs typeface="ＭＳ Ｐゴシック" charset="0"/>
              </a:rPr>
              <a:t>Finally, after waiting for Christmas to pass to return to Singapore, we waited in our 14-day quarantine.</a:t>
            </a:r>
          </a:p>
          <a:p>
            <a:r>
              <a:rPr lang="en-US" dirty="0">
                <a:cs typeface="ＭＳ Ｐゴシック" charset="0"/>
              </a:rPr>
              <a:t>But we only had to wait 7 days as a passenger on our plane was discovered with COVID, so we were sent to another hotel, only to learn that we were to be in different rooms. As they took away my wife for a week in the lobby I couldn't even say goodbye, calling out, “My Sweetie, you have my toothbrush in your luggage—and I have your computer power cord in mine!”</a:t>
            </a:r>
          </a:p>
          <a:p>
            <a:r>
              <a:rPr lang="en-US" dirty="0">
                <a:cs typeface="ＭＳ Ｐゴシック" charset="0"/>
              </a:rPr>
              <a:t>We’ve had three COVID tests this month and we’ve waited for the timing, test results, and the like.</a:t>
            </a:r>
          </a:p>
          <a:p>
            <a:r>
              <a:rPr lang="en-US" dirty="0">
                <a:cs typeface="ＭＳ Ｐゴシック" charset="0"/>
              </a:rPr>
              <a:t>But my desire in all this has been to wait in the Spirit.</a:t>
            </a:r>
          </a:p>
          <a:p>
            <a:endParaRPr lang="en-US" dirty="0">
              <a:cs typeface="ＭＳ Ｐゴシック" charset="0"/>
            </a:endParaRPr>
          </a:p>
        </p:txBody>
      </p:sp>
    </p:spTree>
    <p:extLst>
      <p:ext uri="{BB962C8B-B14F-4D97-AF65-F5344CB8AC3E}">
        <p14:creationId xmlns:p14="http://schemas.microsoft.com/office/powerpoint/2010/main" val="302638280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Maybe you are waiting for sickness to pass. My son shared yesterday that there is a flu bug going around Seattle, so he took a picture of it so he’d recognize it</a:t>
            </a:r>
            <a:r>
              <a:rPr lang="en-US" sz="1400" kern="1200" dirty="0">
                <a:solidFill>
                  <a:schemeClr val="tx1"/>
                </a:solidFill>
                <a:effectLst/>
                <a:latin typeface="+mn-lt"/>
                <a:ea typeface="+mn-ea"/>
                <a:cs typeface="+mn-cs"/>
              </a:rPr>
              <a:t>.</a:t>
            </a:r>
            <a:endParaRPr lang="en-US" sz="1400" dirty="0">
              <a:cs typeface="ＭＳ Ｐゴシック" charset="0"/>
            </a:endParaRPr>
          </a:p>
        </p:txBody>
      </p:sp>
    </p:spTree>
    <p:extLst>
      <p:ext uri="{BB962C8B-B14F-4D97-AF65-F5344CB8AC3E}">
        <p14:creationId xmlns:p14="http://schemas.microsoft.com/office/powerpoint/2010/main" val="4487774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are you waiting for the Lord to do in your life?</a:t>
            </a:r>
          </a:p>
          <a:p>
            <a:r>
              <a:rPr lang="en-US" dirty="0">
                <a:cs typeface="ＭＳ Ｐゴシック" charset="0"/>
              </a:rPr>
              <a:t>Are you waiting for God to change someone’s heart toward you?</a:t>
            </a:r>
          </a:p>
          <a:p>
            <a:r>
              <a:rPr lang="en-US" dirty="0">
                <a:cs typeface="ＭＳ Ｐゴシック" charset="0"/>
              </a:rPr>
              <a:t>Are you waiting for God to bring a loved one to Jesus? I still wait for my 90-year-old mother. </a:t>
            </a:r>
          </a:p>
          <a:p>
            <a:r>
              <a:rPr lang="en-US" dirty="0">
                <a:cs typeface="ＭＳ Ｐゴシック" charset="0"/>
              </a:rPr>
              <a:t>Do you impatiently say, “Lord, I am ready for you to come today—aren’t you ready?”</a:t>
            </a:r>
          </a:p>
          <a:p>
            <a:r>
              <a:rPr lang="en-US" dirty="0">
                <a:cs typeface="ＭＳ Ｐゴシック" charset="0"/>
              </a:rPr>
              <a:t>Maybe you wait to get a spouse, a better job, a raise, or some other benefit.</a:t>
            </a:r>
          </a:p>
          <a:p>
            <a:r>
              <a:rPr lang="en-US" dirty="0">
                <a:cs typeface="ＭＳ Ｐゴシック" charset="0"/>
              </a:rPr>
              <a:t>Every single one of us is waiting for something—so raise your hand if you can identify an area where you wait to see God work, OK?</a:t>
            </a:r>
          </a:p>
          <a:p>
            <a:r>
              <a:rPr lang="en-US" dirty="0">
                <a:cs typeface="ＭＳ Ｐゴシック" charset="0"/>
              </a:rPr>
              <a:t>Now another question: How are you doing at waiting right now?</a:t>
            </a:r>
          </a:p>
          <a:p>
            <a:endParaRPr lang="en-US" dirty="0">
              <a:cs typeface="ＭＳ Ｐゴシック" charset="0"/>
            </a:endParaRPr>
          </a:p>
        </p:txBody>
      </p:sp>
    </p:spTree>
    <p:extLst>
      <p:ext uri="{BB962C8B-B14F-4D97-AF65-F5344CB8AC3E}">
        <p14:creationId xmlns:p14="http://schemas.microsoft.com/office/powerpoint/2010/main" val="421988762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Are you just sitting around waiting? Did you notice my sermon title, “Put Wait in Your Gait”? We all have a gait, which is the way you walk. Do you walk with the Lord in such a way that you wait well? I toyed with calling it, “Put Gait in Your Wait” also. They need to go together! So…</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41003891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How can you wait expectantly in the Spirit? In what ways can you honor the Lord when it seems that he delays or pauses your plans?</a:t>
            </a:r>
            <a:r>
              <a:rPr lang="en-US" dirty="0">
                <a:effectLst/>
              </a:rPr>
              <a:t> </a:t>
            </a:r>
            <a:endParaRPr lang="en-US" dirty="0">
              <a:cs typeface="ＭＳ Ｐゴシック" charset="0"/>
            </a:endParaRPr>
          </a:p>
        </p:txBody>
      </p:sp>
    </p:spTree>
    <p:extLst>
      <p:ext uri="{BB962C8B-B14F-4D97-AF65-F5344CB8AC3E}">
        <p14:creationId xmlns:p14="http://schemas.microsoft.com/office/powerpoint/2010/main" val="1206973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9.xml"/><Relationship Id="rId4" Type="http://schemas.openxmlformats.org/officeDocument/2006/relationships/image" Target="../media/image17.png"/></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1.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83920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pPr>
                <a:defRPr/>
              </a:pPr>
              <a:t>‹#›</a:t>
            </a:fld>
            <a:endParaRPr lang="en-US"/>
          </a:p>
        </p:txBody>
      </p:sp>
    </p:spTree>
    <p:extLst>
      <p:ext uri="{BB962C8B-B14F-4D97-AF65-F5344CB8AC3E}">
        <p14:creationId xmlns:p14="http://schemas.microsoft.com/office/powerpoint/2010/main" val="35844148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508697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322777279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203310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667644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02233917"/>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4618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406997823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745408472"/>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1015974"/>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29909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pPr>
                <a:defRPr/>
              </a:pPr>
              <a:t>‹#›</a:t>
            </a:fld>
            <a:endParaRPr lang="en-US"/>
          </a:p>
        </p:txBody>
      </p:sp>
    </p:spTree>
    <p:extLst>
      <p:ext uri="{BB962C8B-B14F-4D97-AF65-F5344CB8AC3E}">
        <p14:creationId xmlns:p14="http://schemas.microsoft.com/office/powerpoint/2010/main" val="35719416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382960469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45795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Tree>
    <p:extLst>
      <p:ext uri="{BB962C8B-B14F-4D97-AF65-F5344CB8AC3E}">
        <p14:creationId xmlns:p14="http://schemas.microsoft.com/office/powerpoint/2010/main" val="903643473"/>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46105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533078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9661365"/>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80147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685357435"/>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Tree>
    <p:extLst>
      <p:ext uri="{BB962C8B-B14F-4D97-AF65-F5344CB8AC3E}">
        <p14:creationId xmlns:p14="http://schemas.microsoft.com/office/powerpoint/2010/main" val="194068012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19698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68" name="Freeform 70"/>
          <p:cNvSpPr>
            <a:spLocks/>
          </p:cNvSpPr>
          <p:nvPr/>
        </p:nvSpPr>
        <p:spPr bwMode="auto">
          <a:xfrm rot="16200000">
            <a:off x="3871135" y="1005684"/>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334" tIns="45667" rIns="91334" bIns="45667"/>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48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66AAD59B-084E-8A45-AD06-8C6E8F993C06}" type="slidenum">
              <a:rPr lang="en-US" altLang="ja-JP"/>
              <a:pPr>
                <a:defRPr/>
              </a:pPr>
              <a:t>‹#›</a:t>
            </a:fld>
            <a:endParaRPr lang="en-US" altLang="ja-JP"/>
          </a:p>
        </p:txBody>
      </p:sp>
    </p:spTree>
    <p:extLst>
      <p:ext uri="{BB962C8B-B14F-4D97-AF65-F5344CB8AC3E}">
        <p14:creationId xmlns:p14="http://schemas.microsoft.com/office/powerpoint/2010/main" val="14700129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402825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7315536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3353987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106813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62306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30996677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779454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42882968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4569079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966918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567B465-6808-564E-990C-7705B03F12D7}" type="slidenum">
              <a:rPr lang="en-US" altLang="ja-JP"/>
              <a:pPr>
                <a:defRPr/>
              </a:pPr>
              <a:t>‹#›</a:t>
            </a:fld>
            <a:endParaRPr lang="en-US" altLang="ja-JP"/>
          </a:p>
        </p:txBody>
      </p:sp>
    </p:spTree>
    <p:extLst>
      <p:ext uri="{BB962C8B-B14F-4D97-AF65-F5344CB8AC3E}">
        <p14:creationId xmlns:p14="http://schemas.microsoft.com/office/powerpoint/2010/main" val="1291560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1607407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ea typeface="ＭＳ Ｐゴシック"/>
              </a:rPr>
              <a:pPr>
                <a:defRPr/>
              </a:pPr>
              <a:t>‹#›</a:t>
            </a:fld>
            <a:endParaRPr lang="en-US" dirty="0">
              <a:solidFill>
                <a:srgbClr val="000000"/>
              </a:solidFill>
              <a:ea typeface="ＭＳ Ｐゴシック"/>
            </a:endParaRPr>
          </a:p>
        </p:txBody>
      </p:sp>
    </p:spTree>
    <p:extLst>
      <p:ext uri="{BB962C8B-B14F-4D97-AF65-F5344CB8AC3E}">
        <p14:creationId xmlns:p14="http://schemas.microsoft.com/office/powerpoint/2010/main" val="230365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6248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369055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82411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685067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4812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899886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06954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19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4C8420D-68D9-6645-97B1-B9D67D3DDB14}" type="slidenum">
              <a:rPr lang="en-US" altLang="ja-JP"/>
              <a:pPr>
                <a:defRPr/>
              </a:pPr>
              <a:t>‹#›</a:t>
            </a:fld>
            <a:endParaRPr lang="en-US" altLang="ja-JP"/>
          </a:p>
        </p:txBody>
      </p:sp>
    </p:spTree>
    <p:extLst>
      <p:ext uri="{BB962C8B-B14F-4D97-AF65-F5344CB8AC3E}">
        <p14:creationId xmlns:p14="http://schemas.microsoft.com/office/powerpoint/2010/main" val="33476340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1254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027289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9155213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073934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9969075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561850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89863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387560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209261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3710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EAA1A02-FC92-5347-837F-56D2E1D91F86}" type="slidenum">
              <a:rPr lang="en-US" altLang="ja-JP"/>
              <a:pPr>
                <a:defRPr/>
              </a:pPr>
              <a:t>‹#›</a:t>
            </a:fld>
            <a:endParaRPr lang="en-US" altLang="ja-JP"/>
          </a:p>
        </p:txBody>
      </p:sp>
    </p:spTree>
    <p:extLst>
      <p:ext uri="{BB962C8B-B14F-4D97-AF65-F5344CB8AC3E}">
        <p14:creationId xmlns:p14="http://schemas.microsoft.com/office/powerpoint/2010/main" val="23913054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2162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29267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865137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214562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086913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12215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1245730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269574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969052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8811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3A336365-404A-9847-B8E9-644FB955ACFD}" type="slidenum">
              <a:rPr lang="en-US" altLang="ja-JP"/>
              <a:pPr>
                <a:defRPr/>
              </a:pPr>
              <a:t>‹#›</a:t>
            </a:fld>
            <a:endParaRPr lang="en-US" altLang="ja-JP"/>
          </a:p>
        </p:txBody>
      </p:sp>
    </p:spTree>
    <p:extLst>
      <p:ext uri="{BB962C8B-B14F-4D97-AF65-F5344CB8AC3E}">
        <p14:creationId xmlns:p14="http://schemas.microsoft.com/office/powerpoint/2010/main" val="40228079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815296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12682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545516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252921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731755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7355867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448245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4110391687"/>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2783833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418130639"/>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15302F-9B8A-E34B-9638-89D4E408A182}" type="slidenum">
              <a:rPr lang="en-US" altLang="ja-JP"/>
              <a:pPr>
                <a:defRPr/>
              </a:pPr>
              <a:t>‹#›</a:t>
            </a:fld>
            <a:endParaRPr lang="en-US" altLang="ja-JP"/>
          </a:p>
        </p:txBody>
      </p:sp>
    </p:spTree>
    <p:extLst>
      <p:ext uri="{BB962C8B-B14F-4D97-AF65-F5344CB8AC3E}">
        <p14:creationId xmlns:p14="http://schemas.microsoft.com/office/powerpoint/2010/main" val="15596940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3947965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645432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7393107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05273153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831192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79906054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7441088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1643333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349748095"/>
      </p:ext>
    </p:extLst>
  </p:cSld>
  <p:clrMapOvr>
    <a:overrideClrMapping bg1="dk1" tx1="lt1" bg2="dk2" tx2="lt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583970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807C206-DC88-9A4E-B36C-B51AFE136889}" type="slidenum">
              <a:rPr lang="en-US" altLang="ja-JP"/>
              <a:pPr>
                <a:defRPr/>
              </a:pPr>
              <a:t>‹#›</a:t>
            </a:fld>
            <a:endParaRPr lang="en-US" altLang="ja-JP"/>
          </a:p>
        </p:txBody>
      </p:sp>
    </p:spTree>
    <p:extLst>
      <p:ext uri="{BB962C8B-B14F-4D97-AF65-F5344CB8AC3E}">
        <p14:creationId xmlns:p14="http://schemas.microsoft.com/office/powerpoint/2010/main" val="871223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125628788"/>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5784210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1382374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44516591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11695017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0802500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19750079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30339494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14900620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034505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52E96F9-C274-A348-80E8-B89741436506}" type="slidenum">
              <a:rPr lang="en-US" altLang="ja-JP"/>
              <a:pPr>
                <a:defRPr/>
              </a:pPr>
              <a:t>‹#›</a:t>
            </a:fld>
            <a:endParaRPr lang="en-US" altLang="ja-JP"/>
          </a:p>
        </p:txBody>
      </p:sp>
    </p:spTree>
    <p:extLst>
      <p:ext uri="{BB962C8B-B14F-4D97-AF65-F5344CB8AC3E}">
        <p14:creationId xmlns:p14="http://schemas.microsoft.com/office/powerpoint/2010/main" val="208221804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22581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74547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270881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146678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1747057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7010987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06775104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23278877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66323472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2/20/24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533806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pPr>
                <a:defRPr/>
              </a:pPr>
              <a:t>‹#›</a:t>
            </a:fld>
            <a:endParaRPr lang="en-US"/>
          </a:p>
        </p:txBody>
      </p:sp>
    </p:spTree>
    <p:extLst>
      <p:ext uri="{BB962C8B-B14F-4D97-AF65-F5344CB8AC3E}">
        <p14:creationId xmlns:p14="http://schemas.microsoft.com/office/powerpoint/2010/main" val="643394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3287F18-A73C-2441-BB3C-A8901E616C77}" type="slidenum">
              <a:rPr lang="en-US" altLang="ja-JP"/>
              <a:pPr>
                <a:defRPr/>
              </a:pPr>
              <a:t>‹#›</a:t>
            </a:fld>
            <a:endParaRPr lang="en-US" altLang="ja-JP"/>
          </a:p>
        </p:txBody>
      </p:sp>
    </p:spTree>
    <p:extLst>
      <p:ext uri="{BB962C8B-B14F-4D97-AF65-F5344CB8AC3E}">
        <p14:creationId xmlns:p14="http://schemas.microsoft.com/office/powerpoint/2010/main" val="23453549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1475707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9022613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3354649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2974259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175477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61146065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9119955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5673535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259435434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76855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3EAB973-FF42-7B45-9EE7-27696ADA2139}" type="slidenum">
              <a:rPr lang="en-US" altLang="ja-JP"/>
              <a:pPr>
                <a:defRPr/>
              </a:pPr>
              <a:t>‹#›</a:t>
            </a:fld>
            <a:endParaRPr lang="en-US" altLang="ja-JP"/>
          </a:p>
        </p:txBody>
      </p:sp>
    </p:spTree>
    <p:extLst>
      <p:ext uri="{BB962C8B-B14F-4D97-AF65-F5344CB8AC3E}">
        <p14:creationId xmlns:p14="http://schemas.microsoft.com/office/powerpoint/2010/main" val="368045390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609289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a:t>Click to edit Master title style</a:t>
            </a:r>
            <a:endParaRPr lang="en-US" dirty="0"/>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44255241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405111385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365909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a:t>Click to edit Master title style</a:t>
            </a:r>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133287225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9442" y="1812927"/>
            <a:ext cx="347127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280" y="1812927"/>
            <a:ext cx="347127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210742861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58584136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3715691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402943516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3" y="1387058"/>
            <a:ext cx="3297953" cy="1113254"/>
          </a:xfrm>
        </p:spPr>
        <p:txBody>
          <a:bodyPr anchor="b">
            <a:normAutofit/>
          </a:bodyPr>
          <a:lstStyle>
            <a:lvl1pPr algn="l">
              <a:defRPr sz="2400" b="0"/>
            </a:lvl1pPr>
          </a:lstStyle>
          <a:p>
            <a:r>
              <a:rPr lang="en-US"/>
              <a:t>Click to edit Master title style</a:t>
            </a:r>
          </a:p>
        </p:txBody>
      </p:sp>
      <p:sp>
        <p:nvSpPr>
          <p:cNvPr id="4" name="Text Placeholder 3"/>
          <p:cNvSpPr>
            <a:spLocks noGrp="1"/>
          </p:cNvSpPr>
          <p:nvPr>
            <p:ph type="body" sz="half" idx="2"/>
          </p:nvPr>
        </p:nvSpPr>
        <p:spPr>
          <a:xfrm>
            <a:off x="1009443" y="2500312"/>
            <a:ext cx="3297954"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grpSp>
        <p:nvGrpSpPr>
          <p:cNvPr id="16" name="Group 15"/>
          <p:cNvGrpSpPr/>
          <p:nvPr/>
        </p:nvGrpSpPr>
        <p:grpSpPr>
          <a:xfrm>
            <a:off x="4516154" y="994387"/>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grpSp>
      <p:sp>
        <p:nvSpPr>
          <p:cNvPr id="18" name="Picture Placeholder 17"/>
          <p:cNvSpPr>
            <a:spLocks noGrp="1"/>
          </p:cNvSpPr>
          <p:nvPr>
            <p:ph type="pic" sz="quarter" idx="14"/>
          </p:nvPr>
        </p:nvSpPr>
        <p:spPr>
          <a:xfrm>
            <a:off x="4674192" y="1601512"/>
            <a:ext cx="3429000" cy="3429000"/>
          </a:xfrm>
          <a:prstGeom prst="ellipse">
            <a:avLst/>
          </a:prstGeom>
          <a:ln w="76200">
            <a:solidFill>
              <a:schemeClr val="tx2">
                <a:lumMod val="75000"/>
              </a:schemeClr>
            </a:solidFill>
          </a:ln>
        </p:spPr>
        <p:txBody>
          <a:bodyPr/>
          <a:lstStyle/>
          <a:p>
            <a:r>
              <a:rPr lang="en-US" dirty="0"/>
              <a:t>Click icon to add picture</a:t>
            </a:r>
          </a:p>
        </p:txBody>
      </p:sp>
    </p:spTree>
    <p:extLst>
      <p:ext uri="{BB962C8B-B14F-4D97-AF65-F5344CB8AC3E}">
        <p14:creationId xmlns:p14="http://schemas.microsoft.com/office/powerpoint/2010/main" val="3811869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B75FB86-A6CB-934A-93F6-2BBC4B582E3A}" type="slidenum">
              <a:rPr lang="en-US" altLang="ja-JP"/>
              <a:pPr>
                <a:defRPr/>
              </a:pPr>
              <a:t>‹#›</a:t>
            </a:fld>
            <a:endParaRPr lang="en-US" altLang="ja-JP"/>
          </a:p>
        </p:txBody>
      </p:sp>
    </p:spTree>
    <p:extLst>
      <p:ext uri="{BB962C8B-B14F-4D97-AF65-F5344CB8AC3E}">
        <p14:creationId xmlns:p14="http://schemas.microsoft.com/office/powerpoint/2010/main" val="31610740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1361211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Verdana"/>
              </a:rPr>
              <a:pPr/>
              <a:t>2/20/24</a:t>
            </a:fld>
            <a:endParaRPr lang="en-US" dirty="0">
              <a:solidFill>
                <a:prstClr val="white">
                  <a:tint val="75000"/>
                </a:prstClr>
              </a:solidFill>
              <a:latin typeface="Verdana"/>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Verdan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Verdana"/>
              </a:rPr>
              <a:pPr/>
              <a:t>‹#›</a:t>
            </a:fld>
            <a:endParaRPr lang="en-US" dirty="0">
              <a:solidFill>
                <a:prstClr val="white">
                  <a:tint val="75000"/>
                </a:prstClr>
              </a:solidFill>
              <a:latin typeface="Verdana"/>
            </a:endParaRPr>
          </a:p>
        </p:txBody>
      </p:sp>
    </p:spTree>
    <p:extLst>
      <p:ext uri="{BB962C8B-B14F-4D97-AF65-F5344CB8AC3E}">
        <p14:creationId xmlns:p14="http://schemas.microsoft.com/office/powerpoint/2010/main" val="32491340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19" name="Footer Placeholder 18"/>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27" name="Slide Number Placeholder 26"/>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2934114425"/>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5287599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DBF5F9">
                    <a:shade val="90000"/>
                  </a:srgbClr>
                </a:solidFill>
                <a:latin typeface="Constantia"/>
              </a:rPr>
              <a:pPr/>
              <a:t>2/20/24</a:t>
            </a:fld>
            <a:endParaRPr lang="en-US" dirty="0">
              <a:solidFill>
                <a:srgbClr val="DBF5F9">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DBF5F9">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DBF5F9">
                    <a:shade val="90000"/>
                  </a:srgbClr>
                </a:solidFill>
                <a:latin typeface="Constantia"/>
              </a:rPr>
              <a:pPr/>
              <a:t>‹#›</a:t>
            </a:fld>
            <a:endParaRPr lang="en-US" dirty="0">
              <a:solidFill>
                <a:srgbClr val="DBF5F9">
                  <a:shade val="90000"/>
                </a:srgbClr>
              </a:solidFill>
              <a:latin typeface="Constantia"/>
            </a:endParaRPr>
          </a:p>
        </p:txBody>
      </p:sp>
    </p:spTree>
    <p:extLst>
      <p:ext uri="{BB962C8B-B14F-4D97-AF65-F5344CB8AC3E}">
        <p14:creationId xmlns:p14="http://schemas.microsoft.com/office/powerpoint/2010/main" val="1269507443"/>
      </p:ext>
    </p:extLst>
  </p:cSld>
  <p:clrMapOvr>
    <a:overrideClrMapping bg1="dk1" tx1="lt1" bg2="dk2" tx2="lt2" accent1="accent1" accent2="accent2" accent3="accent3" accent4="accent4" accent5="accent5" accent6="accent6" hlink="hlink" folHlink="folHlink"/>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2524204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8" name="Footer Placeholder 7"/>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88736879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4" name="Footer Placeholder 3"/>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34934307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3" name="Footer Placeholder 2"/>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01964706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2356964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b="1" i="0">
                <a:latin typeface="Arial" panose="020B0604020202020204" pitchFamily="34" charset="0"/>
              </a:defRPr>
            </a:lvl1pPr>
          </a:lstStyle>
          <a:p>
            <a:pPr>
              <a:defRPr/>
            </a:pPr>
            <a:fld id="{37574E59-CF2C-FA45-B219-E99FBD5E507F}" type="slidenum">
              <a:rPr lang="en-US" smtClean="0"/>
              <a:pPr>
                <a:defRPr/>
              </a:pPr>
              <a:t>‹#›</a:t>
            </a:fld>
            <a:endParaRPr lang="en-US" dirty="0"/>
          </a:p>
        </p:txBody>
      </p:sp>
    </p:spTree>
    <p:extLst>
      <p:ext uri="{BB962C8B-B14F-4D97-AF65-F5344CB8AC3E}">
        <p14:creationId xmlns:p14="http://schemas.microsoft.com/office/powerpoint/2010/main" val="30012493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Constantia"/>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6" name="Footer Placeholder 5"/>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7" name="Slide Number Placeholder 6"/>
          <p:cNvSpPr>
            <a:spLocks noGrp="1"/>
          </p:cNvSpPr>
          <p:nvPr>
            <p:ph type="sldNum" sz="quarter" idx="12"/>
          </p:nvPr>
        </p:nvSpPr>
        <p:spPr>
          <a:xfrm>
            <a:off x="8077200" y="6356350"/>
            <a:ext cx="609600" cy="365125"/>
          </a:xfrm>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a:t>Click icon to add picture</a:t>
            </a:r>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Tree>
    <p:extLst>
      <p:ext uri="{BB962C8B-B14F-4D97-AF65-F5344CB8AC3E}">
        <p14:creationId xmlns:p14="http://schemas.microsoft.com/office/powerpoint/2010/main" val="3107117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59877532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04617B">
                    <a:shade val="90000"/>
                  </a:srgbClr>
                </a:solidFill>
                <a:latin typeface="Constantia"/>
              </a:rPr>
              <a:pPr/>
              <a:t>2/20/24</a:t>
            </a:fld>
            <a:endParaRPr lang="en-US" dirty="0">
              <a:solidFill>
                <a:srgbClr val="04617B">
                  <a:shade val="90000"/>
                </a:srgbClr>
              </a:solidFill>
              <a:latin typeface="Constantia"/>
            </a:endParaRPr>
          </a:p>
        </p:txBody>
      </p:sp>
      <p:sp>
        <p:nvSpPr>
          <p:cNvPr id="5" name="Footer Placeholder 4"/>
          <p:cNvSpPr>
            <a:spLocks noGrp="1"/>
          </p:cNvSpPr>
          <p:nvPr>
            <p:ph type="ftr" sz="quarter" idx="11"/>
          </p:nvPr>
        </p:nvSpPr>
        <p:spPr/>
        <p:txBody>
          <a:bodyPr/>
          <a:lstStyle/>
          <a:p>
            <a:endParaRPr lang="en-US" dirty="0">
              <a:solidFill>
                <a:srgbClr val="04617B">
                  <a:shade val="90000"/>
                </a:srgbClr>
              </a:solidFill>
              <a:latin typeface="Constantia"/>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04617B">
                    <a:shade val="90000"/>
                  </a:srgbClr>
                </a:solidFill>
                <a:latin typeface="Constantia"/>
              </a:rPr>
              <a:pPr/>
              <a:t>‹#›</a:t>
            </a:fld>
            <a:endParaRPr lang="en-US" dirty="0">
              <a:solidFill>
                <a:srgbClr val="04617B">
                  <a:shade val="90000"/>
                </a:srgbClr>
              </a:solidFill>
              <a:latin typeface="Constantia"/>
            </a:endParaRPr>
          </a:p>
        </p:txBody>
      </p:sp>
    </p:spTree>
    <p:extLst>
      <p:ext uri="{BB962C8B-B14F-4D97-AF65-F5344CB8AC3E}">
        <p14:creationId xmlns:p14="http://schemas.microsoft.com/office/powerpoint/2010/main" val="413232147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0324078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734434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810317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43338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1084764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4585160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959741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algn="ct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29BE9A9C-AAD1-2744-818B-12FB81DFBDB4}" type="slidenum">
              <a:rPr lang="en-GB"/>
              <a:pPr>
                <a:defRPr/>
              </a:pPr>
              <a:t>‹#›</a:t>
            </a:fld>
            <a:endParaRPr lang="en-GB"/>
          </a:p>
        </p:txBody>
      </p:sp>
    </p:spTree>
    <p:extLst>
      <p:ext uri="{BB962C8B-B14F-4D97-AF65-F5344CB8AC3E}">
        <p14:creationId xmlns:p14="http://schemas.microsoft.com/office/powerpoint/2010/main" val="538938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09029629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55577808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54121470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70348834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fontAlgn="auto">
              <a:spcAft>
                <a:spcPts val="0"/>
              </a:spcAft>
            </a:pPr>
            <a:r>
              <a:rPr lang="en-US" sz="8000" dirty="0">
                <a:solidFill>
                  <a:prstClr val="white"/>
                </a:solidFill>
                <a:effectLst/>
                <a:latin typeface="Rockwell"/>
                <a:ea typeface="+mn-ea"/>
                <a:cs typeface="+mn-cs"/>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fontAlgn="auto">
              <a:spcAft>
                <a:spcPts val="0"/>
              </a:spcAft>
            </a:pPr>
            <a:r>
              <a:rPr lang="en-US" sz="8000" dirty="0">
                <a:solidFill>
                  <a:prstClr val="white"/>
                </a:solidFill>
                <a:effectLst/>
                <a:latin typeface="Rockwell"/>
                <a:ea typeface="+mn-ea"/>
                <a:cs typeface="+mn-cs"/>
              </a:rPr>
              <a:t>”</a:t>
            </a:r>
          </a:p>
        </p:txBody>
      </p:sp>
    </p:spTree>
    <p:extLst>
      <p:ext uri="{BB962C8B-B14F-4D97-AF65-F5344CB8AC3E}">
        <p14:creationId xmlns:p14="http://schemas.microsoft.com/office/powerpoint/2010/main" val="4494933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17845745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7463089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90319838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347275091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Rockwell"/>
              </a:rPr>
              <a:pPr/>
              <a:t>2/20/24</a:t>
            </a:fld>
            <a:endParaRPr lang="en-US" dirty="0">
              <a:solidFill>
                <a:prstClr val="white">
                  <a:tint val="75000"/>
                </a:prstClr>
              </a:solidFill>
              <a:latin typeface="Rockwe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Rockwell"/>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Rockwell"/>
              </a:rPr>
              <a:pPr/>
              <a:t>‹#›</a:t>
            </a:fld>
            <a:endParaRPr lang="en-US" dirty="0">
              <a:solidFill>
                <a:prstClr val="white">
                  <a:tint val="75000"/>
                </a:prstClr>
              </a:solidFill>
              <a:latin typeface="Rockwell"/>
            </a:endParaRPr>
          </a:p>
        </p:txBody>
      </p:sp>
    </p:spTree>
    <p:extLst>
      <p:ext uri="{BB962C8B-B14F-4D97-AF65-F5344CB8AC3E}">
        <p14:creationId xmlns:p14="http://schemas.microsoft.com/office/powerpoint/2010/main" val="2942021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02A76370-71BD-FC4A-8CF5-F36D2739450E}" type="slidenum">
              <a:rPr lang="en-GB"/>
              <a:pPr>
                <a:defRPr/>
              </a:pPr>
              <a:t>‹#›</a:t>
            </a:fld>
            <a:endParaRPr lang="en-GB"/>
          </a:p>
        </p:txBody>
      </p:sp>
    </p:spTree>
    <p:extLst>
      <p:ext uri="{BB962C8B-B14F-4D97-AF65-F5344CB8AC3E}">
        <p14:creationId xmlns:p14="http://schemas.microsoft.com/office/powerpoint/2010/main" val="29014236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screen">
            <a:extLst>
              <a:ext uri="{28A0092B-C50C-407E-A947-70E740481C1C}">
                <a14:useLocalDpi xmlns:a14="http://schemas.microsoft.com/office/drawing/2010/main"/>
              </a:ext>
            </a:extLst>
          </a:blip>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21484923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
        <p:nvSpPr>
          <p:cNvPr id="8" name="Content Placeholder 7"/>
          <p:cNvSpPr>
            <a:spLocks noGrp="1"/>
          </p:cNvSpPr>
          <p:nvPr>
            <p:ph sz="quarter" idx="13"/>
          </p:nvPr>
        </p:nvSpPr>
        <p:spPr>
          <a:xfrm>
            <a:off x="609600" y="1600200"/>
            <a:ext cx="792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77000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6828432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6498837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74638"/>
            <a:ext cx="79248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8" name="Footer Placeholder 7"/>
          <p:cNvSpPr>
            <a:spLocks noGrp="1"/>
          </p:cNvSpPr>
          <p:nvPr>
            <p:ph type="ftr" sz="quarter" idx="11"/>
          </p:nvPr>
        </p:nvSpPr>
        <p:spPr/>
        <p:txBody>
          <a:bodyPr/>
          <a:lstStyle/>
          <a:p>
            <a:endParaRPr lang="en-US" dirty="0">
              <a:solidFill>
                <a:srgbClr val="FFFFFF"/>
              </a:solidFill>
              <a:latin typeface="Arial Narrow"/>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80442334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4" name="Footer Placeholder 3"/>
          <p:cNvSpPr>
            <a:spLocks noGrp="1"/>
          </p:cNvSpPr>
          <p:nvPr>
            <p:ph type="ftr" sz="quarter" idx="11"/>
          </p:nvPr>
        </p:nvSpPr>
        <p:spPr/>
        <p:txBody>
          <a:bodyPr/>
          <a:lstStyle/>
          <a:p>
            <a:endParaRPr lang="en-US" dirty="0">
              <a:solidFill>
                <a:srgbClr val="FFFFFF"/>
              </a:solidFill>
              <a:latin typeface="Arial Narrow"/>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44617904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3" name="Footer Placeholder 2"/>
          <p:cNvSpPr>
            <a:spLocks noGrp="1"/>
          </p:cNvSpPr>
          <p:nvPr>
            <p:ph type="ftr" sz="quarter" idx="11"/>
          </p:nvPr>
        </p:nvSpPr>
        <p:spPr/>
        <p:txBody>
          <a:bodyPr/>
          <a:lstStyle/>
          <a:p>
            <a:endParaRPr lang="en-US" dirty="0">
              <a:solidFill>
                <a:srgbClr val="FFFFFF"/>
              </a:solidFill>
              <a:latin typeface="Arial Narrow"/>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20028279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18114677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6" name="Footer Placeholder 5"/>
          <p:cNvSpPr>
            <a:spLocks noGrp="1"/>
          </p:cNvSpPr>
          <p:nvPr>
            <p:ph type="ftr" sz="quarter" idx="11"/>
          </p:nvPr>
        </p:nvSpPr>
        <p:spPr/>
        <p:txBody>
          <a:bodyPr/>
          <a:lstStyle/>
          <a:p>
            <a:endParaRPr lang="en-US" dirty="0">
              <a:solidFill>
                <a:srgbClr val="FFFFFF"/>
              </a:solidFill>
              <a:latin typeface="Arial Narrow"/>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088663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2803784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8327690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02E6C-E54F-4ADA-B1BB-3935B4D38A3F}" type="datetimeFigureOut">
              <a:rPr lang="en-US" smtClean="0">
                <a:solidFill>
                  <a:srgbClr val="FFFFFF"/>
                </a:solidFill>
                <a:latin typeface="Arial Narrow"/>
              </a:rPr>
              <a:pPr/>
              <a:t>2/20/24</a:t>
            </a:fld>
            <a:endParaRPr lang="en-US" dirty="0">
              <a:solidFill>
                <a:srgbClr val="FFFFFF"/>
              </a:solidFill>
              <a:latin typeface="Arial Narrow"/>
            </a:endParaRPr>
          </a:p>
        </p:txBody>
      </p:sp>
      <p:sp>
        <p:nvSpPr>
          <p:cNvPr id="5" name="Footer Placeholder 4"/>
          <p:cNvSpPr>
            <a:spLocks noGrp="1"/>
          </p:cNvSpPr>
          <p:nvPr>
            <p:ph type="ftr" sz="quarter" idx="11"/>
          </p:nvPr>
        </p:nvSpPr>
        <p:spPr/>
        <p:txBody>
          <a:bodyPr/>
          <a:lstStyle/>
          <a:p>
            <a:endParaRPr lang="en-US" dirty="0">
              <a:solidFill>
                <a:srgbClr val="FFFFFF"/>
              </a:solidFill>
              <a:latin typeface="Arial Narrow"/>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srgbClr val="FFFFFF"/>
                </a:solidFill>
                <a:latin typeface="Arial Narrow"/>
              </a:rPr>
              <a:pPr/>
              <a:t>‹#›</a:t>
            </a:fld>
            <a:endParaRPr lang="en-US" dirty="0">
              <a:solidFill>
                <a:srgbClr val="FFFFFF"/>
              </a:solidFill>
              <a:latin typeface="Arial Narrow"/>
            </a:endParaRPr>
          </a:p>
        </p:txBody>
      </p:sp>
    </p:spTree>
    <p:extLst>
      <p:ext uri="{BB962C8B-B14F-4D97-AF65-F5344CB8AC3E}">
        <p14:creationId xmlns:p14="http://schemas.microsoft.com/office/powerpoint/2010/main" val="397674485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34" tIns="45667" rIns="91334" bIns="45667"/>
          <a:lstStyle>
            <a:lvl1pPr eaLnBrk="0" hangingPunct="0">
              <a:defRPr sz="2400" b="1" i="0">
                <a:solidFill>
                  <a:srgbClr val="000000"/>
                </a:solidFill>
                <a:latin typeface="Arial" panose="020B0604020202020204" pitchFamily="34" charset="0"/>
                <a:ea typeface="ＭＳ Ｐゴシック" charset="-128"/>
                <a:cs typeface="ＭＳ Ｐゴシック" charset="-128"/>
              </a:defRPr>
            </a:lvl1pPr>
          </a:lstStyle>
          <a:p>
            <a:pPr algn="l">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91334" tIns="45667" rIns="91334" bIns="45667" numCol="1" anchor="t" anchorCtr="0" compatLnSpc="1">
            <a:prstTxWarp prst="textNoShape">
              <a:avLst/>
            </a:prstTxWarp>
          </a:bodyPr>
          <a:lstStyle>
            <a:lvl1pPr eaLnBrk="0" hangingPunct="0">
              <a:defRPr sz="2400" b="1" i="0">
                <a:solidFill>
                  <a:srgbClr val="000000"/>
                </a:solidFill>
                <a:latin typeface="Arial" panose="020B0604020202020204" pitchFamily="34" charset="0"/>
              </a:defRPr>
            </a:lvl1pPr>
          </a:lstStyle>
          <a:p>
            <a:pPr algn="l"/>
            <a:fld id="{89259E99-F706-9743-9EF0-84719C9D01C5}" type="slidenum">
              <a:rPr lang="en-US" smtClean="0"/>
              <a:pPr algn="l"/>
              <a:t>‹#›</a:t>
            </a:fld>
            <a:endParaRPr lang="en-US" dirty="0"/>
          </a:p>
        </p:txBody>
      </p:sp>
    </p:spTree>
    <p:extLst>
      <p:ext uri="{BB962C8B-B14F-4D97-AF65-F5344CB8AC3E}">
        <p14:creationId xmlns:p14="http://schemas.microsoft.com/office/powerpoint/2010/main" val="2133531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78232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179811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5741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01316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6213213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9455697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3105180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685610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4E9CD73F-538D-1D42-90DF-EE17D3D1EC75}" type="slidenum">
              <a:rPr lang="en-GB"/>
              <a:pPr>
                <a:defRPr/>
              </a:pPr>
              <a:t>‹#›</a:t>
            </a:fld>
            <a:endParaRPr lang="en-GB"/>
          </a:p>
        </p:txBody>
      </p:sp>
    </p:spTree>
    <p:extLst>
      <p:ext uri="{BB962C8B-B14F-4D97-AF65-F5344CB8AC3E}">
        <p14:creationId xmlns:p14="http://schemas.microsoft.com/office/powerpoint/2010/main" val="39150042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726260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435119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14519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4688572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55079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01911487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132405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726864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493855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56789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a:ea typeface="ＭＳ Ｐゴシック" charset="-128"/>
                <a:cs typeface="ＭＳ Ｐゴシック" charset="-128"/>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7EADB7B1-4189-1E49-A5B7-53405E42C478}" type="slidenum">
              <a:rPr lang="en-US"/>
              <a:pPr>
                <a:defRPr/>
              </a:pPr>
              <a:t>‹#›</a:t>
            </a:fld>
            <a:endParaRPr lang="en-US"/>
          </a:p>
        </p:txBody>
      </p:sp>
    </p:spTree>
    <p:extLst>
      <p:ext uri="{BB962C8B-B14F-4D97-AF65-F5344CB8AC3E}">
        <p14:creationId xmlns:p14="http://schemas.microsoft.com/office/powerpoint/2010/main" val="178851304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661999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086383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13014684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448608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856411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998680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39103542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59816DD-8391-B847-B607-C622DD50A6B0}"/>
              </a:ext>
            </a:extLst>
          </p:cNvPr>
          <p:cNvSpPr>
            <a:spLocks noGrp="1"/>
          </p:cNvSpPr>
          <p:nvPr>
            <p:ph type="dt" sz="half" idx="10"/>
          </p:nvPr>
        </p:nvSpPr>
        <p:spPr/>
        <p:txBody>
          <a:bodyPr/>
          <a:lstStyle>
            <a:lvl1pPr>
              <a:defRPr/>
            </a:lvl1pPr>
          </a:lstStyle>
          <a:p>
            <a:fld id="{7361457C-48CE-4C4A-969E-BDCCADC4F467}"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48194DFB-B765-C648-B83C-F56954FAFF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5BEEC35-CB1E-394F-8E05-DA0F92B33716}"/>
              </a:ext>
            </a:extLst>
          </p:cNvPr>
          <p:cNvSpPr>
            <a:spLocks noGrp="1"/>
          </p:cNvSpPr>
          <p:nvPr>
            <p:ph type="sldNum" sz="quarter" idx="12"/>
          </p:nvPr>
        </p:nvSpPr>
        <p:spPr/>
        <p:txBody>
          <a:bodyPr/>
          <a:lstStyle>
            <a:lvl1pPr>
              <a:defRPr/>
            </a:lvl1pPr>
          </a:lstStyle>
          <a:p>
            <a:fld id="{1C0DC193-F885-B84D-8FC3-C3B5D55B8B78}" type="slidenum">
              <a:rPr lang="en-US" altLang="en-US"/>
              <a:pPr/>
              <a:t>‹#›</a:t>
            </a:fld>
            <a:endParaRPr lang="en-US" altLang="en-US"/>
          </a:p>
        </p:txBody>
      </p:sp>
    </p:spTree>
    <p:extLst>
      <p:ext uri="{BB962C8B-B14F-4D97-AF65-F5344CB8AC3E}">
        <p14:creationId xmlns:p14="http://schemas.microsoft.com/office/powerpoint/2010/main" val="27489984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83DD54-264D-9F4D-8AF7-D00B20692861}"/>
              </a:ext>
            </a:extLst>
          </p:cNvPr>
          <p:cNvSpPr>
            <a:spLocks noGrp="1"/>
          </p:cNvSpPr>
          <p:nvPr>
            <p:ph type="dt" sz="half" idx="10"/>
          </p:nvPr>
        </p:nvSpPr>
        <p:spPr/>
        <p:txBody>
          <a:bodyPr/>
          <a:lstStyle>
            <a:lvl1pPr>
              <a:defRPr/>
            </a:lvl1pPr>
          </a:lstStyle>
          <a:p>
            <a:fld id="{6725A3A1-04E2-2C4D-9363-C184CD34A9C8}"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FE303CBF-2746-1549-AF28-83145CB782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76EE79D-8E07-5E47-8768-416234833BDE}"/>
              </a:ext>
            </a:extLst>
          </p:cNvPr>
          <p:cNvSpPr>
            <a:spLocks noGrp="1"/>
          </p:cNvSpPr>
          <p:nvPr>
            <p:ph type="sldNum" sz="quarter" idx="12"/>
          </p:nvPr>
        </p:nvSpPr>
        <p:spPr/>
        <p:txBody>
          <a:bodyPr/>
          <a:lstStyle>
            <a:lvl1pPr>
              <a:defRPr/>
            </a:lvl1pPr>
          </a:lstStyle>
          <a:p>
            <a:fld id="{C6E51AA1-AFF5-9C46-BA20-2CE27B3A90A3}" type="slidenum">
              <a:rPr lang="en-US" altLang="en-US"/>
              <a:pPr/>
              <a:t>‹#›</a:t>
            </a:fld>
            <a:endParaRPr lang="en-US" altLang="en-US"/>
          </a:p>
        </p:txBody>
      </p:sp>
    </p:spTree>
    <p:extLst>
      <p:ext uri="{BB962C8B-B14F-4D97-AF65-F5344CB8AC3E}">
        <p14:creationId xmlns:p14="http://schemas.microsoft.com/office/powerpoint/2010/main" val="42127669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26353E-08E6-0B48-B6D2-D93839249F94}"/>
              </a:ext>
            </a:extLst>
          </p:cNvPr>
          <p:cNvSpPr>
            <a:spLocks noGrp="1"/>
          </p:cNvSpPr>
          <p:nvPr>
            <p:ph type="dt" sz="half" idx="10"/>
          </p:nvPr>
        </p:nvSpPr>
        <p:spPr/>
        <p:txBody>
          <a:bodyPr/>
          <a:lstStyle>
            <a:lvl1pPr>
              <a:defRPr/>
            </a:lvl1pPr>
          </a:lstStyle>
          <a:p>
            <a:fld id="{A18890C2-EB50-7F4D-9004-ABBD6A114DBF}"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D5CD1E4F-8729-2643-90A5-4941202C3F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7D2B7E-F41D-874B-8CB3-401044DE7FF8}"/>
              </a:ext>
            </a:extLst>
          </p:cNvPr>
          <p:cNvSpPr>
            <a:spLocks noGrp="1"/>
          </p:cNvSpPr>
          <p:nvPr>
            <p:ph type="sldNum" sz="quarter" idx="12"/>
          </p:nvPr>
        </p:nvSpPr>
        <p:spPr/>
        <p:txBody>
          <a:bodyPr/>
          <a:lstStyle>
            <a:lvl1pPr>
              <a:defRPr/>
            </a:lvl1pPr>
          </a:lstStyle>
          <a:p>
            <a:fld id="{B6CAA912-BD58-C340-BCE6-962830FF9E1A}" type="slidenum">
              <a:rPr lang="en-US" altLang="en-US"/>
              <a:pPr/>
              <a:t>‹#›</a:t>
            </a:fld>
            <a:endParaRPr lang="en-US" altLang="en-US"/>
          </a:p>
        </p:txBody>
      </p:sp>
    </p:spTree>
    <p:extLst>
      <p:ext uri="{BB962C8B-B14F-4D97-AF65-F5344CB8AC3E}">
        <p14:creationId xmlns:p14="http://schemas.microsoft.com/office/powerpoint/2010/main" val="325437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1C0E793-67D2-E940-862C-C8F7A8D7E302}" type="slidenum">
              <a:rPr lang="en-US"/>
              <a:pPr>
                <a:defRPr/>
              </a:pPr>
              <a:t>‹#›</a:t>
            </a:fld>
            <a:endParaRPr lang="en-US"/>
          </a:p>
        </p:txBody>
      </p:sp>
    </p:spTree>
    <p:extLst>
      <p:ext uri="{BB962C8B-B14F-4D97-AF65-F5344CB8AC3E}">
        <p14:creationId xmlns:p14="http://schemas.microsoft.com/office/powerpoint/2010/main" val="34044828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3CC9AD9-94B5-F048-9C83-7D58D3D9D7F3}"/>
              </a:ext>
            </a:extLst>
          </p:cNvPr>
          <p:cNvSpPr>
            <a:spLocks noGrp="1"/>
          </p:cNvSpPr>
          <p:nvPr>
            <p:ph type="dt" sz="half" idx="10"/>
          </p:nvPr>
        </p:nvSpPr>
        <p:spPr/>
        <p:txBody>
          <a:bodyPr/>
          <a:lstStyle>
            <a:lvl1pPr>
              <a:defRPr/>
            </a:lvl1pPr>
          </a:lstStyle>
          <a:p>
            <a:fld id="{EC7C7EB9-0ADF-6C4C-A1B2-CF23EF97A89D}"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87372AB1-92A8-E342-BA6C-25156A03BD1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AD7994-9AF4-5048-9FF8-1B8BB2DAF803}"/>
              </a:ext>
            </a:extLst>
          </p:cNvPr>
          <p:cNvSpPr>
            <a:spLocks noGrp="1"/>
          </p:cNvSpPr>
          <p:nvPr>
            <p:ph type="sldNum" sz="quarter" idx="12"/>
          </p:nvPr>
        </p:nvSpPr>
        <p:spPr/>
        <p:txBody>
          <a:bodyPr/>
          <a:lstStyle>
            <a:lvl1pPr>
              <a:defRPr/>
            </a:lvl1pPr>
          </a:lstStyle>
          <a:p>
            <a:fld id="{9F214651-CC40-3040-962E-8E1F2396B6A5}" type="slidenum">
              <a:rPr lang="en-US" altLang="en-US"/>
              <a:pPr/>
              <a:t>‹#›</a:t>
            </a:fld>
            <a:endParaRPr lang="en-US" altLang="en-US"/>
          </a:p>
        </p:txBody>
      </p:sp>
    </p:spTree>
    <p:extLst>
      <p:ext uri="{BB962C8B-B14F-4D97-AF65-F5344CB8AC3E}">
        <p14:creationId xmlns:p14="http://schemas.microsoft.com/office/powerpoint/2010/main" val="425151192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66610FA-673F-0745-8CDB-711455C1098A}"/>
              </a:ext>
            </a:extLst>
          </p:cNvPr>
          <p:cNvSpPr>
            <a:spLocks noGrp="1"/>
          </p:cNvSpPr>
          <p:nvPr>
            <p:ph type="dt" sz="half" idx="10"/>
          </p:nvPr>
        </p:nvSpPr>
        <p:spPr/>
        <p:txBody>
          <a:bodyPr/>
          <a:lstStyle>
            <a:lvl1pPr>
              <a:defRPr/>
            </a:lvl1pPr>
          </a:lstStyle>
          <a:p>
            <a:fld id="{822020DF-584E-CF47-B3D3-29A699729409}" type="datetimeFigureOut">
              <a:rPr lang="en-US" altLang="en-US"/>
              <a:pPr/>
              <a:t>2/20/24</a:t>
            </a:fld>
            <a:endParaRPr lang="en-US" altLang="en-US"/>
          </a:p>
        </p:txBody>
      </p:sp>
      <p:sp>
        <p:nvSpPr>
          <p:cNvPr id="8" name="Footer Placeholder 4">
            <a:extLst>
              <a:ext uri="{FF2B5EF4-FFF2-40B4-BE49-F238E27FC236}">
                <a16:creationId xmlns:a16="http://schemas.microsoft.com/office/drawing/2014/main" id="{050EA308-D763-B340-8135-712D99DFAA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DF0A782-B2EA-4A49-86CA-BFBB7848927B}"/>
              </a:ext>
            </a:extLst>
          </p:cNvPr>
          <p:cNvSpPr>
            <a:spLocks noGrp="1"/>
          </p:cNvSpPr>
          <p:nvPr>
            <p:ph type="sldNum" sz="quarter" idx="12"/>
          </p:nvPr>
        </p:nvSpPr>
        <p:spPr/>
        <p:txBody>
          <a:bodyPr/>
          <a:lstStyle>
            <a:lvl1pPr>
              <a:defRPr/>
            </a:lvl1pPr>
          </a:lstStyle>
          <a:p>
            <a:fld id="{89BF2AB4-19B0-AE43-A3F1-3EF76F398789}" type="slidenum">
              <a:rPr lang="en-US" altLang="en-US"/>
              <a:pPr/>
              <a:t>‹#›</a:t>
            </a:fld>
            <a:endParaRPr lang="en-US" altLang="en-US"/>
          </a:p>
        </p:txBody>
      </p:sp>
    </p:spTree>
    <p:extLst>
      <p:ext uri="{BB962C8B-B14F-4D97-AF65-F5344CB8AC3E}">
        <p14:creationId xmlns:p14="http://schemas.microsoft.com/office/powerpoint/2010/main" val="143398697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F7F8E27-DAF4-344A-A619-202687E64388}"/>
              </a:ext>
            </a:extLst>
          </p:cNvPr>
          <p:cNvSpPr>
            <a:spLocks noGrp="1"/>
          </p:cNvSpPr>
          <p:nvPr>
            <p:ph type="dt" sz="half" idx="10"/>
          </p:nvPr>
        </p:nvSpPr>
        <p:spPr/>
        <p:txBody>
          <a:bodyPr/>
          <a:lstStyle>
            <a:lvl1pPr>
              <a:defRPr/>
            </a:lvl1pPr>
          </a:lstStyle>
          <a:p>
            <a:fld id="{1242EDDE-4A22-3142-BDA8-55A0E51ADC82}" type="datetimeFigureOut">
              <a:rPr lang="en-US" altLang="en-US"/>
              <a:pPr/>
              <a:t>2/20/24</a:t>
            </a:fld>
            <a:endParaRPr lang="en-US" altLang="en-US"/>
          </a:p>
        </p:txBody>
      </p:sp>
      <p:sp>
        <p:nvSpPr>
          <p:cNvPr id="4" name="Footer Placeholder 4">
            <a:extLst>
              <a:ext uri="{FF2B5EF4-FFF2-40B4-BE49-F238E27FC236}">
                <a16:creationId xmlns:a16="http://schemas.microsoft.com/office/drawing/2014/main" id="{0DD0E754-A48B-B544-BA0D-E9ACB1854F8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264A3E7-1A73-2C48-8115-4ADE87893D67}"/>
              </a:ext>
            </a:extLst>
          </p:cNvPr>
          <p:cNvSpPr>
            <a:spLocks noGrp="1"/>
          </p:cNvSpPr>
          <p:nvPr>
            <p:ph type="sldNum" sz="quarter" idx="12"/>
          </p:nvPr>
        </p:nvSpPr>
        <p:spPr/>
        <p:txBody>
          <a:bodyPr/>
          <a:lstStyle>
            <a:lvl1pPr>
              <a:defRPr/>
            </a:lvl1pPr>
          </a:lstStyle>
          <a:p>
            <a:fld id="{72EF508F-9BE1-384A-8501-DDB1A845B0B6}" type="slidenum">
              <a:rPr lang="en-US" altLang="en-US"/>
              <a:pPr/>
              <a:t>‹#›</a:t>
            </a:fld>
            <a:endParaRPr lang="en-US" altLang="en-US"/>
          </a:p>
        </p:txBody>
      </p:sp>
    </p:spTree>
    <p:extLst>
      <p:ext uri="{BB962C8B-B14F-4D97-AF65-F5344CB8AC3E}">
        <p14:creationId xmlns:p14="http://schemas.microsoft.com/office/powerpoint/2010/main" val="308112039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D0CADB7-7079-9141-8AC0-C6840E76FAA4}"/>
              </a:ext>
            </a:extLst>
          </p:cNvPr>
          <p:cNvSpPr>
            <a:spLocks noGrp="1"/>
          </p:cNvSpPr>
          <p:nvPr>
            <p:ph type="dt" sz="half" idx="10"/>
          </p:nvPr>
        </p:nvSpPr>
        <p:spPr/>
        <p:txBody>
          <a:bodyPr/>
          <a:lstStyle>
            <a:lvl1pPr>
              <a:defRPr/>
            </a:lvl1pPr>
          </a:lstStyle>
          <a:p>
            <a:fld id="{25B0A18A-30BB-D547-8387-C8E940B947F8}" type="datetimeFigureOut">
              <a:rPr lang="en-US" altLang="en-US"/>
              <a:pPr/>
              <a:t>2/20/24</a:t>
            </a:fld>
            <a:endParaRPr lang="en-US" altLang="en-US"/>
          </a:p>
        </p:txBody>
      </p:sp>
      <p:sp>
        <p:nvSpPr>
          <p:cNvPr id="3" name="Footer Placeholder 4">
            <a:extLst>
              <a:ext uri="{FF2B5EF4-FFF2-40B4-BE49-F238E27FC236}">
                <a16:creationId xmlns:a16="http://schemas.microsoft.com/office/drawing/2014/main" id="{BCD0A6E1-7577-434C-BFED-FBFC7636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819D7AB-2F9B-2048-991C-D21DE4B5CD02}"/>
              </a:ext>
            </a:extLst>
          </p:cNvPr>
          <p:cNvSpPr>
            <a:spLocks noGrp="1"/>
          </p:cNvSpPr>
          <p:nvPr>
            <p:ph type="sldNum" sz="quarter" idx="12"/>
          </p:nvPr>
        </p:nvSpPr>
        <p:spPr/>
        <p:txBody>
          <a:bodyPr/>
          <a:lstStyle>
            <a:lvl1pPr>
              <a:defRPr/>
            </a:lvl1pPr>
          </a:lstStyle>
          <a:p>
            <a:fld id="{22165B07-4595-954D-9322-37E4909EF01B}" type="slidenum">
              <a:rPr lang="en-US" altLang="en-US"/>
              <a:pPr/>
              <a:t>‹#›</a:t>
            </a:fld>
            <a:endParaRPr lang="en-US" altLang="en-US"/>
          </a:p>
        </p:txBody>
      </p:sp>
    </p:spTree>
    <p:extLst>
      <p:ext uri="{BB962C8B-B14F-4D97-AF65-F5344CB8AC3E}">
        <p14:creationId xmlns:p14="http://schemas.microsoft.com/office/powerpoint/2010/main" val="309323000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B1F103C-B59F-D047-B6A6-A28BE3871493}"/>
              </a:ext>
            </a:extLst>
          </p:cNvPr>
          <p:cNvSpPr>
            <a:spLocks noGrp="1"/>
          </p:cNvSpPr>
          <p:nvPr>
            <p:ph type="dt" sz="half" idx="10"/>
          </p:nvPr>
        </p:nvSpPr>
        <p:spPr/>
        <p:txBody>
          <a:bodyPr/>
          <a:lstStyle>
            <a:lvl1pPr>
              <a:defRPr/>
            </a:lvl1pPr>
          </a:lstStyle>
          <a:p>
            <a:fld id="{0A0A5D26-D8A2-1F4A-B89C-D857355DC173}"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F1BE0D42-A977-DF4F-BAF7-9716055158B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5232D0B-4BDB-154A-B288-29C3E4273769}"/>
              </a:ext>
            </a:extLst>
          </p:cNvPr>
          <p:cNvSpPr>
            <a:spLocks noGrp="1"/>
          </p:cNvSpPr>
          <p:nvPr>
            <p:ph type="sldNum" sz="quarter" idx="12"/>
          </p:nvPr>
        </p:nvSpPr>
        <p:spPr/>
        <p:txBody>
          <a:bodyPr/>
          <a:lstStyle>
            <a:lvl1pPr>
              <a:defRPr/>
            </a:lvl1pPr>
          </a:lstStyle>
          <a:p>
            <a:fld id="{7AAAD7E6-DEA8-B443-ADDA-2A1A640196F2}" type="slidenum">
              <a:rPr lang="en-US" altLang="en-US"/>
              <a:pPr/>
              <a:t>‹#›</a:t>
            </a:fld>
            <a:endParaRPr lang="en-US" altLang="en-US"/>
          </a:p>
        </p:txBody>
      </p:sp>
    </p:spTree>
    <p:extLst>
      <p:ext uri="{BB962C8B-B14F-4D97-AF65-F5344CB8AC3E}">
        <p14:creationId xmlns:p14="http://schemas.microsoft.com/office/powerpoint/2010/main" val="184654080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F0A52BC-6E2F-CA4E-9F1A-896FE85C1986}"/>
              </a:ext>
            </a:extLst>
          </p:cNvPr>
          <p:cNvSpPr>
            <a:spLocks noGrp="1"/>
          </p:cNvSpPr>
          <p:nvPr>
            <p:ph type="dt" sz="half" idx="10"/>
          </p:nvPr>
        </p:nvSpPr>
        <p:spPr/>
        <p:txBody>
          <a:bodyPr/>
          <a:lstStyle>
            <a:lvl1pPr>
              <a:defRPr/>
            </a:lvl1pPr>
          </a:lstStyle>
          <a:p>
            <a:fld id="{2DD7F63D-37B0-5D48-BC5C-01DA17B41EFB}" type="datetimeFigureOut">
              <a:rPr lang="en-US" altLang="en-US"/>
              <a:pPr/>
              <a:t>2/20/24</a:t>
            </a:fld>
            <a:endParaRPr lang="en-US" altLang="en-US"/>
          </a:p>
        </p:txBody>
      </p:sp>
      <p:sp>
        <p:nvSpPr>
          <p:cNvPr id="6" name="Footer Placeholder 4">
            <a:extLst>
              <a:ext uri="{FF2B5EF4-FFF2-40B4-BE49-F238E27FC236}">
                <a16:creationId xmlns:a16="http://schemas.microsoft.com/office/drawing/2014/main" id="{E781F726-5011-C74E-BB4A-731A6F1EF59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770683-6E53-6140-B656-C83EA465E5A4}"/>
              </a:ext>
            </a:extLst>
          </p:cNvPr>
          <p:cNvSpPr>
            <a:spLocks noGrp="1"/>
          </p:cNvSpPr>
          <p:nvPr>
            <p:ph type="sldNum" sz="quarter" idx="12"/>
          </p:nvPr>
        </p:nvSpPr>
        <p:spPr/>
        <p:txBody>
          <a:bodyPr/>
          <a:lstStyle>
            <a:lvl1pPr>
              <a:defRPr/>
            </a:lvl1pPr>
          </a:lstStyle>
          <a:p>
            <a:fld id="{550DCBA1-BCAE-8A4E-A9E5-A4C2E3FC7951}" type="slidenum">
              <a:rPr lang="en-US" altLang="en-US"/>
              <a:pPr/>
              <a:t>‹#›</a:t>
            </a:fld>
            <a:endParaRPr lang="en-US" altLang="en-US"/>
          </a:p>
        </p:txBody>
      </p:sp>
    </p:spTree>
    <p:extLst>
      <p:ext uri="{BB962C8B-B14F-4D97-AF65-F5344CB8AC3E}">
        <p14:creationId xmlns:p14="http://schemas.microsoft.com/office/powerpoint/2010/main" val="190663900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549A8-6B85-BE43-98CF-40F02C8E0250}"/>
              </a:ext>
            </a:extLst>
          </p:cNvPr>
          <p:cNvSpPr>
            <a:spLocks noGrp="1"/>
          </p:cNvSpPr>
          <p:nvPr>
            <p:ph type="dt" sz="half" idx="10"/>
          </p:nvPr>
        </p:nvSpPr>
        <p:spPr/>
        <p:txBody>
          <a:bodyPr/>
          <a:lstStyle>
            <a:lvl1pPr>
              <a:defRPr/>
            </a:lvl1pPr>
          </a:lstStyle>
          <a:p>
            <a:fld id="{3A378768-705E-4D47-9943-A408C8E34689}"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E0256984-040A-4843-8BBB-F1F62F30987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686B-6229-D842-B7DC-98B82678994A}"/>
              </a:ext>
            </a:extLst>
          </p:cNvPr>
          <p:cNvSpPr>
            <a:spLocks noGrp="1"/>
          </p:cNvSpPr>
          <p:nvPr>
            <p:ph type="sldNum" sz="quarter" idx="12"/>
          </p:nvPr>
        </p:nvSpPr>
        <p:spPr/>
        <p:txBody>
          <a:bodyPr/>
          <a:lstStyle>
            <a:lvl1pPr>
              <a:defRPr/>
            </a:lvl1pPr>
          </a:lstStyle>
          <a:p>
            <a:fld id="{0270EF94-08A5-D547-857D-4BAE5A1E45A0}" type="slidenum">
              <a:rPr lang="en-US" altLang="en-US"/>
              <a:pPr/>
              <a:t>‹#›</a:t>
            </a:fld>
            <a:endParaRPr lang="en-US" altLang="en-US"/>
          </a:p>
        </p:txBody>
      </p:sp>
    </p:spTree>
    <p:extLst>
      <p:ext uri="{BB962C8B-B14F-4D97-AF65-F5344CB8AC3E}">
        <p14:creationId xmlns:p14="http://schemas.microsoft.com/office/powerpoint/2010/main" val="324534103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F4D88-A96D-F542-9C62-CB65D0EE6BD8}"/>
              </a:ext>
            </a:extLst>
          </p:cNvPr>
          <p:cNvSpPr>
            <a:spLocks noGrp="1"/>
          </p:cNvSpPr>
          <p:nvPr>
            <p:ph type="dt" sz="half" idx="10"/>
          </p:nvPr>
        </p:nvSpPr>
        <p:spPr/>
        <p:txBody>
          <a:bodyPr/>
          <a:lstStyle>
            <a:lvl1pPr>
              <a:defRPr/>
            </a:lvl1pPr>
          </a:lstStyle>
          <a:p>
            <a:fld id="{BFC9E379-424F-EB4F-A1CC-463055F8DC18}"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EBBB69CC-EEB4-3C4D-BD26-03C5267267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C617BCF-1840-B64D-96FA-532B8E06B3C1}"/>
              </a:ext>
            </a:extLst>
          </p:cNvPr>
          <p:cNvSpPr>
            <a:spLocks noGrp="1"/>
          </p:cNvSpPr>
          <p:nvPr>
            <p:ph type="sldNum" sz="quarter" idx="12"/>
          </p:nvPr>
        </p:nvSpPr>
        <p:spPr/>
        <p:txBody>
          <a:bodyPr/>
          <a:lstStyle>
            <a:lvl1pPr>
              <a:defRPr/>
            </a:lvl1pPr>
          </a:lstStyle>
          <a:p>
            <a:fld id="{7958E049-C017-4941-9859-696ACCEA5F18}" type="slidenum">
              <a:rPr lang="en-US" altLang="en-US"/>
              <a:pPr/>
              <a:t>‹#›</a:t>
            </a:fld>
            <a:endParaRPr lang="en-US" altLang="en-US"/>
          </a:p>
        </p:txBody>
      </p:sp>
    </p:spTree>
    <p:extLst>
      <p:ext uri="{BB962C8B-B14F-4D97-AF65-F5344CB8AC3E}">
        <p14:creationId xmlns:p14="http://schemas.microsoft.com/office/powerpoint/2010/main" val="13892551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58" tIns="45679" rIns="91358" bIns="45679"/>
          <a:lstStyle>
            <a:lvl1pPr algn="ctr">
              <a:defRPr/>
            </a:lvl1pPr>
          </a:lstStyle>
          <a:p>
            <a:pPr eaLnBrk="1" hangingPunct="1">
              <a:defRPr/>
            </a:pPr>
            <a:endParaRPr lang="en-US" sz="2400">
              <a:solidFill>
                <a:srgbClr val="000000"/>
              </a:solidFill>
              <a:latin typeface="Times New Roman" charset="0"/>
              <a:ea typeface="ＭＳ Ｐゴシック" charset="0"/>
            </a:endParaRPr>
          </a:p>
        </p:txBody>
      </p:sp>
      <p:sp>
        <p:nvSpPr>
          <p:cNvPr id="3" name="Rectangle 5"/>
          <p:cNvSpPr>
            <a:spLocks noGrp="1" noChangeArrowheads="1"/>
          </p:cNvSpPr>
          <p:nvPr>
            <p:ph type="ftr" sz="quarter" idx="11"/>
          </p:nvPr>
        </p:nvSpPr>
        <p:spPr>
          <a:xfrm>
            <a:off x="3124201" y="6248400"/>
            <a:ext cx="2895600" cy="457200"/>
          </a:xfrm>
          <a:prstGeom prst="rect">
            <a:avLst/>
          </a:prstGeom>
        </p:spPr>
        <p:txBody>
          <a:bodyPr lIns="91358" tIns="45679" rIns="91358" bIns="45679"/>
          <a:lstStyle>
            <a:lvl1pPr>
              <a:defRPr/>
            </a:lvl1pPr>
          </a:lstStyle>
          <a:p>
            <a:pPr algn="ctr" eaLnBrk="1" hangingPunct="1">
              <a:defRPr/>
            </a:pPr>
            <a:endParaRPr lang="en-US" sz="2400">
              <a:solidFill>
                <a:srgbClr val="000000"/>
              </a:solidFill>
              <a:latin typeface="Times New Roman" charset="0"/>
              <a:ea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lIns="91358" tIns="45679" rIns="91358" bIns="45679"/>
          <a:lstStyle>
            <a:lvl1pPr>
              <a:defRPr/>
            </a:lvl1pPr>
          </a:lstStyle>
          <a:p>
            <a:pPr algn="ctr" eaLnBrk="1" hangingPunct="1">
              <a:defRPr/>
            </a:pPr>
            <a:fld id="{8F421922-639B-D94E-850D-61AE0215CE64}" type="slidenum">
              <a:rPr lang="en-US" sz="2400">
                <a:solidFill>
                  <a:srgbClr val="000000"/>
                </a:solidFill>
                <a:latin typeface="Times New Roman" charset="0"/>
                <a:ea typeface="ＭＳ Ｐゴシック" charset="0"/>
              </a:rPr>
              <a:pPr algn="ctr" eaLnBrk="1" hangingPunct="1">
                <a:defRPr/>
              </a:pPr>
              <a:t>‹#›</a:t>
            </a:fld>
            <a:endParaRPr lang="en-US" sz="240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74678036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1962FD-6404-3E48-B5A5-746A6AFDA1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7133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pPr>
                <a:defRPr/>
              </a:pPr>
              <a:t>‹#›</a:t>
            </a:fld>
            <a:endParaRPr lang="en-US"/>
          </a:p>
        </p:txBody>
      </p:sp>
    </p:spTree>
    <p:extLst>
      <p:ext uri="{BB962C8B-B14F-4D97-AF65-F5344CB8AC3E}">
        <p14:creationId xmlns:p14="http://schemas.microsoft.com/office/powerpoint/2010/main" val="124517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61791F-5465-574E-9817-C032392DBEBC}" type="slidenum">
              <a:rPr lang="en-US"/>
              <a:pPr>
                <a:defRPr/>
              </a:pPr>
              <a:t>‹#›</a:t>
            </a:fld>
            <a:endParaRPr lang="en-US"/>
          </a:p>
        </p:txBody>
      </p:sp>
    </p:spTree>
    <p:extLst>
      <p:ext uri="{BB962C8B-B14F-4D97-AF65-F5344CB8AC3E}">
        <p14:creationId xmlns:p14="http://schemas.microsoft.com/office/powerpoint/2010/main" val="90295383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10C0C6-9DB2-0141-8F83-354977F02C9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926561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C59AE5B-D530-EC4F-8A49-9EF101D3CAC0}" type="datetime1">
              <a:rPr lang="en-US" smtClean="0">
                <a:solidFill>
                  <a:srgbClr val="000000"/>
                </a:solidFill>
              </a:rPr>
              <a:pPr>
                <a:defRPr/>
              </a:pPr>
              <a:t>2/20/24</a:t>
            </a:fld>
            <a:endParaRPr lang="en-US" dirty="0">
              <a:solidFill>
                <a:srgbClr val="000000"/>
              </a:solidFill>
            </a:endParaRPr>
          </a:p>
        </p:txBody>
      </p:sp>
      <p:sp>
        <p:nvSpPr>
          <p:cNvPr id="6" name="Rectangle 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C705E7F-C375-2B45-A41E-397669D1DB6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002943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243768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2057600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7778669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720357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2962930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2816861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7760248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07463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1A1CC04-35BF-C84D-AF5A-D2D758FC73DE}" type="slidenum">
              <a:rPr lang="en-US"/>
              <a:pPr>
                <a:defRPr/>
              </a:pPr>
              <a:t>‹#›</a:t>
            </a:fld>
            <a:endParaRPr lang="en-US"/>
          </a:p>
        </p:txBody>
      </p:sp>
    </p:spTree>
    <p:extLst>
      <p:ext uri="{BB962C8B-B14F-4D97-AF65-F5344CB8AC3E}">
        <p14:creationId xmlns:p14="http://schemas.microsoft.com/office/powerpoint/2010/main" val="30028625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02172170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0012557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7210452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201843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705151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defTabSz="913680">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defTabSz="913680"/>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48" tIns="45975" rIns="91948" bIns="45975"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12251317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7857306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591" indent="0">
              <a:buNone/>
              <a:defRPr sz="1800"/>
            </a:lvl2pPr>
            <a:lvl3pPr marL="913185" indent="0">
              <a:buNone/>
              <a:defRPr sz="1600"/>
            </a:lvl3pPr>
            <a:lvl4pPr marL="1369764" indent="0">
              <a:buNone/>
              <a:defRPr sz="1400"/>
            </a:lvl4pPr>
            <a:lvl5pPr marL="1826367" indent="0">
              <a:buNone/>
              <a:defRPr sz="1400"/>
            </a:lvl5pPr>
            <a:lvl6pPr marL="2282940" indent="0">
              <a:buNone/>
              <a:defRPr sz="1400"/>
            </a:lvl6pPr>
            <a:lvl7pPr marL="2739528" indent="0">
              <a:buNone/>
              <a:defRPr sz="1400"/>
            </a:lvl7pPr>
            <a:lvl8pPr marL="3196114" indent="0">
              <a:buNone/>
              <a:defRPr sz="1400"/>
            </a:lvl8pPr>
            <a:lvl9pPr marL="36527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9833582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7574587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591" indent="0">
              <a:buNone/>
              <a:defRPr sz="2000" b="1"/>
            </a:lvl2pPr>
            <a:lvl3pPr marL="913185" indent="0">
              <a:buNone/>
              <a:defRPr sz="1800" b="1"/>
            </a:lvl3pPr>
            <a:lvl4pPr marL="1369764" indent="0">
              <a:buNone/>
              <a:defRPr sz="1600" b="1"/>
            </a:lvl4pPr>
            <a:lvl5pPr marL="1826367" indent="0">
              <a:buNone/>
              <a:defRPr sz="1600" b="1"/>
            </a:lvl5pPr>
            <a:lvl6pPr marL="2282940" indent="0">
              <a:buNone/>
              <a:defRPr sz="1600" b="1"/>
            </a:lvl6pPr>
            <a:lvl7pPr marL="2739528" indent="0">
              <a:buNone/>
              <a:defRPr sz="1600" b="1"/>
            </a:lvl7pPr>
            <a:lvl8pPr marL="3196114" indent="0">
              <a:buNone/>
              <a:defRPr sz="1600" b="1"/>
            </a:lvl8pPr>
            <a:lvl9pPr marL="36527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591" indent="0">
              <a:buNone/>
              <a:defRPr sz="2000" b="1"/>
            </a:lvl2pPr>
            <a:lvl3pPr marL="913185" indent="0">
              <a:buNone/>
              <a:defRPr sz="1800" b="1"/>
            </a:lvl3pPr>
            <a:lvl4pPr marL="1369764" indent="0">
              <a:buNone/>
              <a:defRPr sz="1600" b="1"/>
            </a:lvl4pPr>
            <a:lvl5pPr marL="1826367" indent="0">
              <a:buNone/>
              <a:defRPr sz="1600" b="1"/>
            </a:lvl5pPr>
            <a:lvl6pPr marL="2282940" indent="0">
              <a:buNone/>
              <a:defRPr sz="1600" b="1"/>
            </a:lvl6pPr>
            <a:lvl7pPr marL="2739528" indent="0">
              <a:buNone/>
              <a:defRPr sz="1600" b="1"/>
            </a:lvl7pPr>
            <a:lvl8pPr marL="3196114" indent="0">
              <a:buNone/>
              <a:defRPr sz="1600" b="1"/>
            </a:lvl8pPr>
            <a:lvl9pPr marL="36527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021125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4C39584-992B-2846-9BF3-A6415C18C244}" type="slidenum">
              <a:rPr lang="en-US"/>
              <a:pPr>
                <a:defRPr/>
              </a:pPr>
              <a:t>‹#›</a:t>
            </a:fld>
            <a:endParaRPr lang="en-US"/>
          </a:p>
        </p:txBody>
      </p:sp>
    </p:spTree>
    <p:extLst>
      <p:ext uri="{BB962C8B-B14F-4D97-AF65-F5344CB8AC3E}">
        <p14:creationId xmlns:p14="http://schemas.microsoft.com/office/powerpoint/2010/main" val="132061791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6895524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25594694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591" indent="0">
              <a:buNone/>
              <a:defRPr sz="1200"/>
            </a:lvl2pPr>
            <a:lvl3pPr marL="913185" indent="0">
              <a:buNone/>
              <a:defRPr sz="1000"/>
            </a:lvl3pPr>
            <a:lvl4pPr marL="1369764" indent="0">
              <a:buNone/>
              <a:defRPr sz="900"/>
            </a:lvl4pPr>
            <a:lvl5pPr marL="1826367" indent="0">
              <a:buNone/>
              <a:defRPr sz="900"/>
            </a:lvl5pPr>
            <a:lvl6pPr marL="2282940" indent="0">
              <a:buNone/>
              <a:defRPr sz="900"/>
            </a:lvl6pPr>
            <a:lvl7pPr marL="2739528" indent="0">
              <a:buNone/>
              <a:defRPr sz="900"/>
            </a:lvl7pPr>
            <a:lvl8pPr marL="3196114" indent="0">
              <a:buNone/>
              <a:defRPr sz="900"/>
            </a:lvl8pPr>
            <a:lvl9pPr marL="36527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17840582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591" indent="0">
              <a:buNone/>
              <a:defRPr sz="2800"/>
            </a:lvl2pPr>
            <a:lvl3pPr marL="913185" indent="0">
              <a:buNone/>
              <a:defRPr sz="2400"/>
            </a:lvl3pPr>
            <a:lvl4pPr marL="1369764" indent="0">
              <a:buNone/>
              <a:defRPr sz="2000"/>
            </a:lvl4pPr>
            <a:lvl5pPr marL="1826367" indent="0">
              <a:buNone/>
              <a:defRPr sz="2000"/>
            </a:lvl5pPr>
            <a:lvl6pPr marL="2282940" indent="0">
              <a:buNone/>
              <a:defRPr sz="2000"/>
            </a:lvl6pPr>
            <a:lvl7pPr marL="2739528" indent="0">
              <a:buNone/>
              <a:defRPr sz="2000"/>
            </a:lvl7pPr>
            <a:lvl8pPr marL="3196114" indent="0">
              <a:buNone/>
              <a:defRPr sz="2000"/>
            </a:lvl8pPr>
            <a:lvl9pPr marL="36527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591" indent="0">
              <a:buNone/>
              <a:defRPr sz="1200"/>
            </a:lvl2pPr>
            <a:lvl3pPr marL="913185" indent="0">
              <a:buNone/>
              <a:defRPr sz="1000"/>
            </a:lvl3pPr>
            <a:lvl4pPr marL="1369764" indent="0">
              <a:buNone/>
              <a:defRPr sz="900"/>
            </a:lvl4pPr>
            <a:lvl5pPr marL="1826367" indent="0">
              <a:buNone/>
              <a:defRPr sz="900"/>
            </a:lvl5pPr>
            <a:lvl6pPr marL="2282940" indent="0">
              <a:buNone/>
              <a:defRPr sz="900"/>
            </a:lvl6pPr>
            <a:lvl7pPr marL="2739528" indent="0">
              <a:buNone/>
              <a:defRPr sz="900"/>
            </a:lvl7pPr>
            <a:lvl8pPr marL="3196114" indent="0">
              <a:buNone/>
              <a:defRPr sz="900"/>
            </a:lvl8pPr>
            <a:lvl9pPr marL="36527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19268654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58190917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91796174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7675854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dirty="0"/>
          </a:p>
        </p:txBody>
      </p:sp>
    </p:spTree>
    <p:extLst>
      <p:ext uri="{BB962C8B-B14F-4D97-AF65-F5344CB8AC3E}">
        <p14:creationId xmlns:p14="http://schemas.microsoft.com/office/powerpoint/2010/main" val="262299157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dirty="0"/>
          </a:p>
        </p:txBody>
      </p:sp>
    </p:spTree>
    <p:extLst>
      <p:ext uri="{BB962C8B-B14F-4D97-AF65-F5344CB8AC3E}">
        <p14:creationId xmlns:p14="http://schemas.microsoft.com/office/powerpoint/2010/main" val="8145489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dirty="0"/>
          </a:p>
        </p:txBody>
      </p:sp>
    </p:spTree>
    <p:extLst>
      <p:ext uri="{BB962C8B-B14F-4D97-AF65-F5344CB8AC3E}">
        <p14:creationId xmlns:p14="http://schemas.microsoft.com/office/powerpoint/2010/main" val="65406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0FD18EAE-A2D2-074C-AECA-526DB808F753}" type="slidenum">
              <a:rPr lang="en-US"/>
              <a:pPr>
                <a:defRPr/>
              </a:pPr>
              <a:t>‹#›</a:t>
            </a:fld>
            <a:endParaRPr lang="en-US"/>
          </a:p>
        </p:txBody>
      </p:sp>
    </p:spTree>
    <p:extLst>
      <p:ext uri="{BB962C8B-B14F-4D97-AF65-F5344CB8AC3E}">
        <p14:creationId xmlns:p14="http://schemas.microsoft.com/office/powerpoint/2010/main" val="17873024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dirty="0"/>
          </a:p>
        </p:txBody>
      </p:sp>
    </p:spTree>
    <p:extLst>
      <p:ext uri="{BB962C8B-B14F-4D97-AF65-F5344CB8AC3E}">
        <p14:creationId xmlns:p14="http://schemas.microsoft.com/office/powerpoint/2010/main" val="375640987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dirty="0"/>
          </a:p>
        </p:txBody>
      </p:sp>
    </p:spTree>
    <p:extLst>
      <p:ext uri="{BB962C8B-B14F-4D97-AF65-F5344CB8AC3E}">
        <p14:creationId xmlns:p14="http://schemas.microsoft.com/office/powerpoint/2010/main" val="208494055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dirty="0"/>
          </a:p>
        </p:txBody>
      </p:sp>
    </p:spTree>
    <p:extLst>
      <p:ext uri="{BB962C8B-B14F-4D97-AF65-F5344CB8AC3E}">
        <p14:creationId xmlns:p14="http://schemas.microsoft.com/office/powerpoint/2010/main" val="4266044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dirty="0"/>
          </a:p>
        </p:txBody>
      </p:sp>
    </p:spTree>
    <p:extLst>
      <p:ext uri="{BB962C8B-B14F-4D97-AF65-F5344CB8AC3E}">
        <p14:creationId xmlns:p14="http://schemas.microsoft.com/office/powerpoint/2010/main" val="80403673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dirty="0"/>
          </a:p>
        </p:txBody>
      </p:sp>
    </p:spTree>
    <p:extLst>
      <p:ext uri="{BB962C8B-B14F-4D97-AF65-F5344CB8AC3E}">
        <p14:creationId xmlns:p14="http://schemas.microsoft.com/office/powerpoint/2010/main" val="31439750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dirty="0"/>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dirty="0"/>
          </a:p>
        </p:txBody>
      </p:sp>
    </p:spTree>
    <p:extLst>
      <p:ext uri="{BB962C8B-B14F-4D97-AF65-F5344CB8AC3E}">
        <p14:creationId xmlns:p14="http://schemas.microsoft.com/office/powerpoint/2010/main" val="33506331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dirty="0"/>
          </a:p>
        </p:txBody>
      </p:sp>
    </p:spTree>
    <p:extLst>
      <p:ext uri="{BB962C8B-B14F-4D97-AF65-F5344CB8AC3E}">
        <p14:creationId xmlns:p14="http://schemas.microsoft.com/office/powerpoint/2010/main" val="220008249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dirty="0"/>
          </a:p>
        </p:txBody>
      </p:sp>
    </p:spTree>
    <p:extLst>
      <p:ext uri="{BB962C8B-B14F-4D97-AF65-F5344CB8AC3E}">
        <p14:creationId xmlns:p14="http://schemas.microsoft.com/office/powerpoint/2010/main" val="35706944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99A226-0507-3242-89AA-1B2D61CE8474}" type="slidenum">
              <a:rPr lang="en-US"/>
              <a:pPr>
                <a:defRPr/>
              </a:pPr>
              <a:t>‹#›</a:t>
            </a:fld>
            <a:endParaRPr lang="en-US"/>
          </a:p>
        </p:txBody>
      </p:sp>
    </p:spTree>
    <p:extLst>
      <p:ext uri="{BB962C8B-B14F-4D97-AF65-F5344CB8AC3E}">
        <p14:creationId xmlns:p14="http://schemas.microsoft.com/office/powerpoint/2010/main" val="37016641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5E8E1F-CB7D-5746-916C-71752A9E62AB}" type="slidenum">
              <a:rPr lang="en-US"/>
              <a:pPr>
                <a:defRPr/>
              </a:pPr>
              <a:t>‹#›</a:t>
            </a:fld>
            <a:endParaRPr lang="en-US"/>
          </a:p>
        </p:txBody>
      </p:sp>
    </p:spTree>
    <p:extLst>
      <p:ext uri="{BB962C8B-B14F-4D97-AF65-F5344CB8AC3E}">
        <p14:creationId xmlns:p14="http://schemas.microsoft.com/office/powerpoint/2010/main" val="1295880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1D2B1313-9CC3-F646-81D4-5C0103F2F565}" type="slidenum">
              <a:rPr lang="en-US"/>
              <a:pPr>
                <a:defRPr/>
              </a:pPr>
              <a:t>‹#›</a:t>
            </a:fld>
            <a:endParaRPr lang="en-US"/>
          </a:p>
        </p:txBody>
      </p:sp>
    </p:spTree>
    <p:extLst>
      <p:ext uri="{BB962C8B-B14F-4D97-AF65-F5344CB8AC3E}">
        <p14:creationId xmlns:p14="http://schemas.microsoft.com/office/powerpoint/2010/main" val="391728613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9071A4-B972-EB4D-B49A-2939D44AD320}" type="slidenum">
              <a:rPr lang="en-US"/>
              <a:pPr>
                <a:defRPr/>
              </a:pPr>
              <a:t>‹#›</a:t>
            </a:fld>
            <a:endParaRPr lang="en-US"/>
          </a:p>
        </p:txBody>
      </p:sp>
    </p:spTree>
    <p:extLst>
      <p:ext uri="{BB962C8B-B14F-4D97-AF65-F5344CB8AC3E}">
        <p14:creationId xmlns:p14="http://schemas.microsoft.com/office/powerpoint/2010/main" val="48868642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A4A33B-8059-744E-83EF-33D75EC7E008}" type="slidenum">
              <a:rPr lang="en-US"/>
              <a:pPr>
                <a:defRPr/>
              </a:pPr>
              <a:t>‹#›</a:t>
            </a:fld>
            <a:endParaRPr lang="en-US"/>
          </a:p>
        </p:txBody>
      </p:sp>
    </p:spTree>
    <p:extLst>
      <p:ext uri="{BB962C8B-B14F-4D97-AF65-F5344CB8AC3E}">
        <p14:creationId xmlns:p14="http://schemas.microsoft.com/office/powerpoint/2010/main" val="103692730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7C9D9DC-B969-4543-8A4E-FC4E28F91C0F}" type="slidenum">
              <a:rPr lang="en-US"/>
              <a:pPr>
                <a:defRPr/>
              </a:pPr>
              <a:t>‹#›</a:t>
            </a:fld>
            <a:endParaRPr lang="en-US"/>
          </a:p>
        </p:txBody>
      </p:sp>
    </p:spTree>
    <p:extLst>
      <p:ext uri="{BB962C8B-B14F-4D97-AF65-F5344CB8AC3E}">
        <p14:creationId xmlns:p14="http://schemas.microsoft.com/office/powerpoint/2010/main" val="14959695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424EE4-8251-D048-AAE6-16F3B9688BC8}" type="slidenum">
              <a:rPr lang="en-US"/>
              <a:pPr>
                <a:defRPr/>
              </a:pPr>
              <a:t>‹#›</a:t>
            </a:fld>
            <a:endParaRPr lang="en-US"/>
          </a:p>
        </p:txBody>
      </p:sp>
    </p:spTree>
    <p:extLst>
      <p:ext uri="{BB962C8B-B14F-4D97-AF65-F5344CB8AC3E}">
        <p14:creationId xmlns:p14="http://schemas.microsoft.com/office/powerpoint/2010/main" val="402271500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AB45693-83DE-C241-9962-3518062EF7F3}" type="slidenum">
              <a:rPr lang="en-US"/>
              <a:pPr>
                <a:defRPr/>
              </a:pPr>
              <a:t>‹#›</a:t>
            </a:fld>
            <a:endParaRPr lang="en-US"/>
          </a:p>
        </p:txBody>
      </p:sp>
    </p:spTree>
    <p:extLst>
      <p:ext uri="{BB962C8B-B14F-4D97-AF65-F5344CB8AC3E}">
        <p14:creationId xmlns:p14="http://schemas.microsoft.com/office/powerpoint/2010/main" val="37857400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D12139-A9DC-D94C-A552-CF2DC30029C6}" type="slidenum">
              <a:rPr lang="en-US"/>
              <a:pPr>
                <a:defRPr/>
              </a:pPr>
              <a:t>‹#›</a:t>
            </a:fld>
            <a:endParaRPr lang="en-US"/>
          </a:p>
        </p:txBody>
      </p:sp>
    </p:spTree>
    <p:extLst>
      <p:ext uri="{BB962C8B-B14F-4D97-AF65-F5344CB8AC3E}">
        <p14:creationId xmlns:p14="http://schemas.microsoft.com/office/powerpoint/2010/main" val="426219294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50F061-961E-7B41-BDC2-A0D27409EAED}" type="slidenum">
              <a:rPr lang="en-US"/>
              <a:pPr>
                <a:defRPr/>
              </a:pPr>
              <a:t>‹#›</a:t>
            </a:fld>
            <a:endParaRPr lang="en-US"/>
          </a:p>
        </p:txBody>
      </p:sp>
    </p:spTree>
    <p:extLst>
      <p:ext uri="{BB962C8B-B14F-4D97-AF65-F5344CB8AC3E}">
        <p14:creationId xmlns:p14="http://schemas.microsoft.com/office/powerpoint/2010/main" val="91777998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8E63F-E26E-9D45-8525-F091887A4D38}" type="slidenum">
              <a:rPr lang="en-US"/>
              <a:pPr>
                <a:defRPr/>
              </a:pPr>
              <a:t>‹#›</a:t>
            </a:fld>
            <a:endParaRPr lang="en-US"/>
          </a:p>
        </p:txBody>
      </p:sp>
    </p:spTree>
    <p:extLst>
      <p:ext uri="{BB962C8B-B14F-4D97-AF65-F5344CB8AC3E}">
        <p14:creationId xmlns:p14="http://schemas.microsoft.com/office/powerpoint/2010/main" val="31766149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4B46B3-FBF1-314B-8204-1203D3E02E3F}" type="slidenum">
              <a:rPr lang="en-US"/>
              <a:pPr>
                <a:defRPr/>
              </a:pPr>
              <a:t>‹#›</a:t>
            </a:fld>
            <a:endParaRPr lang="en-US"/>
          </a:p>
        </p:txBody>
      </p:sp>
    </p:spTree>
    <p:extLst>
      <p:ext uri="{BB962C8B-B14F-4D97-AF65-F5344CB8AC3E}">
        <p14:creationId xmlns:p14="http://schemas.microsoft.com/office/powerpoint/2010/main" val="114136359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10329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76FFE4C6-B204-174C-9474-B2A00B69D0E4}" type="slidenum">
              <a:rPr lang="en-US"/>
              <a:pPr>
                <a:defRPr/>
              </a:pPr>
              <a:t>‹#›</a:t>
            </a:fld>
            <a:endParaRPr lang="en-US"/>
          </a:p>
        </p:txBody>
      </p:sp>
    </p:spTree>
    <p:extLst>
      <p:ext uri="{BB962C8B-B14F-4D97-AF65-F5344CB8AC3E}">
        <p14:creationId xmlns:p14="http://schemas.microsoft.com/office/powerpoint/2010/main" val="29582172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43681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88276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03518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31012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76819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55943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013048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15800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095335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448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00585CD-8F46-1344-94AD-FC3A89CE86C6}" type="slidenum">
              <a:rPr lang="en-US"/>
              <a:pPr>
                <a:defRPr/>
              </a:pPr>
              <a:t>‹#›</a:t>
            </a:fld>
            <a:endParaRPr lang="en-US"/>
          </a:p>
        </p:txBody>
      </p:sp>
    </p:spTree>
    <p:extLst>
      <p:ext uri="{BB962C8B-B14F-4D97-AF65-F5344CB8AC3E}">
        <p14:creationId xmlns:p14="http://schemas.microsoft.com/office/powerpoint/2010/main" val="1608589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2690711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80" y="1789131"/>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8615"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91"/>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08A129A9-051D-D543-8E44-91D3777567F9}" type="slidenum">
              <a:rPr lang="en-US"/>
              <a:pPr>
                <a:defRPr/>
              </a:pPr>
              <a:t>‹#›</a:t>
            </a:fld>
            <a:endParaRPr lang="en-US"/>
          </a:p>
        </p:txBody>
      </p:sp>
    </p:spTree>
    <p:extLst>
      <p:ext uri="{BB962C8B-B14F-4D97-AF65-F5344CB8AC3E}">
        <p14:creationId xmlns:p14="http://schemas.microsoft.com/office/powerpoint/2010/main" val="24629234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7447AC4-94A8-F24C-AE04-5DE65E352E8D}" type="slidenum">
              <a:rPr lang="en-US"/>
              <a:pPr>
                <a:defRPr/>
              </a:pPr>
              <a:t>‹#›</a:t>
            </a:fld>
            <a:endParaRPr lang="en-US"/>
          </a:p>
        </p:txBody>
      </p:sp>
    </p:spTree>
    <p:extLst>
      <p:ext uri="{BB962C8B-B14F-4D97-AF65-F5344CB8AC3E}">
        <p14:creationId xmlns:p14="http://schemas.microsoft.com/office/powerpoint/2010/main" val="33682351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8399A5D-045B-E643-8458-F3DF30316D9C}" type="slidenum">
              <a:rPr lang="en-US"/>
              <a:pPr>
                <a:defRPr/>
              </a:pPr>
              <a:t>‹#›</a:t>
            </a:fld>
            <a:endParaRPr lang="en-US"/>
          </a:p>
        </p:txBody>
      </p:sp>
    </p:spTree>
    <p:extLst>
      <p:ext uri="{BB962C8B-B14F-4D97-AF65-F5344CB8AC3E}">
        <p14:creationId xmlns:p14="http://schemas.microsoft.com/office/powerpoint/2010/main" val="424413675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8AF76DA-1F40-2341-A0A6-BD2B214925EE}" type="slidenum">
              <a:rPr lang="en-US"/>
              <a:pPr>
                <a:defRPr/>
              </a:pPr>
              <a:t>‹#›</a:t>
            </a:fld>
            <a:endParaRPr lang="en-US"/>
          </a:p>
        </p:txBody>
      </p:sp>
    </p:spTree>
    <p:extLst>
      <p:ext uri="{BB962C8B-B14F-4D97-AF65-F5344CB8AC3E}">
        <p14:creationId xmlns:p14="http://schemas.microsoft.com/office/powerpoint/2010/main" val="201760118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F004D3FA-EDC4-AA49-AC39-CAB707684874}" type="slidenum">
              <a:rPr lang="en-US"/>
              <a:pPr>
                <a:defRPr/>
              </a:pPr>
              <a:t>‹#›</a:t>
            </a:fld>
            <a:endParaRPr lang="en-US"/>
          </a:p>
        </p:txBody>
      </p:sp>
    </p:spTree>
    <p:extLst>
      <p:ext uri="{BB962C8B-B14F-4D97-AF65-F5344CB8AC3E}">
        <p14:creationId xmlns:p14="http://schemas.microsoft.com/office/powerpoint/2010/main" val="334006779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15672A1-67C9-9441-A61A-22F9DD7F0061}" type="slidenum">
              <a:rPr lang="en-US"/>
              <a:pPr>
                <a:defRPr/>
              </a:pPr>
              <a:t>‹#›</a:t>
            </a:fld>
            <a:endParaRPr lang="en-US"/>
          </a:p>
        </p:txBody>
      </p:sp>
    </p:spTree>
    <p:extLst>
      <p:ext uri="{BB962C8B-B14F-4D97-AF65-F5344CB8AC3E}">
        <p14:creationId xmlns:p14="http://schemas.microsoft.com/office/powerpoint/2010/main" val="226740655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63EF2508-D4F7-874F-B85C-6D50AD08F309}" type="slidenum">
              <a:rPr lang="en-US"/>
              <a:pPr>
                <a:defRPr/>
              </a:pPr>
              <a:t>‹#›</a:t>
            </a:fld>
            <a:endParaRPr lang="en-US"/>
          </a:p>
        </p:txBody>
      </p:sp>
    </p:spTree>
    <p:extLst>
      <p:ext uri="{BB962C8B-B14F-4D97-AF65-F5344CB8AC3E}">
        <p14:creationId xmlns:p14="http://schemas.microsoft.com/office/powerpoint/2010/main" val="233110863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1CB7D909-E14E-924B-A11B-2FEF80B461A5}" type="slidenum">
              <a:rPr lang="en-US"/>
              <a:pPr>
                <a:defRPr/>
              </a:pPr>
              <a:t>‹#›</a:t>
            </a:fld>
            <a:endParaRPr lang="en-US"/>
          </a:p>
        </p:txBody>
      </p:sp>
    </p:spTree>
    <p:extLst>
      <p:ext uri="{BB962C8B-B14F-4D97-AF65-F5344CB8AC3E}">
        <p14:creationId xmlns:p14="http://schemas.microsoft.com/office/powerpoint/2010/main" val="349559216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5A6FE2-030F-F449-9D78-45779A37610E}" type="slidenum">
              <a:rPr lang="en-US"/>
              <a:pPr>
                <a:defRPr/>
              </a:pPr>
              <a:t>‹#›</a:t>
            </a:fld>
            <a:endParaRPr lang="en-US"/>
          </a:p>
        </p:txBody>
      </p:sp>
    </p:spTree>
    <p:extLst>
      <p:ext uri="{BB962C8B-B14F-4D97-AF65-F5344CB8AC3E}">
        <p14:creationId xmlns:p14="http://schemas.microsoft.com/office/powerpoint/2010/main" val="66206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0ABB311-A528-F84E-A1BA-1A965A386F92}" type="slidenum">
              <a:rPr lang="en-US"/>
              <a:pPr>
                <a:defRPr/>
              </a:pPr>
              <a:t>‹#›</a:t>
            </a:fld>
            <a:endParaRPr lang="en-US"/>
          </a:p>
        </p:txBody>
      </p:sp>
    </p:spTree>
    <p:extLst>
      <p:ext uri="{BB962C8B-B14F-4D97-AF65-F5344CB8AC3E}">
        <p14:creationId xmlns:p14="http://schemas.microsoft.com/office/powerpoint/2010/main" val="76781899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03E2CBF-FDB6-744D-8640-123475F5AB7F}" type="slidenum">
              <a:rPr lang="en-US"/>
              <a:pPr>
                <a:defRPr/>
              </a:pPr>
              <a:t>‹#›</a:t>
            </a:fld>
            <a:endParaRPr lang="en-US"/>
          </a:p>
        </p:txBody>
      </p:sp>
    </p:spTree>
    <p:extLst>
      <p:ext uri="{BB962C8B-B14F-4D97-AF65-F5344CB8AC3E}">
        <p14:creationId xmlns:p14="http://schemas.microsoft.com/office/powerpoint/2010/main" val="357236295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BE4F866-2326-4442-80DF-F6DB80EF538C}" type="slidenum">
              <a:rPr lang="en-US"/>
              <a:pPr>
                <a:defRPr/>
              </a:pPr>
              <a:t>‹#›</a:t>
            </a:fld>
            <a:endParaRPr lang="en-US"/>
          </a:p>
        </p:txBody>
      </p:sp>
    </p:spTree>
    <p:extLst>
      <p:ext uri="{BB962C8B-B14F-4D97-AF65-F5344CB8AC3E}">
        <p14:creationId xmlns:p14="http://schemas.microsoft.com/office/powerpoint/2010/main" val="262055395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7"/>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40" y="2968632"/>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1" y="28956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1" name="Rectangle 9"/>
          <p:cNvSpPr>
            <a:spLocks noChangeArrowheads="1"/>
          </p:cNvSpPr>
          <p:nvPr/>
        </p:nvSpPr>
        <p:spPr bwMode="auto">
          <a:xfrm>
            <a:off x="635001" y="2438405"/>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lang="en-US"/>
          </a:p>
        </p:txBody>
      </p:sp>
      <p:sp>
        <p:nvSpPr>
          <p:cNvPr id="12" name="Rectangle 15"/>
          <p:cNvSpPr>
            <a:spLocks noChangeArrowheads="1"/>
          </p:cNvSpPr>
          <p:nvPr/>
        </p:nvSpPr>
        <p:spPr bwMode="gray">
          <a:xfrm flipV="1">
            <a:off x="315929" y="3265496"/>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b="1" i="0" dirty="0">
              <a:latin typeface="Arial" panose="020B0604020202020204" pitchFamily="34" charset="0"/>
            </a:endParaRPr>
          </a:p>
        </p:txBody>
      </p:sp>
      <p:sp>
        <p:nvSpPr>
          <p:cNvPr id="261130"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261131" name="Rectangle 11"/>
          <p:cNvSpPr>
            <a:spLocks noGrp="1" noChangeArrowheads="1"/>
          </p:cNvSpPr>
          <p:nvPr>
            <p:ph type="subTitle" idx="1"/>
          </p:nvPr>
        </p:nvSpPr>
        <p:spPr>
          <a:xfrm>
            <a:off x="1371600" y="3886201"/>
            <a:ext cx="6400800" cy="1752600"/>
          </a:xfrm>
        </p:spPr>
        <p:txBody>
          <a:bodyPr/>
          <a:lstStyle>
            <a:lvl1pPr marL="0" indent="0" algn="ctr">
              <a:buFont typeface="Wingdings" pitchFamily="-110" charset="2"/>
              <a:buNone/>
              <a:defRPr b="1" i="0">
                <a:latin typeface="Arial" panose="020B0604020202020204" pitchFamily="34" charset="0"/>
              </a:defRPr>
            </a:lvl1pPr>
          </a:lstStyle>
          <a:p>
            <a:r>
              <a:rPr lang="en-US"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p>
        </p:txBody>
      </p:sp>
      <p:sp>
        <p:nvSpPr>
          <p:cNvPr id="15" name="Rectangle 14"/>
          <p:cNvSpPr>
            <a:spLocks noGrp="1" noChangeArrowheads="1"/>
          </p:cNvSpPr>
          <p:nvPr>
            <p:ph type="sldNum" sz="quarter" idx="12"/>
          </p:nvPr>
        </p:nvSpPr>
        <p:spPr>
          <a:xfrm>
            <a:off x="6858001" y="6248400"/>
            <a:ext cx="1905000" cy="457200"/>
          </a:xfrm>
        </p:spPr>
        <p:txBody>
          <a:bodyPr/>
          <a:lstStyle>
            <a:lvl1pPr>
              <a:defRPr b="1" i="0">
                <a:solidFill>
                  <a:schemeClr val="bg2"/>
                </a:solidFill>
                <a:latin typeface="Arial" panose="020B0604020202020204" pitchFamily="34" charset="0"/>
              </a:defRPr>
            </a:lvl1pPr>
          </a:lstStyle>
          <a:p>
            <a:pPr>
              <a:defRPr/>
            </a:pPr>
            <a:fld id="{8F2EB59A-266D-8E48-A524-7917C2F3FD31}" type="slidenum">
              <a:rPr lang="en-US" smtClean="0"/>
              <a:pPr>
                <a:defRPr/>
              </a:pPr>
              <a:t>‹#›</a:t>
            </a:fld>
            <a:endParaRPr lang="en-US" dirty="0"/>
          </a:p>
        </p:txBody>
      </p:sp>
    </p:spTree>
    <p:extLst>
      <p:ext uri="{BB962C8B-B14F-4D97-AF65-F5344CB8AC3E}">
        <p14:creationId xmlns:p14="http://schemas.microsoft.com/office/powerpoint/2010/main" val="142999260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9A881F-8D20-FF4B-B899-DCE4FE0CD804}" type="slidenum">
              <a:rPr lang="en-US" smtClean="0"/>
              <a:pPr>
                <a:defRPr/>
              </a:pPr>
              <a:t>‹#›</a:t>
            </a:fld>
            <a:endParaRPr lang="en-US" dirty="0"/>
          </a:p>
        </p:txBody>
      </p:sp>
    </p:spTree>
    <p:extLst>
      <p:ext uri="{BB962C8B-B14F-4D97-AF65-F5344CB8AC3E}">
        <p14:creationId xmlns:p14="http://schemas.microsoft.com/office/powerpoint/2010/main" val="2190918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AE7ECA-FEC6-F34F-9468-5CB890AA102D}" type="slidenum">
              <a:rPr lang="en-US" smtClean="0"/>
              <a:pPr>
                <a:defRPr/>
              </a:pPr>
              <a:t>‹#›</a:t>
            </a:fld>
            <a:endParaRPr lang="en-US" dirty="0"/>
          </a:p>
        </p:txBody>
      </p:sp>
    </p:spTree>
    <p:extLst>
      <p:ext uri="{BB962C8B-B14F-4D97-AF65-F5344CB8AC3E}">
        <p14:creationId xmlns:p14="http://schemas.microsoft.com/office/powerpoint/2010/main" val="25403995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9"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56B7CA5-93D3-694C-9415-827BFF21411E}" type="slidenum">
              <a:rPr lang="en-US" smtClean="0"/>
              <a:pPr>
                <a:defRPr/>
              </a:pPr>
              <a:t>‹#›</a:t>
            </a:fld>
            <a:endParaRPr lang="en-US" dirty="0"/>
          </a:p>
        </p:txBody>
      </p:sp>
    </p:spTree>
    <p:extLst>
      <p:ext uri="{BB962C8B-B14F-4D97-AF65-F5344CB8AC3E}">
        <p14:creationId xmlns:p14="http://schemas.microsoft.com/office/powerpoint/2010/main" val="34576962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F4B77C-FEBC-1041-9247-FFDC302FE894}" type="slidenum">
              <a:rPr lang="en-US" smtClean="0"/>
              <a:pPr>
                <a:defRPr/>
              </a:pPr>
              <a:t>‹#›</a:t>
            </a:fld>
            <a:endParaRPr lang="en-US" dirty="0"/>
          </a:p>
        </p:txBody>
      </p:sp>
    </p:spTree>
    <p:extLst>
      <p:ext uri="{BB962C8B-B14F-4D97-AF65-F5344CB8AC3E}">
        <p14:creationId xmlns:p14="http://schemas.microsoft.com/office/powerpoint/2010/main" val="117498939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52355C-75F6-7E4B-A0FE-C271CF7F226A}" type="slidenum">
              <a:rPr lang="en-US" smtClean="0"/>
              <a:pPr>
                <a:defRPr/>
              </a:pPr>
              <a:t>‹#›</a:t>
            </a:fld>
            <a:endParaRPr lang="en-US" dirty="0"/>
          </a:p>
        </p:txBody>
      </p:sp>
    </p:spTree>
    <p:extLst>
      <p:ext uri="{BB962C8B-B14F-4D97-AF65-F5344CB8AC3E}">
        <p14:creationId xmlns:p14="http://schemas.microsoft.com/office/powerpoint/2010/main" val="24210367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18A7D7-646D-F742-818B-D7C51C339235}" type="slidenum">
              <a:rPr lang="en-US" smtClean="0"/>
              <a:pPr>
                <a:defRPr/>
              </a:pPr>
              <a:t>‹#›</a:t>
            </a:fld>
            <a:endParaRPr lang="en-US" dirty="0"/>
          </a:p>
        </p:txBody>
      </p:sp>
    </p:spTree>
    <p:extLst>
      <p:ext uri="{BB962C8B-B14F-4D97-AF65-F5344CB8AC3E}">
        <p14:creationId xmlns:p14="http://schemas.microsoft.com/office/powerpoint/2010/main" val="371335130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8DCC31-6F85-3E4A-A8A9-C79D114B0431}" type="slidenum">
              <a:rPr lang="en-US" smtClean="0"/>
              <a:pPr>
                <a:defRPr/>
              </a:pPr>
              <a:t>‹#›</a:t>
            </a:fld>
            <a:endParaRPr lang="en-US" dirty="0"/>
          </a:p>
        </p:txBody>
      </p:sp>
    </p:spTree>
    <p:extLst>
      <p:ext uri="{BB962C8B-B14F-4D97-AF65-F5344CB8AC3E}">
        <p14:creationId xmlns:p14="http://schemas.microsoft.com/office/powerpoint/2010/main" val="23859846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A308A0A-5FF3-694F-BAB3-ED3DEE4C2717}" type="slidenum">
              <a:rPr lang="en-US"/>
              <a:pPr>
                <a:defRPr/>
              </a:pPr>
              <a:t>‹#›</a:t>
            </a:fld>
            <a:endParaRPr lang="en-US"/>
          </a:p>
        </p:txBody>
      </p:sp>
    </p:spTree>
    <p:extLst>
      <p:ext uri="{BB962C8B-B14F-4D97-AF65-F5344CB8AC3E}">
        <p14:creationId xmlns:p14="http://schemas.microsoft.com/office/powerpoint/2010/main" val="424307452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9F4333-BE2D-EB4F-8EA8-6AD873D1FA29}" type="slidenum">
              <a:rPr lang="en-US" smtClean="0"/>
              <a:pPr>
                <a:defRPr/>
              </a:pPr>
              <a:t>‹#›</a:t>
            </a:fld>
            <a:endParaRPr lang="en-US" dirty="0"/>
          </a:p>
        </p:txBody>
      </p:sp>
    </p:spTree>
    <p:extLst>
      <p:ext uri="{BB962C8B-B14F-4D97-AF65-F5344CB8AC3E}">
        <p14:creationId xmlns:p14="http://schemas.microsoft.com/office/powerpoint/2010/main" val="41490684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201126-8A81-B141-8229-4058C8EF2591}" type="slidenum">
              <a:rPr lang="en-US" smtClean="0"/>
              <a:pPr>
                <a:defRPr/>
              </a:pPr>
              <a:t>‹#›</a:t>
            </a:fld>
            <a:endParaRPr lang="en-US" dirty="0"/>
          </a:p>
        </p:txBody>
      </p:sp>
    </p:spTree>
    <p:extLst>
      <p:ext uri="{BB962C8B-B14F-4D97-AF65-F5344CB8AC3E}">
        <p14:creationId xmlns:p14="http://schemas.microsoft.com/office/powerpoint/2010/main" val="37560097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46"/>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9" y="617546"/>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66B233-E84F-154C-9F40-F03141577701}" type="slidenum">
              <a:rPr lang="en-US" smtClean="0"/>
              <a:pPr>
                <a:defRPr/>
              </a:pPr>
              <a:t>‹#›</a:t>
            </a:fld>
            <a:endParaRPr lang="en-US" dirty="0"/>
          </a:p>
        </p:txBody>
      </p:sp>
    </p:spTree>
    <p:extLst>
      <p:ext uri="{BB962C8B-B14F-4D97-AF65-F5344CB8AC3E}">
        <p14:creationId xmlns:p14="http://schemas.microsoft.com/office/powerpoint/2010/main" val="394311581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347" name="Rectangle 11"/>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1434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a:xfrm>
            <a:off x="457200" y="6248400"/>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9616223-79E5-DF46-A695-61CA9157B236}" type="slidenum">
              <a:rPr lang="en-US"/>
              <a:pPr>
                <a:defRPr/>
              </a:pPr>
              <a:t>‹#›</a:t>
            </a:fld>
            <a:endParaRPr lang="en-US"/>
          </a:p>
        </p:txBody>
      </p:sp>
    </p:spTree>
    <p:extLst>
      <p:ext uri="{BB962C8B-B14F-4D97-AF65-F5344CB8AC3E}">
        <p14:creationId xmlns:p14="http://schemas.microsoft.com/office/powerpoint/2010/main" val="234215214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7E6D543-4E07-5041-B06B-14674DE973C7}"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92017145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4DE3EB5-9C5D-5143-BD56-95955048D76C}"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4869992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0AD916-4D0D-7F48-9508-D1931BC11354}"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437444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1078A2D-C665-A54A-B8F7-10AFE10A8470}" type="slidenum">
              <a:rPr lang="en-US"/>
              <a:pPr>
                <a:defRPr/>
              </a:pPr>
              <a:t>‹#›</a:t>
            </a:fld>
            <a:endParaRPr lang="en-US"/>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99430064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4BD92F4-81C9-994D-867C-E67781AFAF28}" type="slidenum">
              <a:rPr lang="en-US"/>
              <a:pPr>
                <a:defRPr/>
              </a:pPr>
              <a:t>‹#›</a:t>
            </a:fld>
            <a:endParaRPr lang="en-US"/>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37295866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F98A0A9-44E8-804F-9427-CCC49077932A}" type="slidenum">
              <a:rPr lang="en-US"/>
              <a:pPr>
                <a:defRPr/>
              </a:pPr>
              <a:t>‹#›</a:t>
            </a:fld>
            <a:endParaRPr lang="en-US"/>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3483499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242957-E045-8F4E-BC3E-F2A1B330C3E2}" type="slidenum">
              <a:rPr lang="en-US"/>
              <a:pPr>
                <a:defRPr/>
              </a:pPr>
              <a:t>‹#›</a:t>
            </a:fld>
            <a:endParaRPr lang="en-US"/>
          </a:p>
        </p:txBody>
      </p:sp>
    </p:spTree>
    <p:extLst>
      <p:ext uri="{BB962C8B-B14F-4D97-AF65-F5344CB8AC3E}">
        <p14:creationId xmlns:p14="http://schemas.microsoft.com/office/powerpoint/2010/main" val="247297292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32960ED-C755-1D47-943E-B36E842E9A1D}"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60708433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C8EA0D9-4F9A-3841-9C21-804DEA93E2A0}" type="slidenum">
              <a:rPr lang="en-US"/>
              <a:pPr>
                <a:defRPr/>
              </a:pPr>
              <a:t>‹#›</a:t>
            </a:fld>
            <a:endParaRPr lang="en-US"/>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18398545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52F6A6A-AF7A-5246-AB35-312CD574DB41}"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8173893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48E81FD8-4D4A-604D-8643-D7B8AD82D99D}"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285474149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hart Placeholder 2"/>
          <p:cNvSpPr>
            <a:spLocks noGrp="1"/>
          </p:cNvSpPr>
          <p:nvPr>
            <p:ph type="chart"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4060B96-80F5-EC46-BD92-B14CB5FE10C5}" type="slidenum">
              <a:rPr lang="en-US"/>
              <a:pPr>
                <a:defRPr/>
              </a:pPr>
              <a:t>‹#›</a:t>
            </a:fld>
            <a:endParaRPr lang="en-US"/>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ea typeface="ＭＳ Ｐゴシック" charset="-128"/>
                <a:cs typeface="ＭＳ Ｐゴシック" charset="-128"/>
              </a:defRPr>
            </a:lvl1pPr>
          </a:lstStyle>
          <a:p>
            <a:pPr>
              <a:defRPr/>
            </a:pPr>
            <a:endParaRPr lang="en-US"/>
          </a:p>
        </p:txBody>
      </p:sp>
    </p:spTree>
    <p:extLst>
      <p:ext uri="{BB962C8B-B14F-4D97-AF65-F5344CB8AC3E}">
        <p14:creationId xmlns:p14="http://schemas.microsoft.com/office/powerpoint/2010/main" val="164684587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9047303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389507080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407533726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1602528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2271110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pPr>
                <a:defRPr/>
              </a:pPr>
              <a:t>‹#›</a:t>
            </a:fld>
            <a:endParaRPr lang="en-US"/>
          </a:p>
        </p:txBody>
      </p:sp>
    </p:spTree>
    <p:extLst>
      <p:ext uri="{BB962C8B-B14F-4D97-AF65-F5344CB8AC3E}">
        <p14:creationId xmlns:p14="http://schemas.microsoft.com/office/powerpoint/2010/main" val="2236600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51"/>
            <a:ext cx="8229600" cy="5851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1026"/>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fld id="{0F546051-C8BD-424E-B10D-837F02FE5E6A}" type="slidenum">
              <a:rPr lang="en-US" smtClean="0"/>
              <a:pPr/>
              <a:t>‹#›</a:t>
            </a:fld>
            <a:endParaRPr lang="en-US" dirty="0"/>
          </a:p>
        </p:txBody>
      </p:sp>
      <p:sp>
        <p:nvSpPr>
          <p:cNvPr id="5" name="Rectangle 1038"/>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7203592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43731777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230294361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53290380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55314984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39925892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70496769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8254653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423120454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72301530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29753737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6" y="0"/>
            <a:ext cx="9148763" cy="6851650"/>
            <a:chOff x="1" y="0"/>
            <a:chExt cx="5763" cy="4316"/>
          </a:xfrm>
        </p:grpSpPr>
        <p:sp>
          <p:nvSpPr>
            <p:cNvPr id="5"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8" name="Group 1030"/>
            <p:cNvGrpSpPr>
              <a:grpSpLocks/>
            </p:cNvGrpSpPr>
            <p:nvPr/>
          </p:nvGrpSpPr>
          <p:grpSpPr bwMode="auto">
            <a:xfrm>
              <a:off x="288" y="0"/>
              <a:ext cx="5098" cy="4316"/>
              <a:chOff x="288" y="0"/>
              <a:chExt cx="5098" cy="4316"/>
            </a:xfrm>
          </p:grpSpPr>
          <p:sp>
            <p:nvSpPr>
              <p:cNvPr id="28"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29"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0"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1"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2"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3"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4"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6"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7"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8"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9"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40"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9"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0"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1"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2"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3"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4"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15"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6"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7"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8"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19"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nvGrpSpPr>
            <p:cNvPr id="20" name="Group 1055"/>
            <p:cNvGrpSpPr>
              <a:grpSpLocks/>
            </p:cNvGrpSpPr>
            <p:nvPr/>
          </p:nvGrpSpPr>
          <p:grpSpPr bwMode="auto">
            <a:xfrm>
              <a:off x="1" y="392"/>
              <a:ext cx="5758" cy="1571"/>
              <a:chOff x="1" y="392"/>
              <a:chExt cx="5758" cy="1571"/>
            </a:xfrm>
          </p:grpSpPr>
          <p:sp>
            <p:nvSpPr>
              <p:cNvPr id="23"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24"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25"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26"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27"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21"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22"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358439" name="Rectangle 1063"/>
          <p:cNvSpPr>
            <a:spLocks noGrp="1" noChangeArrowheads="1"/>
          </p:cNvSpPr>
          <p:nvPr>
            <p:ph type="ctrTitle" sz="quarter"/>
          </p:nvPr>
        </p:nvSpPr>
        <p:spPr>
          <a:xfrm>
            <a:off x="685800" y="1692291"/>
            <a:ext cx="7772400" cy="1736725"/>
          </a:xfrm>
        </p:spPr>
        <p:txBody>
          <a:bodyPr anchor="b"/>
          <a:lstStyle>
            <a:lvl1pPr>
              <a:defRPr sz="5400" b="1" i="0">
                <a:latin typeface="Arial" panose="020B0604020202020204" pitchFamily="34" charset="0"/>
              </a:defRPr>
            </a:lvl1pPr>
          </a:lstStyle>
          <a:p>
            <a:pPr lvl="0"/>
            <a:r>
              <a:rPr lang="en-US" noProof="0" dirty="0"/>
              <a:t>Click to edit Master title style</a:t>
            </a:r>
          </a:p>
        </p:txBody>
      </p:sp>
      <p:sp>
        <p:nvSpPr>
          <p:cNvPr id="358440" name="Rectangle 1064"/>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1065"/>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2" name="Rectangle 1066"/>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3" name="Rectangle 1067"/>
          <p:cNvSpPr>
            <a:spLocks noGrp="1" noChangeArrowheads="1"/>
          </p:cNvSpPr>
          <p:nvPr>
            <p:ph type="sldNum" sz="quarter" idx="12"/>
          </p:nvPr>
        </p:nvSpPr>
        <p:spPr/>
        <p:txBody>
          <a:bodyPr/>
          <a:lstStyle>
            <a:lvl1pPr>
              <a:defRPr/>
            </a:lvl1pPr>
          </a:lstStyle>
          <a:p>
            <a:fld id="{9B01A314-7E43-0C44-95E6-FDAA50551F7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280728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237232067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9241838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81557346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66389713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27595745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21564839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9103760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210933721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B744A04-D559-0A40-854C-FBB0121AC194}" type="slidenum">
              <a:rPr lang="en-US"/>
              <a:pPr>
                <a:defRPr/>
              </a:pPr>
              <a:t>‹#›</a:t>
            </a:fld>
            <a:endParaRPr lang="en-US"/>
          </a:p>
        </p:txBody>
      </p:sp>
    </p:spTree>
    <p:extLst>
      <p:ext uri="{BB962C8B-B14F-4D97-AF65-F5344CB8AC3E}">
        <p14:creationId xmlns:p14="http://schemas.microsoft.com/office/powerpoint/2010/main" val="66173061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CAB4269-2ED4-8E46-BA40-6058DD5053E6}" type="slidenum">
              <a:rPr lang="en-US"/>
              <a:pPr>
                <a:defRPr/>
              </a:pPr>
              <a:t>‹#›</a:t>
            </a:fld>
            <a:endParaRPr lang="en-US"/>
          </a:p>
        </p:txBody>
      </p:sp>
    </p:spTree>
    <p:extLst>
      <p:ext uri="{BB962C8B-B14F-4D97-AF65-F5344CB8AC3E}">
        <p14:creationId xmlns:p14="http://schemas.microsoft.com/office/powerpoint/2010/main" val="2821402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6"/>
          <p:cNvSpPr>
            <a:spLocks noGrp="1" noChangeArrowheads="1"/>
          </p:cNvSpPr>
          <p:nvPr>
            <p:ph type="sldNum" sz="quarter" idx="12"/>
          </p:nvPr>
        </p:nvSpPr>
        <p:spPr>
          <a:ln/>
        </p:spPr>
        <p:txBody>
          <a:bodyPr/>
          <a:lstStyle>
            <a:lvl1pPr>
              <a:defRPr/>
            </a:lvl1pPr>
          </a:lstStyle>
          <a:p>
            <a:fld id="{87FA1135-BDB8-D440-8078-11F7EC494B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8084858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E10116-0FCB-D647-9798-CBC8C78C67A3}" type="slidenum">
              <a:rPr lang="en-US"/>
              <a:pPr>
                <a:defRPr/>
              </a:pPr>
              <a:t>‹#›</a:t>
            </a:fld>
            <a:endParaRPr lang="en-US"/>
          </a:p>
        </p:txBody>
      </p:sp>
    </p:spTree>
    <p:extLst>
      <p:ext uri="{BB962C8B-B14F-4D97-AF65-F5344CB8AC3E}">
        <p14:creationId xmlns:p14="http://schemas.microsoft.com/office/powerpoint/2010/main" val="297939087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B31DEB6-9941-B646-BFCA-4D03966117CC}" type="slidenum">
              <a:rPr lang="en-US"/>
              <a:pPr>
                <a:defRPr/>
              </a:pPr>
              <a:t>‹#›</a:t>
            </a:fld>
            <a:endParaRPr lang="en-US"/>
          </a:p>
        </p:txBody>
      </p:sp>
    </p:spTree>
    <p:extLst>
      <p:ext uri="{BB962C8B-B14F-4D97-AF65-F5344CB8AC3E}">
        <p14:creationId xmlns:p14="http://schemas.microsoft.com/office/powerpoint/2010/main" val="390000926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6889426D-1A7E-764C-87DA-129D10BA6977}" type="slidenum">
              <a:rPr lang="en-US"/>
              <a:pPr>
                <a:defRPr/>
              </a:pPr>
              <a:t>‹#›</a:t>
            </a:fld>
            <a:endParaRPr lang="en-US"/>
          </a:p>
        </p:txBody>
      </p:sp>
    </p:spTree>
    <p:extLst>
      <p:ext uri="{BB962C8B-B14F-4D97-AF65-F5344CB8AC3E}">
        <p14:creationId xmlns:p14="http://schemas.microsoft.com/office/powerpoint/2010/main" val="35680285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49FE2D16-9500-0741-8DA8-DE1FC6062FEB}" type="slidenum">
              <a:rPr lang="en-US"/>
              <a:pPr>
                <a:defRPr/>
              </a:pPr>
              <a:t>‹#›</a:t>
            </a:fld>
            <a:endParaRPr lang="en-US"/>
          </a:p>
        </p:txBody>
      </p:sp>
    </p:spTree>
    <p:extLst>
      <p:ext uri="{BB962C8B-B14F-4D97-AF65-F5344CB8AC3E}">
        <p14:creationId xmlns:p14="http://schemas.microsoft.com/office/powerpoint/2010/main" val="186785042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529E797-1A5D-E544-A4B3-31AC100048CE}" type="slidenum">
              <a:rPr lang="en-US"/>
              <a:pPr>
                <a:defRPr/>
              </a:pPr>
              <a:t>‹#›</a:t>
            </a:fld>
            <a:endParaRPr lang="en-US"/>
          </a:p>
        </p:txBody>
      </p:sp>
    </p:spTree>
    <p:extLst>
      <p:ext uri="{BB962C8B-B14F-4D97-AF65-F5344CB8AC3E}">
        <p14:creationId xmlns:p14="http://schemas.microsoft.com/office/powerpoint/2010/main" val="271152272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21534D82-B374-1845-9195-04F83F51F39E}" type="slidenum">
              <a:rPr lang="en-US"/>
              <a:pPr>
                <a:defRPr/>
              </a:pPr>
              <a:t>‹#›</a:t>
            </a:fld>
            <a:endParaRPr lang="en-US"/>
          </a:p>
        </p:txBody>
      </p:sp>
    </p:spTree>
    <p:extLst>
      <p:ext uri="{BB962C8B-B14F-4D97-AF65-F5344CB8AC3E}">
        <p14:creationId xmlns:p14="http://schemas.microsoft.com/office/powerpoint/2010/main" val="81097643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1BBA6A1-EB52-4240-A057-D036021BACD4}" type="slidenum">
              <a:rPr lang="en-US"/>
              <a:pPr>
                <a:defRPr/>
              </a:pPr>
              <a:t>‹#›</a:t>
            </a:fld>
            <a:endParaRPr lang="en-US"/>
          </a:p>
        </p:txBody>
      </p:sp>
    </p:spTree>
    <p:extLst>
      <p:ext uri="{BB962C8B-B14F-4D97-AF65-F5344CB8AC3E}">
        <p14:creationId xmlns:p14="http://schemas.microsoft.com/office/powerpoint/2010/main" val="388260000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A34E780-0D41-5C42-B799-E6D68EFEF06B}" type="slidenum">
              <a:rPr lang="en-US"/>
              <a:pPr>
                <a:defRPr/>
              </a:pPr>
              <a:t>‹#›</a:t>
            </a:fld>
            <a:endParaRPr lang="en-US"/>
          </a:p>
        </p:txBody>
      </p:sp>
    </p:spTree>
    <p:extLst>
      <p:ext uri="{BB962C8B-B14F-4D97-AF65-F5344CB8AC3E}">
        <p14:creationId xmlns:p14="http://schemas.microsoft.com/office/powerpoint/2010/main" val="334696753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0FC7B6A-71A0-CF46-96EF-5873234C4EEE}" type="slidenum">
              <a:rPr lang="en-US"/>
              <a:pPr>
                <a:defRPr/>
              </a:pPr>
              <a:t>‹#›</a:t>
            </a:fld>
            <a:endParaRPr lang="en-US"/>
          </a:p>
        </p:txBody>
      </p:sp>
    </p:spTree>
    <p:extLst>
      <p:ext uri="{BB962C8B-B14F-4D97-AF65-F5344CB8AC3E}">
        <p14:creationId xmlns:p14="http://schemas.microsoft.com/office/powerpoint/2010/main" val="128971086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98649EF-9FD8-EE46-9F75-3BBBEACB0A1E}" type="slidenum">
              <a:rPr lang="en-US"/>
              <a:pPr>
                <a:defRPr/>
              </a:pPr>
              <a:t>‹#›</a:t>
            </a:fld>
            <a:endParaRPr lang="en-US"/>
          </a:p>
        </p:txBody>
      </p:sp>
    </p:spTree>
    <p:extLst>
      <p:ext uri="{BB962C8B-B14F-4D97-AF65-F5344CB8AC3E}">
        <p14:creationId xmlns:p14="http://schemas.microsoft.com/office/powerpoint/2010/main" val="448322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6"/>
          <p:cNvSpPr>
            <a:spLocks noGrp="1" noChangeArrowheads="1"/>
          </p:cNvSpPr>
          <p:nvPr>
            <p:ph type="sldNum" sz="quarter" idx="12"/>
          </p:nvPr>
        </p:nvSpPr>
        <p:spPr>
          <a:ln/>
        </p:spPr>
        <p:txBody>
          <a:bodyPr/>
          <a:lstStyle>
            <a:lvl1pPr>
              <a:defRPr/>
            </a:lvl1pPr>
          </a:lstStyle>
          <a:p>
            <a:fld id="{260FD7F9-87AC-C74D-9F3E-CA7404829E2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447829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1"/>
          <p:cNvGrpSpPr>
            <a:grpSpLocks/>
          </p:cNvGrpSpPr>
          <p:nvPr/>
        </p:nvGrpSpPr>
        <p:grpSpPr bwMode="auto">
          <a:xfrm>
            <a:off x="0" y="0"/>
            <a:ext cx="6362700" cy="6858000"/>
            <a:chOff x="0" y="0"/>
            <a:chExt cx="4008" cy="4320"/>
          </a:xfrm>
        </p:grpSpPr>
        <p:pic>
          <p:nvPicPr>
            <p:cNvPr id="5" name="Picture 1032"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33"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34"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02" name="Rectangle 1026"/>
          <p:cNvSpPr>
            <a:spLocks noGrp="1" noChangeArrowheads="1"/>
          </p:cNvSpPr>
          <p:nvPr>
            <p:ph type="ctrTitle"/>
          </p:nvPr>
        </p:nvSpPr>
        <p:spPr>
          <a:xfrm>
            <a:off x="1752600" y="990600"/>
            <a:ext cx="6400800" cy="2514600"/>
          </a:xfrm>
          <a:ln w="76200" cmpd="tri"/>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14403" name="Rectangle 1027"/>
          <p:cNvSpPr>
            <a:spLocks noGrp="1" noChangeArrowheads="1"/>
          </p:cNvSpPr>
          <p:nvPr>
            <p:ph type="subTitle" idx="1"/>
          </p:nvPr>
        </p:nvSpPr>
        <p:spPr>
          <a:xfrm>
            <a:off x="1752600" y="3886200"/>
            <a:ext cx="6400800" cy="1752600"/>
          </a:xfrm>
          <a:ln w="6350"/>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8" name="Rectangle 1028"/>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1029"/>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1030"/>
          <p:cNvSpPr>
            <a:spLocks noGrp="1" noChangeArrowheads="1"/>
          </p:cNvSpPr>
          <p:nvPr>
            <p:ph type="sldNum" sz="quarter" idx="12"/>
          </p:nvPr>
        </p:nvSpPr>
        <p:spPr/>
        <p:txBody>
          <a:bodyPr anchorCtr="0"/>
          <a:lstStyle>
            <a:lvl1pPr>
              <a:defRPr/>
            </a:lvl1pPr>
          </a:lstStyle>
          <a:p>
            <a:pPr>
              <a:defRPr/>
            </a:pPr>
            <a:fld id="{F82B1550-47EC-F74F-A2F4-95555EB1B22B}" type="slidenum">
              <a:rPr lang="en-US"/>
              <a:pPr>
                <a:defRPr/>
              </a:pPr>
              <a:t>‹#›</a:t>
            </a:fld>
            <a:endParaRPr lang="en-US"/>
          </a:p>
        </p:txBody>
      </p:sp>
    </p:spTree>
    <p:extLst>
      <p:ext uri="{BB962C8B-B14F-4D97-AF65-F5344CB8AC3E}">
        <p14:creationId xmlns:p14="http://schemas.microsoft.com/office/powerpoint/2010/main" val="158018896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B4772A8-EAAA-9648-A65C-5DD49143300A}" type="slidenum">
              <a:rPr lang="en-US"/>
              <a:pPr>
                <a:defRPr/>
              </a:pPr>
              <a:t>‹#›</a:t>
            </a:fld>
            <a:endParaRPr lang="en-US"/>
          </a:p>
        </p:txBody>
      </p:sp>
    </p:spTree>
    <p:extLst>
      <p:ext uri="{BB962C8B-B14F-4D97-AF65-F5344CB8AC3E}">
        <p14:creationId xmlns:p14="http://schemas.microsoft.com/office/powerpoint/2010/main" val="85259117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4E6F145-A191-FA45-9AB2-FF36BA978A8C}" type="slidenum">
              <a:rPr lang="en-US"/>
              <a:pPr>
                <a:defRPr/>
              </a:pPr>
              <a:t>‹#›</a:t>
            </a:fld>
            <a:endParaRPr lang="en-US"/>
          </a:p>
        </p:txBody>
      </p:sp>
    </p:spTree>
    <p:extLst>
      <p:ext uri="{BB962C8B-B14F-4D97-AF65-F5344CB8AC3E}">
        <p14:creationId xmlns:p14="http://schemas.microsoft.com/office/powerpoint/2010/main" val="367586182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7D98946-6AEE-A548-9FE7-D22BD4D4531D}" type="slidenum">
              <a:rPr lang="en-US"/>
              <a:pPr>
                <a:defRPr/>
              </a:pPr>
              <a:t>‹#›</a:t>
            </a:fld>
            <a:endParaRPr lang="en-US"/>
          </a:p>
        </p:txBody>
      </p:sp>
    </p:spTree>
    <p:extLst>
      <p:ext uri="{BB962C8B-B14F-4D97-AF65-F5344CB8AC3E}">
        <p14:creationId xmlns:p14="http://schemas.microsoft.com/office/powerpoint/2010/main" val="205033789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5807A63-3D70-1446-B5E0-67ACE9BAF29B}" type="slidenum">
              <a:rPr lang="en-US"/>
              <a:pPr>
                <a:defRPr/>
              </a:pPr>
              <a:t>‹#›</a:t>
            </a:fld>
            <a:endParaRPr lang="en-US"/>
          </a:p>
        </p:txBody>
      </p:sp>
    </p:spTree>
    <p:extLst>
      <p:ext uri="{BB962C8B-B14F-4D97-AF65-F5344CB8AC3E}">
        <p14:creationId xmlns:p14="http://schemas.microsoft.com/office/powerpoint/2010/main" val="195204529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706457EC-6676-3D45-9685-F7503DB56A28}" type="slidenum">
              <a:rPr lang="en-US"/>
              <a:pPr>
                <a:defRPr/>
              </a:pPr>
              <a:t>‹#›</a:t>
            </a:fld>
            <a:endParaRPr lang="en-US"/>
          </a:p>
        </p:txBody>
      </p:sp>
    </p:spTree>
    <p:extLst>
      <p:ext uri="{BB962C8B-B14F-4D97-AF65-F5344CB8AC3E}">
        <p14:creationId xmlns:p14="http://schemas.microsoft.com/office/powerpoint/2010/main" val="11074028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1FC09E4-051F-C247-90D8-6B97ABC03D15}" type="slidenum">
              <a:rPr lang="en-US"/>
              <a:pPr>
                <a:defRPr/>
              </a:pPr>
              <a:t>‹#›</a:t>
            </a:fld>
            <a:endParaRPr lang="en-US"/>
          </a:p>
        </p:txBody>
      </p:sp>
    </p:spTree>
    <p:extLst>
      <p:ext uri="{BB962C8B-B14F-4D97-AF65-F5344CB8AC3E}">
        <p14:creationId xmlns:p14="http://schemas.microsoft.com/office/powerpoint/2010/main" val="39852177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46EC96B-713C-A241-A722-A88C34401C43}" type="slidenum">
              <a:rPr lang="en-US"/>
              <a:pPr>
                <a:defRPr/>
              </a:pPr>
              <a:t>‹#›</a:t>
            </a:fld>
            <a:endParaRPr lang="en-US"/>
          </a:p>
        </p:txBody>
      </p:sp>
    </p:spTree>
    <p:extLst>
      <p:ext uri="{BB962C8B-B14F-4D97-AF65-F5344CB8AC3E}">
        <p14:creationId xmlns:p14="http://schemas.microsoft.com/office/powerpoint/2010/main" val="1229282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D72C093-206E-5243-8F52-75AD26588244}" type="slidenum">
              <a:rPr lang="en-US"/>
              <a:pPr>
                <a:defRPr/>
              </a:pPr>
              <a:t>‹#›</a:t>
            </a:fld>
            <a:endParaRPr lang="en-US"/>
          </a:p>
        </p:txBody>
      </p:sp>
    </p:spTree>
    <p:extLst>
      <p:ext uri="{BB962C8B-B14F-4D97-AF65-F5344CB8AC3E}">
        <p14:creationId xmlns:p14="http://schemas.microsoft.com/office/powerpoint/2010/main" val="169332108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DCDE4A3-239E-0C4C-B609-85D03477CB08}" type="slidenum">
              <a:rPr lang="en-US"/>
              <a:pPr>
                <a:defRPr/>
              </a:pPr>
              <a:t>‹#›</a:t>
            </a:fld>
            <a:endParaRPr lang="en-US"/>
          </a:p>
        </p:txBody>
      </p:sp>
    </p:spTree>
    <p:extLst>
      <p:ext uri="{BB962C8B-B14F-4D97-AF65-F5344CB8AC3E}">
        <p14:creationId xmlns:p14="http://schemas.microsoft.com/office/powerpoint/2010/main" val="2097070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66"/>
          <p:cNvSpPr>
            <a:spLocks noGrp="1" noChangeArrowheads="1"/>
          </p:cNvSpPr>
          <p:nvPr>
            <p:ph type="sldNum" sz="quarter" idx="12"/>
          </p:nvPr>
        </p:nvSpPr>
        <p:spPr>
          <a:ln/>
        </p:spPr>
        <p:txBody>
          <a:bodyPr/>
          <a:lstStyle>
            <a:lvl1pPr>
              <a:defRPr/>
            </a:lvl1pPr>
          </a:lstStyle>
          <a:p>
            <a:fld id="{85D6E181-B444-E341-969B-5A710493F7E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3766396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CF250FB-3AC6-FD4C-8354-971B6CC6EA2E}" type="slidenum">
              <a:rPr lang="en-US"/>
              <a:pPr>
                <a:defRPr/>
              </a:pPr>
              <a:t>‹#›</a:t>
            </a:fld>
            <a:endParaRPr lang="en-US"/>
          </a:p>
        </p:txBody>
      </p:sp>
    </p:spTree>
    <p:extLst>
      <p:ext uri="{BB962C8B-B14F-4D97-AF65-F5344CB8AC3E}">
        <p14:creationId xmlns:p14="http://schemas.microsoft.com/office/powerpoint/2010/main" val="6527223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101065749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022850" y="1766888"/>
            <a:ext cx="3808413" cy="197961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022850" y="3898900"/>
            <a:ext cx="3808413"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F65CC7F8-C091-B149-9E08-DBEA299A3081}" type="slidenum">
              <a:rPr lang="en-US"/>
              <a:pPr>
                <a:defRPr/>
              </a:pPr>
              <a:t>‹#›</a:t>
            </a:fld>
            <a:endParaRPr lang="en-US"/>
          </a:p>
        </p:txBody>
      </p:sp>
    </p:spTree>
    <p:extLst>
      <p:ext uri="{BB962C8B-B14F-4D97-AF65-F5344CB8AC3E}">
        <p14:creationId xmlns:p14="http://schemas.microsoft.com/office/powerpoint/2010/main" val="29876209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5850322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467962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9230662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2981366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7146284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723611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272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1066"/>
          <p:cNvSpPr>
            <a:spLocks noGrp="1" noChangeArrowheads="1"/>
          </p:cNvSpPr>
          <p:nvPr>
            <p:ph type="sldNum" sz="quarter" idx="12"/>
          </p:nvPr>
        </p:nvSpPr>
        <p:spPr>
          <a:ln/>
        </p:spPr>
        <p:txBody>
          <a:bodyPr/>
          <a:lstStyle>
            <a:lvl1pPr>
              <a:defRPr/>
            </a:lvl1pPr>
          </a:lstStyle>
          <a:p>
            <a:fld id="{49EFEB0B-0A68-424F-8BA3-B8EA46A9216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982830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3694307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899290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179234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75501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062038" y="1766888"/>
            <a:ext cx="3808412"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2850" y="1766888"/>
            <a:ext cx="3808413" cy="411321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EEF0B3C-2126-9140-9E33-2190F67FC998}" type="slidenum">
              <a:rPr lang="en-US"/>
              <a:pPr>
                <a:defRPr/>
              </a:pPr>
              <a:t>‹#›</a:t>
            </a:fld>
            <a:endParaRPr lang="en-US"/>
          </a:p>
        </p:txBody>
      </p:sp>
    </p:spTree>
    <p:extLst>
      <p:ext uri="{BB962C8B-B14F-4D97-AF65-F5344CB8AC3E}">
        <p14:creationId xmlns:p14="http://schemas.microsoft.com/office/powerpoint/2010/main" val="68002920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E31D27F2-FA07-4037-AB52-2036B4D21D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74046198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28" y="0"/>
            <a:ext cx="9139943" cy="5486400"/>
          </a:xfrm>
          <a:prstGeom prst="rect">
            <a:avLst/>
          </a:prstGeom>
        </p:spPr>
      </p:pic>
      <p:sp>
        <p:nvSpPr>
          <p:cNvPr id="4" name="TextBox 3">
            <a:extLst>
              <a:ext uri="{FF2B5EF4-FFF2-40B4-BE49-F238E27FC236}">
                <a16:creationId xmlns:a16="http://schemas.microsoft.com/office/drawing/2014/main" id="{8E46B6D3-324C-4659-8702-DB4B941A9E4D}"/>
              </a:ext>
            </a:extLst>
          </p:cNvPr>
          <p:cNvSpPr txBox="1"/>
          <p:nvPr userDrawn="1"/>
        </p:nvSpPr>
        <p:spPr>
          <a:xfrm>
            <a:off x="-2029" y="5473005"/>
            <a:ext cx="9144000" cy="1384995"/>
          </a:xfrm>
          <a:prstGeom prst="rect">
            <a:avLst/>
          </a:prstGeom>
          <a:solidFill>
            <a:srgbClr val="3B273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chemeClr val="bg1"/>
              </a:solidFill>
              <a:effectLst/>
              <a:uLnTx/>
              <a:uFillTx/>
              <a:latin typeface="Tw Cen MT" panose="020B0602020104020603" pitchFamily="34" charset="0"/>
            </a:endParaRPr>
          </a:p>
        </p:txBody>
      </p:sp>
    </p:spTree>
    <p:extLst>
      <p:ext uri="{BB962C8B-B14F-4D97-AF65-F5344CB8AC3E}">
        <p14:creationId xmlns:p14="http://schemas.microsoft.com/office/powerpoint/2010/main" val="1241168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BD313-365E-4BBB-BC4C-A7604FCDB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39562133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5AA71A73-9EAD-43C2-92B2-4A97DAECF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9754561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4" name="Picture 3">
            <a:extLst>
              <a:ext uri="{FF2B5EF4-FFF2-40B4-BE49-F238E27FC236}">
                <a16:creationId xmlns:a16="http://schemas.microsoft.com/office/drawing/2014/main" id="{2F670BC4-2DA6-436F-89E5-627D0405A3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014440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66"/>
          <p:cNvSpPr>
            <a:spLocks noGrp="1" noChangeArrowheads="1"/>
          </p:cNvSpPr>
          <p:nvPr>
            <p:ph type="sldNum" sz="quarter" idx="12"/>
          </p:nvPr>
        </p:nvSpPr>
        <p:spPr>
          <a:ln/>
        </p:spPr>
        <p:txBody>
          <a:bodyPr/>
          <a:lstStyle>
            <a:lvl1pPr>
              <a:defRPr/>
            </a:lvl1pPr>
          </a:lstStyle>
          <a:p>
            <a:fld id="{7EAD1091-9C8E-5C45-815B-676845FB11A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2595923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186650493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298A32-BD62-4E3E-8F0C-5958E7A2E3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pic>
        <p:nvPicPr>
          <p:cNvPr id="6" name="Picture 5">
            <a:extLst>
              <a:ext uri="{FF2B5EF4-FFF2-40B4-BE49-F238E27FC236}">
                <a16:creationId xmlns:a16="http://schemas.microsoft.com/office/drawing/2014/main" id="{13E3D510-E373-4D22-9004-F977C0A36993}"/>
              </a:ext>
            </a:extLst>
          </p:cNvPr>
          <p:cNvPicPr>
            <a:picLocks noChangeAspect="1"/>
          </p:cNvPicPr>
          <p:nvPr userDrawn="1"/>
        </p:nvPicPr>
        <p:blipFill rotWithShape="1">
          <a:blip r:embed="rId3" cstate="email">
            <a:clrChange>
              <a:clrFrom>
                <a:srgbClr val="880015"/>
              </a:clrFrom>
              <a:clrTo>
                <a:srgbClr val="880015">
                  <a:alpha val="0"/>
                </a:srgbClr>
              </a:clrTo>
            </a:clrChange>
            <a:extLst>
              <a:ext uri="{28A0092B-C50C-407E-A947-70E740481C1C}">
                <a14:useLocalDpi xmlns:a14="http://schemas.microsoft.com/office/drawing/2010/main"/>
              </a:ext>
            </a:extLst>
          </a:blip>
          <a:srcRect/>
          <a:stretch/>
        </p:blipFill>
        <p:spPr>
          <a:xfrm>
            <a:off x="0" y="4591050"/>
            <a:ext cx="9144000" cy="2266950"/>
          </a:xfrm>
          <a:prstGeom prst="rect">
            <a:avLst/>
          </a:prstGeom>
        </p:spPr>
      </p:pic>
    </p:spTree>
    <p:extLst>
      <p:ext uri="{BB962C8B-B14F-4D97-AF65-F5344CB8AC3E}">
        <p14:creationId xmlns:p14="http://schemas.microsoft.com/office/powerpoint/2010/main" val="268361844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DBADC-7805-4739-860A-A5AE2795A3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521"/>
            <a:ext cx="9141971" cy="6859521"/>
          </a:xfrm>
          <a:prstGeom prst="rect">
            <a:avLst/>
          </a:prstGeom>
        </p:spPr>
      </p:pic>
    </p:spTree>
    <p:extLst>
      <p:ext uri="{BB962C8B-B14F-4D97-AF65-F5344CB8AC3E}">
        <p14:creationId xmlns:p14="http://schemas.microsoft.com/office/powerpoint/2010/main" val="156859973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704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7BF9312B-C0CC-4031-A6E9-4CE3449FD3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28" y="0"/>
            <a:ext cx="9139943" cy="6858000"/>
          </a:xfrm>
          <a:prstGeom prst="rect">
            <a:avLst/>
          </a:prstGeom>
        </p:spPr>
      </p:pic>
    </p:spTree>
    <p:extLst>
      <p:ext uri="{BB962C8B-B14F-4D97-AF65-F5344CB8AC3E}">
        <p14:creationId xmlns:p14="http://schemas.microsoft.com/office/powerpoint/2010/main" val="263001518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dirty="0"/>
              <a:t>Click to edit Master subtitle style</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FDE86DF-DE13-5142-AD4D-0A3E1339F665}" type="slidenum">
              <a:rPr lang="en-US"/>
              <a:pPr/>
              <a:t>‹#›</a:t>
            </a:fld>
            <a:endParaRPr lang="en-US"/>
          </a:p>
        </p:txBody>
      </p:sp>
    </p:spTree>
    <p:extLst>
      <p:ext uri="{BB962C8B-B14F-4D97-AF65-F5344CB8AC3E}">
        <p14:creationId xmlns:p14="http://schemas.microsoft.com/office/powerpoint/2010/main" val="4747386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041A013-34CE-DF46-80BD-FCA1F46815EA}" type="slidenum">
              <a:rPr lang="en-US"/>
              <a:pPr/>
              <a:t>‹#›</a:t>
            </a:fld>
            <a:endParaRPr lang="en-US"/>
          </a:p>
        </p:txBody>
      </p:sp>
    </p:spTree>
    <p:extLst>
      <p:ext uri="{BB962C8B-B14F-4D97-AF65-F5344CB8AC3E}">
        <p14:creationId xmlns:p14="http://schemas.microsoft.com/office/powerpoint/2010/main" val="7689045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dirty="0"/>
              <a:t>Click to edit Master text styles</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526A827-1FDE-DC48-B64B-C27300069D60}" type="slidenum">
              <a:rPr lang="en-US"/>
              <a:pPr/>
              <a:t>‹#›</a:t>
            </a:fld>
            <a:endParaRPr lang="en-US"/>
          </a:p>
        </p:txBody>
      </p:sp>
    </p:spTree>
    <p:extLst>
      <p:ext uri="{BB962C8B-B14F-4D97-AF65-F5344CB8AC3E}">
        <p14:creationId xmlns:p14="http://schemas.microsoft.com/office/powerpoint/2010/main" val="7830404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966001B-24CF-654C-9C01-A3F785B2051E}" type="slidenum">
              <a:rPr lang="en-US"/>
              <a:pPr/>
              <a:t>‹#›</a:t>
            </a:fld>
            <a:endParaRPr lang="en-US"/>
          </a:p>
        </p:txBody>
      </p:sp>
    </p:spTree>
    <p:extLst>
      <p:ext uri="{BB962C8B-B14F-4D97-AF65-F5344CB8AC3E}">
        <p14:creationId xmlns:p14="http://schemas.microsoft.com/office/powerpoint/2010/main" val="286032013"/>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643BD033-1754-B44C-9B50-EF43F819F908}" type="slidenum">
              <a:rPr lang="en-US"/>
              <a:pPr/>
              <a:t>‹#›</a:t>
            </a:fld>
            <a:endParaRPr lang="en-US"/>
          </a:p>
        </p:txBody>
      </p:sp>
    </p:spTree>
    <p:extLst>
      <p:ext uri="{BB962C8B-B14F-4D97-AF65-F5344CB8AC3E}">
        <p14:creationId xmlns:p14="http://schemas.microsoft.com/office/powerpoint/2010/main" val="3576919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1066"/>
          <p:cNvSpPr>
            <a:spLocks noGrp="1" noChangeArrowheads="1"/>
          </p:cNvSpPr>
          <p:nvPr>
            <p:ph type="sldNum" sz="quarter" idx="12"/>
          </p:nvPr>
        </p:nvSpPr>
        <p:spPr>
          <a:ln/>
        </p:spPr>
        <p:txBody>
          <a:bodyPr/>
          <a:lstStyle>
            <a:lvl1pPr>
              <a:defRPr/>
            </a:lvl1pPr>
          </a:lstStyle>
          <a:p>
            <a:fld id="{084415FD-8F4F-ED4C-8EB7-A1DC0389D80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37862596"/>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54200B3-326D-1849-8CED-61E23B8B444A}" type="slidenum">
              <a:rPr lang="en-US"/>
              <a:pPr/>
              <a:t>‹#›</a:t>
            </a:fld>
            <a:endParaRPr lang="en-US"/>
          </a:p>
        </p:txBody>
      </p:sp>
    </p:spTree>
    <p:extLst>
      <p:ext uri="{BB962C8B-B14F-4D97-AF65-F5344CB8AC3E}">
        <p14:creationId xmlns:p14="http://schemas.microsoft.com/office/powerpoint/2010/main" val="359222125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59BDDD77-02B7-F043-AB0C-133E9FE10BFE}" type="slidenum">
              <a:rPr lang="en-US"/>
              <a:pPr/>
              <a:t>‹#›</a:t>
            </a:fld>
            <a:endParaRPr lang="en-US"/>
          </a:p>
        </p:txBody>
      </p:sp>
    </p:spTree>
    <p:extLst>
      <p:ext uri="{BB962C8B-B14F-4D97-AF65-F5344CB8AC3E}">
        <p14:creationId xmlns:p14="http://schemas.microsoft.com/office/powerpoint/2010/main" val="77239732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5132A9-9B3C-EE41-BA30-028B369D69CE}" type="slidenum">
              <a:rPr lang="en-US"/>
              <a:pPr/>
              <a:t>‹#›</a:t>
            </a:fld>
            <a:endParaRPr lang="en-US"/>
          </a:p>
        </p:txBody>
      </p:sp>
    </p:spTree>
    <p:extLst>
      <p:ext uri="{BB962C8B-B14F-4D97-AF65-F5344CB8AC3E}">
        <p14:creationId xmlns:p14="http://schemas.microsoft.com/office/powerpoint/2010/main" val="5419631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dirty="0"/>
              <a:t>Click to edit Master text styles</a:t>
            </a:r>
          </a:p>
        </p:txBody>
      </p:sp>
      <p:sp>
        <p:nvSpPr>
          <p:cNvPr id="5" name="Date Placeholder 4"/>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6CB876F-E295-9342-A3FE-768F0A877272}" type="slidenum">
              <a:rPr lang="en-US"/>
              <a:pPr/>
              <a:t>‹#›</a:t>
            </a:fld>
            <a:endParaRPr lang="en-US"/>
          </a:p>
        </p:txBody>
      </p:sp>
    </p:spTree>
    <p:extLst>
      <p:ext uri="{BB962C8B-B14F-4D97-AF65-F5344CB8AC3E}">
        <p14:creationId xmlns:p14="http://schemas.microsoft.com/office/powerpoint/2010/main" val="317663295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29D8DB8-A652-AC4A-9E71-E16BC194F111}" type="slidenum">
              <a:rPr lang="en-US"/>
              <a:pPr/>
              <a:t>‹#›</a:t>
            </a:fld>
            <a:endParaRPr lang="en-US"/>
          </a:p>
        </p:txBody>
      </p:sp>
    </p:spTree>
    <p:extLst>
      <p:ext uri="{BB962C8B-B14F-4D97-AF65-F5344CB8AC3E}">
        <p14:creationId xmlns:p14="http://schemas.microsoft.com/office/powerpoint/2010/main" val="29561476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quarter"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3BFE488-7444-D444-822D-916A8F57B8A2}" type="slidenum">
              <a:rPr lang="en-US"/>
              <a:pPr/>
              <a:t>‹#›</a:t>
            </a:fld>
            <a:endParaRPr lang="en-US"/>
          </a:p>
        </p:txBody>
      </p:sp>
    </p:spTree>
    <p:extLst>
      <p:ext uri="{BB962C8B-B14F-4D97-AF65-F5344CB8AC3E}">
        <p14:creationId xmlns:p14="http://schemas.microsoft.com/office/powerpoint/2010/main" val="396668537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379879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5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577361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11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5C8EFD-0870-4400-802D-C41EFAA2E38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id="{24340936-A7A8-4DC4-B0E3-8D1FBF333E1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Tree>
    <p:extLst>
      <p:ext uri="{BB962C8B-B14F-4D97-AF65-F5344CB8AC3E}">
        <p14:creationId xmlns:p14="http://schemas.microsoft.com/office/powerpoint/2010/main" val="390665196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7_Blank">
    <p:bg>
      <p:bgPr>
        <a:gradFill flip="none" rotWithShape="1">
          <a:gsLst>
            <a:gs pos="0">
              <a:srgbClr val="DFDBD5">
                <a:alpha val="0"/>
              </a:srgbClr>
            </a:gs>
            <a:gs pos="100000">
              <a:srgbClr val="DFDBD5"/>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9ADA04-41C4-485B-9537-12256DBF566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562"/>
          <a:stretch/>
        </p:blipFill>
        <p:spPr>
          <a:xfrm>
            <a:off x="-1" y="5279010"/>
            <a:ext cx="9144001" cy="1590971"/>
          </a:xfrm>
          <a:prstGeom prst="rect">
            <a:avLst/>
          </a:prstGeom>
        </p:spPr>
      </p:pic>
      <p:sp>
        <p:nvSpPr>
          <p:cNvPr id="4" name="Rectangle 3">
            <a:extLst>
              <a:ext uri="{FF2B5EF4-FFF2-40B4-BE49-F238E27FC236}">
                <a16:creationId xmlns:a16="http://schemas.microsoft.com/office/drawing/2014/main" id="{0C99E948-3C38-4047-8CBC-9688A53DC3CE}"/>
              </a:ext>
            </a:extLst>
          </p:cNvPr>
          <p:cNvSpPr/>
          <p:nvPr userDrawn="1"/>
        </p:nvSpPr>
        <p:spPr>
          <a:xfrm>
            <a:off x="0" y="1"/>
            <a:ext cx="9144000" cy="5279010"/>
          </a:xfrm>
          <a:prstGeom prst="rect">
            <a:avLst/>
          </a:prstGeom>
          <a:gradFill flip="none" rotWithShape="1">
            <a:gsLst>
              <a:gs pos="0">
                <a:srgbClr val="DFDBD5">
                  <a:alpha val="0"/>
                </a:srgbClr>
              </a:gs>
              <a:gs pos="100000">
                <a:srgbClr val="DFDBD5"/>
              </a:gs>
            </a:gsLst>
            <a:lin ang="5400000" scaled="0"/>
            <a:tileRect/>
          </a:gradFill>
          <a:ln w="15875" cap="flat" cmpd="sng" algn="ctr">
            <a:noFill/>
            <a:prstDash val="soli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446502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66"/>
          <p:cNvSpPr>
            <a:spLocks noGrp="1" noChangeArrowheads="1"/>
          </p:cNvSpPr>
          <p:nvPr>
            <p:ph type="sldNum" sz="quarter" idx="12"/>
          </p:nvPr>
        </p:nvSpPr>
        <p:spPr>
          <a:ln/>
        </p:spPr>
        <p:txBody>
          <a:bodyPr/>
          <a:lstStyle>
            <a:lvl1pPr>
              <a:defRPr/>
            </a:lvl1pPr>
          </a:lstStyle>
          <a:p>
            <a:fld id="{B0B321CE-815F-BE42-AED1-D705272C7CD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8249466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F08FB7-9294-4A28-841D-A369D83FAC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700" y="5799"/>
            <a:ext cx="9132600" cy="6846401"/>
          </a:xfrm>
          <a:prstGeom prst="rect">
            <a:avLst/>
          </a:prstGeom>
        </p:spPr>
      </p:pic>
    </p:spTree>
    <p:extLst>
      <p:ext uri="{BB962C8B-B14F-4D97-AF65-F5344CB8AC3E}">
        <p14:creationId xmlns:p14="http://schemas.microsoft.com/office/powerpoint/2010/main" val="839824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8_Blank">
    <p:bg>
      <p:bgPr>
        <a:solidFill>
          <a:schemeClr val="bg1"/>
        </a:solidFill>
        <a:effectLst/>
      </p:bgPr>
    </p:bg>
    <p:spTree>
      <p:nvGrpSpPr>
        <p:cNvPr id="1" name=""/>
        <p:cNvGrpSpPr/>
        <p:nvPr/>
      </p:nvGrpSpPr>
      <p:grpSpPr>
        <a:xfrm>
          <a:off x="0" y="0"/>
          <a:ext cx="0" cy="0"/>
          <a:chOff x="0" y="0"/>
          <a:chExt cx="0" cy="0"/>
        </a:xfrm>
      </p:grpSpPr>
      <p:pic>
        <p:nvPicPr>
          <p:cNvPr id="2" name="Picture 2" descr="sunsetcross">
            <a:extLst>
              <a:ext uri="{FF2B5EF4-FFF2-40B4-BE49-F238E27FC236}">
                <a16:creationId xmlns:a16="http://schemas.microsoft.com/office/drawing/2014/main" id="{B825BF47-36A3-4A4B-B238-58E0C53D56E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235489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3" name="Picture 2" descr="Nephilim in the Bible - Olive Tree Blog">
            <a:extLst>
              <a:ext uri="{FF2B5EF4-FFF2-40B4-BE49-F238E27FC236}">
                <a16:creationId xmlns:a16="http://schemas.microsoft.com/office/drawing/2014/main" id="{16153032-F590-4DBB-8792-16745FA35059}"/>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2301" y="0"/>
            <a:ext cx="91416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2182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2" descr="DSS">
            <a:extLst>
              <a:ext uri="{FF2B5EF4-FFF2-40B4-BE49-F238E27FC236}">
                <a16:creationId xmlns:a16="http://schemas.microsoft.com/office/drawing/2014/main" id="{9A6A0A1B-89EE-4C24-9B65-0780A1FC65B5}"/>
              </a:ext>
            </a:extLst>
          </p:cNvPr>
          <p:cNvPicPr>
            <a:picLocks noChangeAspect="1" noChangeArrowheads="1"/>
          </p:cNvPicPr>
          <p:nvPr userDrawn="1"/>
        </p:nvPicPr>
        <p:blipFill>
          <a:blip r:embed="rId2">
            <a:lum bright="-36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617500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6_Blank">
    <p:bg>
      <p:bgPr>
        <a:solidFill>
          <a:schemeClr val="bg1"/>
        </a:solidFill>
        <a:effectLst/>
      </p:bgPr>
    </p:bg>
    <p:spTree>
      <p:nvGrpSpPr>
        <p:cNvPr id="1" name=""/>
        <p:cNvGrpSpPr/>
        <p:nvPr/>
      </p:nvGrpSpPr>
      <p:grpSpPr>
        <a:xfrm>
          <a:off x="0" y="0"/>
          <a:ext cx="0" cy="0"/>
          <a:chOff x="0" y="0"/>
          <a:chExt cx="0" cy="0"/>
        </a:xfrm>
      </p:grpSpPr>
      <p:pic>
        <p:nvPicPr>
          <p:cNvPr id="2" name="Picture 2" descr="bible page on gray concrete surface">
            <a:extLst>
              <a:ext uri="{FF2B5EF4-FFF2-40B4-BE49-F238E27FC236}">
                <a16:creationId xmlns:a16="http://schemas.microsoft.com/office/drawing/2014/main" id="{BABCC1E7-8976-4891-95C3-431104AFED5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7659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24" tIns="46012" rIns="92024" bIns="460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44652510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60890084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392530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7347360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3741711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66"/>
          <p:cNvSpPr>
            <a:spLocks noGrp="1" noChangeArrowheads="1"/>
          </p:cNvSpPr>
          <p:nvPr>
            <p:ph type="sldNum" sz="quarter" idx="12"/>
          </p:nvPr>
        </p:nvSpPr>
        <p:spPr>
          <a:ln/>
        </p:spPr>
        <p:txBody>
          <a:bodyPr/>
          <a:lstStyle>
            <a:lvl1pPr>
              <a:defRPr/>
            </a:lvl1pPr>
          </a:lstStyle>
          <a:p>
            <a:fld id="{C869EB43-4900-3E49-BD3A-1F310FFE4C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0244511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275376529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335487702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198275556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82078614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4420463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311233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latin typeface="Times New Roman"/>
              </a:rPr>
              <a:pPr>
                <a:defRPr/>
              </a:pPr>
              <a:t>‹#›</a:t>
            </a:fld>
            <a:endParaRPr lang="en-US">
              <a:solidFill>
                <a:srgbClr val="FFFFFF"/>
              </a:solidFill>
              <a:latin typeface="Times New Roman"/>
            </a:endParaRPr>
          </a:p>
        </p:txBody>
      </p:sp>
    </p:spTree>
    <p:extLst>
      <p:ext uri="{BB962C8B-B14F-4D97-AF65-F5344CB8AC3E}">
        <p14:creationId xmlns:p14="http://schemas.microsoft.com/office/powerpoint/2010/main" val="427588467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5190039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66399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6218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pPr>
                <a:defRPr/>
              </a:pPr>
              <a:t>‹#›</a:t>
            </a:fld>
            <a:endParaRPr lang="en-US"/>
          </a:p>
        </p:txBody>
      </p:sp>
    </p:spTree>
    <p:extLst>
      <p:ext uri="{BB962C8B-B14F-4D97-AF65-F5344CB8AC3E}">
        <p14:creationId xmlns:p14="http://schemas.microsoft.com/office/powerpoint/2010/main" val="989274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6"/>
          <p:cNvSpPr>
            <a:spLocks noGrp="1" noChangeArrowheads="1"/>
          </p:cNvSpPr>
          <p:nvPr>
            <p:ph type="sldNum" sz="quarter" idx="12"/>
          </p:nvPr>
        </p:nvSpPr>
        <p:spPr>
          <a:ln/>
        </p:spPr>
        <p:txBody>
          <a:bodyPr/>
          <a:lstStyle>
            <a:lvl1pPr>
              <a:defRPr/>
            </a:lvl1pPr>
          </a:lstStyle>
          <a:p>
            <a:fld id="{2DE8615B-AD7F-C342-BBAA-F54A8C4DB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612978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3393684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666441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803013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968143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2716385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3312423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606087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219534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952" indent="0" algn="ctr">
              <a:buNone/>
              <a:defRPr>
                <a:solidFill>
                  <a:schemeClr val="tx1">
                    <a:tint val="75000"/>
                  </a:schemeClr>
                </a:solidFill>
              </a:defRPr>
            </a:lvl2pPr>
            <a:lvl3pPr marL="913905" indent="0" algn="ctr">
              <a:buNone/>
              <a:defRPr>
                <a:solidFill>
                  <a:schemeClr val="tx1">
                    <a:tint val="75000"/>
                  </a:schemeClr>
                </a:solidFill>
              </a:defRPr>
            </a:lvl3pPr>
            <a:lvl4pPr marL="1370852" indent="0" algn="ctr">
              <a:buNone/>
              <a:defRPr>
                <a:solidFill>
                  <a:schemeClr val="tx1">
                    <a:tint val="75000"/>
                  </a:schemeClr>
                </a:solidFill>
              </a:defRPr>
            </a:lvl4pPr>
            <a:lvl5pPr marL="1827807" indent="0" algn="ctr">
              <a:buNone/>
              <a:defRPr>
                <a:solidFill>
                  <a:schemeClr val="tx1">
                    <a:tint val="75000"/>
                  </a:schemeClr>
                </a:solidFill>
              </a:defRPr>
            </a:lvl5pPr>
            <a:lvl6pPr marL="2284752" indent="0" algn="ctr">
              <a:buNone/>
              <a:defRPr>
                <a:solidFill>
                  <a:schemeClr val="tx1">
                    <a:tint val="75000"/>
                  </a:schemeClr>
                </a:solidFill>
              </a:defRPr>
            </a:lvl6pPr>
            <a:lvl7pPr marL="2741704" indent="0" algn="ctr">
              <a:buNone/>
              <a:defRPr>
                <a:solidFill>
                  <a:schemeClr val="tx1">
                    <a:tint val="75000"/>
                  </a:schemeClr>
                </a:solidFill>
              </a:defRPr>
            </a:lvl7pPr>
            <a:lvl8pPr marL="3198654" indent="0" algn="ctr">
              <a:buNone/>
              <a:defRPr>
                <a:solidFill>
                  <a:schemeClr val="tx1">
                    <a:tint val="75000"/>
                  </a:schemeClr>
                </a:solidFill>
              </a:defRPr>
            </a:lvl8pPr>
            <a:lvl9pPr marL="36556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0069743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438583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4"/>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65"/>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66"/>
          <p:cNvSpPr>
            <a:spLocks noGrp="1" noChangeArrowheads="1"/>
          </p:cNvSpPr>
          <p:nvPr>
            <p:ph type="sldNum" sz="quarter" idx="12"/>
          </p:nvPr>
        </p:nvSpPr>
        <p:spPr>
          <a:ln/>
        </p:spPr>
        <p:txBody>
          <a:bodyPr/>
          <a:lstStyle>
            <a:lvl1pPr>
              <a:defRPr/>
            </a:lvl1pPr>
          </a:lstStyle>
          <a:p>
            <a:fld id="{8CAEBFE1-219C-094A-B3B0-FB2E4B7FCE4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9078903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952" indent="0">
              <a:buNone/>
              <a:defRPr sz="1800">
                <a:solidFill>
                  <a:schemeClr val="tx1">
                    <a:tint val="75000"/>
                  </a:schemeClr>
                </a:solidFill>
              </a:defRPr>
            </a:lvl2pPr>
            <a:lvl3pPr marL="913905" indent="0">
              <a:buNone/>
              <a:defRPr sz="1600">
                <a:solidFill>
                  <a:schemeClr val="tx1">
                    <a:tint val="75000"/>
                  </a:schemeClr>
                </a:solidFill>
              </a:defRPr>
            </a:lvl3pPr>
            <a:lvl4pPr marL="1370852" indent="0">
              <a:buNone/>
              <a:defRPr sz="1400">
                <a:solidFill>
                  <a:schemeClr val="tx1">
                    <a:tint val="75000"/>
                  </a:schemeClr>
                </a:solidFill>
              </a:defRPr>
            </a:lvl4pPr>
            <a:lvl5pPr marL="1827807" indent="0">
              <a:buNone/>
              <a:defRPr sz="1400">
                <a:solidFill>
                  <a:schemeClr val="tx1">
                    <a:tint val="75000"/>
                  </a:schemeClr>
                </a:solidFill>
              </a:defRPr>
            </a:lvl5pPr>
            <a:lvl6pPr marL="2284752" indent="0">
              <a:buNone/>
              <a:defRPr sz="1400">
                <a:solidFill>
                  <a:schemeClr val="tx1">
                    <a:tint val="75000"/>
                  </a:schemeClr>
                </a:solidFill>
              </a:defRPr>
            </a:lvl6pPr>
            <a:lvl7pPr marL="2741704" indent="0">
              <a:buNone/>
              <a:defRPr sz="1400">
                <a:solidFill>
                  <a:schemeClr val="tx1">
                    <a:tint val="75000"/>
                  </a:schemeClr>
                </a:solidFill>
              </a:defRPr>
            </a:lvl7pPr>
            <a:lvl8pPr marL="3198654" indent="0">
              <a:buNone/>
              <a:defRPr sz="1400">
                <a:solidFill>
                  <a:schemeClr val="tx1">
                    <a:tint val="75000"/>
                  </a:schemeClr>
                </a:solidFill>
              </a:defRPr>
            </a:lvl8pPr>
            <a:lvl9pPr marL="36556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638970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73750028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2/20/24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14545299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2/20/24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61276809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2/20/24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407580506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1156739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2/20/24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93946248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61243481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2/20/24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1724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pPr>
                <a:defRPr/>
              </a:pPr>
              <a:t>‹#›</a:t>
            </a:fld>
            <a:endParaRPr lang="en-US"/>
          </a:p>
        </p:txBody>
      </p:sp>
    </p:spTree>
    <p:extLst>
      <p:ext uri="{BB962C8B-B14F-4D97-AF65-F5344CB8AC3E}">
        <p14:creationId xmlns:p14="http://schemas.microsoft.com/office/powerpoint/2010/main" val="4232259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366597" name="Rectangle 1029"/>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66601" name="Rectangle 1033"/>
          <p:cNvSpPr>
            <a:spLocks noGrp="1" noChangeArrowheads="1"/>
          </p:cNvSpPr>
          <p:nvPr>
            <p:ph type="ctrTitle" sz="quarter"/>
          </p:nvPr>
        </p:nvSpPr>
        <p:spPr>
          <a:xfrm>
            <a:off x="685800" y="1768491"/>
            <a:ext cx="7772400" cy="1736725"/>
          </a:xfrm>
        </p:spPr>
        <p:txBody>
          <a:bodyPr anchor="b" anchorCtr="1"/>
          <a:lstStyle>
            <a:lvl1pPr>
              <a:defRPr sz="5400"/>
            </a:lvl1pPr>
          </a:lstStyle>
          <a:p>
            <a:pPr lvl="0"/>
            <a:r>
              <a:rPr lang="en-US" noProof="0"/>
              <a:t>Click to edit Master title style</a:t>
            </a:r>
          </a:p>
        </p:txBody>
      </p:sp>
      <p:sp>
        <p:nvSpPr>
          <p:cNvPr id="7" name="Rectangle 1030"/>
          <p:cNvSpPr>
            <a:spLocks noGrp="1" noChangeArrowheads="1"/>
          </p:cNvSpPr>
          <p:nvPr>
            <p:ph type="dt" sz="quarter" idx="10"/>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1031"/>
          <p:cNvSpPr>
            <a:spLocks noGrp="1" noChangeArrowheads="1"/>
          </p:cNvSpPr>
          <p:nvPr>
            <p:ph type="ftr" sz="quarter" idx="11"/>
          </p:nvPr>
        </p:nvSpPr>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1032"/>
          <p:cNvSpPr>
            <a:spLocks noGrp="1" noChangeArrowheads="1"/>
          </p:cNvSpPr>
          <p:nvPr>
            <p:ph type="sldNum" sz="quarter" idx="12"/>
          </p:nvPr>
        </p:nvSpPr>
        <p:spPr/>
        <p:txBody>
          <a:bodyPr/>
          <a:lstStyle>
            <a:lvl1pPr>
              <a:defRPr/>
            </a:lvl1pPr>
          </a:lstStyle>
          <a:p>
            <a:fld id="{53B94AED-CCF2-0540-9775-F1A005BD581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714301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40362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10415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21530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20019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01012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28893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60018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62995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81532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9373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sldNum" sz="quarter" idx="12"/>
          </p:nvPr>
        </p:nvSpPr>
        <p:spPr>
          <a:ln/>
        </p:spPr>
        <p:txBody>
          <a:bodyPr/>
          <a:lstStyle>
            <a:lvl1pPr>
              <a:defRPr/>
            </a:lvl1pPr>
          </a:lstStyle>
          <a:p>
            <a:fld id="{9C236B24-F8CD-0446-B22C-844BECC6E5E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939861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080372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001352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7502576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2052088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127137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17051581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5798523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1952217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7910864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542562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sldNum" sz="quarter" idx="12"/>
          </p:nvPr>
        </p:nvSpPr>
        <p:spPr>
          <a:ln/>
        </p:spPr>
        <p:txBody>
          <a:bodyPr/>
          <a:lstStyle>
            <a:lvl1pPr>
              <a:defRPr/>
            </a:lvl1pPr>
          </a:lstStyle>
          <a:p>
            <a:fld id="{B35842C0-2AD2-1241-9EC3-D542AF3D76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255703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975093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72561252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959119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4168605"/>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46579977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94636568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2882415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381936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7969318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21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33"/>
          <p:cNvSpPr>
            <a:spLocks noGrp="1" noChangeArrowheads="1"/>
          </p:cNvSpPr>
          <p:nvPr>
            <p:ph type="sldNum" sz="quarter" idx="12"/>
          </p:nvPr>
        </p:nvSpPr>
        <p:spPr>
          <a:ln/>
        </p:spPr>
        <p:txBody>
          <a:bodyPr/>
          <a:lstStyle>
            <a:lvl1pPr>
              <a:defRPr/>
            </a:lvl1pPr>
          </a:lstStyle>
          <a:p>
            <a:fld id="{FEC226C2-69AA-9E40-95AC-8B68601F91D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293690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478384"/>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0381084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0295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4752878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08890767"/>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059815"/>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352145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502601"/>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376327123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5285855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8"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9" name="Rectangle 1033"/>
          <p:cNvSpPr>
            <a:spLocks noGrp="1" noChangeArrowheads="1"/>
          </p:cNvSpPr>
          <p:nvPr>
            <p:ph type="sldNum" sz="quarter" idx="12"/>
          </p:nvPr>
        </p:nvSpPr>
        <p:spPr>
          <a:ln/>
        </p:spPr>
        <p:txBody>
          <a:bodyPr/>
          <a:lstStyle>
            <a:lvl1pPr>
              <a:defRPr/>
            </a:lvl1pPr>
          </a:lstStyle>
          <a:p>
            <a:fld id="{3EE8003C-B7B9-934A-A4CE-B5108D478A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813265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1827363239"/>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26921604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638123639"/>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2719941737"/>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34084083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33350510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417733967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9752889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1578585348"/>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571965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33"/>
          <p:cNvSpPr>
            <a:spLocks noGrp="1" noChangeArrowheads="1"/>
          </p:cNvSpPr>
          <p:nvPr>
            <p:ph type="sldNum" sz="quarter" idx="12"/>
          </p:nvPr>
        </p:nvSpPr>
        <p:spPr>
          <a:ln/>
        </p:spPr>
        <p:txBody>
          <a:bodyPr/>
          <a:lstStyle>
            <a:lvl1pPr>
              <a:defRPr/>
            </a:lvl1pPr>
          </a:lstStyle>
          <a:p>
            <a:fld id="{851854ED-9B52-D44D-A10C-120FD4AED7E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099360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969397681"/>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5239859"/>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295399280"/>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cs typeface="Arial" panose="020B0604020202020204" pitchFamily="34" charset="0"/>
              </a:defRPr>
            </a:lvl1pPr>
            <a:lvl2pPr>
              <a:defRPr sz="2400" b="1" i="0">
                <a:cs typeface="Arial" panose="020B0604020202020204" pitchFamily="34" charset="0"/>
              </a:defRPr>
            </a:lvl2pPr>
            <a:lvl3pPr>
              <a:defRPr sz="2000" b="1" i="0">
                <a:cs typeface="Arial" panose="020B0604020202020204" pitchFamily="34" charset="0"/>
              </a:defRPr>
            </a:lvl3pPr>
            <a:lvl4pPr>
              <a:defRPr sz="1800" b="1" i="0">
                <a:cs typeface="Arial" panose="020B0604020202020204" pitchFamily="34" charset="0"/>
              </a:defRPr>
            </a:lvl4pPr>
            <a:lvl5pPr>
              <a:defRPr sz="1800" b="1" i="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6355106"/>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cs typeface="Arial" panose="020B0604020202020204" pitchFamily="34" charset="0"/>
              </a:defRPr>
            </a:lvl1pPr>
            <a:lvl2pPr>
              <a:defRPr sz="2000" b="1" i="0">
                <a:cs typeface="Arial" panose="020B0604020202020204" pitchFamily="34" charset="0"/>
              </a:defRPr>
            </a:lvl2pPr>
            <a:lvl3pPr>
              <a:defRPr sz="1800" b="1" i="0">
                <a:cs typeface="Arial" panose="020B0604020202020204" pitchFamily="34" charset="0"/>
              </a:defRPr>
            </a:lvl3pPr>
            <a:lvl4pPr>
              <a:defRPr sz="1600" b="1" i="0">
                <a:cs typeface="Arial" panose="020B0604020202020204" pitchFamily="34" charset="0"/>
              </a:defRPr>
            </a:lvl4pPr>
            <a:lvl5pPr>
              <a:defRPr sz="1600" b="1" i="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8779381"/>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19620949"/>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0300736"/>
      </p:ext>
    </p:extLst>
  </p:cSld>
  <p:clrMapOvr>
    <a:masterClrMapping/>
  </p:clrMapOvr>
  <p:transition>
    <p:fade/>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cs typeface="Arial" panose="020B0604020202020204" pitchFamily="34" charset="0"/>
              </a:defRPr>
            </a:lvl1pPr>
            <a:lvl2pPr>
              <a:defRPr sz="2800" b="1" i="0">
                <a:cs typeface="Arial" panose="020B0604020202020204" pitchFamily="34" charset="0"/>
              </a:defRPr>
            </a:lvl2pPr>
            <a:lvl3pPr>
              <a:defRPr sz="2400" b="1" i="0">
                <a:cs typeface="Arial" panose="020B0604020202020204" pitchFamily="34" charset="0"/>
              </a:defRPr>
            </a:lvl3pPr>
            <a:lvl4pPr>
              <a:defRPr sz="2000" b="1" i="0">
                <a:cs typeface="Arial" panose="020B0604020202020204" pitchFamily="34" charset="0"/>
              </a:defRPr>
            </a:lvl4pPr>
            <a:lvl5pPr>
              <a:defRPr sz="2000" b="1" i="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33581323"/>
      </p:ext>
    </p:extLst>
  </p:cSld>
  <p:clrMapOvr>
    <a:masterClrMapping/>
  </p:clrMapOvr>
  <p:transition>
    <p:fade/>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b="1" i="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0397520"/>
      </p:ext>
    </p:extLst>
  </p:cSld>
  <p:clrMapOvr>
    <a:masterClrMapping/>
  </p:clrMapOvr>
  <p:transition>
    <p:fade/>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593196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3"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4" name="Rectangle 1033"/>
          <p:cNvSpPr>
            <a:spLocks noGrp="1" noChangeArrowheads="1"/>
          </p:cNvSpPr>
          <p:nvPr>
            <p:ph type="sldNum" sz="quarter" idx="12"/>
          </p:nvPr>
        </p:nvSpPr>
        <p:spPr>
          <a:ln/>
        </p:spPr>
        <p:txBody>
          <a:bodyPr/>
          <a:lstStyle>
            <a:lvl1pPr>
              <a:defRPr/>
            </a:lvl1pPr>
          </a:lstStyle>
          <a:p>
            <a:fld id="{D2C6D09E-7AF4-A44E-ADCF-66B44C346A5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8235574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cs typeface="Arial" panose="020B0604020202020204" pitchFamily="34" charset="0"/>
              </a:defRPr>
            </a:lvl1pPr>
            <a:lvl2pPr>
              <a:defRPr b="1" i="0">
                <a:cs typeface="Arial" panose="020B0604020202020204" pitchFamily="34" charset="0"/>
              </a:defRPr>
            </a:lvl2pPr>
            <a:lvl3pPr>
              <a:defRPr b="1" i="0">
                <a:cs typeface="Arial" panose="020B0604020202020204" pitchFamily="34" charset="0"/>
              </a:defRPr>
            </a:lvl3pPr>
            <a:lvl4pPr>
              <a:defRPr b="1" i="0">
                <a:cs typeface="Arial" panose="020B0604020202020204" pitchFamily="34" charset="0"/>
              </a:defRPr>
            </a:lvl4pPr>
            <a:lvl5pPr>
              <a:defRPr b="1" i="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278423"/>
      </p:ext>
    </p:extLst>
  </p:cSld>
  <p:clrMapOvr>
    <a:masterClrMapping/>
  </p:clrMapOvr>
  <p:transition>
    <p:fade/>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81991222"/>
      </p:ext>
    </p:extLst>
  </p:cSld>
  <p:clrMapOvr>
    <a:masterClrMapping/>
  </p:clrMapOvr>
  <p:transition>
    <p:cu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995129"/>
      </p:ext>
    </p:extLst>
  </p:cSld>
  <p:clrMapOvr>
    <a:masterClrMapping/>
  </p:clrMapOvr>
  <p:transition>
    <p:cu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45562888"/>
      </p:ext>
    </p:extLst>
  </p:cSld>
  <p:clrMapOvr>
    <a:masterClrMapping/>
  </p:clrMapOvr>
  <p:transition>
    <p:cu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62529"/>
      </p:ext>
    </p:extLst>
  </p:cSld>
  <p:clrMapOvr>
    <a:masterClrMapping/>
  </p:clrMapOvr>
  <p:transition>
    <p:cu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370254"/>
      </p:ext>
    </p:extLst>
  </p:cSld>
  <p:clrMapOvr>
    <a:masterClrMapping/>
  </p:clrMapOvr>
  <p:transition>
    <p:cu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7421704"/>
      </p:ext>
    </p:extLst>
  </p:cSld>
  <p:clrMapOvr>
    <a:masterClrMapping/>
  </p:clrMapOvr>
  <p:transition>
    <p:cut/>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617750"/>
      </p:ext>
    </p:extLst>
  </p:cSld>
  <p:clrMapOvr>
    <a:masterClrMapping/>
  </p:clrMapOvr>
  <p:transition>
    <p:cut/>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08058845"/>
      </p:ext>
    </p:extLst>
  </p:cSld>
  <p:clrMapOvr>
    <a:masterClrMapping/>
  </p:clrMapOvr>
  <p:transition>
    <p:cu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8478199"/>
      </p:ext>
    </p:extLst>
  </p:cSld>
  <p:clrMapOvr>
    <a:masterClrMapping/>
  </p:clrMapOvr>
  <p:transition>
    <p:cu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33"/>
          <p:cNvSpPr>
            <a:spLocks noGrp="1" noChangeArrowheads="1"/>
          </p:cNvSpPr>
          <p:nvPr>
            <p:ph type="sldNum" sz="quarter" idx="12"/>
          </p:nvPr>
        </p:nvSpPr>
        <p:spPr>
          <a:ln/>
        </p:spPr>
        <p:txBody>
          <a:bodyPr/>
          <a:lstStyle>
            <a:lvl1pPr>
              <a:defRPr/>
            </a:lvl1pPr>
          </a:lstStyle>
          <a:p>
            <a:fld id="{DB68BEB5-99E6-C544-B388-961CC03EB47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003537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7442658"/>
      </p:ext>
    </p:extLst>
  </p:cSld>
  <p:clrMapOvr>
    <a:masterClrMapping/>
  </p:clrMapOvr>
  <p:transition>
    <p:cu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1340571"/>
      </p:ext>
    </p:extLst>
  </p:cSld>
  <p:clrMapOvr>
    <a:masterClrMapping/>
  </p:clrMapOvr>
  <p:transition>
    <p:cu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96786679"/>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7428149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8971134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540822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3556465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18956447"/>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150661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9137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pPr>
                <a:defRPr/>
              </a:pPr>
              <a:t>‹#›</a:t>
            </a:fld>
            <a:endParaRPr lang="en-US"/>
          </a:p>
        </p:txBody>
      </p:sp>
    </p:spTree>
    <p:extLst>
      <p:ext uri="{BB962C8B-B14F-4D97-AF65-F5344CB8AC3E}">
        <p14:creationId xmlns:p14="http://schemas.microsoft.com/office/powerpoint/2010/main" val="29619604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7" name="Rectangle 1033"/>
          <p:cNvSpPr>
            <a:spLocks noGrp="1" noChangeArrowheads="1"/>
          </p:cNvSpPr>
          <p:nvPr>
            <p:ph type="sldNum" sz="quarter" idx="12"/>
          </p:nvPr>
        </p:nvSpPr>
        <p:spPr>
          <a:ln/>
        </p:spPr>
        <p:txBody>
          <a:bodyPr/>
          <a:lstStyle>
            <a:lvl1pPr>
              <a:defRPr/>
            </a:lvl1pPr>
          </a:lstStyle>
          <a:p>
            <a:fld id="{053716BD-0C9A-F743-A91B-010DECC114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582907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70254663"/>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6136382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75684225"/>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0218376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F00D4D15-2B28-4D4E-9AF8-68E6B58506EC}" type="datetime1">
              <a:rPr lang="en-US"/>
              <a:pPr>
                <a:defRPr/>
              </a:pPr>
              <a:t>2/20/24</a:t>
            </a:fld>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a:lvl1pPr>
          </a:lstStyle>
          <a:p>
            <a:pPr>
              <a:defRPr/>
            </a:pPr>
            <a:fld id="{A1CEC206-21E2-B54B-86DE-812258266D39}" type="slidenum">
              <a:rPr lang="en-US"/>
              <a:pPr>
                <a:defRPr/>
              </a:pPr>
              <a:t>‹#›</a:t>
            </a:fld>
            <a:endParaRPr lang="en-US" dirty="0"/>
          </a:p>
        </p:txBody>
      </p:sp>
    </p:spTree>
    <p:extLst>
      <p:ext uri="{BB962C8B-B14F-4D97-AF65-F5344CB8AC3E}">
        <p14:creationId xmlns:p14="http://schemas.microsoft.com/office/powerpoint/2010/main" val="260027607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FF"/>
              </a:solidFill>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234099122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436D9-025B-E242-870A-BCEBB4C1E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179001"/>
      </p:ext>
    </p:extLst>
  </p:cSld>
  <p:clrMapOvr>
    <a:masterClrMapping/>
  </p:clrMapOvr>
  <p:transition spd="med">
    <p:randomBar dir="vert"/>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C71831-CDB0-CC4A-8C55-6E169958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51195"/>
      </p:ext>
    </p:extLst>
  </p:cSld>
  <p:clrMapOvr>
    <a:masterClrMapping/>
  </p:clrMapOvr>
  <p:transition spd="med">
    <p:randomBar dir="vert"/>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4100E2-05B2-574D-9DEB-4B4A8F13A8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3321147"/>
      </p:ext>
    </p:extLst>
  </p:cSld>
  <p:clrMapOvr>
    <a:masterClrMapping/>
  </p:clrMapOvr>
  <p:transition spd="med">
    <p:randomBar dir="vert"/>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9044A8-A125-4D45-B008-255DC190A2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867379"/>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sldNum" sz="quarter" idx="12"/>
          </p:nvPr>
        </p:nvSpPr>
        <p:spPr>
          <a:ln/>
        </p:spPr>
        <p:txBody>
          <a:bodyPr/>
          <a:lstStyle>
            <a:lvl1pPr>
              <a:defRPr/>
            </a:lvl1pPr>
          </a:lstStyle>
          <a:p>
            <a:fld id="{EFCABB65-9C23-9740-9986-4454489DB2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2722692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C958B23-DD10-5542-A235-05D5E0D6E2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8453315"/>
      </p:ext>
    </p:extLst>
  </p:cSld>
  <p:clrMapOvr>
    <a:masterClrMapping/>
  </p:clrMapOvr>
  <p:transition spd="med">
    <p:randomBar dir="vert"/>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53054F-1011-F544-A3CE-22D45F31D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3855438"/>
      </p:ext>
    </p:extLst>
  </p:cSld>
  <p:clrMapOvr>
    <a:masterClrMapping/>
  </p:clrMapOvr>
  <p:transition spd="med">
    <p:randomBar dir="vert"/>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F87033-77F4-6B4F-AC5F-4CF809347D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5984268"/>
      </p:ext>
    </p:extLst>
  </p:cSld>
  <p:clrMapOvr>
    <a:masterClrMapping/>
  </p:clrMapOvr>
  <p:transition spd="med">
    <p:randomBar dir="vert"/>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F0A6CA-E7C0-A54B-9228-4DC0979B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298978"/>
      </p:ext>
    </p:extLst>
  </p:cSld>
  <p:clrMapOvr>
    <a:masterClrMapping/>
  </p:clrMapOvr>
  <p:transition spd="med">
    <p:randomBar dir="vert"/>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A20493-40E5-C643-903C-E3AB06725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956574"/>
      </p:ext>
    </p:extLst>
  </p:cSld>
  <p:clrMapOvr>
    <a:masterClrMapping/>
  </p:clrMapOvr>
  <p:transition spd="med">
    <p:randomBar dir="vert"/>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F6F45E-B9F2-AA47-B75D-0BAD841220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870647"/>
      </p:ext>
    </p:extLst>
  </p:cSld>
  <p:clrMapOvr>
    <a:masterClrMapping/>
  </p:clrMapOvr>
  <p:transition spd="med">
    <p:randomBar dir="vert"/>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A5A44-3E5D-F34C-AAE9-AC2FB5B70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186446"/>
      </p:ext>
    </p:extLst>
  </p:cSld>
  <p:clrMapOvr>
    <a:masterClrMapping/>
  </p:clrMapOvr>
  <p:transition spd="med">
    <p:randomBar dir="vert"/>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7D06842-3127-4D45-BE26-BC873B843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7008650"/>
      </p:ext>
    </p:extLst>
  </p:cSld>
  <p:clrMapOvr>
    <a:masterClrMapping/>
  </p:clrMapOvr>
  <p:transition spd="med">
    <p:randomBar dir="vert"/>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69051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1995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5" name="Rectangle 1032"/>
          <p:cNvSpPr>
            <a:spLocks noGrp="1" noChangeArrowheads="1"/>
          </p:cNvSpPr>
          <p:nvPr>
            <p:ph type="ftr" sz="quarter" idx="11"/>
          </p:nvPr>
        </p:nvSpPr>
        <p:spPr>
          <a:ln/>
        </p:spPr>
        <p:txBody>
          <a:bodyPr/>
          <a:lstStyle>
            <a:lvl1pPr>
              <a:defRPr b="1" i="0">
                <a:cs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sldNum" sz="quarter" idx="12"/>
          </p:nvPr>
        </p:nvSpPr>
        <p:spPr>
          <a:ln/>
        </p:spPr>
        <p:txBody>
          <a:bodyPr/>
          <a:lstStyle>
            <a:lvl1pPr>
              <a:defRPr/>
            </a:lvl1pPr>
          </a:lstStyle>
          <a:p>
            <a:fld id="{235BC8A4-3497-684B-8CA9-0F7E35D3B9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7192366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70165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3665101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809048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886128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941206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4863425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6063414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28535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011714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4D5479-9183-1C4B-9A9D-B3A1270A53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4011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153603" name="Rectangle 3"/>
          <p:cNvSpPr>
            <a:spLocks noGrp="1" noChangeArrowheads="1"/>
          </p:cNvSpPr>
          <p:nvPr>
            <p:ph type="subTitle" idx="1"/>
          </p:nvPr>
        </p:nvSpPr>
        <p:spPr>
          <a:xfrm>
            <a:off x="2543192" y="3733800"/>
            <a:ext cx="4056063" cy="2286000"/>
          </a:xfrm>
        </p:spPr>
        <p:txBody>
          <a:bodyPr/>
          <a:lstStyle>
            <a:lvl1pPr marL="0" indent="0" algn="ctr">
              <a:buFont typeface="Monotype Sorts" pitchFamily="-110"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9B89E0-584A-DF4F-8442-C140E3AF03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048805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B32CF97-6DAD-1845-A401-48AFC517EEC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2120262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713237-E762-6E48-B120-4ED342A86EC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855556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2C66FC-FA10-8741-89FF-FDE807868E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4134004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17DAF3-7D92-3C43-9CF5-9997F5C15A0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890197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F8DF19-0A87-A048-89C6-F83438B46BE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4623329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4C322B4-4B45-1844-88E9-56F5AEE358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4346615"/>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41E2AE-080C-A44E-92FF-66C5C1C2C1B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7573603"/>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636E4F-D4E6-F44E-8BE6-06287F7EF1C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6519090"/>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EAB8D4-A579-7E40-A3AC-781078721B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147794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F0DF0D-E873-9F4D-ABD2-FEF2553251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163619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12995-3CDD-FE43-98A4-64FB9792C4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427011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339235152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618581775"/>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057892002"/>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1940798496"/>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30934920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222626944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3203250218"/>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243896220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5689406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13267228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75085E-C53A-374A-82E4-70A7C625689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715983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18910819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356248033"/>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B8DFF3A5-43D7-1D48-B391-058498897A81}" type="slidenum">
              <a:rPr lang="en-US" smtClean="0"/>
              <a:pPr>
                <a:defRPr/>
              </a:pPr>
              <a:t>‹#›</a:t>
            </a:fld>
            <a:endParaRPr lang="en-US" dirty="0"/>
          </a:p>
        </p:txBody>
      </p:sp>
    </p:spTree>
    <p:extLst>
      <p:ext uri="{BB962C8B-B14F-4D97-AF65-F5344CB8AC3E}">
        <p14:creationId xmlns:p14="http://schemas.microsoft.com/office/powerpoint/2010/main" val="30547855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AD4E8758-B73C-0041-8DB6-D2014D603DF1}" type="slidenum">
              <a:rPr lang="en-US" smtClean="0"/>
              <a:pPr>
                <a:defRPr/>
              </a:pPr>
              <a:t>‹#›</a:t>
            </a:fld>
            <a:endParaRPr lang="en-US" dirty="0"/>
          </a:p>
        </p:txBody>
      </p:sp>
    </p:spTree>
    <p:extLst>
      <p:ext uri="{BB962C8B-B14F-4D97-AF65-F5344CB8AC3E}">
        <p14:creationId xmlns:p14="http://schemas.microsoft.com/office/powerpoint/2010/main" val="322510314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05FA2516-55CD-6949-ACA9-B327CDD1F060}" type="slidenum">
              <a:rPr lang="en-US" smtClean="0"/>
              <a:pPr>
                <a:defRPr/>
              </a:pPr>
              <a:t>‹#›</a:t>
            </a:fld>
            <a:endParaRPr lang="en-US" dirty="0"/>
          </a:p>
        </p:txBody>
      </p:sp>
    </p:spTree>
    <p:extLst>
      <p:ext uri="{BB962C8B-B14F-4D97-AF65-F5344CB8AC3E}">
        <p14:creationId xmlns:p14="http://schemas.microsoft.com/office/powerpoint/2010/main" val="385306096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81743F09-A81A-E24E-A0B6-C7C3D09D22A0}" type="slidenum">
              <a:rPr lang="en-US" smtClean="0"/>
              <a:pPr>
                <a:defRPr/>
              </a:pPr>
              <a:t>‹#›</a:t>
            </a:fld>
            <a:endParaRPr lang="en-US" dirty="0"/>
          </a:p>
        </p:txBody>
      </p:sp>
    </p:spTree>
    <p:extLst>
      <p:ext uri="{BB962C8B-B14F-4D97-AF65-F5344CB8AC3E}">
        <p14:creationId xmlns:p14="http://schemas.microsoft.com/office/powerpoint/2010/main" val="114260343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BAB3F659-D7A4-D64D-92C4-5438607D38FB}" type="slidenum">
              <a:rPr lang="en-US" smtClean="0"/>
              <a:pPr>
                <a:defRPr/>
              </a:pPr>
              <a:t>‹#›</a:t>
            </a:fld>
            <a:endParaRPr lang="en-US" dirty="0"/>
          </a:p>
        </p:txBody>
      </p:sp>
    </p:spTree>
    <p:extLst>
      <p:ext uri="{BB962C8B-B14F-4D97-AF65-F5344CB8AC3E}">
        <p14:creationId xmlns:p14="http://schemas.microsoft.com/office/powerpoint/2010/main" val="375126922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37D52AB6-EDD1-B04B-9C94-A3EB5C19B1BE}" type="slidenum">
              <a:rPr lang="en-US" smtClean="0"/>
              <a:pPr>
                <a:defRPr/>
              </a:pPr>
              <a:t>‹#›</a:t>
            </a:fld>
            <a:endParaRPr lang="en-US" dirty="0"/>
          </a:p>
        </p:txBody>
      </p:sp>
    </p:spTree>
    <p:extLst>
      <p:ext uri="{BB962C8B-B14F-4D97-AF65-F5344CB8AC3E}">
        <p14:creationId xmlns:p14="http://schemas.microsoft.com/office/powerpoint/2010/main" val="286064091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49AAD2EE-6DDC-6B44-92B2-92B42920EAE6}" type="slidenum">
              <a:rPr lang="en-US" smtClean="0"/>
              <a:pPr>
                <a:defRPr/>
              </a:pPr>
              <a:t>‹#›</a:t>
            </a:fld>
            <a:endParaRPr lang="en-US" dirty="0"/>
          </a:p>
        </p:txBody>
      </p:sp>
    </p:spTree>
    <p:extLst>
      <p:ext uri="{BB962C8B-B14F-4D97-AF65-F5344CB8AC3E}">
        <p14:creationId xmlns:p14="http://schemas.microsoft.com/office/powerpoint/2010/main" val="175717425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DEF57CA3-5407-5747-8F31-659679555D4D}" type="slidenum">
              <a:rPr lang="en-US" smtClean="0"/>
              <a:pPr>
                <a:defRPr/>
              </a:pPr>
              <a:t>‹#›</a:t>
            </a:fld>
            <a:endParaRPr lang="en-US" dirty="0"/>
          </a:p>
        </p:txBody>
      </p:sp>
    </p:spTree>
    <p:extLst>
      <p:ext uri="{BB962C8B-B14F-4D97-AF65-F5344CB8AC3E}">
        <p14:creationId xmlns:p14="http://schemas.microsoft.com/office/powerpoint/2010/main" val="10828244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3B5368-192C-D045-87C4-D3D2C8ECCA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1544444"/>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D3F69B2A-F82C-964F-9E89-5E4752D0FDEC}" type="slidenum">
              <a:rPr lang="en-US" smtClean="0"/>
              <a:pPr>
                <a:defRPr/>
              </a:pPr>
              <a:t>‹#›</a:t>
            </a:fld>
            <a:endParaRPr lang="en-US" dirty="0"/>
          </a:p>
        </p:txBody>
      </p:sp>
    </p:spTree>
    <p:extLst>
      <p:ext uri="{BB962C8B-B14F-4D97-AF65-F5344CB8AC3E}">
        <p14:creationId xmlns:p14="http://schemas.microsoft.com/office/powerpoint/2010/main" val="4096871028"/>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6AC0B9F1-2456-9746-88B0-5DD938EF1FA2}" type="slidenum">
              <a:rPr lang="en-US" smtClean="0"/>
              <a:pPr>
                <a:defRPr/>
              </a:pPr>
              <a:t>‹#›</a:t>
            </a:fld>
            <a:endParaRPr lang="en-US" dirty="0"/>
          </a:p>
        </p:txBody>
      </p:sp>
    </p:spTree>
    <p:extLst>
      <p:ext uri="{BB962C8B-B14F-4D97-AF65-F5344CB8AC3E}">
        <p14:creationId xmlns:p14="http://schemas.microsoft.com/office/powerpoint/2010/main" val="81062410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Arial" panose="020B0604020202020204" pitchFamily="34" charset="0"/>
              </a:defRPr>
            </a:lvl1pPr>
          </a:lstStyle>
          <a:p>
            <a:pPr>
              <a:defRPr/>
            </a:pPr>
            <a:fld id="{8673B040-508D-E444-901A-2BF9636FA0BB}" type="slidenum">
              <a:rPr lang="en-US" smtClean="0"/>
              <a:pPr>
                <a:defRPr/>
              </a:pPr>
              <a:t>‹#›</a:t>
            </a:fld>
            <a:endParaRPr lang="en-US" dirty="0"/>
          </a:p>
        </p:txBody>
      </p:sp>
    </p:spTree>
    <p:extLst>
      <p:ext uri="{BB962C8B-B14F-4D97-AF65-F5344CB8AC3E}">
        <p14:creationId xmlns:p14="http://schemas.microsoft.com/office/powerpoint/2010/main" val="2849964186"/>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2364800703"/>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18927854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F42F9606-2737-164F-95EE-50BD441DC2D5}" type="datetime1">
              <a:rPr lang="en-US"/>
              <a:pPr/>
              <a:t>2/20/24</a:t>
            </a:fld>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fld id="{BAE9008B-88ED-8C46-9918-95A1EA55E02B}" type="slidenum">
              <a:rPr lang="en-US"/>
              <a:pPr/>
              <a:t>‹#›</a:t>
            </a:fld>
            <a:endParaRPr lang="en-US"/>
          </a:p>
        </p:txBody>
      </p:sp>
    </p:spTree>
    <p:extLst>
      <p:ext uri="{BB962C8B-B14F-4D97-AF65-F5344CB8AC3E}">
        <p14:creationId xmlns:p14="http://schemas.microsoft.com/office/powerpoint/2010/main" val="211964878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258605326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60560627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331909626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0929242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990DA-17E2-5844-8311-5CCF7320D6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9267151"/>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73541895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385930547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1537525185"/>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856430380"/>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66164436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2943846214"/>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1865243993"/>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0445354"/>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6239543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6286733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3B17A4-9DE7-6941-AF56-61E7D2E246E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8326694"/>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791477445"/>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87437034"/>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56014047"/>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638708221"/>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95629992"/>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89010748"/>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87076228"/>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10064200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5BBB4B9-1796-804A-920C-0859FD7D1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1610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pPr>
                <a:defRPr/>
              </a:pPr>
              <a:t>‹#›</a:t>
            </a:fld>
            <a:endParaRPr lang="en-US"/>
          </a:p>
        </p:txBody>
      </p:sp>
    </p:spTree>
    <p:extLst>
      <p:ext uri="{BB962C8B-B14F-4D97-AF65-F5344CB8AC3E}">
        <p14:creationId xmlns:p14="http://schemas.microsoft.com/office/powerpoint/2010/main" val="2507643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172A3-1B1D-BA42-821E-545FA677FE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6967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8AB93-4E62-8A4E-B2ED-1012E88783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2702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CECDC2-B228-184F-BAEB-FE475ABCBE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5454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438D68-360D-2C4A-9507-DE3E8B051B8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56103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0" y="1311281"/>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latin typeface="Arial" panose="020B0604020202020204" pitchFamily="34" charset="0"/>
              </a:endParaRPr>
            </a:p>
          </p:txBody>
        </p:sp>
        <p:sp>
          <p:nvSpPr>
            <p:cNvPr id="20" name="Rectangle 18"/>
            <p:cNvSpPr>
              <a:spLocks noChangeArrowheads="1"/>
            </p:cNvSpPr>
            <p:nvPr userDrawn="1"/>
          </p:nvSpPr>
          <p:spPr bwMode="hidden">
            <a:xfrm rot="39991575" flipH="1" flipV="1">
              <a:off x="5389"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latin typeface="Arial" panose="020B0604020202020204" pitchFamily="34"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b="1" i="0" dirty="0">
                <a:solidFill>
                  <a:srgbClr val="FFFFFF"/>
                </a:solidFill>
                <a:latin typeface="Arial" panose="020B0604020202020204" pitchFamily="34"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latin typeface="Arial" panose="020B0604020202020204" pitchFamily="34"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3706" name="Rectangle 218"/>
          <p:cNvSpPr>
            <a:spLocks noGrp="1" noChangeArrowheads="1"/>
          </p:cNvSpPr>
          <p:nvPr>
            <p:ph type="ctrTitle" sz="quarter"/>
          </p:nvPr>
        </p:nvSpPr>
        <p:spPr>
          <a:xfrm>
            <a:off x="685800" y="1844691"/>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63707" name="Rectangle 219"/>
          <p:cNvSpPr>
            <a:spLocks noGrp="1" noChangeArrowheads="1"/>
          </p:cNvSpPr>
          <p:nvPr>
            <p:ph type="subTitle" sz="quarter" idx="1"/>
          </p:nvPr>
        </p:nvSpPr>
        <p:spPr>
          <a:xfrm>
            <a:off x="1371600" y="3886201"/>
            <a:ext cx="6400800" cy="1752600"/>
          </a:xfrm>
        </p:spPr>
        <p:txBody>
          <a:bodyPr/>
          <a:lstStyle>
            <a:lvl1pPr marL="0" indent="0" algn="ctr">
              <a:buFont typeface="Wingdings" pitchFamily="-110" charset="2"/>
              <a:buNone/>
              <a:defRPr b="1" i="0">
                <a:latin typeface="Arial" panose="020B0604020202020204" pitchFamily="34" charset="0"/>
              </a:defRPr>
            </a:lvl1pPr>
          </a:lstStyle>
          <a:p>
            <a:r>
              <a:rPr lang="en-US" dirty="0"/>
              <a:t>Click to edit Master subtitle style</a:t>
            </a:r>
          </a:p>
        </p:txBody>
      </p:sp>
      <p:sp>
        <p:nvSpPr>
          <p:cNvPr id="220" name="Rectangle 220"/>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2" name="Rectangle 222"/>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F90E31-7E8D-F84E-8C3E-EC789A09B73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23977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D889C88A-0BDF-8243-97E7-B1CB679923B1}"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1802325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dirty="0"/>
              <a:t>Click to edit Master text styles</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BEB0AB8A-8E25-8346-B4F3-FFE882612B51}"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61008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39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2E50EDD9-12A0-E44C-8425-E4C396089A33}"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473740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i="0">
                <a:latin typeface="Arial" panose="020B0604020202020204" pitchFamily="34" charset="0"/>
              </a:defRPr>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04DD586C-D650-0443-8F42-80780717B97B}" type="slidenum">
              <a:rPr lang="en-US" smtClean="0">
                <a:solidFill>
                  <a:srgbClr val="FFFFFF"/>
                </a:solidFill>
              </a:rPr>
              <a:pPr>
                <a:defRPr/>
              </a:pPr>
              <a:t>‹#›</a:t>
            </a:fld>
            <a:endParaRPr lang="en-US" dirty="0">
              <a:solidFill>
                <a:srgbClr val="FFFFFF"/>
              </a:solidFill>
            </a:endParaRPr>
          </a:p>
        </p:txBody>
      </p:sp>
      <p:sp>
        <p:nvSpPr>
          <p:cNvPr id="8"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0080793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C1ACAAE5-6BC3-C348-BBFF-FD621A14234B}" type="slidenum">
              <a:rPr lang="en-US" smtClean="0">
                <a:solidFill>
                  <a:srgbClr val="FFFFFF"/>
                </a:solidFill>
              </a:rPr>
              <a:pPr>
                <a:defRPr/>
              </a:pPr>
              <a:t>‹#›</a:t>
            </a:fld>
            <a:endParaRPr lang="en-US" dirty="0">
              <a:solidFill>
                <a:srgbClr val="FFFFFF"/>
              </a:solidFill>
            </a:endParaRPr>
          </a:p>
        </p:txBody>
      </p:sp>
      <p:sp>
        <p:nvSpPr>
          <p:cNvPr id="4"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68789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pPr>
                <a:defRPr/>
              </a:pPr>
              <a:t>‹#›</a:t>
            </a:fld>
            <a:endParaRPr lang="en-US"/>
          </a:p>
        </p:txBody>
      </p:sp>
    </p:spTree>
    <p:extLst>
      <p:ext uri="{BB962C8B-B14F-4D97-AF65-F5344CB8AC3E}">
        <p14:creationId xmlns:p14="http://schemas.microsoft.com/office/powerpoint/2010/main" val="20893620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26E6A660-DA10-C94D-9094-087D0B09104E}" type="slidenum">
              <a:rPr lang="en-US" smtClean="0">
                <a:solidFill>
                  <a:srgbClr val="FFFFFF"/>
                </a:solidFill>
              </a:rPr>
              <a:pPr>
                <a:defRPr/>
              </a:pPr>
              <a:t>‹#›</a:t>
            </a:fld>
            <a:endParaRPr lang="en-US" dirty="0">
              <a:solidFill>
                <a:srgbClr val="FFFFFF"/>
              </a:solidFill>
            </a:endParaRPr>
          </a:p>
        </p:txBody>
      </p:sp>
      <p:sp>
        <p:nvSpPr>
          <p:cNvPr id="3"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1341130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E2126A5B-DC6F-7946-A93C-BF8EACA739E1}"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771923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dirty="0"/>
              <a:t>Click to edit Master text styles</a:t>
            </a:r>
          </a:p>
        </p:txBody>
      </p:sp>
      <p:sp>
        <p:nvSpPr>
          <p:cNvPr id="5"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A72B71A2-E11A-9946-93B9-B3DF9A6E362D}" type="slidenum">
              <a:rPr lang="en-US" smtClean="0">
                <a:solidFill>
                  <a:srgbClr val="FFFFFF"/>
                </a:solidFill>
              </a:rPr>
              <a:pPr>
                <a:defRPr/>
              </a:pPr>
              <a:t>‹#›</a:t>
            </a:fld>
            <a:endParaRPr lang="en-US" dirty="0">
              <a:solidFill>
                <a:srgbClr val="FFFFFF"/>
              </a:solidFill>
            </a:endParaRPr>
          </a:p>
        </p:txBody>
      </p:sp>
      <p:sp>
        <p:nvSpPr>
          <p:cNvPr id="6"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03402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DD97B51E-098F-D047-A168-3A2BDF34FA12}"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95534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946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9"/>
            <a:ext cx="6019800" cy="585946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8"/>
          <p:cNvSpPr>
            <a:spLocks noGrp="1" noChangeArrowheads="1"/>
          </p:cNvSpPr>
          <p:nvPr>
            <p:ph type="sldNum" sz="quarter" idx="10"/>
          </p:nvPr>
        </p:nvSpPr>
        <p:spPr>
          <a:ln/>
        </p:spPr>
        <p:txBody>
          <a:bodyPr/>
          <a:lstStyle>
            <a:lvl1pPr>
              <a:defRPr b="1" i="0">
                <a:latin typeface="Arial" panose="020B0604020202020204" pitchFamily="34" charset="0"/>
              </a:defRPr>
            </a:lvl1pPr>
          </a:lstStyle>
          <a:p>
            <a:pPr>
              <a:defRPr/>
            </a:pPr>
            <a:fld id="{817E904B-C388-8C49-BEED-CF8D9081072B}" type="slidenum">
              <a:rPr lang="en-US" smtClean="0">
                <a:solidFill>
                  <a:srgbClr val="FFFFFF"/>
                </a:solidFill>
              </a:rPr>
              <a:pPr>
                <a:defRPr/>
              </a:pPr>
              <a:t>‹#›</a:t>
            </a:fld>
            <a:endParaRPr lang="en-US" dirty="0">
              <a:solidFill>
                <a:srgbClr val="FFFFFF"/>
              </a:solidFill>
            </a:endParaRPr>
          </a:p>
        </p:txBody>
      </p:sp>
      <p:sp>
        <p:nvSpPr>
          <p:cNvPr id="5" name="Rectangle 219"/>
          <p:cNvSpPr>
            <a:spLocks noGrp="1" noChangeArrowheads="1"/>
          </p:cNvSpPr>
          <p:nvPr>
            <p:ph type="dt" sz="half"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20"/>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769176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30C4942-5368-244A-B18D-293881397824}" type="slidenum">
              <a:rPr lang="en-US" smtClean="0"/>
              <a:pPr>
                <a:defRPr/>
              </a:pPr>
              <a:t>‹#›</a:t>
            </a:fld>
            <a:endParaRPr lang="en-US"/>
          </a:p>
        </p:txBody>
      </p:sp>
    </p:spTree>
    <p:extLst>
      <p:ext uri="{BB962C8B-B14F-4D97-AF65-F5344CB8AC3E}">
        <p14:creationId xmlns:p14="http://schemas.microsoft.com/office/powerpoint/2010/main" val="943414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6200E61-4449-0D4E-AE5C-7ADF9FD10F98}" type="slidenum">
              <a:rPr lang="en-US" smtClean="0"/>
              <a:pPr>
                <a:defRPr/>
              </a:pPr>
              <a:t>‹#›</a:t>
            </a:fld>
            <a:endParaRPr lang="en-US"/>
          </a:p>
        </p:txBody>
      </p:sp>
    </p:spTree>
    <p:extLst>
      <p:ext uri="{BB962C8B-B14F-4D97-AF65-F5344CB8AC3E}">
        <p14:creationId xmlns:p14="http://schemas.microsoft.com/office/powerpoint/2010/main" val="10675868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11D7B5B-7DE7-B340-9666-95ED2A53A9EF}" type="slidenum">
              <a:rPr lang="en-US" smtClean="0"/>
              <a:pPr>
                <a:defRPr/>
              </a:pPr>
              <a:t>‹#›</a:t>
            </a:fld>
            <a:endParaRPr lang="en-US"/>
          </a:p>
        </p:txBody>
      </p:sp>
    </p:spTree>
    <p:extLst>
      <p:ext uri="{BB962C8B-B14F-4D97-AF65-F5344CB8AC3E}">
        <p14:creationId xmlns:p14="http://schemas.microsoft.com/office/powerpoint/2010/main" val="1351088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15"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15" y="4038600"/>
            <a:ext cx="3960813" cy="1752600"/>
          </a:xfrm>
          <a:ln w="9525">
            <a:headEnd/>
            <a:tailEnd/>
          </a:ln>
        </p:spPr>
        <p:txBody>
          <a:bodyPr lIns="91967" tIns="45986" rIns="91967" bIns="45986"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B8381652-E0C5-8D43-9EED-524ED889E959}" type="slidenum">
              <a:rPr lang="en-US"/>
              <a:pPr>
                <a:defRPr/>
              </a:pPr>
              <a:t>‹#›</a:t>
            </a:fld>
            <a:endParaRPr lang="en-US"/>
          </a:p>
        </p:txBody>
      </p:sp>
    </p:spTree>
    <p:extLst>
      <p:ext uri="{BB962C8B-B14F-4D97-AF65-F5344CB8AC3E}">
        <p14:creationId xmlns:p14="http://schemas.microsoft.com/office/powerpoint/2010/main" val="3127842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A51F5DC-D4AD-6640-87A2-9963356DA577}" type="slidenum">
              <a:rPr lang="en-US"/>
              <a:pPr>
                <a:defRPr/>
              </a:pPr>
              <a:t>‹#›</a:t>
            </a:fld>
            <a:endParaRPr lang="en-US"/>
          </a:p>
        </p:txBody>
      </p:sp>
    </p:spTree>
    <p:extLst>
      <p:ext uri="{BB962C8B-B14F-4D97-AF65-F5344CB8AC3E}">
        <p14:creationId xmlns:p14="http://schemas.microsoft.com/office/powerpoint/2010/main" val="18228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pPr>
                <a:defRPr/>
              </a:pPr>
              <a:t>‹#›</a:t>
            </a:fld>
            <a:endParaRPr lang="en-US"/>
          </a:p>
        </p:txBody>
      </p:sp>
    </p:spTree>
    <p:extLst>
      <p:ext uri="{BB962C8B-B14F-4D97-AF65-F5344CB8AC3E}">
        <p14:creationId xmlns:p14="http://schemas.microsoft.com/office/powerpoint/2010/main" val="37351694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A2C48D-5912-C74F-8738-982C01F29769}" type="slidenum">
              <a:rPr lang="en-US"/>
              <a:pPr>
                <a:defRPr/>
              </a:pPr>
              <a:t>‹#›</a:t>
            </a:fld>
            <a:endParaRPr lang="en-US"/>
          </a:p>
        </p:txBody>
      </p:sp>
    </p:spTree>
    <p:extLst>
      <p:ext uri="{BB962C8B-B14F-4D97-AF65-F5344CB8AC3E}">
        <p14:creationId xmlns:p14="http://schemas.microsoft.com/office/powerpoint/2010/main" val="14792836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907723-1180-2848-B013-097B6D6106B2}" type="slidenum">
              <a:rPr lang="en-US"/>
              <a:pPr>
                <a:defRPr/>
              </a:pPr>
              <a:t>‹#›</a:t>
            </a:fld>
            <a:endParaRPr lang="en-US"/>
          </a:p>
        </p:txBody>
      </p:sp>
    </p:spTree>
    <p:extLst>
      <p:ext uri="{BB962C8B-B14F-4D97-AF65-F5344CB8AC3E}">
        <p14:creationId xmlns:p14="http://schemas.microsoft.com/office/powerpoint/2010/main" val="308094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3149C32-5474-4548-A256-1362DC64D331}" type="slidenum">
              <a:rPr lang="en-US"/>
              <a:pPr>
                <a:defRPr/>
              </a:pPr>
              <a:t>‹#›</a:t>
            </a:fld>
            <a:endParaRPr lang="en-US"/>
          </a:p>
        </p:txBody>
      </p:sp>
    </p:spTree>
    <p:extLst>
      <p:ext uri="{BB962C8B-B14F-4D97-AF65-F5344CB8AC3E}">
        <p14:creationId xmlns:p14="http://schemas.microsoft.com/office/powerpoint/2010/main" val="134251932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E9D698F6-9DFE-7D48-B75E-C64D4D6E9416}" type="slidenum">
              <a:rPr lang="en-US"/>
              <a:pPr>
                <a:defRPr/>
              </a:pPr>
              <a:t>‹#›</a:t>
            </a:fld>
            <a:endParaRPr lang="en-US"/>
          </a:p>
        </p:txBody>
      </p:sp>
    </p:spTree>
    <p:extLst>
      <p:ext uri="{BB962C8B-B14F-4D97-AF65-F5344CB8AC3E}">
        <p14:creationId xmlns:p14="http://schemas.microsoft.com/office/powerpoint/2010/main" val="17818220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B8DF618-00D7-7E41-A64B-DA616DE48B53}" type="slidenum">
              <a:rPr lang="en-US"/>
              <a:pPr>
                <a:defRPr/>
              </a:pPr>
              <a:t>‹#›</a:t>
            </a:fld>
            <a:endParaRPr lang="en-US"/>
          </a:p>
        </p:txBody>
      </p:sp>
    </p:spTree>
    <p:extLst>
      <p:ext uri="{BB962C8B-B14F-4D97-AF65-F5344CB8AC3E}">
        <p14:creationId xmlns:p14="http://schemas.microsoft.com/office/powerpoint/2010/main" val="22722528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2EA2BD16-517E-AA42-9506-CA408DD72097}" type="slidenum">
              <a:rPr lang="en-US"/>
              <a:pPr>
                <a:defRPr/>
              </a:pPr>
              <a:t>‹#›</a:t>
            </a:fld>
            <a:endParaRPr lang="en-US"/>
          </a:p>
        </p:txBody>
      </p:sp>
    </p:spTree>
    <p:extLst>
      <p:ext uri="{BB962C8B-B14F-4D97-AF65-F5344CB8AC3E}">
        <p14:creationId xmlns:p14="http://schemas.microsoft.com/office/powerpoint/2010/main" val="39503104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9208ED-807D-F547-BF8D-CDE79A4A9687}" type="slidenum">
              <a:rPr lang="en-US"/>
              <a:pPr>
                <a:defRPr/>
              </a:pPr>
              <a:t>‹#›</a:t>
            </a:fld>
            <a:endParaRPr lang="en-US"/>
          </a:p>
        </p:txBody>
      </p:sp>
    </p:spTree>
    <p:extLst>
      <p:ext uri="{BB962C8B-B14F-4D97-AF65-F5344CB8AC3E}">
        <p14:creationId xmlns:p14="http://schemas.microsoft.com/office/powerpoint/2010/main" val="6030262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0ACAEC2-37F1-2742-8D41-01573A72A974}" type="slidenum">
              <a:rPr lang="en-US"/>
              <a:pPr>
                <a:defRPr/>
              </a:pPr>
              <a:t>‹#›</a:t>
            </a:fld>
            <a:endParaRPr lang="en-US"/>
          </a:p>
        </p:txBody>
      </p:sp>
    </p:spTree>
    <p:extLst>
      <p:ext uri="{BB962C8B-B14F-4D97-AF65-F5344CB8AC3E}">
        <p14:creationId xmlns:p14="http://schemas.microsoft.com/office/powerpoint/2010/main" val="13377396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7ABFFBD-FDDC-5941-A8B3-23A9D5787E68}" type="slidenum">
              <a:rPr lang="en-US"/>
              <a:pPr>
                <a:defRPr/>
              </a:pPr>
              <a:t>‹#›</a:t>
            </a:fld>
            <a:endParaRPr lang="en-US"/>
          </a:p>
        </p:txBody>
      </p:sp>
    </p:spTree>
    <p:extLst>
      <p:ext uri="{BB962C8B-B14F-4D97-AF65-F5344CB8AC3E}">
        <p14:creationId xmlns:p14="http://schemas.microsoft.com/office/powerpoint/2010/main" val="3306198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Tree>
    <p:extLst>
      <p:ext uri="{BB962C8B-B14F-4D97-AF65-F5344CB8AC3E}">
        <p14:creationId xmlns:p14="http://schemas.microsoft.com/office/powerpoint/2010/main" val="25532984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10.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11.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4.jpe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12.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pn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3.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6.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7.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8.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9.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20.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22.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23.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4.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5.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6.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7.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theme" Target="../theme/theme28.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8.pn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9.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3" Type="http://schemas.openxmlformats.org/officeDocument/2006/relationships/theme" Target="../theme/theme30.xml"/><Relationship Id="rId2" Type="http://schemas.openxmlformats.org/officeDocument/2006/relationships/slideLayout" Target="../slideLayouts/slideLayout262.xml"/><Relationship Id="rId1" Type="http://schemas.openxmlformats.org/officeDocument/2006/relationships/slideLayout" Target="../slideLayouts/slideLayout26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32.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3.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98.xml"/></Relationships>
</file>

<file path=ppt/slideMasters/_rels/slideMaster35.xml.rels><?xml version="1.0" encoding="UTF-8" standalone="yes"?>
<Relationships xmlns="http://schemas.openxmlformats.org/package/2006/relationships"><Relationship Id="rId3" Type="http://schemas.openxmlformats.org/officeDocument/2006/relationships/slideLayout" Target="../slideLayouts/slideLayout30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theme" Target="../theme/theme3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image" Target="../media/image10.jpeg"/><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theme" Target="../theme/theme3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56.xml"/><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40.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41.xml"/><Relationship Id="rId1" Type="http://schemas.openxmlformats.org/officeDocument/2006/relationships/slideLayout" Target="../slideLayouts/slideLayout36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68.xml"/><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42.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43.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theme" Target="../theme/theme44.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image" Target="../media/image12.png"/><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5.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5" Type="http://schemas.openxmlformats.org/officeDocument/2006/relationships/image" Target="../media/image14.png"/><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image" Target="../media/image13.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6.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1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25.xml"/><Relationship Id="rId13" Type="http://schemas.openxmlformats.org/officeDocument/2006/relationships/theme" Target="../theme/theme48.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slideLayout" Target="../slideLayouts/slideLayout429.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18" Type="http://schemas.openxmlformats.org/officeDocument/2006/relationships/image" Target="../media/image18.pn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17" Type="http://schemas.openxmlformats.org/officeDocument/2006/relationships/image" Target="../media/image17.png"/><Relationship Id="rId2" Type="http://schemas.openxmlformats.org/officeDocument/2006/relationships/slideLayout" Target="../slideLayouts/slideLayout431.xml"/><Relationship Id="rId16" Type="http://schemas.openxmlformats.org/officeDocument/2006/relationships/image" Target="../media/image16.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15.jpeg"/><Relationship Id="rId10" Type="http://schemas.openxmlformats.org/officeDocument/2006/relationships/slideLayout" Target="../slideLayouts/slideLayout439.xml"/><Relationship Id="rId19" Type="http://schemas.openxmlformats.org/officeDocument/2006/relationships/image" Target="../media/image19.png"/><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2.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theme" Target="../theme/theme51.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2.xml"/><Relationship Id="rId13" Type="http://schemas.openxmlformats.org/officeDocument/2006/relationships/image" Target="../media/image30.png"/><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52.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5" Type="http://schemas.openxmlformats.org/officeDocument/2006/relationships/slideLayout" Target="../slideLayouts/slideLayout480.xml"/><Relationship Id="rId10" Type="http://schemas.openxmlformats.org/officeDocument/2006/relationships/theme" Target="../theme/theme53.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theme" Target="../theme/theme54.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image" Target="../media/image1.jpeg"/><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5.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6.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jpe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7.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37.xml"/><Relationship Id="rId13" Type="http://schemas.openxmlformats.org/officeDocument/2006/relationships/image" Target="../media/image1.jpeg"/><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8.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9.xml"/><Relationship Id="rId1" Type="http://schemas.openxmlformats.org/officeDocument/2006/relationships/slideLayout" Target="../slideLayouts/slideLayout54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544.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545.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theme" Target="../theme/theme62.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slideLayout" Target="../slideLayouts/slideLayout557.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558.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66.xml"/><Relationship Id="rId3" Type="http://schemas.openxmlformats.org/officeDocument/2006/relationships/slideLayout" Target="../slideLayouts/slideLayout561.xml"/><Relationship Id="rId7" Type="http://schemas.openxmlformats.org/officeDocument/2006/relationships/slideLayout" Target="../slideLayouts/slideLayout565.xml"/><Relationship Id="rId12" Type="http://schemas.openxmlformats.org/officeDocument/2006/relationships/theme" Target="../theme/theme64.xml"/><Relationship Id="rId2" Type="http://schemas.openxmlformats.org/officeDocument/2006/relationships/slideLayout" Target="../slideLayouts/slideLayout560.xml"/><Relationship Id="rId1" Type="http://schemas.openxmlformats.org/officeDocument/2006/relationships/slideLayout" Target="../slideLayouts/slideLayout559.xml"/><Relationship Id="rId6" Type="http://schemas.openxmlformats.org/officeDocument/2006/relationships/slideLayout" Target="../slideLayouts/slideLayout564.xml"/><Relationship Id="rId11" Type="http://schemas.openxmlformats.org/officeDocument/2006/relationships/slideLayout" Target="../slideLayouts/slideLayout569.xml"/><Relationship Id="rId5" Type="http://schemas.openxmlformats.org/officeDocument/2006/relationships/slideLayout" Target="../slideLayouts/slideLayout563.xml"/><Relationship Id="rId10" Type="http://schemas.openxmlformats.org/officeDocument/2006/relationships/slideLayout" Target="../slideLayouts/slideLayout568.xml"/><Relationship Id="rId4" Type="http://schemas.openxmlformats.org/officeDocument/2006/relationships/slideLayout" Target="../slideLayouts/slideLayout562.xml"/><Relationship Id="rId9" Type="http://schemas.openxmlformats.org/officeDocument/2006/relationships/slideLayout" Target="../slideLayouts/slideLayout56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577.xml"/><Relationship Id="rId3" Type="http://schemas.openxmlformats.org/officeDocument/2006/relationships/slideLayout" Target="../slideLayouts/slideLayout572.xml"/><Relationship Id="rId7" Type="http://schemas.openxmlformats.org/officeDocument/2006/relationships/slideLayout" Target="../slideLayouts/slideLayout576.xml"/><Relationship Id="rId12" Type="http://schemas.openxmlformats.org/officeDocument/2006/relationships/theme" Target="../theme/theme65.xml"/><Relationship Id="rId2" Type="http://schemas.openxmlformats.org/officeDocument/2006/relationships/slideLayout" Target="../slideLayouts/slideLayout571.xml"/><Relationship Id="rId1" Type="http://schemas.openxmlformats.org/officeDocument/2006/relationships/slideLayout" Target="../slideLayouts/slideLayout570.xml"/><Relationship Id="rId6" Type="http://schemas.openxmlformats.org/officeDocument/2006/relationships/slideLayout" Target="../slideLayouts/slideLayout575.xml"/><Relationship Id="rId11" Type="http://schemas.openxmlformats.org/officeDocument/2006/relationships/slideLayout" Target="../slideLayouts/slideLayout580.xml"/><Relationship Id="rId5" Type="http://schemas.openxmlformats.org/officeDocument/2006/relationships/slideLayout" Target="../slideLayouts/slideLayout574.xml"/><Relationship Id="rId10" Type="http://schemas.openxmlformats.org/officeDocument/2006/relationships/slideLayout" Target="../slideLayouts/slideLayout579.xml"/><Relationship Id="rId4" Type="http://schemas.openxmlformats.org/officeDocument/2006/relationships/slideLayout" Target="../slideLayouts/slideLayout573.xml"/><Relationship Id="rId9" Type="http://schemas.openxmlformats.org/officeDocument/2006/relationships/slideLayout" Target="../slideLayouts/slideLayout57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588.xml"/><Relationship Id="rId3" Type="http://schemas.openxmlformats.org/officeDocument/2006/relationships/slideLayout" Target="../slideLayouts/slideLayout583.xml"/><Relationship Id="rId7" Type="http://schemas.openxmlformats.org/officeDocument/2006/relationships/slideLayout" Target="../slideLayouts/slideLayout587.xml"/><Relationship Id="rId12" Type="http://schemas.openxmlformats.org/officeDocument/2006/relationships/theme" Target="../theme/theme66.xml"/><Relationship Id="rId2" Type="http://schemas.openxmlformats.org/officeDocument/2006/relationships/slideLayout" Target="../slideLayouts/slideLayout582.xml"/><Relationship Id="rId1" Type="http://schemas.openxmlformats.org/officeDocument/2006/relationships/slideLayout" Target="../slideLayouts/slideLayout581.xml"/><Relationship Id="rId6" Type="http://schemas.openxmlformats.org/officeDocument/2006/relationships/slideLayout" Target="../slideLayouts/slideLayout586.xml"/><Relationship Id="rId11" Type="http://schemas.openxmlformats.org/officeDocument/2006/relationships/slideLayout" Target="../slideLayouts/slideLayout591.xml"/><Relationship Id="rId5" Type="http://schemas.openxmlformats.org/officeDocument/2006/relationships/slideLayout" Target="../slideLayouts/slideLayout585.xml"/><Relationship Id="rId10" Type="http://schemas.openxmlformats.org/officeDocument/2006/relationships/slideLayout" Target="../slideLayouts/slideLayout590.xml"/><Relationship Id="rId4" Type="http://schemas.openxmlformats.org/officeDocument/2006/relationships/slideLayout" Target="../slideLayouts/slideLayout584.xml"/><Relationship Id="rId9" Type="http://schemas.openxmlformats.org/officeDocument/2006/relationships/slideLayout" Target="../slideLayouts/slideLayout589.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99.xml"/><Relationship Id="rId13" Type="http://schemas.openxmlformats.org/officeDocument/2006/relationships/theme" Target="../theme/theme67.xml"/><Relationship Id="rId3" Type="http://schemas.openxmlformats.org/officeDocument/2006/relationships/slideLayout" Target="../slideLayouts/slideLayout594.xml"/><Relationship Id="rId7" Type="http://schemas.openxmlformats.org/officeDocument/2006/relationships/slideLayout" Target="../slideLayouts/slideLayout598.xml"/><Relationship Id="rId12" Type="http://schemas.openxmlformats.org/officeDocument/2006/relationships/slideLayout" Target="../slideLayouts/slideLayout603.xml"/><Relationship Id="rId2" Type="http://schemas.openxmlformats.org/officeDocument/2006/relationships/slideLayout" Target="../slideLayouts/slideLayout593.xml"/><Relationship Id="rId1" Type="http://schemas.openxmlformats.org/officeDocument/2006/relationships/slideLayout" Target="../slideLayouts/slideLayout592.xml"/><Relationship Id="rId6" Type="http://schemas.openxmlformats.org/officeDocument/2006/relationships/slideLayout" Target="../slideLayouts/slideLayout597.xml"/><Relationship Id="rId11" Type="http://schemas.openxmlformats.org/officeDocument/2006/relationships/slideLayout" Target="../slideLayouts/slideLayout602.xml"/><Relationship Id="rId5" Type="http://schemas.openxmlformats.org/officeDocument/2006/relationships/slideLayout" Target="../slideLayouts/slideLayout596.xml"/><Relationship Id="rId10" Type="http://schemas.openxmlformats.org/officeDocument/2006/relationships/slideLayout" Target="../slideLayouts/slideLayout601.xml"/><Relationship Id="rId4" Type="http://schemas.openxmlformats.org/officeDocument/2006/relationships/slideLayout" Target="../slideLayouts/slideLayout595.xml"/><Relationship Id="rId9" Type="http://schemas.openxmlformats.org/officeDocument/2006/relationships/slideLayout" Target="../slideLayouts/slideLayout600.xml"/></Relationships>
</file>

<file path=ppt/slideMasters/_rels/slideMaster6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theme" Target="../theme/theme68.xml"/><Relationship Id="rId1" Type="http://schemas.openxmlformats.org/officeDocument/2006/relationships/slideLayout" Target="../slideLayouts/slideLayout60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Masters/_rels/slideMaster6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theme" Target="../theme/theme69.xml"/><Relationship Id="rId1" Type="http://schemas.openxmlformats.org/officeDocument/2006/relationships/slideLayout" Target="../slideLayouts/slideLayout60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theme" Target="../theme/theme70.xml"/><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slideLayout" Target="../slideLayouts/slideLayout617.xml"/><Relationship Id="rId2" Type="http://schemas.openxmlformats.org/officeDocument/2006/relationships/slideLayout" Target="../slideLayouts/slideLayout607.xml"/><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71.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636.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theme" Target="../theme/theme72.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647.xml"/><Relationship Id="rId13" Type="http://schemas.openxmlformats.org/officeDocument/2006/relationships/theme" Target="../theme/theme73.xml"/><Relationship Id="rId3" Type="http://schemas.openxmlformats.org/officeDocument/2006/relationships/slideLayout" Target="../slideLayouts/slideLayout642.xml"/><Relationship Id="rId7" Type="http://schemas.openxmlformats.org/officeDocument/2006/relationships/slideLayout" Target="../slideLayouts/slideLayout646.xml"/><Relationship Id="rId12" Type="http://schemas.openxmlformats.org/officeDocument/2006/relationships/slideLayout" Target="../slideLayouts/slideLayout651.xml"/><Relationship Id="rId2" Type="http://schemas.openxmlformats.org/officeDocument/2006/relationships/slideLayout" Target="../slideLayouts/slideLayout641.xml"/><Relationship Id="rId1" Type="http://schemas.openxmlformats.org/officeDocument/2006/relationships/slideLayout" Target="../slideLayouts/slideLayout640.xml"/><Relationship Id="rId6" Type="http://schemas.openxmlformats.org/officeDocument/2006/relationships/slideLayout" Target="../slideLayouts/slideLayout645.xml"/><Relationship Id="rId11" Type="http://schemas.openxmlformats.org/officeDocument/2006/relationships/slideLayout" Target="../slideLayouts/slideLayout650.xml"/><Relationship Id="rId5" Type="http://schemas.openxmlformats.org/officeDocument/2006/relationships/slideLayout" Target="../slideLayouts/slideLayout644.xml"/><Relationship Id="rId10" Type="http://schemas.openxmlformats.org/officeDocument/2006/relationships/slideLayout" Target="../slideLayouts/slideLayout649.xml"/><Relationship Id="rId4" Type="http://schemas.openxmlformats.org/officeDocument/2006/relationships/slideLayout" Target="../slideLayouts/slideLayout643.xml"/><Relationship Id="rId9" Type="http://schemas.openxmlformats.org/officeDocument/2006/relationships/slideLayout" Target="../slideLayouts/slideLayout64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659.xml"/><Relationship Id="rId3" Type="http://schemas.openxmlformats.org/officeDocument/2006/relationships/slideLayout" Target="../slideLayouts/slideLayout654.xml"/><Relationship Id="rId7" Type="http://schemas.openxmlformats.org/officeDocument/2006/relationships/slideLayout" Target="../slideLayouts/slideLayout658.xml"/><Relationship Id="rId12" Type="http://schemas.openxmlformats.org/officeDocument/2006/relationships/theme" Target="../theme/theme74.xml"/><Relationship Id="rId2" Type="http://schemas.openxmlformats.org/officeDocument/2006/relationships/slideLayout" Target="../slideLayouts/slideLayout653.xml"/><Relationship Id="rId1" Type="http://schemas.openxmlformats.org/officeDocument/2006/relationships/slideLayout" Target="../slideLayouts/slideLayout652.xml"/><Relationship Id="rId6" Type="http://schemas.openxmlformats.org/officeDocument/2006/relationships/slideLayout" Target="../slideLayouts/slideLayout657.xml"/><Relationship Id="rId11" Type="http://schemas.openxmlformats.org/officeDocument/2006/relationships/slideLayout" Target="../slideLayouts/slideLayout662.xml"/><Relationship Id="rId5" Type="http://schemas.openxmlformats.org/officeDocument/2006/relationships/slideLayout" Target="../slideLayouts/slideLayout656.xml"/><Relationship Id="rId10" Type="http://schemas.openxmlformats.org/officeDocument/2006/relationships/slideLayout" Target="../slideLayouts/slideLayout661.xml"/><Relationship Id="rId4" Type="http://schemas.openxmlformats.org/officeDocument/2006/relationships/slideLayout" Target="../slideLayouts/slideLayout655.xml"/><Relationship Id="rId9" Type="http://schemas.openxmlformats.org/officeDocument/2006/relationships/slideLayout" Target="../slideLayouts/slideLayout660.xml"/></Relationships>
</file>

<file path=ppt/slideMasters/_rels/slideMaster75.xml.rels><?xml version="1.0" encoding="UTF-8" standalone="yes"?>
<Relationships xmlns="http://schemas.openxmlformats.org/package/2006/relationships"><Relationship Id="rId3" Type="http://schemas.openxmlformats.org/officeDocument/2006/relationships/theme" Target="../theme/theme75.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4" Type="http://schemas.openxmlformats.org/officeDocument/2006/relationships/image" Target="../media/image38.jpeg"/></Relationships>
</file>

<file path=ppt/slideMasters/_rels/slideMaster7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theme" Target="../theme/theme76.xml"/><Relationship Id="rId1" Type="http://schemas.openxmlformats.org/officeDocument/2006/relationships/slideLayout" Target="../slideLayouts/slideLayout66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73.xml"/><Relationship Id="rId3" Type="http://schemas.openxmlformats.org/officeDocument/2006/relationships/slideLayout" Target="../slideLayouts/slideLayout668.xml"/><Relationship Id="rId7" Type="http://schemas.openxmlformats.org/officeDocument/2006/relationships/slideLayout" Target="../slideLayouts/slideLayout672.xml"/><Relationship Id="rId12" Type="http://schemas.openxmlformats.org/officeDocument/2006/relationships/theme" Target="../theme/theme77.xml"/><Relationship Id="rId2" Type="http://schemas.openxmlformats.org/officeDocument/2006/relationships/slideLayout" Target="../slideLayouts/slideLayout667.xml"/><Relationship Id="rId1" Type="http://schemas.openxmlformats.org/officeDocument/2006/relationships/slideLayout" Target="../slideLayouts/slideLayout666.xml"/><Relationship Id="rId6" Type="http://schemas.openxmlformats.org/officeDocument/2006/relationships/slideLayout" Target="../slideLayouts/slideLayout671.xml"/><Relationship Id="rId11" Type="http://schemas.openxmlformats.org/officeDocument/2006/relationships/slideLayout" Target="../slideLayouts/slideLayout676.xml"/><Relationship Id="rId5" Type="http://schemas.openxmlformats.org/officeDocument/2006/relationships/slideLayout" Target="../slideLayouts/slideLayout670.xml"/><Relationship Id="rId10" Type="http://schemas.openxmlformats.org/officeDocument/2006/relationships/slideLayout" Target="../slideLayouts/slideLayout675.xml"/><Relationship Id="rId4" Type="http://schemas.openxmlformats.org/officeDocument/2006/relationships/slideLayout" Target="../slideLayouts/slideLayout669.xml"/><Relationship Id="rId9" Type="http://schemas.openxmlformats.org/officeDocument/2006/relationships/slideLayout" Target="../slideLayouts/slideLayout674.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84.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theme" Target="../theme/theme78.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16" r:id="rId1"/>
    <p:sldLayoutId id="2147487499" r:id="rId2"/>
    <p:sldLayoutId id="2147487500" r:id="rId3"/>
    <p:sldLayoutId id="2147487501" r:id="rId4"/>
    <p:sldLayoutId id="2147487502" r:id="rId5"/>
    <p:sldLayoutId id="2147487503" r:id="rId6"/>
    <p:sldLayoutId id="2147487504" r:id="rId7"/>
    <p:sldLayoutId id="2147487505" r:id="rId8"/>
    <p:sldLayoutId id="2147487506" r:id="rId9"/>
    <p:sldLayoutId id="2147487507" r:id="rId10"/>
    <p:sldLayoutId id="214748750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74754" name="Group 1026"/>
          <p:cNvGrpSpPr>
            <a:grpSpLocks/>
          </p:cNvGrpSpPr>
          <p:nvPr/>
        </p:nvGrpSpPr>
        <p:grpSpPr bwMode="auto">
          <a:xfrm>
            <a:off x="1590" y="0"/>
            <a:ext cx="9148762" cy="6851650"/>
            <a:chOff x="1" y="0"/>
            <a:chExt cx="5763" cy="4316"/>
          </a:xfrm>
        </p:grpSpPr>
        <p:sp>
          <p:nvSpPr>
            <p:cNvPr id="357379" name="Freeform 1027"/>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0" name="Freeform 1028"/>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1" name="Freeform 1029"/>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grpSp>
          <p:nvGrpSpPr>
            <p:cNvPr id="74763" name="Group 1030"/>
            <p:cNvGrpSpPr>
              <a:grpSpLocks/>
            </p:cNvGrpSpPr>
            <p:nvPr/>
          </p:nvGrpSpPr>
          <p:grpSpPr bwMode="auto">
            <a:xfrm>
              <a:off x="288" y="0"/>
              <a:ext cx="5098" cy="4316"/>
              <a:chOff x="288" y="0"/>
              <a:chExt cx="5098" cy="4316"/>
            </a:xfrm>
          </p:grpSpPr>
          <p:sp>
            <p:nvSpPr>
              <p:cNvPr id="357383" name="Freeform 1031"/>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4" name="Freeform 1032"/>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5" name="Freeform 1033"/>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6" name="Freeform 1034"/>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7" name="Freeform 1035"/>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8" name="Freeform 1036"/>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89" name="Freeform 1037"/>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0" name="Freeform 1038"/>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1" name="Freeform 1039"/>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2" name="Freeform 1040"/>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3" name="Freeform 1041"/>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4" name="Freeform 1042"/>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5" name="Freeform 1043"/>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grpSp>
        <p:sp>
          <p:nvSpPr>
            <p:cNvPr id="357396" name="Freeform 1044"/>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7" name="Freeform 1045"/>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357398" name="Freeform 1046"/>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5791" name="Freeform 1047"/>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792" name="Freeform 1048"/>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357401" name="Freeform 1049"/>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75794" name="Freeform 1050"/>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795" name="Freeform 1051"/>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796" name="Line 1052"/>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797" name="Line 1053"/>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798" name="Line 1054"/>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nvGrpSpPr>
            <p:cNvPr id="74775" name="Group 1055"/>
            <p:cNvGrpSpPr>
              <a:grpSpLocks/>
            </p:cNvGrpSpPr>
            <p:nvPr/>
          </p:nvGrpSpPr>
          <p:grpSpPr bwMode="auto">
            <a:xfrm>
              <a:off x="1" y="392"/>
              <a:ext cx="5758" cy="1571"/>
              <a:chOff x="1" y="392"/>
              <a:chExt cx="5758" cy="1571"/>
            </a:xfrm>
          </p:grpSpPr>
          <p:sp>
            <p:nvSpPr>
              <p:cNvPr id="75802" name="Line 1056"/>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803" name="Line 1057"/>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804" name="Line 1058"/>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805" name="Line 1059"/>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806" name="Line 1060"/>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75800" name="Line 1061"/>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sp>
          <p:nvSpPr>
            <p:cNvPr id="75801" name="Line 1062"/>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357415" name="Rectangle 1063"/>
          <p:cNvSpPr>
            <a:spLocks noGrp="1" noChangeArrowheads="1"/>
          </p:cNvSpPr>
          <p:nvPr>
            <p:ph type="title"/>
          </p:nvPr>
        </p:nvSpPr>
        <p:spPr bwMode="auto">
          <a:xfrm>
            <a:off x="457200" y="277826"/>
            <a:ext cx="8229600" cy="1139825"/>
          </a:xfrm>
          <a:prstGeom prst="rect">
            <a:avLst/>
          </a:prstGeom>
          <a:noFill/>
          <a:ln>
            <a:noFill/>
          </a:ln>
          <a:effectLst/>
        </p:spPr>
        <p:txBody>
          <a:bodyPr vert="horz" wrap="square" lIns="91334" tIns="45667" rIns="91334" bIns="45667" numCol="1" anchor="ctr" anchorCtr="1" compatLnSpc="1">
            <a:prstTxWarp prst="textNoShape">
              <a:avLst/>
            </a:prstTxWarp>
          </a:bodyPr>
          <a:lstStyle/>
          <a:p>
            <a:pPr lvl="0"/>
            <a:r>
              <a:rPr lang="en-US" dirty="0"/>
              <a:t>Click to edit Master title style</a:t>
            </a:r>
          </a:p>
        </p:txBody>
      </p:sp>
      <p:sp>
        <p:nvSpPr>
          <p:cNvPr id="357416" name="Rectangle 1064"/>
          <p:cNvSpPr>
            <a:spLocks noGrp="1" noChangeArrowheads="1"/>
          </p:cNvSpPr>
          <p:nvPr>
            <p:ph type="dt" sz="half" idx="2"/>
          </p:nvPr>
        </p:nvSpPr>
        <p:spPr bwMode="auto">
          <a:xfrm>
            <a:off x="457201"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lgn="l">
              <a:defRPr/>
            </a:pPr>
            <a:endParaRPr lang="en-US" dirty="0">
              <a:solidFill>
                <a:srgbClr val="FFFFFF"/>
              </a:solidFill>
            </a:endParaRPr>
          </a:p>
        </p:txBody>
      </p:sp>
      <p:sp>
        <p:nvSpPr>
          <p:cNvPr id="357417" name="Rectangle 106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ctr">
              <a:defRPr sz="10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US" dirty="0">
              <a:solidFill>
                <a:srgbClr val="FFFFFF"/>
              </a:solidFill>
            </a:endParaRPr>
          </a:p>
        </p:txBody>
      </p:sp>
      <p:sp>
        <p:nvSpPr>
          <p:cNvPr id="357418" name="Rectangle 1066"/>
          <p:cNvSpPr>
            <a:spLocks noGrp="1" noChangeArrowheads="1"/>
          </p:cNvSpPr>
          <p:nvPr>
            <p:ph type="sldNum" sz="quarter" idx="4"/>
          </p:nvPr>
        </p:nvSpPr>
        <p:spPr bwMode="auto">
          <a:xfrm>
            <a:off x="6553200" y="6243638"/>
            <a:ext cx="2133600" cy="457200"/>
          </a:xfrm>
          <a:prstGeom prst="rect">
            <a:avLst/>
          </a:prstGeom>
          <a:noFill/>
          <a:ln>
            <a:noFill/>
          </a:ln>
          <a:effectLst/>
        </p:spPr>
        <p:txBody>
          <a:bodyPr vert="horz" wrap="square" lIns="91334" tIns="45667" rIns="91334" bIns="45667" numCol="1" anchor="t" anchorCtr="0" compatLnSpc="1">
            <a:prstTxWarp prst="textNoShape">
              <a:avLst/>
            </a:prstTxWarp>
          </a:bodyPr>
          <a:lstStyle>
            <a:lvl1pPr algn="r">
              <a:defRPr sz="1000">
                <a:effectLst>
                  <a:outerShdw blurRad="38100" dist="38100" dir="2700000" algn="tl">
                    <a:srgbClr val="000000"/>
                  </a:outerShdw>
                </a:effectLst>
                <a:latin typeface="Verdana" charset="0"/>
              </a:defRPr>
            </a:lvl1pPr>
          </a:lstStyle>
          <a:p>
            <a:fld id="{F561CE53-538F-DE4F-8A0D-D1B39903FF46}" type="slidenum">
              <a:rPr lang="en-US">
                <a:solidFill>
                  <a:srgbClr val="FFFFFF"/>
                </a:solidFill>
              </a:rPr>
              <a:pPr/>
              <a:t>‹#›</a:t>
            </a:fld>
            <a:endParaRPr lang="en-US">
              <a:solidFill>
                <a:srgbClr val="FFFFFF"/>
              </a:solidFill>
            </a:endParaRPr>
          </a:p>
        </p:txBody>
      </p:sp>
      <p:sp>
        <p:nvSpPr>
          <p:cNvPr id="357419" name="Rectangle 1067"/>
          <p:cNvSpPr>
            <a:spLocks noGrp="1" noChangeArrowheads="1"/>
          </p:cNvSpPr>
          <p:nvPr>
            <p:ph type="body" idx="1"/>
          </p:nvPr>
        </p:nvSpPr>
        <p:spPr bwMode="auto">
          <a:xfrm>
            <a:off x="457200" y="1600216"/>
            <a:ext cx="8229600" cy="4530725"/>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33847"/>
      </p:ext>
    </p:extLst>
  </p:cSld>
  <p:clrMap bg1="dk2" tx1="lt1" bg2="dk1" tx2="lt2" accent1="accent1" accent2="accent2" accent3="accent3" accent4="accent4" accent5="accent5" accent6="accent6" hlink="hlink" folHlink="folHlink"/>
  <p:sldLayoutIdLst>
    <p:sldLayoutId id="2147487672" r:id="rId1"/>
    <p:sldLayoutId id="2147487673" r:id="rId2"/>
    <p:sldLayoutId id="2147487674" r:id="rId3"/>
    <p:sldLayoutId id="2147487675" r:id="rId4"/>
    <p:sldLayoutId id="2147487676" r:id="rId5"/>
    <p:sldLayoutId id="2147487677" r:id="rId6"/>
    <p:sldLayoutId id="2147487678" r:id="rId7"/>
    <p:sldLayoutId id="2147487679" r:id="rId8"/>
    <p:sldLayoutId id="2147487680" r:id="rId9"/>
    <p:sldLayoutId id="2147487681" r:id="rId10"/>
    <p:sldLayoutId id="214748768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1026"/>
          <p:cNvGrpSpPr>
            <a:grpSpLocks/>
          </p:cNvGrpSpPr>
          <p:nvPr/>
        </p:nvGrpSpPr>
        <p:grpSpPr bwMode="auto">
          <a:xfrm>
            <a:off x="17" y="0"/>
            <a:ext cx="7242175" cy="1981200"/>
            <a:chOff x="0" y="0"/>
            <a:chExt cx="4562" cy="1248"/>
          </a:xfrm>
        </p:grpSpPr>
        <p:sp>
          <p:nvSpPr>
            <p:cNvPr id="365571" name="Freeform 1027"/>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lgn="l">
                <a:defRPr/>
              </a:pPr>
              <a:endParaRPr lang="en-US" sz="2000" b="1" i="0" dirty="0">
                <a:solidFill>
                  <a:srgbClr val="FFFFFF"/>
                </a:solidFill>
                <a:latin typeface="Arial" panose="020B0604020202020204" pitchFamily="34" charset="0"/>
                <a:cs typeface="Arial" panose="020B0604020202020204" pitchFamily="34" charset="0"/>
              </a:endParaRPr>
            </a:p>
          </p:txBody>
        </p:sp>
        <p:sp>
          <p:nvSpPr>
            <p:cNvPr id="63497"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en-US" sz="2000" b="1" i="0" dirty="0">
                <a:solidFill>
                  <a:srgbClr val="FFFFFF"/>
                </a:solidFill>
                <a:latin typeface="Arial" panose="020B0604020202020204" pitchFamily="34" charset="0"/>
                <a:ea typeface="ＭＳ Ｐゴシック" charset="-128"/>
                <a:cs typeface="ＭＳ Ｐゴシック" charset="-128"/>
              </a:endParaRPr>
            </a:p>
          </p:txBody>
        </p:sp>
      </p:grpSp>
      <p:sp>
        <p:nvSpPr>
          <p:cNvPr id="365573" name="Rectangle 1029"/>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365574" name="Rectangle 1030"/>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5575" name="Rectangle 1031"/>
          <p:cNvSpPr>
            <a:spLocks noGrp="1" noChangeArrowheads="1"/>
          </p:cNvSpPr>
          <p:nvPr>
            <p:ph type="dt" sz="half" idx="2"/>
          </p:nvPr>
        </p:nvSpPr>
        <p:spPr bwMode="auto">
          <a:xfrm>
            <a:off x="457201"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defRPr sz="12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lgn="l">
              <a:defRPr/>
            </a:pPr>
            <a:endParaRPr lang="en-US" dirty="0">
              <a:solidFill>
                <a:srgbClr val="FFFFFF"/>
              </a:solidFill>
            </a:endParaRPr>
          </a:p>
        </p:txBody>
      </p:sp>
      <p:sp>
        <p:nvSpPr>
          <p:cNvPr id="365576" name="Rectangle 1032"/>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ctr">
              <a:defRPr sz="1200" b="1" i="0">
                <a:effectLst>
                  <a:outerShdw blurRad="38100" dist="38100" dir="2700000" algn="tl">
                    <a:srgbClr val="000000"/>
                  </a:outerShdw>
                </a:effectLst>
                <a:latin typeface="+mn-lt"/>
                <a:ea typeface="ＭＳ Ｐゴシック" charset="0"/>
                <a:cs typeface="Arial" panose="020B0604020202020204" pitchFamily="34" charset="0"/>
              </a:defRPr>
            </a:lvl1pPr>
          </a:lstStyle>
          <a:p>
            <a:pPr>
              <a:defRPr/>
            </a:pPr>
            <a:endParaRPr lang="en-US" dirty="0">
              <a:solidFill>
                <a:srgbClr val="FFFFFF"/>
              </a:solidFill>
            </a:endParaRPr>
          </a:p>
        </p:txBody>
      </p:sp>
      <p:sp>
        <p:nvSpPr>
          <p:cNvPr id="365577" name="Rectangle 1033"/>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fld id="{095FCA46-CB60-9E4F-932D-199C7AA2B0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06741786"/>
      </p:ext>
    </p:extLst>
  </p:cSld>
  <p:clrMap bg1="dk2" tx1="lt1" bg2="dk1" tx2="lt2" accent1="accent1" accent2="accent2" accent3="accent3" accent4="accent4" accent5="accent5" accent6="accent6" hlink="hlink" folHlink="folHlink"/>
  <p:sldLayoutIdLst>
    <p:sldLayoutId id="2147487684" r:id="rId1"/>
    <p:sldLayoutId id="2147487685" r:id="rId2"/>
    <p:sldLayoutId id="2147487686" r:id="rId3"/>
    <p:sldLayoutId id="2147487687" r:id="rId4"/>
    <p:sldLayoutId id="2147487688" r:id="rId5"/>
    <p:sldLayoutId id="2147487689" r:id="rId6"/>
    <p:sldLayoutId id="2147487690" r:id="rId7"/>
    <p:sldLayoutId id="2147487691" r:id="rId8"/>
    <p:sldLayoutId id="2147487692" r:id="rId9"/>
    <p:sldLayoutId id="2147487693" r:id="rId10"/>
    <p:sldLayoutId id="21474876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512" indent="-342512"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128"/>
        </a:defRPr>
      </a:lvl1pPr>
      <a:lvl2pPr marL="742108" indent="-28542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1708" indent="-228341"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5075" indent="-228341"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1759"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68447"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5126"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1814" indent="-228341"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l"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eaLnBrk="0" hangingPunct="0">
              <a:defRPr sz="1400">
                <a:latin typeface="Tahoma" pitchFamily="-112" charset="-52"/>
                <a:ea typeface="+mn-ea"/>
                <a:cs typeface="+mn-cs"/>
              </a:defRPr>
            </a:lvl1pPr>
          </a:lstStyle>
          <a:p>
            <a:pPr>
              <a:defRPr/>
            </a:pPr>
            <a:endParaRPr lang="en-US">
              <a:solidFill>
                <a:srgbClr val="FFFFFF"/>
              </a:solidFill>
              <a:ea typeface="ＭＳ Ｐゴシック"/>
              <a:cs typeface="ＭＳ Ｐゴシック"/>
            </a:endParaRPr>
          </a:p>
        </p:txBody>
      </p:sp>
      <p:sp>
        <p:nvSpPr>
          <p:cNvPr id="152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334" tIns="45667" rIns="91334" bIns="45667" numCol="1" anchor="t" anchorCtr="0" compatLnSpc="1">
            <a:prstTxWarp prst="textNoShape">
              <a:avLst/>
            </a:prstTxWarp>
          </a:bodyPr>
          <a:lstStyle>
            <a:lvl1pPr algn="r" eaLnBrk="0" hangingPunct="0">
              <a:defRPr sz="1400">
                <a:latin typeface="Tahoma" charset="0"/>
              </a:defRPr>
            </a:lvl1pPr>
          </a:lstStyle>
          <a:p>
            <a:pPr>
              <a:defRPr/>
            </a:pPr>
            <a:fld id="{A496E2E1-0DE6-A047-8873-2D3E68C203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0299422"/>
      </p:ext>
    </p:extLst>
  </p:cSld>
  <p:clrMap bg1="dk2" tx1="lt1" bg2="dk1" tx2="lt2" accent1="accent1" accent2="accent2" accent3="accent3" accent4="accent4" accent5="accent5" accent6="accent6" hlink="hlink" folHlink="folHlink"/>
  <p:sldLayoutIdLst>
    <p:sldLayoutId id="2147487708" r:id="rId1"/>
    <p:sldLayoutId id="2147487709" r:id="rId2"/>
    <p:sldLayoutId id="2147487710" r:id="rId3"/>
    <p:sldLayoutId id="2147487711" r:id="rId4"/>
    <p:sldLayoutId id="2147487712" r:id="rId5"/>
    <p:sldLayoutId id="2147487713" r:id="rId6"/>
    <p:sldLayoutId id="2147487714" r:id="rId7"/>
    <p:sldLayoutId id="2147487715" r:id="rId8"/>
    <p:sldLayoutId id="2147487716" r:id="rId9"/>
    <p:sldLayoutId id="2147487717" r:id="rId10"/>
    <p:sldLayoutId id="2147487718"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2pPr>
      <a:lvl3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3pPr>
      <a:lvl4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4pPr>
      <a:lvl5pPr algn="r" rtl="0" eaLnBrk="0" fontAlgn="base" hangingPunct="0">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5pPr>
      <a:lvl6pPr marL="456686"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6pPr>
      <a:lvl7pPr marL="913370"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7pPr>
      <a:lvl8pPr marL="1370051"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8pPr>
      <a:lvl9pPr marL="1826739" algn="r" rtl="0" fontAlgn="base">
        <a:spcBef>
          <a:spcPct val="0"/>
        </a:spcBef>
        <a:spcAft>
          <a:spcPct val="0"/>
        </a:spcAft>
        <a:defRPr sz="4400" i="1">
          <a:solidFill>
            <a:schemeClr val="tx2"/>
          </a:solidFill>
          <a:latin typeface="Tahoma" pitchFamily="-110" charset="-52"/>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108" indent="-285428"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1708" indent="-228341"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598393"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5075" indent="-228341"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1759" indent="-228341" algn="l" rtl="0" fontAlgn="base">
        <a:spcBef>
          <a:spcPct val="20000"/>
        </a:spcBef>
        <a:spcAft>
          <a:spcPct val="0"/>
        </a:spcAft>
        <a:buFont typeface="Monotype Sorts" pitchFamily="-110" charset="2"/>
        <a:buChar char="F"/>
        <a:defRPr sz="2000">
          <a:solidFill>
            <a:schemeClr val="tx1"/>
          </a:solidFill>
          <a:latin typeface="+mn-lt"/>
          <a:ea typeface="+mn-ea"/>
        </a:defRPr>
      </a:lvl6pPr>
      <a:lvl7pPr marL="2968447" indent="-228341" algn="l" rtl="0" fontAlgn="base">
        <a:spcBef>
          <a:spcPct val="20000"/>
        </a:spcBef>
        <a:spcAft>
          <a:spcPct val="0"/>
        </a:spcAft>
        <a:buFont typeface="Monotype Sorts" pitchFamily="-110" charset="2"/>
        <a:buChar char="F"/>
        <a:defRPr sz="2000">
          <a:solidFill>
            <a:schemeClr val="tx1"/>
          </a:solidFill>
          <a:latin typeface="+mn-lt"/>
          <a:ea typeface="+mn-ea"/>
        </a:defRPr>
      </a:lvl7pPr>
      <a:lvl8pPr marL="3425126" indent="-228341" algn="l" rtl="0" fontAlgn="base">
        <a:spcBef>
          <a:spcPct val="20000"/>
        </a:spcBef>
        <a:spcAft>
          <a:spcPct val="0"/>
        </a:spcAft>
        <a:buFont typeface="Monotype Sorts" pitchFamily="-110" charset="2"/>
        <a:buChar char="F"/>
        <a:defRPr sz="2000">
          <a:solidFill>
            <a:schemeClr val="tx1"/>
          </a:solidFill>
          <a:latin typeface="+mn-lt"/>
          <a:ea typeface="+mn-ea"/>
        </a:defRPr>
      </a:lvl8pPr>
      <a:lvl9pPr marL="3881814" indent="-228341" algn="l" rtl="0" fontAlgn="base">
        <a:spcBef>
          <a:spcPct val="20000"/>
        </a:spcBef>
        <a:spcAft>
          <a:spcPct val="0"/>
        </a:spcAft>
        <a:buFont typeface="Monotype Sorts" pitchFamily="-110" charset="2"/>
        <a:buChar char="F"/>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496888" y="1308104"/>
            <a:ext cx="10429876" cy="5908675"/>
            <a:chOff x="-313" y="824"/>
            <a:chExt cx="6570" cy="3722"/>
          </a:xfrm>
        </p:grpSpPr>
        <p:sp>
          <p:nvSpPr>
            <p:cNvPr id="62467"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68"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69"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0"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1"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2"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3"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4"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5"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6"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7"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8"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79"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0"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1"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2"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3"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4"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5"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6"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7"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8"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89"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0"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1"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2"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3"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4"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5"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6"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7"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8"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defRPr/>
              </a:pPr>
              <a:endParaRPr lang="en-US" sz="1800" b="1" i="0" dirty="0">
                <a:solidFill>
                  <a:srgbClr val="FFFFFF"/>
                </a:solidFill>
                <a:effectLst>
                  <a:outerShdw blurRad="38100" dist="38100" dir="2700000" algn="tl">
                    <a:srgbClr val="000000"/>
                  </a:outerShdw>
                </a:effectLst>
                <a:latin typeface="Arial" panose="020B0604020202020204" pitchFamily="34" charset="0"/>
              </a:endParaRPr>
            </a:p>
          </p:txBody>
        </p:sp>
        <p:sp>
          <p:nvSpPr>
            <p:cNvPr id="62499"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0"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1"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2"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3"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4"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5"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6"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7"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8"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09"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0"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1"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2"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3"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4"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5"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6"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7"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8"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19"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0"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1"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2"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3"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4"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5"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6"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7"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8"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29"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0"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1"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2"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3"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4"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5"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6"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7"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8"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39"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0"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1"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2"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3"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4"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5"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6"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7"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8"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49"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0"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1"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2"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3"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4"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5"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6"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7"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8"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59"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0"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1"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2"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3"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4"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5"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6"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7"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8"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69"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0"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1"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2"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3"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4"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5"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6"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7"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8"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79"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0"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1"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2"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3"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4"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5"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6"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7"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8"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89"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0"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1"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2"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3"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4"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5"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6"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7"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8"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599"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0"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1"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2"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3"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4"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5"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6"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7"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8"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09"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0"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1"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2"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3"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4"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5"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6"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7"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8"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19"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0"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1"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2"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3"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4"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5"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6"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7"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8"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29"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0"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1"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2"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3"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4"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5"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6"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7"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8"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39"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0"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1"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2"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3"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4"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5"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6"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7"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8"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49"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0"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1"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2"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3"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4"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5"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6"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7"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8"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59"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0"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1"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2"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3"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4"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5"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6"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7"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8"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69"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0"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1"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2"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3"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4"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5"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6"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7"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8"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79"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0"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sp>
          <p:nvSpPr>
            <p:cNvPr id="62681"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defRPr/>
              </a:pPr>
              <a:endParaRPr lang="en-US">
                <a:solidFill>
                  <a:srgbClr val="FFFFFF"/>
                </a:solidFill>
                <a:latin typeface="Times New Roman" pitchFamily="-112" charset="0"/>
              </a:endParaRPr>
            </a:p>
          </p:txBody>
        </p:sp>
      </p:grpSp>
      <p:sp>
        <p:nvSpPr>
          <p:cNvPr id="62682"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6E18C2EC-48A2-DE49-B352-4FFFB098B6A3}" type="slidenum">
              <a:rPr lang="en-US" smtClean="0">
                <a:solidFill>
                  <a:srgbClr val="FFFFFF"/>
                </a:solidFill>
              </a:rPr>
              <a:pPr>
                <a:defRPr/>
              </a:pPr>
              <a:t>‹#›</a:t>
            </a:fld>
            <a:endParaRPr lang="en-US" dirty="0">
              <a:solidFill>
                <a:srgbClr val="FFFFFF"/>
              </a:solidFill>
            </a:endParaRPr>
          </a:p>
        </p:txBody>
      </p:sp>
      <p:sp>
        <p:nvSpPr>
          <p:cNvPr id="62683" name="Rectangle 219"/>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62684"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62685"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2686"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642511275"/>
      </p:ext>
    </p:extLst>
  </p:cSld>
  <p:clrMap bg1="dk2" tx1="lt1" bg2="dk1" tx2="lt2" accent1="accent1" accent2="accent2" accent3="accent3" accent4="accent4" accent5="accent5" accent6="accent6" hlink="hlink" folHlink="folHlink"/>
  <p:sldLayoutIdLst>
    <p:sldLayoutId id="2147487720" r:id="rId1"/>
    <p:sldLayoutId id="2147487721" r:id="rId2"/>
    <p:sldLayoutId id="2147487722" r:id="rId3"/>
    <p:sldLayoutId id="2147487723" r:id="rId4"/>
    <p:sldLayoutId id="2147487724" r:id="rId5"/>
    <p:sldLayoutId id="2147487725" r:id="rId6"/>
    <p:sldLayoutId id="2147487726" r:id="rId7"/>
    <p:sldLayoutId id="2147487727" r:id="rId8"/>
    <p:sldLayoutId id="2147487728" r:id="rId9"/>
    <p:sldLayoutId id="2147487729" r:id="rId10"/>
    <p:sldLayoutId id="214748773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folHlink"/>
        </a:buClr>
        <a:buSzPct val="5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2pPr>
      <a:lvl3pPr marL="1141708" indent="-228341" algn="l" rtl="0" eaLnBrk="0" fontAlgn="base" hangingPunct="0">
        <a:spcBef>
          <a:spcPct val="20000"/>
        </a:spcBef>
        <a:spcAft>
          <a:spcPct val="0"/>
        </a:spcAft>
        <a:buClr>
          <a:schemeClr val="hlink"/>
        </a:buClr>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3pPr>
      <a:lvl4pPr marL="1598393" indent="-228341" algn="l" rtl="0" eaLnBrk="0" fontAlgn="base" hangingPunct="0">
        <a:spcBef>
          <a:spcPct val="20000"/>
        </a:spcBef>
        <a:spcAft>
          <a:spcPct val="0"/>
        </a:spcAft>
        <a:buClr>
          <a:schemeClr val="folHlink"/>
        </a:buClr>
        <a:buSzPct val="5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4pPr>
      <a:lvl5pPr marL="2055075" indent="-228341" algn="l" rtl="0" eaLnBrk="0" fontAlgn="base" hangingPunct="0">
        <a:spcBef>
          <a:spcPct val="20000"/>
        </a:spcBef>
        <a:spcAft>
          <a:spcPct val="0"/>
        </a:spcAft>
        <a:buClr>
          <a:schemeClr val="hlink"/>
        </a:buClr>
        <a:buFont typeface="Wingdings" charset="0"/>
        <a:buBlip>
          <a:blip r:embed="rId13"/>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defRPr>
      </a:lvl5pPr>
      <a:lvl6pPr marL="2511759"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hlink"/>
        </a:buClr>
        <a:buFont typeface="Wingdings" pitchFamily="-110" charset="2"/>
        <a:buBlip>
          <a:blip r:embed="rId13"/>
        </a:buBlip>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41463586-26F2-604D-A40D-8471C93EA0B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7781" r:id="rId1"/>
    <p:sldLayoutId id="2147487782" r:id="rId2"/>
    <p:sldLayoutId id="2147487783" r:id="rId3"/>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6686" algn="ctr" rtl="0" eaLnBrk="0" fontAlgn="base" hangingPunct="0">
        <a:spcBef>
          <a:spcPct val="0"/>
        </a:spcBef>
        <a:spcAft>
          <a:spcPct val="0"/>
        </a:spcAft>
        <a:defRPr sz="4400">
          <a:solidFill>
            <a:schemeClr val="tx2"/>
          </a:solidFill>
          <a:latin typeface="Times New Roman" pitchFamily="-112" charset="0"/>
        </a:defRPr>
      </a:lvl6pPr>
      <a:lvl7pPr marL="913370" algn="ctr" rtl="0" eaLnBrk="0" fontAlgn="base" hangingPunct="0">
        <a:spcBef>
          <a:spcPct val="0"/>
        </a:spcBef>
        <a:spcAft>
          <a:spcPct val="0"/>
        </a:spcAft>
        <a:defRPr sz="4400">
          <a:solidFill>
            <a:schemeClr val="tx2"/>
          </a:solidFill>
          <a:latin typeface="Times New Roman" pitchFamily="-112" charset="0"/>
        </a:defRPr>
      </a:lvl7pPr>
      <a:lvl8pPr marL="1370051" algn="ctr" rtl="0" eaLnBrk="0" fontAlgn="base" hangingPunct="0">
        <a:spcBef>
          <a:spcPct val="0"/>
        </a:spcBef>
        <a:spcAft>
          <a:spcPct val="0"/>
        </a:spcAft>
        <a:defRPr sz="4400">
          <a:solidFill>
            <a:schemeClr val="tx2"/>
          </a:solidFill>
          <a:latin typeface="Times New Roman" pitchFamily="-112" charset="0"/>
        </a:defRPr>
      </a:lvl8pPr>
      <a:lvl9pPr marL="1826739" algn="ctr" rtl="0" eaLnBrk="0" fontAlgn="base" hangingPunct="0">
        <a:spcBef>
          <a:spcPct val="0"/>
        </a:spcBef>
        <a:spcAft>
          <a:spcPct val="0"/>
        </a:spcAft>
        <a:defRPr sz="4400">
          <a:solidFill>
            <a:schemeClr val="tx2"/>
          </a:solidFill>
          <a:latin typeface="Times New Roman" pitchFamily="-112" charset="0"/>
        </a:defRPr>
      </a:lvl9pPr>
    </p:titleStyle>
    <p:bodyStyle>
      <a:lvl1pPr marL="342512" indent="-342512"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108" indent="-285428"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1708" indent="-228341"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598393" indent="-228341"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5075" indent="-228341"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1759"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8447"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5126"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1814" indent="-228341"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BD29876C-6039-3649-AE98-3B11D1FD7494}" type="slidenum">
              <a:rPr lang="en-US"/>
              <a:pPr>
                <a:defRPr/>
              </a:pPr>
              <a:t>‹#›</a:t>
            </a:fld>
            <a:endParaRPr lang="en-US"/>
          </a:p>
        </p:txBody>
      </p:sp>
      <p:pic>
        <p:nvPicPr>
          <p:cNvPr id="196614"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5"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078966"/>
      </p:ext>
    </p:extLst>
  </p:cSld>
  <p:clrMap bg1="lt1" tx1="dk1" bg2="lt2" tx2="dk2" accent1="accent1" accent2="accent2" accent3="accent3" accent4="accent4" accent5="accent5" accent6="accent6" hlink="hlink" folHlink="folHlink"/>
  <p:sldLayoutIdLst>
    <p:sldLayoutId id="2147487797" r:id="rId1"/>
    <p:sldLayoutId id="2147487798" r:id="rId2"/>
    <p:sldLayoutId id="2147487799" r:id="rId3"/>
    <p:sldLayoutId id="2147487800" r:id="rId4"/>
    <p:sldLayoutId id="2147487801" r:id="rId5"/>
    <p:sldLayoutId id="2147487802" r:id="rId6"/>
    <p:sldLayoutId id="2147487803" r:id="rId7"/>
    <p:sldLayoutId id="2147487804" r:id="rId8"/>
    <p:sldLayoutId id="2147487805" r:id="rId9"/>
    <p:sldLayoutId id="2147487806" r:id="rId10"/>
    <p:sldLayoutId id="214748780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1567782"/>
      </p:ext>
    </p:extLst>
  </p:cSld>
  <p:clrMap bg1="dk2" tx1="lt1" bg2="dk1" tx2="lt2" accent1="accent1" accent2="accent2" accent3="accent3" accent4="accent4" accent5="accent5" accent6="accent6" hlink="hlink" folHlink="folHlink"/>
  <p:sldLayoutIdLst>
    <p:sldLayoutId id="2147487905" r:id="rId1"/>
    <p:sldLayoutId id="2147487906" r:id="rId2"/>
    <p:sldLayoutId id="2147487907" r:id="rId3"/>
    <p:sldLayoutId id="2147487908" r:id="rId4"/>
    <p:sldLayoutId id="2147487909" r:id="rId5"/>
    <p:sldLayoutId id="2147487910" r:id="rId6"/>
    <p:sldLayoutId id="2147487911" r:id="rId7"/>
    <p:sldLayoutId id="2147487912" r:id="rId8"/>
    <p:sldLayoutId id="2147487913" r:id="rId9"/>
    <p:sldLayoutId id="2147487914" r:id="rId10"/>
    <p:sldLayoutId id="2147487915"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5944934"/>
      </p:ext>
    </p:extLst>
  </p:cSld>
  <p:clrMap bg1="dk2" tx1="lt1" bg2="dk1" tx2="lt2" accent1="accent1" accent2="accent2" accent3="accent3" accent4="accent4" accent5="accent5" accent6="accent6" hlink="hlink" folHlink="folHlink"/>
  <p:sldLayoutIdLst>
    <p:sldLayoutId id="2147487917" r:id="rId1"/>
    <p:sldLayoutId id="2147487918" r:id="rId2"/>
    <p:sldLayoutId id="2147487919" r:id="rId3"/>
    <p:sldLayoutId id="2147487920" r:id="rId4"/>
    <p:sldLayoutId id="2147487921" r:id="rId5"/>
    <p:sldLayoutId id="2147487922" r:id="rId6"/>
    <p:sldLayoutId id="2147487923" r:id="rId7"/>
    <p:sldLayoutId id="2147487924" r:id="rId8"/>
    <p:sldLayoutId id="2147487925" r:id="rId9"/>
    <p:sldLayoutId id="2147487926" r:id="rId10"/>
    <p:sldLayoutId id="2147487927"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713" indent="-342713"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543" indent="-285596"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3228" indent="-228477"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01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7130" indent="-228477"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4082" indent="-228477"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1" y="6245226"/>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389" tIns="45695" rIns="91389" bIns="45695"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l">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389" tIns="45695" rIns="91389" bIns="45695"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389" tIns="45695" rIns="91389" bIns="45695"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881809AF-DD62-7C41-97BB-AAEB47244C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7419791"/>
      </p:ext>
    </p:extLst>
  </p:cSld>
  <p:clrMap bg1="lt1" tx1="dk1" bg2="lt2" tx2="dk2" accent1="accent1" accent2="accent2" accent3="accent3" accent4="accent4" accent5="accent5" accent6="accent6" hlink="hlink" folHlink="folHlink"/>
  <p:sldLayoutIdLst>
    <p:sldLayoutId id="2147487942" r:id="rId1"/>
    <p:sldLayoutId id="2147487943" r:id="rId2"/>
    <p:sldLayoutId id="2147487944" r:id="rId3"/>
    <p:sldLayoutId id="2147487945" r:id="rId4"/>
    <p:sldLayoutId id="2147487946" r:id="rId5"/>
    <p:sldLayoutId id="2147487947" r:id="rId6"/>
    <p:sldLayoutId id="2147487948" r:id="rId7"/>
    <p:sldLayoutId id="2147487949" r:id="rId8"/>
    <p:sldLayoutId id="2147487950" r:id="rId9"/>
    <p:sldLayoutId id="2147487951" r:id="rId10"/>
    <p:sldLayoutId id="21474879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6952" algn="ctr" rtl="0" fontAlgn="base">
        <a:spcBef>
          <a:spcPct val="0"/>
        </a:spcBef>
        <a:spcAft>
          <a:spcPct val="0"/>
        </a:spcAft>
        <a:defRPr sz="4400">
          <a:solidFill>
            <a:schemeClr val="tx2"/>
          </a:solidFill>
          <a:latin typeface="Arial" charset="0"/>
          <a:ea typeface="ＭＳ Ｐゴシック" charset="0"/>
          <a:cs typeface="Arial" charset="0"/>
        </a:defRPr>
      </a:lvl6pPr>
      <a:lvl7pPr marL="913905" algn="ctr" rtl="0" fontAlgn="base">
        <a:spcBef>
          <a:spcPct val="0"/>
        </a:spcBef>
        <a:spcAft>
          <a:spcPct val="0"/>
        </a:spcAft>
        <a:defRPr sz="4400">
          <a:solidFill>
            <a:schemeClr val="tx2"/>
          </a:solidFill>
          <a:latin typeface="Arial" charset="0"/>
          <a:ea typeface="ＭＳ Ｐゴシック" charset="0"/>
          <a:cs typeface="Arial" charset="0"/>
        </a:defRPr>
      </a:lvl7pPr>
      <a:lvl8pPr marL="1370852" algn="ctr" rtl="0" fontAlgn="base">
        <a:spcBef>
          <a:spcPct val="0"/>
        </a:spcBef>
        <a:spcAft>
          <a:spcPct val="0"/>
        </a:spcAft>
        <a:defRPr sz="4400">
          <a:solidFill>
            <a:schemeClr val="tx2"/>
          </a:solidFill>
          <a:latin typeface="Arial" charset="0"/>
          <a:ea typeface="ＭＳ Ｐゴシック" charset="0"/>
          <a:cs typeface="Arial" charset="0"/>
        </a:defRPr>
      </a:lvl8pPr>
      <a:lvl9pPr marL="1827807"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3228" indent="-228477" algn="l" rtl="0" fontAlgn="base">
        <a:spcBef>
          <a:spcPct val="20000"/>
        </a:spcBef>
        <a:spcAft>
          <a:spcPct val="0"/>
        </a:spcAft>
        <a:buChar char="»"/>
        <a:defRPr sz="2000">
          <a:solidFill>
            <a:schemeClr val="tx1"/>
          </a:solidFill>
          <a:latin typeface="+mn-lt"/>
          <a:ea typeface="Arial" charset="0"/>
          <a:cs typeface="+mn-cs"/>
        </a:defRPr>
      </a:lvl6pPr>
      <a:lvl7pPr marL="2970182" indent="-228477" algn="l" rtl="0" fontAlgn="base">
        <a:spcBef>
          <a:spcPct val="20000"/>
        </a:spcBef>
        <a:spcAft>
          <a:spcPct val="0"/>
        </a:spcAft>
        <a:buChar char="»"/>
        <a:defRPr sz="2000">
          <a:solidFill>
            <a:schemeClr val="tx1"/>
          </a:solidFill>
          <a:latin typeface="+mn-lt"/>
          <a:ea typeface="Arial" charset="0"/>
          <a:cs typeface="+mn-cs"/>
        </a:defRPr>
      </a:lvl7pPr>
      <a:lvl8pPr marL="3427130" indent="-228477" algn="l" rtl="0" fontAlgn="base">
        <a:spcBef>
          <a:spcPct val="20000"/>
        </a:spcBef>
        <a:spcAft>
          <a:spcPct val="0"/>
        </a:spcAft>
        <a:buChar char="»"/>
        <a:defRPr sz="2000">
          <a:solidFill>
            <a:schemeClr val="tx1"/>
          </a:solidFill>
          <a:latin typeface="+mn-lt"/>
          <a:ea typeface="Arial" charset="0"/>
          <a:cs typeface="+mn-cs"/>
        </a:defRPr>
      </a:lvl8pPr>
      <a:lvl9pPr marL="3884082" indent="-22847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2626647"/>
      </p:ext>
    </p:extLst>
  </p:cSld>
  <p:clrMap bg1="lt1" tx1="dk1" bg2="lt2" tx2="dk2" accent1="accent1" accent2="accent2" accent3="accent3" accent4="accent4" accent5="accent5" accent6="accent6" hlink="hlink" folHlink="folHlink"/>
  <p:sldLayoutIdLst>
    <p:sldLayoutId id="2147487966" r:id="rId1"/>
    <p:sldLayoutId id="2147487967" r:id="rId2"/>
    <p:sldLayoutId id="2147487968" r:id="rId3"/>
    <p:sldLayoutId id="2147487969" r:id="rId4"/>
    <p:sldLayoutId id="2147487970" r:id="rId5"/>
    <p:sldLayoutId id="2147487971" r:id="rId6"/>
    <p:sldLayoutId id="2147487972" r:id="rId7"/>
    <p:sldLayoutId id="2147487973" r:id="rId8"/>
    <p:sldLayoutId id="2147487974" r:id="rId9"/>
    <p:sldLayoutId id="2147487975" r:id="rId10"/>
    <p:sldLayoutId id="2147487976"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0" y="2286000"/>
            <a:ext cx="9144000" cy="3581400"/>
            <a:chOff x="0" y="1968"/>
            <a:chExt cx="5760" cy="2256"/>
          </a:xfrm>
        </p:grpSpPr>
        <p:sp>
          <p:nvSpPr>
            <p:cNvPr id="8704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5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6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7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8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09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0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1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sp>
          <p:nvSpPr>
            <p:cNvPr id="8711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ea typeface="Osaka" charset="0"/>
                <a:cs typeface="Osaka" charset="0"/>
              </a:endParaRPr>
            </a:p>
          </p:txBody>
        </p:sp>
      </p:grpSp>
      <p:sp>
        <p:nvSpPr>
          <p:cNvPr id="87043" name="Rectangle 66"/>
          <p:cNvSpPr>
            <a:spLocks noGrp="1" noChangeArrowheads="1"/>
          </p:cNvSpPr>
          <p:nvPr>
            <p:ph type="title"/>
          </p:nvPr>
        </p:nvSpPr>
        <p:spPr bwMode="auto">
          <a:xfrm>
            <a:off x="571500" y="685800"/>
            <a:ext cx="8001000" cy="9144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US" altLang="ja-JP"/>
              <a:t>Click to edit Master title style</a:t>
            </a:r>
          </a:p>
        </p:txBody>
      </p:sp>
      <p:sp>
        <p:nvSpPr>
          <p:cNvPr id="87044" name="Rectangle 67"/>
          <p:cNvSpPr>
            <a:spLocks noGrp="1" noChangeArrowheads="1"/>
          </p:cNvSpPr>
          <p:nvPr>
            <p:ph type="body" idx="1"/>
          </p:nvPr>
        </p:nvSpPr>
        <p:spPr bwMode="auto">
          <a:xfrm>
            <a:off x="571500" y="1981200"/>
            <a:ext cx="8001000" cy="3810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kumimoji="1" sz="1400">
                <a:latin typeface="Helvetica" pitchFamily="-112" charset="0"/>
                <a:ea typeface="+mn-ea"/>
                <a:cs typeface="+mn-cs"/>
              </a:defRPr>
            </a:lvl1pPr>
          </a:lstStyle>
          <a:p>
            <a:pPr>
              <a:defRPr/>
            </a:pPr>
            <a:endParaRPr lang="en-US" altLang="ja-JP"/>
          </a:p>
        </p:txBody>
      </p:sp>
      <p:sp>
        <p:nvSpPr>
          <p:cNvPr id="134213" name="Rectangle 69"/>
          <p:cNvSpPr>
            <a:spLocks noGrp="1" noChangeArrowheads="1"/>
          </p:cNvSpPr>
          <p:nvPr>
            <p:ph type="ftr" sz="quarter" idx="3"/>
          </p:nvPr>
        </p:nvSpPr>
        <p:spPr bwMode="auto">
          <a:xfrm>
            <a:off x="2057417" y="6248400"/>
            <a:ext cx="5237163"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latin typeface="Helvetica" pitchFamily="-112" charset="0"/>
                <a:ea typeface="+mn-ea"/>
                <a:cs typeface="+mn-cs"/>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defRPr kumimoji="1" sz="1400">
                <a:latin typeface="Helvetica" charset="0"/>
                <a:ea typeface="Osaka" charset="0"/>
                <a:cs typeface="Osaka" charset="0"/>
              </a:defRPr>
            </a:lvl1pPr>
          </a:lstStyle>
          <a:p>
            <a:pPr>
              <a:defRPr/>
            </a:pPr>
            <a:fld id="{550A4424-B167-A84A-94C4-FC7CBDB2D58B}" type="slidenum">
              <a:rPr lang="en-US" altLang="ja-JP"/>
              <a:pPr>
                <a:defRPr/>
              </a:pPr>
              <a:t>‹#›</a:t>
            </a:fld>
            <a:endParaRPr lang="en-US" altLang="ja-JP"/>
          </a:p>
        </p:txBody>
      </p:sp>
      <p:pic>
        <p:nvPicPr>
          <p:cNvPr id="87048"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632"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6686"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33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0051"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6739"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511" indent="-352030"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130" indent="-350444"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0051" indent="-317141"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2588" indent="-30128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5263" indent="-294938"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194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58630"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5311"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1995" indent="-294938"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24798172"/>
      </p:ext>
    </p:extLst>
  </p:cSld>
  <p:clrMap bg1="lt1" tx1="dk1" bg2="lt2" tx2="dk2" accent1="accent1" accent2="accent2" accent3="accent3" accent4="accent4" accent5="accent5" accent6="accent6" hlink="hlink" folHlink="folHlink"/>
  <p:sldLayoutIdLst>
    <p:sldLayoutId id="2147487978" r:id="rId1"/>
    <p:sldLayoutId id="2147487979" r:id="rId2"/>
    <p:sldLayoutId id="2147487980" r:id="rId3"/>
    <p:sldLayoutId id="2147487981" r:id="rId4"/>
    <p:sldLayoutId id="2147487982" r:id="rId5"/>
    <p:sldLayoutId id="2147487983" r:id="rId6"/>
    <p:sldLayoutId id="2147487984" r:id="rId7"/>
    <p:sldLayoutId id="2147487985" r:id="rId8"/>
    <p:sldLayoutId id="2147487986" r:id="rId9"/>
    <p:sldLayoutId id="2147487987" r:id="rId10"/>
    <p:sldLayoutId id="2147487988"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543" indent="-28559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374" indent="-22847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329"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278" indent="-22847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497583004"/>
      </p:ext>
    </p:extLst>
  </p:cSld>
  <p:clrMap bg1="lt1" tx1="dk1" bg2="lt2" tx2="dk2" accent1="accent1" accent2="accent2" accent3="accent3" accent4="accent4" accent5="accent5" accent6="accent6" hlink="hlink" folHlink="folHlink"/>
  <p:sldLayoutIdLst>
    <p:sldLayoutId id="2147488087" r:id="rId1"/>
    <p:sldLayoutId id="2147488088" r:id="rId2"/>
    <p:sldLayoutId id="2147488089" r:id="rId3"/>
    <p:sldLayoutId id="2147488090" r:id="rId4"/>
    <p:sldLayoutId id="2147488091" r:id="rId5"/>
    <p:sldLayoutId id="2147488092" r:id="rId6"/>
    <p:sldLayoutId id="2147488093" r:id="rId7"/>
    <p:sldLayoutId id="2147488094" r:id="rId8"/>
    <p:sldLayoutId id="2147488095" r:id="rId9"/>
    <p:sldLayoutId id="2147488096" r:id="rId10"/>
    <p:sldLayoutId id="2147488097" r:id="rId11"/>
    <p:sldLayoutId id="2147488098" r:id="rId12"/>
    <p:sldLayoutId id="214748809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2/20/24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1407690172"/>
      </p:ext>
    </p:extLst>
  </p:cSld>
  <p:clrMap bg1="lt1" tx1="dk1" bg2="lt2" tx2="dk2" accent1="accent1" accent2="accent2" accent3="accent3" accent4="accent4" accent5="accent5" accent6="accent6" hlink="hlink" folHlink="folHlink"/>
  <p:sldLayoutIdLst>
    <p:sldLayoutId id="2147488174" r:id="rId1"/>
    <p:sldLayoutId id="2147488175" r:id="rId2"/>
    <p:sldLayoutId id="2147488176" r:id="rId3"/>
    <p:sldLayoutId id="2147488177" r:id="rId4"/>
    <p:sldLayoutId id="2147488178" r:id="rId5"/>
    <p:sldLayoutId id="2147488179" r:id="rId6"/>
    <p:sldLayoutId id="2147488180" r:id="rId7"/>
    <p:sldLayoutId id="2147488181" r:id="rId8"/>
    <p:sldLayoutId id="2147488182" r:id="rId9"/>
    <p:sldLayoutId id="2147488183" r:id="rId10"/>
    <p:sldLayoutId id="21474881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2/20/24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3817448800"/>
      </p:ext>
    </p:extLst>
  </p:cSld>
  <p:clrMap bg1="lt1" tx1="dk1" bg2="lt2" tx2="dk2" accent1="accent1" accent2="accent2" accent3="accent3" accent4="accent4" accent5="accent5" accent6="accent6" hlink="hlink" folHlink="folHlink"/>
  <p:sldLayoutIdLst>
    <p:sldLayoutId id="2147488186" r:id="rId1"/>
    <p:sldLayoutId id="2147488187" r:id="rId2"/>
    <p:sldLayoutId id="2147488188" r:id="rId3"/>
    <p:sldLayoutId id="2147488189" r:id="rId4"/>
    <p:sldLayoutId id="2147488190" r:id="rId5"/>
    <p:sldLayoutId id="2147488191" r:id="rId6"/>
    <p:sldLayoutId id="2147488192" r:id="rId7"/>
    <p:sldLayoutId id="2147488193" r:id="rId8"/>
    <p:sldLayoutId id="2147488194" r:id="rId9"/>
    <p:sldLayoutId id="2147488195" r:id="rId10"/>
    <p:sldLayoutId id="2147488196"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2/20/24</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1291723119"/>
      </p:ext>
    </p:extLst>
  </p:cSld>
  <p:clrMap bg1="dk1" tx1="lt1" bg2="dk2" tx2="lt2" accent1="accent1" accent2="accent2" accent3="accent3" accent4="accent4" accent5="accent5" accent6="accent6" hlink="hlink" folHlink="folHlink"/>
  <p:sldLayoutIdLst>
    <p:sldLayoutId id="2147488198" r:id="rId1"/>
    <p:sldLayoutId id="2147488199" r:id="rId2"/>
    <p:sldLayoutId id="2147488200" r:id="rId3"/>
    <p:sldLayoutId id="2147488201" r:id="rId4"/>
    <p:sldLayoutId id="2147488202" r:id="rId5"/>
    <p:sldLayoutId id="2147488203" r:id="rId6"/>
    <p:sldLayoutId id="2147488204" r:id="rId7"/>
    <p:sldLayoutId id="2147488205" r:id="rId8"/>
    <p:sldLayoutId id="2147488206" r:id="rId9"/>
    <p:sldLayoutId id="2147488207" r:id="rId10"/>
    <p:sldLayoutId id="21474882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2/20/24</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108126554"/>
      </p:ext>
    </p:extLst>
  </p:cSld>
  <p:clrMap bg1="dk1" tx1="lt1" bg2="dk2" tx2="lt2" accent1="accent1" accent2="accent2" accent3="accent3" accent4="accent4" accent5="accent5" accent6="accent6" hlink="hlink" folHlink="folHlink"/>
  <p:sldLayoutIdLst>
    <p:sldLayoutId id="2147488210" r:id="rId1"/>
    <p:sldLayoutId id="2147488211" r:id="rId2"/>
    <p:sldLayoutId id="2147488212" r:id="rId3"/>
    <p:sldLayoutId id="2147488213" r:id="rId4"/>
    <p:sldLayoutId id="2147488214" r:id="rId5"/>
    <p:sldLayoutId id="2147488215" r:id="rId6"/>
    <p:sldLayoutId id="2147488216" r:id="rId7"/>
    <p:sldLayoutId id="2147488217" r:id="rId8"/>
    <p:sldLayoutId id="2147488218" r:id="rId9"/>
    <p:sldLayoutId id="2147488219" r:id="rId10"/>
    <p:sldLayoutId id="2147488220"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56" name="Oval 55"/>
          <p:cNvSpPr>
            <a:spLocks noChangeAspect="1"/>
          </p:cNvSpPr>
          <p:nvPr/>
        </p:nvSpPr>
        <p:spPr>
          <a:xfrm>
            <a:off x="-69625" y="4042576"/>
            <a:ext cx="1743945" cy="1909234"/>
          </a:xfrm>
          <a:custGeom>
            <a:avLst/>
            <a:gdLst/>
            <a:ahLst/>
            <a:cxnLst/>
            <a:rect l="l" t="t" r="r" b="b"/>
            <a:pathLst>
              <a:path w="1743945" h="1909234">
                <a:moveTo>
                  <a:pt x="789328" y="0"/>
                </a:moveTo>
                <a:cubicBezTo>
                  <a:pt x="1316548" y="0"/>
                  <a:pt x="1743945" y="427397"/>
                  <a:pt x="1743945" y="954617"/>
                </a:cubicBezTo>
                <a:cubicBezTo>
                  <a:pt x="1743945" y="1481837"/>
                  <a:pt x="1316548" y="1909234"/>
                  <a:pt x="789328" y="1909234"/>
                </a:cubicBezTo>
                <a:cubicBezTo>
                  <a:pt x="461080" y="1909234"/>
                  <a:pt x="171527" y="1743562"/>
                  <a:pt x="0" y="1491086"/>
                </a:cubicBezTo>
                <a:lnTo>
                  <a:pt x="0" y="418149"/>
                </a:lnTo>
                <a:cubicBezTo>
                  <a:pt x="171527" y="165673"/>
                  <a:pt x="461080" y="0"/>
                  <a:pt x="789328"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3" name="Oval 52"/>
          <p:cNvSpPr>
            <a:spLocks noChangeAspect="1"/>
          </p:cNvSpPr>
          <p:nvPr/>
        </p:nvSpPr>
        <p:spPr>
          <a:xfrm>
            <a:off x="520638" y="1095310"/>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2" name="Oval 51"/>
          <p:cNvSpPr>
            <a:spLocks noChangeAspect="1"/>
          </p:cNvSpPr>
          <p:nvPr/>
        </p:nvSpPr>
        <p:spPr>
          <a:xfrm>
            <a:off x="1878729" y="282933"/>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4" name="Oval 53"/>
          <p:cNvSpPr>
            <a:spLocks noChangeAspect="1"/>
          </p:cNvSpPr>
          <p:nvPr/>
        </p:nvSpPr>
        <p:spPr>
          <a:xfrm>
            <a:off x="520637" y="5729135"/>
            <a:ext cx="1909234" cy="1193756"/>
          </a:xfrm>
          <a:custGeom>
            <a:avLst/>
            <a:gdLst/>
            <a:ahLst/>
            <a:cxnLst/>
            <a:rect l="l" t="t" r="r" b="b"/>
            <a:pathLst>
              <a:path w="1909234" h="1193756">
                <a:moveTo>
                  <a:pt x="954617" y="0"/>
                </a:moveTo>
                <a:cubicBezTo>
                  <a:pt x="1481837" y="0"/>
                  <a:pt x="1909234" y="427397"/>
                  <a:pt x="1909234" y="954617"/>
                </a:cubicBezTo>
                <a:cubicBezTo>
                  <a:pt x="1909234" y="1037305"/>
                  <a:pt x="1898721" y="1117537"/>
                  <a:pt x="1877819" y="1193756"/>
                </a:cubicBezTo>
                <a:lnTo>
                  <a:pt x="31415" y="1193756"/>
                </a:lnTo>
                <a:cubicBezTo>
                  <a:pt x="10513" y="1117537"/>
                  <a:pt x="0" y="1037305"/>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0" name="Oval 129"/>
          <p:cNvSpPr>
            <a:spLocks noChangeAspect="1"/>
          </p:cNvSpPr>
          <p:nvPr/>
        </p:nvSpPr>
        <p:spPr>
          <a:xfrm>
            <a:off x="-46711" y="-61709"/>
            <a:ext cx="1449107" cy="1677064"/>
          </a:xfrm>
          <a:custGeom>
            <a:avLst/>
            <a:gdLst/>
            <a:ahLst/>
            <a:cxnLst/>
            <a:rect l="l" t="t" r="r" b="b"/>
            <a:pathLst>
              <a:path w="1449107" h="1677064">
                <a:moveTo>
                  <a:pt x="0" y="0"/>
                </a:moveTo>
                <a:lnTo>
                  <a:pt x="1112019" y="0"/>
                </a:lnTo>
                <a:cubicBezTo>
                  <a:pt x="1319407" y="171874"/>
                  <a:pt x="1449107" y="432014"/>
                  <a:pt x="1449107" y="722447"/>
                </a:cubicBezTo>
                <a:cubicBezTo>
                  <a:pt x="1449107" y="1249667"/>
                  <a:pt x="1021710" y="1677064"/>
                  <a:pt x="494490" y="1677064"/>
                </a:cubicBezTo>
                <a:cubicBezTo>
                  <a:pt x="313232" y="1677064"/>
                  <a:pt x="143772" y="1626546"/>
                  <a:pt x="0" y="1537872"/>
                </a:cubicBezTo>
                <a:close/>
              </a:path>
            </a:pathLst>
          </a:custGeom>
          <a:solidFill>
            <a:schemeClr val="tx2">
              <a:lumMod val="75000"/>
              <a:alpha val="14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1" name="Oval 130"/>
          <p:cNvSpPr>
            <a:spLocks noChangeAspect="1"/>
          </p:cNvSpPr>
          <p:nvPr/>
        </p:nvSpPr>
        <p:spPr>
          <a:xfrm>
            <a:off x="924113" y="-161623"/>
            <a:ext cx="1909233" cy="1909233"/>
          </a:xfrm>
          <a:prstGeom prst="ellipse">
            <a:avLst/>
          </a:prstGeom>
          <a:solidFill>
            <a:schemeClr val="tx2">
              <a:lumMod val="75000"/>
              <a:alpha val="2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2" name="Oval 131"/>
          <p:cNvSpPr>
            <a:spLocks noChangeAspect="1"/>
          </p:cNvSpPr>
          <p:nvPr/>
        </p:nvSpPr>
        <p:spPr>
          <a:xfrm>
            <a:off x="0" y="66073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3" name="Oval 132"/>
          <p:cNvSpPr>
            <a:spLocks noChangeAspect="1"/>
          </p:cNvSpPr>
          <p:nvPr/>
        </p:nvSpPr>
        <p:spPr>
          <a:xfrm>
            <a:off x="7497531" y="-61709"/>
            <a:ext cx="1694467" cy="1677064"/>
          </a:xfrm>
          <a:custGeom>
            <a:avLst/>
            <a:gdLst/>
            <a:ahLst/>
            <a:cxnLst/>
            <a:rect l="l" t="t" r="r" b="b"/>
            <a:pathLst>
              <a:path w="1694467" h="1677064">
                <a:moveTo>
                  <a:pt x="337088" y="0"/>
                </a:moveTo>
                <a:lnTo>
                  <a:pt x="1573463" y="0"/>
                </a:lnTo>
                <a:cubicBezTo>
                  <a:pt x="1618202" y="37449"/>
                  <a:pt x="1658454" y="79950"/>
                  <a:pt x="1694467" y="126010"/>
                </a:cubicBezTo>
                <a:lnTo>
                  <a:pt x="1694467" y="1318884"/>
                </a:lnTo>
                <a:cubicBezTo>
                  <a:pt x="1522840" y="1538397"/>
                  <a:pt x="1254922" y="1677064"/>
                  <a:pt x="954617" y="1677064"/>
                </a:cubicBezTo>
                <a:cubicBezTo>
                  <a:pt x="427397" y="1677064"/>
                  <a:pt x="0" y="1249667"/>
                  <a:pt x="0" y="722447"/>
                </a:cubicBezTo>
                <a:cubicBezTo>
                  <a:pt x="0" y="432014"/>
                  <a:pt x="129700" y="171874"/>
                  <a:pt x="337088" y="0"/>
                </a:cubicBezTo>
                <a:close/>
              </a:path>
            </a:pathLst>
          </a:custGeom>
          <a:solidFill>
            <a:schemeClr val="accent3">
              <a:lumMod val="60000"/>
              <a:lumOff val="40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4" name="Oval 133"/>
          <p:cNvSpPr>
            <a:spLocks noChangeAspect="1"/>
          </p:cNvSpPr>
          <p:nvPr/>
        </p:nvSpPr>
        <p:spPr>
          <a:xfrm>
            <a:off x="6117502" y="-61708"/>
            <a:ext cx="1909234" cy="1705448"/>
          </a:xfrm>
          <a:custGeom>
            <a:avLst/>
            <a:gdLst/>
            <a:ahLst/>
            <a:cxnLst/>
            <a:rect l="l" t="t" r="r" b="b"/>
            <a:pathLst>
              <a:path w="1909234" h="1705448">
                <a:moveTo>
                  <a:pt x="371490" y="0"/>
                </a:moveTo>
                <a:lnTo>
                  <a:pt x="1537745" y="0"/>
                </a:lnTo>
                <a:cubicBezTo>
                  <a:pt x="1764760" y="171517"/>
                  <a:pt x="1909234" y="444302"/>
                  <a:pt x="1909234" y="750831"/>
                </a:cubicBezTo>
                <a:cubicBezTo>
                  <a:pt x="1909234" y="1278051"/>
                  <a:pt x="1481837" y="1705448"/>
                  <a:pt x="954617" y="1705448"/>
                </a:cubicBezTo>
                <a:cubicBezTo>
                  <a:pt x="427397" y="1705448"/>
                  <a:pt x="0" y="1278051"/>
                  <a:pt x="0" y="750831"/>
                </a:cubicBezTo>
                <a:cubicBezTo>
                  <a:pt x="0" y="444302"/>
                  <a:pt x="144474" y="171517"/>
                  <a:pt x="371490" y="0"/>
                </a:cubicBezTo>
                <a:close/>
              </a:path>
            </a:pathLst>
          </a:cu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5" name="Oval 134"/>
          <p:cNvSpPr>
            <a:spLocks noChangeAspect="1"/>
          </p:cNvSpPr>
          <p:nvPr/>
        </p:nvSpPr>
        <p:spPr>
          <a:xfrm>
            <a:off x="7494454" y="1095309"/>
            <a:ext cx="1697544" cy="1909234"/>
          </a:xfrm>
          <a:custGeom>
            <a:avLst/>
            <a:gdLst/>
            <a:ahLst/>
            <a:cxnLst/>
            <a:rect l="l" t="t" r="r" b="b"/>
            <a:pathLst>
              <a:path w="1697544" h="1909234">
                <a:moveTo>
                  <a:pt x="954617" y="0"/>
                </a:moveTo>
                <a:cubicBezTo>
                  <a:pt x="1256666" y="0"/>
                  <a:pt x="1525952" y="140283"/>
                  <a:pt x="1697544" y="361910"/>
                </a:cubicBezTo>
                <a:lnTo>
                  <a:pt x="1697544" y="1547324"/>
                </a:lnTo>
                <a:cubicBezTo>
                  <a:pt x="1525952" y="1768951"/>
                  <a:pt x="1256666" y="1909234"/>
                  <a:pt x="954617" y="1909234"/>
                </a:cubicBezTo>
                <a:cubicBezTo>
                  <a:pt x="427397" y="1909234"/>
                  <a:pt x="0" y="1481837"/>
                  <a:pt x="0" y="954617"/>
                </a:cubicBezTo>
                <a:cubicBezTo>
                  <a:pt x="0" y="427397"/>
                  <a:pt x="427397" y="0"/>
                  <a:pt x="954617" y="0"/>
                </a:cubicBezTo>
                <a:close/>
              </a:path>
            </a:pathLst>
          </a:cu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6" name="Oval 135"/>
          <p:cNvSpPr>
            <a:spLocks noChangeAspect="1"/>
          </p:cNvSpPr>
          <p:nvPr/>
        </p:nvSpPr>
        <p:spPr>
          <a:xfrm>
            <a:off x="8056674" y="5140346"/>
            <a:ext cx="1137194" cy="1759729"/>
          </a:xfrm>
          <a:custGeom>
            <a:avLst/>
            <a:gdLst/>
            <a:ahLst/>
            <a:cxnLst/>
            <a:rect l="l" t="t" r="r" b="b"/>
            <a:pathLst>
              <a:path w="1137194" h="1759729">
                <a:moveTo>
                  <a:pt x="954617" y="0"/>
                </a:moveTo>
                <a:cubicBezTo>
                  <a:pt x="1017088" y="0"/>
                  <a:pt x="1078157" y="6001"/>
                  <a:pt x="1137194" y="17897"/>
                </a:cubicBezTo>
                <a:lnTo>
                  <a:pt x="1137194" y="1759729"/>
                </a:lnTo>
                <a:lnTo>
                  <a:pt x="443151" y="1759729"/>
                </a:lnTo>
                <a:cubicBezTo>
                  <a:pt x="176544" y="1591075"/>
                  <a:pt x="0" y="1293463"/>
                  <a:pt x="0" y="954617"/>
                </a:cubicBezTo>
                <a:cubicBezTo>
                  <a:pt x="0" y="427397"/>
                  <a:pt x="427397" y="0"/>
                  <a:pt x="954617"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7" name="Oval 136"/>
          <p:cNvSpPr>
            <a:spLocks noChangeAspect="1"/>
          </p:cNvSpPr>
          <p:nvPr/>
        </p:nvSpPr>
        <p:spPr>
          <a:xfrm>
            <a:off x="6661711" y="4362912"/>
            <a:ext cx="1909233" cy="1909233"/>
          </a:xfrm>
          <a:prstGeom prst="ellipse">
            <a:avLst/>
          </a:prstGeom>
          <a:solidFill>
            <a:schemeClr val="tx2">
              <a:lumMod val="75000"/>
              <a:alpha val="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8" name="Oval 137"/>
          <p:cNvSpPr>
            <a:spLocks noChangeAspect="1"/>
          </p:cNvSpPr>
          <p:nvPr/>
        </p:nvSpPr>
        <p:spPr>
          <a:xfrm>
            <a:off x="-69625" y="4948766"/>
            <a:ext cx="1353860" cy="1909234"/>
          </a:xfrm>
          <a:custGeom>
            <a:avLst/>
            <a:gdLst/>
            <a:ahLst/>
            <a:cxnLst/>
            <a:rect l="l" t="t" r="r" b="b"/>
            <a:pathLst>
              <a:path w="1353860" h="1909234">
                <a:moveTo>
                  <a:pt x="399243" y="0"/>
                </a:moveTo>
                <a:cubicBezTo>
                  <a:pt x="926463" y="0"/>
                  <a:pt x="1353860" y="427397"/>
                  <a:pt x="1353860" y="954617"/>
                </a:cubicBezTo>
                <a:cubicBezTo>
                  <a:pt x="1353860" y="1481837"/>
                  <a:pt x="926463" y="1909234"/>
                  <a:pt x="399243" y="1909234"/>
                </a:cubicBezTo>
                <a:cubicBezTo>
                  <a:pt x="256544" y="1909234"/>
                  <a:pt x="121158" y="1877924"/>
                  <a:pt x="0" y="1820890"/>
                </a:cubicBezTo>
                <a:lnTo>
                  <a:pt x="0" y="88345"/>
                </a:lnTo>
                <a:cubicBezTo>
                  <a:pt x="121158" y="31311"/>
                  <a:pt x="256544" y="0"/>
                  <a:pt x="399243" y="0"/>
                </a:cubicBezTo>
                <a:close/>
              </a:path>
            </a:pathLst>
          </a:custGeom>
          <a:solidFill>
            <a:schemeClr val="tx2">
              <a:lumMod val="75000"/>
              <a:alpha val="16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39" name="Oval 138"/>
          <p:cNvSpPr>
            <a:spLocks noChangeAspect="1"/>
          </p:cNvSpPr>
          <p:nvPr/>
        </p:nvSpPr>
        <p:spPr>
          <a:xfrm>
            <a:off x="708471" y="4790336"/>
            <a:ext cx="1909233" cy="1909233"/>
          </a:xfrm>
          <a:prstGeom prst="ellipse">
            <a:avLst/>
          </a:pr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0" name="Oval 139"/>
          <p:cNvSpPr>
            <a:spLocks noChangeAspect="1"/>
          </p:cNvSpPr>
          <p:nvPr/>
        </p:nvSpPr>
        <p:spPr>
          <a:xfrm>
            <a:off x="6117503" y="783988"/>
            <a:ext cx="1909233" cy="1909233"/>
          </a:xfrm>
          <a:prstGeom prst="ellipse">
            <a:avLst/>
          </a:prstGeom>
          <a:solidFill>
            <a:schemeClr val="tx2">
              <a:lumMod val="75000"/>
              <a:alpha val="15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41" name="Oval 140"/>
          <p:cNvSpPr>
            <a:spLocks noChangeAspect="1"/>
          </p:cNvSpPr>
          <p:nvPr/>
        </p:nvSpPr>
        <p:spPr>
          <a:xfrm>
            <a:off x="6459053" y="5140346"/>
            <a:ext cx="1909233" cy="1909233"/>
          </a:xfrm>
          <a:prstGeom prst="ellipse">
            <a:avLst/>
          </a:prstGeom>
          <a:solidFill>
            <a:schemeClr val="tx2">
              <a:lumMod val="75000"/>
              <a:alpha val="10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118" name="Oval 117"/>
          <p:cNvSpPr>
            <a:spLocks noChangeAspect="1"/>
          </p:cNvSpPr>
          <p:nvPr/>
        </p:nvSpPr>
        <p:spPr>
          <a:xfrm>
            <a:off x="8398204" y="597861"/>
            <a:ext cx="793794" cy="1252918"/>
          </a:xfrm>
          <a:custGeom>
            <a:avLst/>
            <a:gdLst/>
            <a:ahLst/>
            <a:cxnLst/>
            <a:rect l="l" t="t" r="r" b="b"/>
            <a:pathLst>
              <a:path w="793794" h="1252918">
                <a:moveTo>
                  <a:pt x="626459" y="0"/>
                </a:moveTo>
                <a:cubicBezTo>
                  <a:pt x="684682" y="0"/>
                  <a:pt x="741049" y="7943"/>
                  <a:pt x="793794" y="25480"/>
                </a:cubicBezTo>
                <a:lnTo>
                  <a:pt x="793794" y="1227438"/>
                </a:lnTo>
                <a:cubicBezTo>
                  <a:pt x="741049" y="1244975"/>
                  <a:pt x="684682" y="1252918"/>
                  <a:pt x="626459" y="1252918"/>
                </a:cubicBezTo>
                <a:cubicBezTo>
                  <a:pt x="280475" y="1252918"/>
                  <a:pt x="0" y="972443"/>
                  <a:pt x="0" y="626459"/>
                </a:cubicBezTo>
                <a:cubicBezTo>
                  <a:pt x="0" y="280475"/>
                  <a:pt x="280475" y="0"/>
                  <a:pt x="626459"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9" name="Oval 118"/>
          <p:cNvSpPr>
            <a:spLocks noChangeAspect="1"/>
          </p:cNvSpPr>
          <p:nvPr/>
        </p:nvSpPr>
        <p:spPr>
          <a:xfrm>
            <a:off x="6350100" y="206512"/>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0" name="Oval 119"/>
          <p:cNvSpPr>
            <a:spLocks noChangeAspect="1"/>
          </p:cNvSpPr>
          <p:nvPr/>
        </p:nvSpPr>
        <p:spPr>
          <a:xfrm>
            <a:off x="6872127" y="1450645"/>
            <a:ext cx="1218253" cy="1218253"/>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1" name="Oval 120"/>
          <p:cNvSpPr>
            <a:spLocks noChangeAspect="1"/>
          </p:cNvSpPr>
          <p:nvPr/>
        </p:nvSpPr>
        <p:spPr>
          <a:xfrm>
            <a:off x="7219068" y="2049927"/>
            <a:ext cx="1041276" cy="1041276"/>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2" name="Oval 121"/>
          <p:cNvSpPr>
            <a:spLocks noChangeAspect="1"/>
          </p:cNvSpPr>
          <p:nvPr/>
        </p:nvSpPr>
        <p:spPr>
          <a:xfrm>
            <a:off x="7749416" y="2661634"/>
            <a:ext cx="721308" cy="721308"/>
          </a:xfrm>
          <a:prstGeom prst="ellipse">
            <a:avLst/>
          </a:pr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3" name="Oval 122"/>
          <p:cNvSpPr>
            <a:spLocks noChangeAspect="1"/>
          </p:cNvSpPr>
          <p:nvPr/>
        </p:nvSpPr>
        <p:spPr>
          <a:xfrm>
            <a:off x="685054" y="-100976"/>
            <a:ext cx="1193676" cy="697815"/>
          </a:xfrm>
          <a:custGeom>
            <a:avLst/>
            <a:gdLst/>
            <a:ahLst/>
            <a:cxnLst/>
            <a:rect l="l" t="t" r="r" b="b"/>
            <a:pathLst>
              <a:path w="1193676" h="697815">
                <a:moveTo>
                  <a:pt x="10179" y="0"/>
                </a:moveTo>
                <a:lnTo>
                  <a:pt x="1183497" y="0"/>
                </a:lnTo>
                <a:cubicBezTo>
                  <a:pt x="1190746" y="32633"/>
                  <a:pt x="1193676" y="66463"/>
                  <a:pt x="1193676" y="100977"/>
                </a:cubicBezTo>
                <a:cubicBezTo>
                  <a:pt x="1193676" y="430602"/>
                  <a:pt x="926463" y="697815"/>
                  <a:pt x="596838" y="697815"/>
                </a:cubicBezTo>
                <a:cubicBezTo>
                  <a:pt x="267213" y="697815"/>
                  <a:pt x="0" y="430602"/>
                  <a:pt x="0" y="100977"/>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4" name="Oval 123"/>
          <p:cNvSpPr>
            <a:spLocks noChangeAspect="1"/>
          </p:cNvSpPr>
          <p:nvPr/>
        </p:nvSpPr>
        <p:spPr>
          <a:xfrm>
            <a:off x="1502638" y="-100976"/>
            <a:ext cx="1029028" cy="459889"/>
          </a:xfrm>
          <a:custGeom>
            <a:avLst/>
            <a:gdLst/>
            <a:ahLst/>
            <a:cxnLst/>
            <a:rect l="l" t="t" r="r" b="b"/>
            <a:pathLst>
              <a:path w="1029028" h="459889">
                <a:moveTo>
                  <a:pt x="0" y="0"/>
                </a:moveTo>
                <a:lnTo>
                  <a:pt x="1029028" y="0"/>
                </a:lnTo>
                <a:cubicBezTo>
                  <a:pt x="1001386" y="259074"/>
                  <a:pt x="781401" y="459889"/>
                  <a:pt x="514514" y="459889"/>
                </a:cubicBezTo>
                <a:cubicBezTo>
                  <a:pt x="247627" y="459889"/>
                  <a:pt x="27642" y="259074"/>
                  <a:pt x="0" y="0"/>
                </a:cubicBez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5" name="Oval 124"/>
          <p:cNvSpPr>
            <a:spLocks noChangeAspect="1"/>
          </p:cNvSpPr>
          <p:nvPr/>
        </p:nvSpPr>
        <p:spPr>
          <a:xfrm>
            <a:off x="-69624" y="-100976"/>
            <a:ext cx="590263" cy="612289"/>
          </a:xfrm>
          <a:custGeom>
            <a:avLst/>
            <a:gdLst/>
            <a:ahLst/>
            <a:cxnLst/>
            <a:rect l="l" t="t" r="r" b="b"/>
            <a:pathLst>
              <a:path w="590263" h="612289">
                <a:moveTo>
                  <a:pt x="0" y="0"/>
                </a:moveTo>
                <a:lnTo>
                  <a:pt x="581024" y="0"/>
                </a:lnTo>
                <a:cubicBezTo>
                  <a:pt x="587493" y="29611"/>
                  <a:pt x="590263" y="60308"/>
                  <a:pt x="590263" y="91651"/>
                </a:cubicBezTo>
                <a:cubicBezTo>
                  <a:pt x="590263" y="379191"/>
                  <a:pt x="357165" y="612289"/>
                  <a:pt x="69625" y="612289"/>
                </a:cubicBezTo>
                <a:lnTo>
                  <a:pt x="0" y="605270"/>
                </a:lnTo>
                <a:close/>
              </a:path>
            </a:pathLst>
          </a:custGeom>
          <a:solidFill>
            <a:schemeClr val="tx2">
              <a:lumMod val="75000"/>
              <a:alpha val="10000"/>
            </a:schemeClr>
          </a:solidFill>
          <a:ln w="177800" cap="rnd" cmpd="sng" algn="ctr">
            <a:solidFill>
              <a:schemeClr val="tx2">
                <a:lumMod val="60000"/>
                <a:lumOff val="40000"/>
                <a:alpha val="6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6" name="Oval 125"/>
          <p:cNvSpPr>
            <a:spLocks noChangeAspect="1"/>
          </p:cNvSpPr>
          <p:nvPr/>
        </p:nvSpPr>
        <p:spPr>
          <a:xfrm>
            <a:off x="277432" y="4321783"/>
            <a:ext cx="1396887" cy="1396887"/>
          </a:xfrm>
          <a:prstGeom prst="ellipse">
            <a:avLst/>
          </a:pr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7" name="Oval 126"/>
          <p:cNvSpPr>
            <a:spLocks noChangeAspect="1"/>
          </p:cNvSpPr>
          <p:nvPr/>
        </p:nvSpPr>
        <p:spPr>
          <a:xfrm>
            <a:off x="5792131" y="6489965"/>
            <a:ext cx="1115939" cy="443769"/>
          </a:xfrm>
          <a:custGeom>
            <a:avLst/>
            <a:gdLst/>
            <a:ahLst/>
            <a:cxnLst/>
            <a:rect l="l" t="t" r="r" b="b"/>
            <a:pathLst>
              <a:path w="1115939" h="443769">
                <a:moveTo>
                  <a:pt x="557969" y="0"/>
                </a:moveTo>
                <a:cubicBezTo>
                  <a:pt x="830120" y="0"/>
                  <a:pt x="1058049" y="189335"/>
                  <a:pt x="1115939" y="443769"/>
                </a:cubicBezTo>
                <a:lnTo>
                  <a:pt x="0" y="443769"/>
                </a:lnTo>
                <a:cubicBezTo>
                  <a:pt x="57889" y="189335"/>
                  <a:pt x="285818" y="0"/>
                  <a:pt x="55796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8" name="Oval 127"/>
          <p:cNvSpPr>
            <a:spLocks noChangeAspect="1"/>
          </p:cNvSpPr>
          <p:nvPr/>
        </p:nvSpPr>
        <p:spPr>
          <a:xfrm>
            <a:off x="6127999" y="6408840"/>
            <a:ext cx="1237019" cy="524894"/>
          </a:xfrm>
          <a:custGeom>
            <a:avLst/>
            <a:gdLst/>
            <a:ahLst/>
            <a:cxnLst/>
            <a:rect l="l" t="t" r="r" b="b"/>
            <a:pathLst>
              <a:path w="1237019" h="524894">
                <a:moveTo>
                  <a:pt x="618509" y="0"/>
                </a:moveTo>
                <a:cubicBezTo>
                  <a:pt x="930325" y="0"/>
                  <a:pt x="1189147" y="226891"/>
                  <a:pt x="1237019" y="524894"/>
                </a:cubicBezTo>
                <a:lnTo>
                  <a:pt x="0" y="524894"/>
                </a:lnTo>
                <a:cubicBezTo>
                  <a:pt x="47872" y="226891"/>
                  <a:pt x="306694" y="0"/>
                  <a:pt x="618509"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29" name="Oval 128"/>
          <p:cNvSpPr>
            <a:spLocks noChangeAspect="1"/>
          </p:cNvSpPr>
          <p:nvPr/>
        </p:nvSpPr>
        <p:spPr>
          <a:xfrm>
            <a:off x="7577655" y="6408841"/>
            <a:ext cx="1211408" cy="524893"/>
          </a:xfrm>
          <a:custGeom>
            <a:avLst/>
            <a:gdLst/>
            <a:ahLst/>
            <a:cxnLst/>
            <a:rect l="l" t="t" r="r" b="b"/>
            <a:pathLst>
              <a:path w="1211408" h="524893">
                <a:moveTo>
                  <a:pt x="605704" y="0"/>
                </a:moveTo>
                <a:cubicBezTo>
                  <a:pt x="914574" y="0"/>
                  <a:pt x="1170243" y="227782"/>
                  <a:pt x="1211408" y="524893"/>
                </a:cubicBezTo>
                <a:lnTo>
                  <a:pt x="0" y="524893"/>
                </a:lnTo>
                <a:cubicBezTo>
                  <a:pt x="41165" y="227782"/>
                  <a:pt x="296834" y="0"/>
                  <a:pt x="605704" y="0"/>
                </a:cubicBezTo>
                <a:close/>
              </a:path>
            </a:pathLst>
          </a:custGeom>
          <a:solidFill>
            <a:schemeClr val="tx2">
              <a:lumMod val="75000"/>
              <a:alpha val="6000"/>
            </a:schemeClr>
          </a:solidFill>
          <a:ln w="177800" cap="rnd" cmpd="sng" algn="ctr">
            <a:solidFill>
              <a:schemeClr val="tx2">
                <a:lumMod val="60000"/>
                <a:lumOff val="40000"/>
                <a:alpha val="400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7" name="Oval 96"/>
          <p:cNvSpPr>
            <a:spLocks noChangeAspect="1"/>
          </p:cNvSpPr>
          <p:nvPr/>
        </p:nvSpPr>
        <p:spPr>
          <a:xfrm>
            <a:off x="11073" y="4941986"/>
            <a:ext cx="611230" cy="61123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8" name="Oval 97"/>
          <p:cNvSpPr>
            <a:spLocks noChangeAspect="1"/>
          </p:cNvSpPr>
          <p:nvPr/>
        </p:nvSpPr>
        <p:spPr>
          <a:xfrm>
            <a:off x="-69625" y="6172569"/>
            <a:ext cx="778097" cy="750322"/>
          </a:xfrm>
          <a:custGeom>
            <a:avLst/>
            <a:gdLst/>
            <a:ahLst/>
            <a:cxnLst/>
            <a:rect l="l" t="t" r="r" b="b"/>
            <a:pathLst>
              <a:path w="778097" h="750322">
                <a:moveTo>
                  <a:pt x="261411" y="0"/>
                </a:moveTo>
                <a:cubicBezTo>
                  <a:pt x="546769" y="0"/>
                  <a:pt x="778097" y="231328"/>
                  <a:pt x="778097" y="516686"/>
                </a:cubicBezTo>
                <a:cubicBezTo>
                  <a:pt x="778097" y="601179"/>
                  <a:pt x="757816" y="680934"/>
                  <a:pt x="719843" y="750322"/>
                </a:cubicBezTo>
                <a:lnTo>
                  <a:pt x="0" y="750322"/>
                </a:lnTo>
                <a:lnTo>
                  <a:pt x="0" y="73330"/>
                </a:lnTo>
                <a:cubicBezTo>
                  <a:pt x="75863" y="26083"/>
                  <a:pt x="165591" y="0"/>
                  <a:pt x="261411"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99" name="Oval 98"/>
          <p:cNvSpPr>
            <a:spLocks noChangeAspect="1"/>
          </p:cNvSpPr>
          <p:nvPr/>
        </p:nvSpPr>
        <p:spPr>
          <a:xfrm>
            <a:off x="-69625" y="5158575"/>
            <a:ext cx="563524" cy="897560"/>
          </a:xfrm>
          <a:custGeom>
            <a:avLst/>
            <a:gdLst/>
            <a:ahLst/>
            <a:cxnLst/>
            <a:rect l="l" t="t" r="r" b="b"/>
            <a:pathLst>
              <a:path w="563524" h="897560">
                <a:moveTo>
                  <a:pt x="114744" y="0"/>
                </a:moveTo>
                <a:cubicBezTo>
                  <a:pt x="362598" y="0"/>
                  <a:pt x="563524" y="200926"/>
                  <a:pt x="563524" y="448780"/>
                </a:cubicBezTo>
                <a:cubicBezTo>
                  <a:pt x="563524" y="696634"/>
                  <a:pt x="362598" y="897560"/>
                  <a:pt x="114744" y="897560"/>
                </a:cubicBezTo>
                <a:cubicBezTo>
                  <a:pt x="74918" y="897560"/>
                  <a:pt x="36304" y="892373"/>
                  <a:pt x="0" y="880900"/>
                </a:cubicBezTo>
                <a:lnTo>
                  <a:pt x="0" y="16661"/>
                </a:lnTo>
                <a:cubicBezTo>
                  <a:pt x="36304" y="5188"/>
                  <a:pt x="74918" y="0"/>
                  <a:pt x="114744"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0" name="Oval 99"/>
          <p:cNvSpPr>
            <a:spLocks noChangeAspect="1"/>
          </p:cNvSpPr>
          <p:nvPr/>
        </p:nvSpPr>
        <p:spPr>
          <a:xfrm>
            <a:off x="-25758" y="482386"/>
            <a:ext cx="598416" cy="905704"/>
          </a:xfrm>
          <a:custGeom>
            <a:avLst/>
            <a:gdLst/>
            <a:ahLst/>
            <a:cxnLst/>
            <a:rect l="l" t="t" r="r" b="b"/>
            <a:pathLst>
              <a:path w="598416" h="905704">
                <a:moveTo>
                  <a:pt x="145564" y="0"/>
                </a:moveTo>
                <a:cubicBezTo>
                  <a:pt x="395667" y="0"/>
                  <a:pt x="598416" y="202749"/>
                  <a:pt x="598416" y="452852"/>
                </a:cubicBezTo>
                <a:cubicBezTo>
                  <a:pt x="598416" y="702955"/>
                  <a:pt x="395667" y="905704"/>
                  <a:pt x="145564" y="905704"/>
                </a:cubicBezTo>
                <a:cubicBezTo>
                  <a:pt x="94398" y="905704"/>
                  <a:pt x="45214" y="897218"/>
                  <a:pt x="0" y="879648"/>
                </a:cubicBezTo>
                <a:lnTo>
                  <a:pt x="0" y="26056"/>
                </a:lnTo>
                <a:cubicBezTo>
                  <a:pt x="45214" y="8486"/>
                  <a:pt x="94398" y="0"/>
                  <a:pt x="145564" y="0"/>
                </a:cubicBezTo>
                <a:close/>
              </a:path>
            </a:pathLst>
          </a:cu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1" name="Oval 100"/>
          <p:cNvSpPr>
            <a:spLocks noChangeAspect="1"/>
          </p:cNvSpPr>
          <p:nvPr/>
        </p:nvSpPr>
        <p:spPr>
          <a:xfrm>
            <a:off x="474208" y="836793"/>
            <a:ext cx="910817" cy="910817"/>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2" name="Oval 101"/>
          <p:cNvSpPr>
            <a:spLocks noChangeAspect="1"/>
          </p:cNvSpPr>
          <p:nvPr/>
        </p:nvSpPr>
        <p:spPr>
          <a:xfrm>
            <a:off x="319223" y="1452260"/>
            <a:ext cx="772993" cy="772993"/>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3" name="Oval 102"/>
          <p:cNvSpPr>
            <a:spLocks noChangeAspect="1"/>
          </p:cNvSpPr>
          <p:nvPr/>
        </p:nvSpPr>
        <p:spPr>
          <a:xfrm>
            <a:off x="371257" y="1886983"/>
            <a:ext cx="610366" cy="610366"/>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4" name="Oval 103"/>
          <p:cNvSpPr>
            <a:spLocks noChangeAspect="1"/>
          </p:cNvSpPr>
          <p:nvPr/>
        </p:nvSpPr>
        <p:spPr>
          <a:xfrm>
            <a:off x="154676" y="1919682"/>
            <a:ext cx="521764" cy="52176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5" name="Oval 104"/>
          <p:cNvSpPr>
            <a:spLocks noChangeAspect="1"/>
          </p:cNvSpPr>
          <p:nvPr/>
        </p:nvSpPr>
        <p:spPr>
          <a:xfrm>
            <a:off x="7302517" y="-61709"/>
            <a:ext cx="910818" cy="750833"/>
          </a:xfrm>
          <a:custGeom>
            <a:avLst/>
            <a:gdLst/>
            <a:ahLst/>
            <a:cxnLst/>
            <a:rect l="l" t="t" r="r" b="b"/>
            <a:pathLst>
              <a:path w="910818" h="750833">
                <a:moveTo>
                  <a:pt x="111441" y="0"/>
                </a:moveTo>
                <a:lnTo>
                  <a:pt x="799378" y="0"/>
                </a:lnTo>
                <a:cubicBezTo>
                  <a:pt x="869408" y="78400"/>
                  <a:pt x="910818" y="182076"/>
                  <a:pt x="910818" y="295424"/>
                </a:cubicBezTo>
                <a:cubicBezTo>
                  <a:pt x="910818" y="546939"/>
                  <a:pt x="706924" y="750833"/>
                  <a:pt x="455409" y="750833"/>
                </a:cubicBezTo>
                <a:cubicBezTo>
                  <a:pt x="203894" y="750833"/>
                  <a:pt x="0" y="546939"/>
                  <a:pt x="0" y="295424"/>
                </a:cubicBezTo>
                <a:cubicBezTo>
                  <a:pt x="0" y="182076"/>
                  <a:pt x="41410" y="78400"/>
                  <a:pt x="111441"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6" name="Oval 105"/>
          <p:cNvSpPr>
            <a:spLocks noChangeAspect="1"/>
          </p:cNvSpPr>
          <p:nvPr/>
        </p:nvSpPr>
        <p:spPr>
          <a:xfrm>
            <a:off x="8718124" y="-61709"/>
            <a:ext cx="473874" cy="613011"/>
          </a:xfrm>
          <a:custGeom>
            <a:avLst/>
            <a:gdLst/>
            <a:ahLst/>
            <a:cxnLst/>
            <a:rect l="l" t="t" r="r" b="b"/>
            <a:pathLst>
              <a:path w="473874" h="613011">
                <a:moveTo>
                  <a:pt x="29684" y="0"/>
                </a:moveTo>
                <a:lnTo>
                  <a:pt x="473874" y="0"/>
                </a:lnTo>
                <a:lnTo>
                  <a:pt x="473874" y="611150"/>
                </a:lnTo>
                <a:cubicBezTo>
                  <a:pt x="467789" y="612887"/>
                  <a:pt x="461614" y="613011"/>
                  <a:pt x="455409" y="613011"/>
                </a:cubicBezTo>
                <a:cubicBezTo>
                  <a:pt x="203894" y="613011"/>
                  <a:pt x="0" y="409117"/>
                  <a:pt x="0" y="157602"/>
                </a:cubicBezTo>
                <a:cubicBezTo>
                  <a:pt x="0" y="101995"/>
                  <a:pt x="9966" y="48716"/>
                  <a:pt x="29684"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7" name="Oval 106"/>
          <p:cNvSpPr>
            <a:spLocks noChangeAspect="1"/>
          </p:cNvSpPr>
          <p:nvPr/>
        </p:nvSpPr>
        <p:spPr>
          <a:xfrm>
            <a:off x="7748238" y="282933"/>
            <a:ext cx="1128521" cy="1128521"/>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8" name="Oval 107"/>
          <p:cNvSpPr>
            <a:spLocks noChangeAspect="1"/>
          </p:cNvSpPr>
          <p:nvPr/>
        </p:nvSpPr>
        <p:spPr>
          <a:xfrm>
            <a:off x="8914718" y="749603"/>
            <a:ext cx="277280" cy="907992"/>
          </a:xfrm>
          <a:custGeom>
            <a:avLst/>
            <a:gdLst/>
            <a:ahLst/>
            <a:cxnLst/>
            <a:rect l="l" t="t" r="r" b="b"/>
            <a:pathLst>
              <a:path w="277280" h="907992">
                <a:moveTo>
                  <a:pt x="277280" y="0"/>
                </a:moveTo>
                <a:lnTo>
                  <a:pt x="277280" y="907992"/>
                </a:lnTo>
                <a:cubicBezTo>
                  <a:pt x="112021" y="824131"/>
                  <a:pt x="0" y="652146"/>
                  <a:pt x="0" y="453996"/>
                </a:cubicBezTo>
                <a:cubicBezTo>
                  <a:pt x="0" y="255847"/>
                  <a:pt x="112021" y="83861"/>
                  <a:pt x="277280" y="0"/>
                </a:cubicBezTo>
                <a:close/>
              </a:path>
            </a:pathLst>
          </a:cu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09" name="Oval 108"/>
          <p:cNvSpPr>
            <a:spLocks noChangeAspect="1"/>
          </p:cNvSpPr>
          <p:nvPr/>
        </p:nvSpPr>
        <p:spPr>
          <a:xfrm>
            <a:off x="7590871" y="728498"/>
            <a:ext cx="969734" cy="969734"/>
          </a:xfrm>
          <a:prstGeom prst="ellipse">
            <a:avLst/>
          </a:prstGeom>
          <a:solidFill>
            <a:schemeClr val="accent3">
              <a:lumMod val="60000"/>
              <a:lumOff val="40000"/>
              <a:alpha val="5000"/>
            </a:schemeClr>
          </a:solidFill>
          <a:ln w="63500" cap="rnd" cmpd="sng" algn="ctr">
            <a:solidFill>
              <a:schemeClr val="accent3">
                <a:lumMod val="60000"/>
                <a:lumOff val="40000"/>
                <a:alpha val="30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0" name="Oval 109"/>
          <p:cNvSpPr>
            <a:spLocks noChangeAspect="1"/>
          </p:cNvSpPr>
          <p:nvPr/>
        </p:nvSpPr>
        <p:spPr>
          <a:xfrm>
            <a:off x="7470041" y="1326476"/>
            <a:ext cx="608190" cy="608190"/>
          </a:xfrm>
          <a:prstGeom prst="ellipse">
            <a:avLst/>
          </a:prstGeom>
          <a:solidFill>
            <a:schemeClr val="accent3">
              <a:lumMod val="60000"/>
              <a:lumOff val="40000"/>
              <a:alpha val="5000"/>
            </a:schemeClr>
          </a:solidFill>
          <a:ln w="12700" cap="rnd" cmpd="sng" algn="ctr">
            <a:solidFill>
              <a:schemeClr val="accent3">
                <a:lumMod val="60000"/>
                <a:lumOff val="40000"/>
                <a:alpha val="30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1" name="Oval 110"/>
          <p:cNvSpPr>
            <a:spLocks noChangeAspect="1"/>
          </p:cNvSpPr>
          <p:nvPr/>
        </p:nvSpPr>
        <p:spPr>
          <a:xfrm>
            <a:off x="7629941" y="5611427"/>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2" name="Oval 111"/>
          <p:cNvSpPr>
            <a:spLocks noChangeAspect="1"/>
          </p:cNvSpPr>
          <p:nvPr/>
        </p:nvSpPr>
        <p:spPr>
          <a:xfrm>
            <a:off x="6972882" y="5242254"/>
            <a:ext cx="738345" cy="7383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3" name="Oval 112"/>
          <p:cNvSpPr>
            <a:spLocks noChangeAspect="1"/>
          </p:cNvSpPr>
          <p:nvPr/>
        </p:nvSpPr>
        <p:spPr>
          <a:xfrm>
            <a:off x="7494454" y="4928166"/>
            <a:ext cx="738345" cy="738345"/>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4" name="Oval 113"/>
          <p:cNvSpPr>
            <a:spLocks noChangeAspect="1"/>
          </p:cNvSpPr>
          <p:nvPr/>
        </p:nvSpPr>
        <p:spPr>
          <a:xfrm>
            <a:off x="8229034" y="5666511"/>
            <a:ext cx="605634" cy="605634"/>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5" name="Oval 114"/>
          <p:cNvSpPr>
            <a:spLocks noChangeAspect="1"/>
          </p:cNvSpPr>
          <p:nvPr/>
        </p:nvSpPr>
        <p:spPr>
          <a:xfrm>
            <a:off x="8078231" y="4097842"/>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6" name="Oval 115"/>
          <p:cNvSpPr>
            <a:spLocks noChangeAspect="1"/>
          </p:cNvSpPr>
          <p:nvPr/>
        </p:nvSpPr>
        <p:spPr>
          <a:xfrm>
            <a:off x="8411816" y="5057878"/>
            <a:ext cx="553549" cy="553549"/>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117" name="Oval 116"/>
          <p:cNvSpPr>
            <a:spLocks noChangeAspect="1"/>
          </p:cNvSpPr>
          <p:nvPr/>
        </p:nvSpPr>
        <p:spPr>
          <a:xfrm>
            <a:off x="8688590" y="4790335"/>
            <a:ext cx="503408" cy="553550"/>
          </a:xfrm>
          <a:custGeom>
            <a:avLst/>
            <a:gdLst/>
            <a:ahLst/>
            <a:cxnLst/>
            <a:rect l="l" t="t" r="r" b="b"/>
            <a:pathLst>
              <a:path w="503408" h="553550">
                <a:moveTo>
                  <a:pt x="276775" y="0"/>
                </a:moveTo>
                <a:cubicBezTo>
                  <a:pt x="370698" y="0"/>
                  <a:pt x="453694" y="46784"/>
                  <a:pt x="503408" y="118545"/>
                </a:cubicBezTo>
                <a:lnTo>
                  <a:pt x="503408" y="435005"/>
                </a:lnTo>
                <a:cubicBezTo>
                  <a:pt x="453694" y="506767"/>
                  <a:pt x="370698" y="553550"/>
                  <a:pt x="276775" y="553550"/>
                </a:cubicBezTo>
                <a:cubicBezTo>
                  <a:pt x="123916" y="553550"/>
                  <a:pt x="0" y="429634"/>
                  <a:pt x="0" y="276775"/>
                </a:cubicBezTo>
                <a:cubicBezTo>
                  <a:pt x="0" y="123916"/>
                  <a:pt x="123916" y="0"/>
                  <a:pt x="276775" y="0"/>
                </a:cubicBezTo>
                <a:close/>
              </a:path>
            </a:pathLst>
          </a:cu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Verdana"/>
                <a:ea typeface="+mn-ea"/>
                <a:cs typeface="+mn-cs"/>
              </a:rPr>
              <a:pPr fontAlgn="auto">
                <a:spcBef>
                  <a:spcPts val="0"/>
                </a:spcBef>
                <a:spcAft>
                  <a:spcPts val="0"/>
                </a:spcAft>
              </a:pPr>
              <a:t>2/20/24</a:t>
            </a:fld>
            <a:endParaRPr lang="en-US" dirty="0">
              <a:solidFill>
                <a:prstClr val="white">
                  <a:tint val="75000"/>
                </a:prstClr>
              </a:solidFill>
              <a:latin typeface="Verdana"/>
              <a:ea typeface="+mn-ea"/>
              <a:cs typeface="+mn-cs"/>
            </a:endParaRPr>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Verdana"/>
              <a:ea typeface="+mn-ea"/>
              <a:cs typeface="+mn-cs"/>
            </a:endParaRPr>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Verdana"/>
                <a:ea typeface="+mn-ea"/>
                <a:cs typeface="+mn-cs"/>
              </a:rPr>
              <a:pPr fontAlgn="auto">
                <a:spcBef>
                  <a:spcPts val="0"/>
                </a:spcBef>
                <a:spcAft>
                  <a:spcPts val="0"/>
                </a:spcAft>
              </a:pPr>
              <a:t>‹#›</a:t>
            </a:fld>
            <a:endParaRPr lang="en-US" dirty="0">
              <a:solidFill>
                <a:prstClr val="white">
                  <a:tint val="75000"/>
                </a:prstClr>
              </a:solidFill>
              <a:latin typeface="Verdana"/>
              <a:ea typeface="+mn-ea"/>
              <a:cs typeface="+mn-cs"/>
            </a:endParaRPr>
          </a:p>
        </p:txBody>
      </p:sp>
      <p:sp>
        <p:nvSpPr>
          <p:cNvPr id="55" name="Oval 54"/>
          <p:cNvSpPr>
            <a:spLocks noChangeAspect="1"/>
          </p:cNvSpPr>
          <p:nvPr/>
        </p:nvSpPr>
        <p:spPr>
          <a:xfrm>
            <a:off x="1583172" y="5454223"/>
            <a:ext cx="1909234" cy="1468668"/>
          </a:xfrm>
          <a:custGeom>
            <a:avLst/>
            <a:gdLst/>
            <a:ahLst/>
            <a:cxnLst/>
            <a:rect l="l" t="t" r="r" b="b"/>
            <a:pathLst>
              <a:path w="1909234" h="1468668">
                <a:moveTo>
                  <a:pt x="954617" y="0"/>
                </a:moveTo>
                <a:cubicBezTo>
                  <a:pt x="1481837" y="0"/>
                  <a:pt x="1909234" y="427397"/>
                  <a:pt x="1909234" y="954617"/>
                </a:cubicBezTo>
                <a:cubicBezTo>
                  <a:pt x="1909234" y="1144075"/>
                  <a:pt x="1854043" y="1320642"/>
                  <a:pt x="1758159" y="1468668"/>
                </a:cubicBezTo>
                <a:lnTo>
                  <a:pt x="151075" y="1468668"/>
                </a:lnTo>
                <a:cubicBezTo>
                  <a:pt x="55192" y="1320642"/>
                  <a:pt x="0" y="1144075"/>
                  <a:pt x="0" y="954617"/>
                </a:cubicBezTo>
                <a:cubicBezTo>
                  <a:pt x="0" y="427397"/>
                  <a:pt x="427397" y="0"/>
                  <a:pt x="954617"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57" name="Oval 56"/>
          <p:cNvSpPr>
            <a:spLocks noChangeAspect="1"/>
          </p:cNvSpPr>
          <p:nvPr/>
        </p:nvSpPr>
        <p:spPr>
          <a:xfrm>
            <a:off x="8570944" y="3382942"/>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8" name="Oval 57"/>
          <p:cNvSpPr>
            <a:spLocks noChangeAspect="1"/>
          </p:cNvSpPr>
          <p:nvPr/>
        </p:nvSpPr>
        <p:spPr>
          <a:xfrm>
            <a:off x="8398204" y="35360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59" name="Oval 58"/>
          <p:cNvSpPr>
            <a:spLocks noChangeAspect="1"/>
          </p:cNvSpPr>
          <p:nvPr/>
        </p:nvSpPr>
        <p:spPr>
          <a:xfrm>
            <a:off x="8608408" y="3688497"/>
            <a:ext cx="306310" cy="306310"/>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0" name="Oval 59"/>
          <p:cNvSpPr>
            <a:spLocks noChangeAspect="1"/>
          </p:cNvSpPr>
          <p:nvPr/>
        </p:nvSpPr>
        <p:spPr>
          <a:xfrm>
            <a:off x="154676" y="2698928"/>
            <a:ext cx="467627" cy="467627"/>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1" name="Oval 60"/>
          <p:cNvSpPr>
            <a:spLocks noChangeAspect="1"/>
          </p:cNvSpPr>
          <p:nvPr/>
        </p:nvSpPr>
        <p:spPr>
          <a:xfrm>
            <a:off x="474208" y="3166555"/>
            <a:ext cx="458770" cy="458770"/>
          </a:xfrm>
          <a:prstGeom prst="ellipse">
            <a:avLst/>
          </a:prstGeom>
          <a:solidFill>
            <a:schemeClr val="accent3">
              <a:lumMod val="60000"/>
              <a:lumOff val="40000"/>
              <a:alpha val="5000"/>
            </a:schemeClr>
          </a:solidFill>
          <a:ln w="12700" cap="rnd" cmpd="sng" algn="ctr">
            <a:solidFill>
              <a:schemeClr val="accent3">
                <a:lumMod val="60000"/>
                <a:lumOff val="40000"/>
                <a:alpha val="15000"/>
              </a:schemeClr>
            </a:solidFill>
            <a:prstDash val="solid"/>
            <a:round/>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2" name="Oval 61"/>
          <p:cNvSpPr>
            <a:spLocks noChangeAspect="1"/>
          </p:cNvSpPr>
          <p:nvPr/>
        </p:nvSpPr>
        <p:spPr>
          <a:xfrm>
            <a:off x="270258" y="3382942"/>
            <a:ext cx="352045" cy="352045"/>
          </a:xfrm>
          <a:prstGeom prst="ellipse">
            <a:avLst/>
          </a:prstGeom>
          <a:solidFill>
            <a:schemeClr val="accent3">
              <a:lumMod val="60000"/>
              <a:lumOff val="40000"/>
              <a:alpha val="5000"/>
            </a:schemeClr>
          </a:solidFill>
          <a:ln w="63500" cap="rnd" cmpd="sng" algn="ctr">
            <a:solidFill>
              <a:schemeClr val="accent3">
                <a:lumMod val="60000"/>
                <a:lumOff val="40000"/>
                <a:alpha val="15000"/>
              </a:schemeClr>
            </a:solidFill>
            <a:prstDash val="solid"/>
            <a:round/>
            <a:headEnd type="none" w="med" len="med"/>
            <a:tailEnd type="none" w="med" len="med"/>
          </a:ln>
          <a:effectLst>
            <a:softEdge rad="63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
        <p:nvSpPr>
          <p:cNvPr id="63" name="Oval 62"/>
          <p:cNvSpPr>
            <a:spLocks noChangeAspect="1"/>
          </p:cNvSpPr>
          <p:nvPr/>
        </p:nvSpPr>
        <p:spPr>
          <a:xfrm>
            <a:off x="-86601" y="2581479"/>
            <a:ext cx="1360441" cy="1909234"/>
          </a:xfrm>
          <a:custGeom>
            <a:avLst/>
            <a:gdLst/>
            <a:ahLst/>
            <a:cxnLst/>
            <a:rect l="l" t="t" r="r" b="b"/>
            <a:pathLst>
              <a:path w="1360441" h="1909234">
                <a:moveTo>
                  <a:pt x="405824" y="0"/>
                </a:moveTo>
                <a:cubicBezTo>
                  <a:pt x="933044" y="0"/>
                  <a:pt x="1360441" y="427397"/>
                  <a:pt x="1360441" y="954617"/>
                </a:cubicBezTo>
                <a:cubicBezTo>
                  <a:pt x="1360441" y="1481837"/>
                  <a:pt x="933044" y="1909234"/>
                  <a:pt x="405824" y="1909234"/>
                </a:cubicBezTo>
                <a:cubicBezTo>
                  <a:pt x="260527" y="1909234"/>
                  <a:pt x="122812" y="1876773"/>
                  <a:pt x="0" y="1817719"/>
                </a:cubicBezTo>
                <a:lnTo>
                  <a:pt x="0" y="91515"/>
                </a:lnTo>
                <a:cubicBezTo>
                  <a:pt x="122812" y="32461"/>
                  <a:pt x="260527" y="0"/>
                  <a:pt x="405824" y="0"/>
                </a:cubicBezTo>
                <a:close/>
              </a:path>
            </a:pathLst>
          </a:custGeom>
          <a:solidFill>
            <a:schemeClr val="tx2">
              <a:lumMod val="75000"/>
              <a:alpha val="8000"/>
            </a:schemeClr>
          </a:solidFill>
          <a:ln w="330200" cap="rnd" cmpd="sng" algn="ctr">
            <a:solidFill>
              <a:schemeClr val="accent3">
                <a:lumMod val="60000"/>
                <a:lumOff val="40000"/>
                <a:alpha val="0"/>
              </a:schemeClr>
            </a:solidFill>
            <a:prstDash val="solid"/>
            <a:round/>
            <a:headEnd type="none" w="med" len="med"/>
            <a:tailEnd type="none" w="med" len="med"/>
          </a:ln>
          <a:effectLst>
            <a:softEdge rad="3175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ln w="317500">
                <a:solidFill>
                  <a:prstClr val="white"/>
                </a:solidFill>
              </a:ln>
              <a:solidFill>
                <a:prstClr val="white"/>
              </a:solidFill>
              <a:latin typeface="Verdana"/>
            </a:endParaRPr>
          </a:p>
        </p:txBody>
      </p:sp>
      <p:sp>
        <p:nvSpPr>
          <p:cNvPr id="64" name="Oval 63"/>
          <p:cNvSpPr>
            <a:spLocks noChangeAspect="1"/>
          </p:cNvSpPr>
          <p:nvPr/>
        </p:nvSpPr>
        <p:spPr>
          <a:xfrm>
            <a:off x="6173123" y="2395416"/>
            <a:ext cx="1218253" cy="1218253"/>
          </a:xfrm>
          <a:prstGeom prst="ellipse">
            <a:avLst/>
          </a:prstGeom>
          <a:solidFill>
            <a:schemeClr val="tx2">
              <a:lumMod val="75000"/>
              <a:alpha val="10000"/>
            </a:schemeClr>
          </a:solidFill>
          <a:ln w="177800" cap="rnd" cmpd="sng" algn="ctr">
            <a:solidFill>
              <a:schemeClr val="tx2">
                <a:lumMod val="60000"/>
                <a:lumOff val="40000"/>
                <a:alpha val="0"/>
              </a:schemeClr>
            </a:solidFill>
            <a:prstDash val="solid"/>
            <a:round/>
            <a:headEnd type="none" w="med" len="med"/>
            <a:tailEnd type="none" w="med" len="med"/>
          </a:ln>
          <a:effectLst>
            <a:softEdge rad="152400"/>
          </a:effectLst>
        </p:spPr>
        <p:style>
          <a:lnRef idx="3">
            <a:schemeClr val="lt1"/>
          </a:lnRef>
          <a:fillRef idx="1">
            <a:schemeClr val="accent3"/>
          </a:fillRef>
          <a:effectRef idx="1">
            <a:schemeClr val="accent3"/>
          </a:effectRef>
          <a:fontRef idx="minor">
            <a:schemeClr val="lt1"/>
          </a:fontRef>
        </p:style>
        <p:txBody>
          <a:bodyPr rtlCol="0" anchor="ctr"/>
          <a:lstStyle/>
          <a:p>
            <a:pPr fontAlgn="auto">
              <a:spcBef>
                <a:spcPts val="0"/>
              </a:spcBef>
              <a:spcAft>
                <a:spcPts val="0"/>
              </a:spcAft>
            </a:pPr>
            <a:endParaRPr lang="en-US" sz="1800" dirty="0">
              <a:solidFill>
                <a:prstClr val="white"/>
              </a:solidFill>
              <a:latin typeface="Verdana"/>
            </a:endParaRPr>
          </a:p>
        </p:txBody>
      </p:sp>
    </p:spTree>
    <p:extLst>
      <p:ext uri="{BB962C8B-B14F-4D97-AF65-F5344CB8AC3E}">
        <p14:creationId xmlns:p14="http://schemas.microsoft.com/office/powerpoint/2010/main" val="1682831837"/>
      </p:ext>
    </p:extLst>
  </p:cSld>
  <p:clrMap bg1="dk1" tx1="lt1" bg2="dk2" tx2="lt2" accent1="accent1" accent2="accent2" accent3="accent3" accent4="accent4" accent5="accent5" accent6="accent6" hlink="hlink" folHlink="folHlink"/>
  <p:sldLayoutIdLst>
    <p:sldLayoutId id="2147488222" r:id="rId1"/>
    <p:sldLayoutId id="2147488223" r:id="rId2"/>
    <p:sldLayoutId id="2147488224" r:id="rId3"/>
    <p:sldLayoutId id="2147488225" r:id="rId4"/>
    <p:sldLayoutId id="2147488226" r:id="rId5"/>
    <p:sldLayoutId id="2147488227" r:id="rId6"/>
    <p:sldLayoutId id="2147488228" r:id="rId7"/>
    <p:sldLayoutId id="2147488229" r:id="rId8"/>
    <p:sldLayoutId id="2147488230" r:id="rId9"/>
    <p:sldLayoutId id="2147488231" r:id="rId10"/>
    <p:sldLayoutId id="2147488232"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4F702E6C-E54F-4ADA-B1BB-3935B4D38A3F}" type="datetimeFigureOut">
              <a:rPr lang="en-US" smtClean="0">
                <a:solidFill>
                  <a:srgbClr val="04617B">
                    <a:shade val="90000"/>
                  </a:srgbClr>
                </a:solidFill>
                <a:latin typeface="Constantia"/>
                <a:ea typeface="+mn-ea"/>
                <a:cs typeface="+mn-cs"/>
              </a:rPr>
              <a:pPr fontAlgn="auto">
                <a:spcBef>
                  <a:spcPts val="0"/>
                </a:spcBef>
                <a:spcAft>
                  <a:spcPts val="0"/>
                </a:spcAft>
              </a:pPr>
              <a:t>2/20/24</a:t>
            </a:fld>
            <a:endParaRPr lang="en-US" dirty="0">
              <a:solidFill>
                <a:srgbClr val="04617B">
                  <a:shade val="90000"/>
                </a:srgbClr>
              </a:solidFill>
              <a:latin typeface="Constantia"/>
              <a:ea typeface="+mn-ea"/>
              <a:cs typeface="+mn-cs"/>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dirty="0">
              <a:solidFill>
                <a:srgbClr val="04617B">
                  <a:shade val="90000"/>
                </a:srgbClr>
              </a:solidFill>
              <a:latin typeface="Constantia"/>
              <a:ea typeface="+mn-ea"/>
              <a:cs typeface="+mn-cs"/>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C5F3F7F1-2F37-47F2-BA62-FAA355CF0C4B}" type="slidenum">
              <a:rPr lang="en-US" smtClean="0">
                <a:solidFill>
                  <a:srgbClr val="04617B">
                    <a:shade val="90000"/>
                  </a:srgbClr>
                </a:solidFill>
                <a:latin typeface="Constantia"/>
                <a:ea typeface="+mn-ea"/>
                <a:cs typeface="+mn-cs"/>
              </a:rPr>
              <a:pPr fontAlgn="auto">
                <a:spcBef>
                  <a:spcPts val="0"/>
                </a:spcBef>
                <a:spcAft>
                  <a:spcPts val="0"/>
                </a:spcAft>
              </a:pPr>
              <a:t>‹#›</a:t>
            </a:fld>
            <a:endParaRPr lang="en-US" dirty="0">
              <a:solidFill>
                <a:srgbClr val="04617B">
                  <a:shade val="90000"/>
                </a:srgbClr>
              </a:solidFill>
              <a:latin typeface="Constantia"/>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fontAlgn="auto">
                <a:spcBef>
                  <a:spcPts val="0"/>
                </a:spcBef>
                <a:spcAft>
                  <a:spcPts val="0"/>
                </a:spcAft>
              </a:pPr>
              <a:endParaRPr lang="en-US" sz="1800" dirty="0">
                <a:solidFill>
                  <a:prstClr val="black"/>
                </a:solidFill>
                <a:latin typeface="Constantia"/>
                <a:ea typeface="+mn-ea"/>
                <a:cs typeface="+mn-cs"/>
              </a:endParaRPr>
            </a:p>
          </p:txBody>
        </p:sp>
      </p:grpSp>
    </p:spTree>
    <p:extLst>
      <p:ext uri="{BB962C8B-B14F-4D97-AF65-F5344CB8AC3E}">
        <p14:creationId xmlns:p14="http://schemas.microsoft.com/office/powerpoint/2010/main" val="2262050407"/>
      </p:ext>
    </p:extLst>
  </p:cSld>
  <p:clrMap bg1="lt1" tx1="dk1" bg2="lt2" tx2="dk2" accent1="accent1" accent2="accent2" accent3="accent3" accent4="accent4" accent5="accent5" accent6="accent6" hlink="hlink" folHlink="folHlink"/>
  <p:sldLayoutIdLst>
    <p:sldLayoutId id="2147488234" r:id="rId1"/>
    <p:sldLayoutId id="2147488235" r:id="rId2"/>
    <p:sldLayoutId id="2147488236" r:id="rId3"/>
    <p:sldLayoutId id="2147488237" r:id="rId4"/>
    <p:sldLayoutId id="2147488238" r:id="rId5"/>
    <p:sldLayoutId id="2147488239" r:id="rId6"/>
    <p:sldLayoutId id="2147488240" r:id="rId7"/>
    <p:sldLayoutId id="2147488241" r:id="rId8"/>
    <p:sldLayoutId id="2147488242" r:id="rId9"/>
    <p:sldLayoutId id="2147488243" r:id="rId10"/>
    <p:sldLayoutId id="214748824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Rockwell"/>
                <a:ea typeface="+mn-ea"/>
                <a:cs typeface="+mn-cs"/>
              </a:rPr>
              <a:pPr fontAlgn="auto">
                <a:spcBef>
                  <a:spcPts val="0"/>
                </a:spcBef>
                <a:spcAft>
                  <a:spcPts val="0"/>
                </a:spcAft>
              </a:pPr>
              <a:t>2/20/24</a:t>
            </a:fld>
            <a:endParaRPr lang="en-US" dirty="0">
              <a:solidFill>
                <a:prstClr val="white">
                  <a:tint val="75000"/>
                </a:prstClr>
              </a:solidFill>
              <a:latin typeface="Rockwell"/>
              <a:ea typeface="+mn-ea"/>
              <a:cs typeface="+mn-cs"/>
            </a:endParaRPr>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Rockwell"/>
              <a:ea typeface="+mn-ea"/>
              <a:cs typeface="+mn-cs"/>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Rockwell"/>
                <a:ea typeface="+mn-ea"/>
                <a:cs typeface="+mn-cs"/>
              </a:rPr>
              <a:pPr fontAlgn="auto">
                <a:spcBef>
                  <a:spcPts val="0"/>
                </a:spcBef>
                <a:spcAft>
                  <a:spcPts val="0"/>
                </a:spcAft>
              </a:pPr>
              <a:t>‹#›</a:t>
            </a:fld>
            <a:endParaRPr lang="en-US" dirty="0">
              <a:solidFill>
                <a:prstClr val="white">
                  <a:tint val="75000"/>
                </a:prstClr>
              </a:solidFill>
              <a:latin typeface="Rockwell"/>
              <a:ea typeface="+mn-ea"/>
              <a:cs typeface="+mn-cs"/>
            </a:endParaRPr>
          </a:p>
        </p:txBody>
      </p:sp>
    </p:spTree>
    <p:extLst>
      <p:ext uri="{BB962C8B-B14F-4D97-AF65-F5344CB8AC3E}">
        <p14:creationId xmlns:p14="http://schemas.microsoft.com/office/powerpoint/2010/main" val="3599822780"/>
      </p:ext>
    </p:extLst>
  </p:cSld>
  <p:clrMap bg1="dk1" tx1="lt1" bg2="dk2" tx2="lt2" accent1="accent1" accent2="accent2" accent3="accent3" accent4="accent4" accent5="accent5" accent6="accent6" hlink="hlink" folHlink="folHlink"/>
  <p:sldLayoutIdLst>
    <p:sldLayoutId id="2147488246" r:id="rId1"/>
    <p:sldLayoutId id="2147488247" r:id="rId2"/>
    <p:sldLayoutId id="2147488248" r:id="rId3"/>
    <p:sldLayoutId id="2147488249" r:id="rId4"/>
    <p:sldLayoutId id="2147488250" r:id="rId5"/>
    <p:sldLayoutId id="2147488251" r:id="rId6"/>
    <p:sldLayoutId id="2147488252" r:id="rId7"/>
    <p:sldLayoutId id="2147488253" r:id="rId8"/>
    <p:sldLayoutId id="2147488254" r:id="rId9"/>
    <p:sldLayoutId id="2147488255" r:id="rId10"/>
    <p:sldLayoutId id="2147488256" r:id="rId11"/>
    <p:sldLayoutId id="2147488257" r:id="rId12"/>
    <p:sldLayoutId id="2147488258" r:id="rId13"/>
    <p:sldLayoutId id="2147488259" r:id="rId14"/>
    <p:sldLayoutId id="2147488260" r:id="rId15"/>
    <p:sldLayoutId id="2147488261" r:id="rId16"/>
    <p:sldLayoutId id="2147488262"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pPr fontAlgn="auto">
              <a:spcBef>
                <a:spcPts val="0"/>
              </a:spcBef>
              <a:spcAft>
                <a:spcPts val="0"/>
              </a:spcAft>
            </a:pPr>
            <a:fld id="{4F702E6C-E54F-4ADA-B1BB-3935B4D38A3F}" type="datetimeFigureOut">
              <a:rPr lang="en-US" smtClean="0">
                <a:solidFill>
                  <a:srgbClr val="FFFFFF"/>
                </a:solidFill>
                <a:latin typeface="Arial Narrow"/>
                <a:ea typeface="+mn-ea"/>
                <a:cs typeface="+mn-cs"/>
              </a:rPr>
              <a:pPr fontAlgn="auto">
                <a:spcBef>
                  <a:spcPts val="0"/>
                </a:spcBef>
                <a:spcAft>
                  <a:spcPts val="0"/>
                </a:spcAft>
              </a:pPr>
              <a:t>2/20/24</a:t>
            </a:fld>
            <a:endParaRPr lang="en-US" dirty="0">
              <a:solidFill>
                <a:srgbClr val="FFFFFF"/>
              </a:solidFill>
              <a:latin typeface="Arial Narrow"/>
              <a:ea typeface="+mn-ea"/>
              <a:cs typeface="+mn-cs"/>
            </a:endParaRPr>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pPr fontAlgn="auto">
              <a:spcBef>
                <a:spcPts val="0"/>
              </a:spcBef>
              <a:spcAft>
                <a:spcPts val="0"/>
              </a:spcAft>
            </a:pPr>
            <a:endParaRPr lang="en-US" dirty="0">
              <a:solidFill>
                <a:srgbClr val="FFFFFF"/>
              </a:solidFill>
              <a:latin typeface="Arial Narrow"/>
              <a:ea typeface="+mn-ea"/>
              <a:cs typeface="+mn-cs"/>
            </a:endParaRPr>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pPr fontAlgn="auto">
              <a:spcBef>
                <a:spcPts val="0"/>
              </a:spcBef>
              <a:spcAft>
                <a:spcPts val="0"/>
              </a:spcAft>
            </a:pPr>
            <a:fld id="{C5F3F7F1-2F37-47F2-BA62-FAA355CF0C4B}" type="slidenum">
              <a:rPr lang="en-US" smtClean="0">
                <a:solidFill>
                  <a:srgbClr val="FFFFFF"/>
                </a:solidFill>
                <a:latin typeface="Arial Narrow"/>
                <a:ea typeface="+mn-ea"/>
                <a:cs typeface="+mn-cs"/>
              </a:rPr>
              <a:pPr fontAlgn="auto">
                <a:spcBef>
                  <a:spcPts val="0"/>
                </a:spcBef>
                <a:spcAft>
                  <a:spcPts val="0"/>
                </a:spcAft>
              </a:pPr>
              <a:t>‹#›</a:t>
            </a:fld>
            <a:endParaRPr lang="en-US" dirty="0">
              <a:solidFill>
                <a:srgbClr val="FFFFFF"/>
              </a:solidFill>
              <a:latin typeface="Arial Narrow"/>
              <a:ea typeface="+mn-ea"/>
              <a:cs typeface="+mn-cs"/>
            </a:endParaRPr>
          </a:p>
        </p:txBody>
      </p:sp>
    </p:spTree>
    <p:extLst>
      <p:ext uri="{BB962C8B-B14F-4D97-AF65-F5344CB8AC3E}">
        <p14:creationId xmlns:p14="http://schemas.microsoft.com/office/powerpoint/2010/main" val="980149550"/>
      </p:ext>
    </p:extLst>
  </p:cSld>
  <p:clrMap bg1="dk1" tx1="lt1" bg2="dk2" tx2="lt2" accent1="accent1" accent2="accent2" accent3="accent3" accent4="accent4" accent5="accent5" accent6="accent6" hlink="hlink" folHlink="folHlink"/>
  <p:sldLayoutIdLst>
    <p:sldLayoutId id="2147488264" r:id="rId1"/>
    <p:sldLayoutId id="2147488265" r:id="rId2"/>
    <p:sldLayoutId id="2147488266" r:id="rId3"/>
    <p:sldLayoutId id="2147488267" r:id="rId4"/>
    <p:sldLayoutId id="2147488268" r:id="rId5"/>
    <p:sldLayoutId id="2147488269" r:id="rId6"/>
    <p:sldLayoutId id="2147488270" r:id="rId7"/>
    <p:sldLayoutId id="2147488271" r:id="rId8"/>
    <p:sldLayoutId id="2147488272" r:id="rId9"/>
    <p:sldLayoutId id="2147488273" r:id="rId10"/>
    <p:sldLayoutId id="2147488274"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2" name="Rectangle 1026"/>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58723" name="Rectangle 1027"/>
          <p:cNvSpPr>
            <a:spLocks noGrp="1" noChangeArrowheads="1"/>
          </p:cNvSpPr>
          <p:nvPr>
            <p:ph type="body" idx="1"/>
          </p:nvPr>
        </p:nvSpPr>
        <p:spPr bwMode="auto">
          <a:xfrm>
            <a:off x="457200" y="1600207"/>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eaLnBrk="1" hangingPunct="1">
              <a:spcBef>
                <a:spcPct val="0"/>
              </a:spcBef>
              <a:buClrTx/>
              <a:buFontTx/>
              <a:buNone/>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994C19E4-0CE3-884B-9340-AF063A2A81B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765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Arial" pitchFamily="-108" charset="0"/>
        </a:defRPr>
      </a:lvl6pPr>
      <a:lvl7pPr marL="913370" algn="ctr" rtl="0" fontAlgn="base">
        <a:spcBef>
          <a:spcPct val="0"/>
        </a:spcBef>
        <a:spcAft>
          <a:spcPct val="0"/>
        </a:spcAft>
        <a:defRPr sz="4400">
          <a:solidFill>
            <a:schemeClr val="tx2"/>
          </a:solidFill>
          <a:latin typeface="Arial" pitchFamily="-108" charset="0"/>
        </a:defRPr>
      </a:lvl7pPr>
      <a:lvl8pPr marL="1370051" algn="ctr" rtl="0" fontAlgn="base">
        <a:spcBef>
          <a:spcPct val="0"/>
        </a:spcBef>
        <a:spcAft>
          <a:spcPct val="0"/>
        </a:spcAft>
        <a:defRPr sz="4400">
          <a:solidFill>
            <a:schemeClr val="tx2"/>
          </a:solidFill>
          <a:latin typeface="Arial" pitchFamily="-108" charset="0"/>
        </a:defRPr>
      </a:lvl8pPr>
      <a:lvl9pPr marL="1826739" algn="ctr" rtl="0" fontAlgn="base">
        <a:spcBef>
          <a:spcPct val="0"/>
        </a:spcBef>
        <a:spcAft>
          <a:spcPct val="0"/>
        </a:spcAft>
        <a:defRPr sz="4400">
          <a:solidFill>
            <a:schemeClr val="tx2"/>
          </a:solidFill>
          <a:latin typeface="Arial" pitchFamily="-108"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08"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08"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08"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582202"/>
      </p:ext>
    </p:extLst>
  </p:cSld>
  <p:clrMap bg1="lt1" tx1="dk1" bg2="lt2" tx2="dk2" accent1="accent1" accent2="accent2" accent3="accent3" accent4="accent4" accent5="accent5" accent6="accent6" hlink="hlink" folHlink="folHlink"/>
  <p:sldLayoutIdLst>
    <p:sldLayoutId id="2147488361" r:id="rId1"/>
    <p:sldLayoutId id="2147488362" r:id="rId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68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37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05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73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tx1"/>
          </a:solidFill>
          <a:latin typeface="+mn-lt"/>
          <a:ea typeface="+mn-ea"/>
        </a:defRPr>
      </a:lvl6pPr>
      <a:lvl7pPr marL="2968447" indent="-228341" algn="l" rtl="0" fontAlgn="base">
        <a:spcBef>
          <a:spcPct val="20000"/>
        </a:spcBef>
        <a:spcAft>
          <a:spcPct val="0"/>
        </a:spcAft>
        <a:buChar char="»"/>
        <a:defRPr sz="2000">
          <a:solidFill>
            <a:schemeClr val="tx1"/>
          </a:solidFill>
          <a:latin typeface="+mn-lt"/>
          <a:ea typeface="+mn-ea"/>
        </a:defRPr>
      </a:lvl7pPr>
      <a:lvl8pPr marL="3425126" indent="-228341" algn="l" rtl="0" fontAlgn="base">
        <a:spcBef>
          <a:spcPct val="20000"/>
        </a:spcBef>
        <a:spcAft>
          <a:spcPct val="0"/>
        </a:spcAft>
        <a:buChar char="»"/>
        <a:defRPr sz="2000">
          <a:solidFill>
            <a:schemeClr val="tx1"/>
          </a:solidFill>
          <a:latin typeface="+mn-lt"/>
          <a:ea typeface="+mn-ea"/>
        </a:defRPr>
      </a:lvl8pPr>
      <a:lvl9pPr marL="3881814" indent="-2283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840740278"/>
      </p:ext>
    </p:extLst>
  </p:cSld>
  <p:clrMap bg1="lt1" tx1="dk1" bg2="lt2" tx2="dk2" accent1="accent1" accent2="accent2" accent3="accent3" accent4="accent4" accent5="accent5" accent6="accent6" hlink="hlink" folHlink="folHlink"/>
  <p:sldLayoutIdLst>
    <p:sldLayoutId id="2147488364" r:id="rId1"/>
    <p:sldLayoutId id="2147488365" r:id="rId2"/>
    <p:sldLayoutId id="2147488366" r:id="rId3"/>
    <p:sldLayoutId id="2147488367" r:id="rId4"/>
    <p:sldLayoutId id="2147488368" r:id="rId5"/>
    <p:sldLayoutId id="2147488369" r:id="rId6"/>
    <p:sldLayoutId id="2147488370" r:id="rId7"/>
    <p:sldLayoutId id="2147488371" r:id="rId8"/>
    <p:sldLayoutId id="2147488372" r:id="rId9"/>
    <p:sldLayoutId id="2147488373" r:id="rId10"/>
    <p:sldLayoutId id="2147488374" r:id="rId11"/>
    <p:sldLayoutId id="2147488375" r:id="rId12"/>
    <p:sldLayoutId id="21474883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2799703721"/>
      </p:ext>
    </p:extLst>
  </p:cSld>
  <p:clrMap bg1="lt1" tx1="dk1" bg2="lt2" tx2="dk2" accent1="accent1" accent2="accent2" accent3="accent3" accent4="accent4" accent5="accent5" accent6="accent6" hlink="hlink" folHlink="folHlink"/>
  <p:sldLayoutIdLst>
    <p:sldLayoutId id="2147488380" r:id="rId1"/>
    <p:sldLayoutId id="2147488381" r:id="rId2"/>
    <p:sldLayoutId id="2147488382" r:id="rId3"/>
    <p:sldLayoutId id="2147488383" r:id="rId4"/>
    <p:sldLayoutId id="2147488384" r:id="rId5"/>
    <p:sldLayoutId id="2147488385" r:id="rId6"/>
    <p:sldLayoutId id="2147488386" r:id="rId7"/>
    <p:sldLayoutId id="2147488387" r:id="rId8"/>
    <p:sldLayoutId id="2147488388" r:id="rId9"/>
    <p:sldLayoutId id="2147488389" r:id="rId10"/>
    <p:sldLayoutId id="2147488390"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003E78-BDAE-134D-AA45-CDBE6D63A53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BFA239E-F2A9-E44A-94F9-0C3726CB45C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9E12290-105D-2B42-A35E-28C72D42A2A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5F110DF0-DA52-8F4C-92EE-2D53BAA28134}" type="datetimeFigureOut">
              <a:rPr lang="en-US" altLang="en-US"/>
              <a:pPr/>
              <a:t>2/20/24</a:t>
            </a:fld>
            <a:endParaRPr lang="en-US" altLang="en-US"/>
          </a:p>
        </p:txBody>
      </p:sp>
      <p:sp>
        <p:nvSpPr>
          <p:cNvPr id="5" name="Footer Placeholder 4">
            <a:extLst>
              <a:ext uri="{FF2B5EF4-FFF2-40B4-BE49-F238E27FC236}">
                <a16:creationId xmlns:a16="http://schemas.microsoft.com/office/drawing/2014/main" id="{4586DAA2-9EA5-6C4F-B1D7-AC09FCF039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2963D20D-BF93-7B4A-A07C-FB6F02A5385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31B2E9A5-2861-9340-AF74-C5372DDF6A6D}" type="slidenum">
              <a:rPr lang="en-US" altLang="en-US"/>
              <a:pPr/>
              <a:t>‹#›</a:t>
            </a:fld>
            <a:endParaRPr lang="en-US" altLang="en-US"/>
          </a:p>
        </p:txBody>
      </p:sp>
    </p:spTree>
    <p:extLst>
      <p:ext uri="{BB962C8B-B14F-4D97-AF65-F5344CB8AC3E}">
        <p14:creationId xmlns:p14="http://schemas.microsoft.com/office/powerpoint/2010/main" val="3456667525"/>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ctr" anchorCtr="0" compatLnSpc="1">
            <a:prstTxWarp prst="textNoShape">
              <a:avLst/>
            </a:prstTxWarp>
          </a:bodyPr>
          <a:lstStyle/>
          <a:p>
            <a:pPr lvl="0"/>
            <a:r>
              <a:rPr lang="en-US" dirty="0"/>
              <a:t>Click to edit Master title style</a:t>
            </a:r>
          </a:p>
        </p:txBody>
      </p:sp>
      <p:sp>
        <p:nvSpPr>
          <p:cNvPr id="247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1" tIns="45627" rIns="91251" bIns="4562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0397311"/>
      </p:ext>
    </p:extLst>
  </p:cSld>
  <p:clrMap bg1="lt1" tx1="dk1" bg2="lt2" tx2="dk2" accent1="accent1" accent2="accent2" accent3="accent3" accent4="accent4" accent5="accent5" accent6="accent6" hlink="hlink" folHlink="folHlink"/>
  <p:sldLayoutIdLst>
    <p:sldLayoutId id="2147488455" r:id="rId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bg1"/>
          </a:solidFill>
          <a:latin typeface="Arial" pitchFamily="-105" charset="0"/>
          <a:ea typeface="ＭＳ Ｐゴシック" pitchFamily="-105" charset="-128"/>
          <a:cs typeface="ＭＳ Ｐゴシック" pitchFamily="-105" charset="-128"/>
        </a:defRPr>
      </a:lvl5pPr>
      <a:lvl6pPr marL="456279"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256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68841"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512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212" indent="-3422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1452" indent="-285182"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0697" indent="-228137"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6979" indent="-228137"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3260" indent="-228137"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09542" indent="-228137" algn="l" rtl="0" fontAlgn="base">
        <a:spcBef>
          <a:spcPct val="20000"/>
        </a:spcBef>
        <a:spcAft>
          <a:spcPct val="0"/>
        </a:spcAft>
        <a:buChar char="»"/>
        <a:defRPr sz="2000">
          <a:solidFill>
            <a:schemeClr val="tx1"/>
          </a:solidFill>
          <a:latin typeface="+mn-lt"/>
          <a:ea typeface="+mn-ea"/>
        </a:defRPr>
      </a:lvl6pPr>
      <a:lvl7pPr marL="2965820" indent="-228137" algn="l" rtl="0" fontAlgn="base">
        <a:spcBef>
          <a:spcPct val="20000"/>
        </a:spcBef>
        <a:spcAft>
          <a:spcPct val="0"/>
        </a:spcAft>
        <a:buChar char="»"/>
        <a:defRPr sz="2000">
          <a:solidFill>
            <a:schemeClr val="tx1"/>
          </a:solidFill>
          <a:latin typeface="+mn-lt"/>
          <a:ea typeface="+mn-ea"/>
        </a:defRPr>
      </a:lvl7pPr>
      <a:lvl8pPr marL="3422098" indent="-228137" algn="l" rtl="0" fontAlgn="base">
        <a:spcBef>
          <a:spcPct val="20000"/>
        </a:spcBef>
        <a:spcAft>
          <a:spcPct val="0"/>
        </a:spcAft>
        <a:buChar char="»"/>
        <a:defRPr sz="2000">
          <a:solidFill>
            <a:schemeClr val="tx1"/>
          </a:solidFill>
          <a:latin typeface="+mn-lt"/>
          <a:ea typeface="+mn-ea"/>
        </a:defRPr>
      </a:lvl8pPr>
      <a:lvl9pPr marL="3878376" indent="-228137"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279" rtl="0" eaLnBrk="1" latinLnBrk="0" hangingPunct="1">
        <a:defRPr sz="1800" kern="1200">
          <a:solidFill>
            <a:schemeClr val="tx1"/>
          </a:solidFill>
          <a:latin typeface="+mn-lt"/>
          <a:ea typeface="+mn-ea"/>
          <a:cs typeface="+mn-cs"/>
        </a:defRPr>
      </a:lvl1pPr>
      <a:lvl2pPr marL="456279" algn="l" defTabSz="456279" rtl="0" eaLnBrk="1" latinLnBrk="0" hangingPunct="1">
        <a:defRPr sz="1800" kern="1200">
          <a:solidFill>
            <a:schemeClr val="tx1"/>
          </a:solidFill>
          <a:latin typeface="+mn-lt"/>
          <a:ea typeface="+mn-ea"/>
          <a:cs typeface="+mn-cs"/>
        </a:defRPr>
      </a:lvl2pPr>
      <a:lvl3pPr marL="912562" algn="l" defTabSz="456279" rtl="0" eaLnBrk="1" latinLnBrk="0" hangingPunct="1">
        <a:defRPr sz="1800" kern="1200">
          <a:solidFill>
            <a:schemeClr val="tx1"/>
          </a:solidFill>
          <a:latin typeface="+mn-lt"/>
          <a:ea typeface="+mn-ea"/>
          <a:cs typeface="+mn-cs"/>
        </a:defRPr>
      </a:lvl3pPr>
      <a:lvl4pPr marL="1368841" algn="l" defTabSz="456279" rtl="0" eaLnBrk="1" latinLnBrk="0" hangingPunct="1">
        <a:defRPr sz="1800" kern="1200">
          <a:solidFill>
            <a:schemeClr val="tx1"/>
          </a:solidFill>
          <a:latin typeface="+mn-lt"/>
          <a:ea typeface="+mn-ea"/>
          <a:cs typeface="+mn-cs"/>
        </a:defRPr>
      </a:lvl4pPr>
      <a:lvl5pPr marL="1825123" algn="l" defTabSz="456279" rtl="0" eaLnBrk="1" latinLnBrk="0" hangingPunct="1">
        <a:defRPr sz="1800" kern="1200">
          <a:solidFill>
            <a:schemeClr val="tx1"/>
          </a:solidFill>
          <a:latin typeface="+mn-lt"/>
          <a:ea typeface="+mn-ea"/>
          <a:cs typeface="+mn-cs"/>
        </a:defRPr>
      </a:lvl5pPr>
      <a:lvl6pPr marL="2281400" algn="l" defTabSz="456279" rtl="0" eaLnBrk="1" latinLnBrk="0" hangingPunct="1">
        <a:defRPr sz="1800" kern="1200">
          <a:solidFill>
            <a:schemeClr val="tx1"/>
          </a:solidFill>
          <a:latin typeface="+mn-lt"/>
          <a:ea typeface="+mn-ea"/>
          <a:cs typeface="+mn-cs"/>
        </a:defRPr>
      </a:lvl6pPr>
      <a:lvl7pPr marL="2737678" algn="l" defTabSz="456279" rtl="0" eaLnBrk="1" latinLnBrk="0" hangingPunct="1">
        <a:defRPr sz="1800" kern="1200">
          <a:solidFill>
            <a:schemeClr val="tx1"/>
          </a:solidFill>
          <a:latin typeface="+mn-lt"/>
          <a:ea typeface="+mn-ea"/>
          <a:cs typeface="+mn-cs"/>
        </a:defRPr>
      </a:lvl7pPr>
      <a:lvl8pPr marL="3193959" algn="l" defTabSz="456279" rtl="0" eaLnBrk="1" latinLnBrk="0" hangingPunct="1">
        <a:defRPr sz="1800" kern="1200">
          <a:solidFill>
            <a:schemeClr val="tx1"/>
          </a:solidFill>
          <a:latin typeface="+mn-lt"/>
          <a:ea typeface="+mn-ea"/>
          <a:cs typeface="+mn-cs"/>
        </a:defRPr>
      </a:lvl8pPr>
      <a:lvl9pPr marL="3650234" algn="l" defTabSz="456279"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7762" name="Rectangle 1026"/>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7763" name="Rectangle 1027"/>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pitchFamily="-105" charset="-128"/>
                <a:cs typeface="ＭＳ Ｐゴシック" pitchFamily="-105" charset="-128"/>
              </a:defRPr>
            </a:lvl1pPr>
          </a:lstStyle>
          <a:p>
            <a:pPr>
              <a:defRPr/>
            </a:pPr>
            <a:endParaRPr lang="en-US" dirty="0">
              <a:solidFill>
                <a:srgbClr val="000000"/>
              </a:solidFill>
            </a:endParaRPr>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a:defRPr/>
            </a:pPr>
            <a:fld id="{7D719980-0744-7546-9391-2E3B66940060}"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3119982405"/>
      </p:ext>
    </p:extLst>
  </p:cSld>
  <p:clrMap bg1="lt1" tx1="dk1" bg2="lt2" tx2="dk2" accent1="accent1" accent2="accent2" accent3="accent3" accent4="accent4" accent5="accent5" accent6="accent6" hlink="hlink" folHlink="folHlink"/>
  <p:sldLayoutIdLst>
    <p:sldLayoutId id="2147488481" r:id="rId1"/>
    <p:sldLayoutId id="2147488482" r:id="rId2"/>
    <p:sldLayoutId id="2147488483"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161631558"/>
      </p:ext>
    </p:extLst>
  </p:cSld>
  <p:clrMap bg1="lt1" tx1="dk1" bg2="lt2" tx2="dk2" accent1="accent1" accent2="accent2" accent3="accent3" accent4="accent4" accent5="accent5" accent6="accent6" hlink="hlink" folHlink="folHlink"/>
  <p:sldLayoutIdLst>
    <p:sldLayoutId id="2147488485" r:id="rId1"/>
    <p:sldLayoutId id="2147488486" r:id="rId2"/>
    <p:sldLayoutId id="2147488487" r:id="rId3"/>
    <p:sldLayoutId id="2147488488" r:id="rId4"/>
    <p:sldLayoutId id="2147488489" r:id="rId5"/>
    <p:sldLayoutId id="2147488490" r:id="rId6"/>
    <p:sldLayoutId id="2147488491" r:id="rId7"/>
    <p:sldLayoutId id="2147488492" r:id="rId8"/>
    <p:sldLayoutId id="2147488493" r:id="rId9"/>
    <p:sldLayoutId id="2147488494" r:id="rId10"/>
    <p:sldLayoutId id="2147488495" r:id="rId11"/>
    <p:sldLayoutId id="2147488496" r:id="rId12"/>
    <p:sldLayoutId id="21474884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defTabSz="913680">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l" defTabSz="913680"/>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defRPr sz="1400">
                <a:ea typeface="ＭＳ Ｐゴシック" charset="-128"/>
                <a:cs typeface="ＭＳ Ｐゴシック" charset="-128"/>
              </a:defRPr>
            </a:lvl1pPr>
          </a:lstStyle>
          <a:p>
            <a:pPr algn="l" defTabSz="913680">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lgn="ctr">
              <a:defRPr sz="1400">
                <a:ea typeface="ＭＳ Ｐゴシック" charset="-128"/>
                <a:cs typeface="ＭＳ Ｐゴシック" charset="-128"/>
              </a:defRPr>
            </a:lvl1pPr>
          </a:lstStyle>
          <a:p>
            <a:pPr defTabSz="913680">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48" tIns="45975" rIns="91948" bIns="45975" numCol="1" anchor="ctr" anchorCtr="0" compatLnSpc="1">
            <a:prstTxWarp prst="textNoShape">
              <a:avLst/>
            </a:prstTxWarp>
          </a:bodyPr>
          <a:lstStyle>
            <a:lvl1pPr algn="r">
              <a:defRPr sz="1400"/>
            </a:lvl1pPr>
          </a:lstStyle>
          <a:p>
            <a:pPr defTabSz="913680">
              <a:defRPr/>
            </a:pPr>
            <a:fld id="{D294187F-00A1-6040-B8D4-6AA4296BE230}" type="slidenum">
              <a:rPr lang="en-US">
                <a:solidFill>
                  <a:srgbClr val="FFFFFF"/>
                </a:solidFill>
              </a:rPr>
              <a:pPr defTabSz="913680">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13" tIns="45657" rIns="91313" bIns="4565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7599134"/>
      </p:ext>
    </p:extLst>
  </p:cSld>
  <p:clrMap bg1="dk2" tx1="lt1" bg2="dk1" tx2="lt2" accent1="accent1" accent2="accent2" accent3="accent3" accent4="accent4" accent5="accent5" accent6="accent6" hlink="hlink" folHlink="folHlink"/>
  <p:sldLayoutIdLst>
    <p:sldLayoutId id="2147488499" r:id="rId1"/>
    <p:sldLayoutId id="2147488500" r:id="rId2"/>
    <p:sldLayoutId id="2147488501" r:id="rId3"/>
    <p:sldLayoutId id="2147488502" r:id="rId4"/>
    <p:sldLayoutId id="2147488503" r:id="rId5"/>
    <p:sldLayoutId id="2147488504" r:id="rId6"/>
    <p:sldLayoutId id="2147488505" r:id="rId7"/>
    <p:sldLayoutId id="2147488506" r:id="rId8"/>
    <p:sldLayoutId id="2147488507" r:id="rId9"/>
    <p:sldLayoutId id="2147488508" r:id="rId10"/>
    <p:sldLayoutId id="2147488509" r:id="rId11"/>
    <p:sldLayoutId id="214748851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59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1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76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636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441" indent="-34244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952" indent="-285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1464" indent="-228296"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8063" indent="-228296"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4646" indent="-228296"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1234"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7829"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4410"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1006" indent="-22829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591" rtl="0" eaLnBrk="1" latinLnBrk="0" hangingPunct="1">
        <a:defRPr sz="1800" kern="1200">
          <a:solidFill>
            <a:schemeClr val="tx1"/>
          </a:solidFill>
          <a:latin typeface="+mn-lt"/>
          <a:ea typeface="+mn-ea"/>
          <a:cs typeface="+mn-cs"/>
        </a:defRPr>
      </a:lvl1pPr>
      <a:lvl2pPr marL="456591" algn="l" defTabSz="456591" rtl="0" eaLnBrk="1" latinLnBrk="0" hangingPunct="1">
        <a:defRPr sz="1800" kern="1200">
          <a:solidFill>
            <a:schemeClr val="tx1"/>
          </a:solidFill>
          <a:latin typeface="+mn-lt"/>
          <a:ea typeface="+mn-ea"/>
          <a:cs typeface="+mn-cs"/>
        </a:defRPr>
      </a:lvl2pPr>
      <a:lvl3pPr marL="913185" algn="l" defTabSz="456591" rtl="0" eaLnBrk="1" latinLnBrk="0" hangingPunct="1">
        <a:defRPr sz="1800" kern="1200">
          <a:solidFill>
            <a:schemeClr val="tx1"/>
          </a:solidFill>
          <a:latin typeface="+mn-lt"/>
          <a:ea typeface="+mn-ea"/>
          <a:cs typeface="+mn-cs"/>
        </a:defRPr>
      </a:lvl3pPr>
      <a:lvl4pPr marL="1369764" algn="l" defTabSz="456591" rtl="0" eaLnBrk="1" latinLnBrk="0" hangingPunct="1">
        <a:defRPr sz="1800" kern="1200">
          <a:solidFill>
            <a:schemeClr val="tx1"/>
          </a:solidFill>
          <a:latin typeface="+mn-lt"/>
          <a:ea typeface="+mn-ea"/>
          <a:cs typeface="+mn-cs"/>
        </a:defRPr>
      </a:lvl4pPr>
      <a:lvl5pPr marL="1826367" algn="l" defTabSz="456591" rtl="0" eaLnBrk="1" latinLnBrk="0" hangingPunct="1">
        <a:defRPr sz="1800" kern="1200">
          <a:solidFill>
            <a:schemeClr val="tx1"/>
          </a:solidFill>
          <a:latin typeface="+mn-lt"/>
          <a:ea typeface="+mn-ea"/>
          <a:cs typeface="+mn-cs"/>
        </a:defRPr>
      </a:lvl5pPr>
      <a:lvl6pPr marL="2282940" algn="l" defTabSz="456591" rtl="0" eaLnBrk="1" latinLnBrk="0" hangingPunct="1">
        <a:defRPr sz="1800" kern="1200">
          <a:solidFill>
            <a:schemeClr val="tx1"/>
          </a:solidFill>
          <a:latin typeface="+mn-lt"/>
          <a:ea typeface="+mn-ea"/>
          <a:cs typeface="+mn-cs"/>
        </a:defRPr>
      </a:lvl6pPr>
      <a:lvl7pPr marL="2739528" algn="l" defTabSz="456591" rtl="0" eaLnBrk="1" latinLnBrk="0" hangingPunct="1">
        <a:defRPr sz="1800" kern="1200">
          <a:solidFill>
            <a:schemeClr val="tx1"/>
          </a:solidFill>
          <a:latin typeface="+mn-lt"/>
          <a:ea typeface="+mn-ea"/>
          <a:cs typeface="+mn-cs"/>
        </a:defRPr>
      </a:lvl7pPr>
      <a:lvl8pPr marL="3196114" algn="l" defTabSz="456591" rtl="0" eaLnBrk="1" latinLnBrk="0" hangingPunct="1">
        <a:defRPr sz="1800" kern="1200">
          <a:solidFill>
            <a:schemeClr val="tx1"/>
          </a:solidFill>
          <a:latin typeface="+mn-lt"/>
          <a:ea typeface="+mn-ea"/>
          <a:cs typeface="+mn-cs"/>
        </a:defRPr>
      </a:lvl8pPr>
      <a:lvl9pPr marL="3652703" algn="l" defTabSz="456591"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algn="l" defTabSz="32139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algn="l" defTabSz="32139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algn="l" defTabSz="321391" eaLnBrk="0" hangingPunct="0">
              <a:buSzPct val="100000"/>
            </a:pPr>
            <a:fld id="{C748B40F-A5D4-3142-9507-2A12DDF39390}" type="slidenum">
              <a:rPr lang="en-US" sz="1800" smtClean="0">
                <a:cs typeface="DejaVu Sans" charset="0"/>
              </a:rPr>
              <a:pPr algn="l" defTabSz="32139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3202123065"/>
      </p:ext>
    </p:extLst>
  </p:cSld>
  <p:clrMap bg1="lt1" tx1="dk1" bg2="lt2" tx2="dk2" accent1="accent1" accent2="accent2" accent3="accent3" accent4="accent4" accent5="accent5" accent6="accent6" hlink="hlink" folHlink="folHlink"/>
  <p:sldLayoutIdLst>
    <p:sldLayoutId id="2147488512" r:id="rId1"/>
    <p:sldLayoutId id="2147488513" r:id="rId2"/>
    <p:sldLayoutId id="2147488514" r:id="rId3"/>
    <p:sldLayoutId id="2147488515" r:id="rId4"/>
    <p:sldLayoutId id="2147488516" r:id="rId5"/>
    <p:sldLayoutId id="2147488517" r:id="rId6"/>
    <p:sldLayoutId id="2147488518" r:id="rId7"/>
    <p:sldLayoutId id="2147488519" r:id="rId8"/>
    <p:sldLayoutId id="2147488520" r:id="rId9"/>
    <p:sldLayoutId id="2147488521" r:id="rId10"/>
    <p:sldLayoutId id="2147488522"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987311A-B911-6D48-8F13-5871492DFDB3}" type="slidenum">
              <a:rPr lang="en-US"/>
              <a:pPr>
                <a:defRPr/>
              </a:pPr>
              <a:t>‹#›</a:t>
            </a:fld>
            <a:endParaRPr lang="en-US"/>
          </a:p>
        </p:txBody>
      </p:sp>
    </p:spTree>
    <p:extLst>
      <p:ext uri="{BB962C8B-B14F-4D97-AF65-F5344CB8AC3E}">
        <p14:creationId xmlns:p14="http://schemas.microsoft.com/office/powerpoint/2010/main" val="1644352314"/>
      </p:ext>
    </p:extLst>
  </p:cSld>
  <p:clrMap bg1="lt1" tx1="dk1" bg2="lt2" tx2="dk2" accent1="accent1" accent2="accent2" accent3="accent3" accent4="accent4" accent5="accent5" accent6="accent6" hlink="hlink" folHlink="folHlink"/>
  <p:sldLayoutIdLst>
    <p:sldLayoutId id="2147488526" r:id="rId1"/>
    <p:sldLayoutId id="2147488527" r:id="rId2"/>
    <p:sldLayoutId id="2147488528" r:id="rId3"/>
    <p:sldLayoutId id="2147488529" r:id="rId4"/>
    <p:sldLayoutId id="2147488530" r:id="rId5"/>
    <p:sldLayoutId id="2147488531" r:id="rId6"/>
    <p:sldLayoutId id="2147488532" r:id="rId7"/>
    <p:sldLayoutId id="2147488533" r:id="rId8"/>
    <p:sldLayoutId id="2147488534" r:id="rId9"/>
    <p:sldLayoutId id="2147488535" r:id="rId10"/>
    <p:sldLayoutId id="21474885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281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AAD4A1D0-BD5E-0E4D-B126-F26CDF7E332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5" r:id="rId1"/>
    <p:sldLayoutId id="2147487656"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3167765582"/>
      </p:ext>
    </p:extLst>
  </p:cSld>
  <p:clrMap bg1="lt1" tx1="dk1" bg2="lt2" tx2="dk2" accent1="accent1" accent2="accent2" accent3="accent3" accent4="accent4" accent5="accent5" accent6="accent6" hlink="hlink" folHlink="folHlink"/>
  <p:sldLayoutIdLst>
    <p:sldLayoutId id="2147488538" r:id="rId1"/>
    <p:sldLayoutId id="2147488539" r:id="rId2"/>
    <p:sldLayoutId id="2147488540" r:id="rId3"/>
    <p:sldLayoutId id="2147488541" r:id="rId4"/>
    <p:sldLayoutId id="2147488542" r:id="rId5"/>
    <p:sldLayoutId id="2147488543" r:id="rId6"/>
    <p:sldLayoutId id="2147488544" r:id="rId7"/>
    <p:sldLayoutId id="2147488545" r:id="rId8"/>
    <p:sldLayoutId id="2147488546" r:id="rId9"/>
    <p:sldLayoutId id="2147488547" r:id="rId10"/>
    <p:sldLayoutId id="214748854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3570541717"/>
      </p:ext>
    </p:extLst>
  </p:cSld>
  <p:clrMap bg1="lt1" tx1="dk1" bg2="lt2" tx2="dk2" accent1="accent1" accent2="accent2" accent3="accent3" accent4="accent4" accent5="accent5" accent6="accent6" hlink="hlink" folHlink="folHlink"/>
  <p:sldLayoutIdLst>
    <p:sldLayoutId id="214748855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3800480" y="1789131"/>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12" charset="0"/>
                <a:ea typeface="+mn-ea"/>
                <a:cs typeface="+mn-cs"/>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12" charset="0"/>
                <a:ea typeface="+mn-ea"/>
                <a:cs typeface="+mn-cs"/>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407590" name="Rectangle 38"/>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latin typeface="Tahoma" pitchFamily="-112" charset="-52"/>
                <a:ea typeface="+mn-ea"/>
                <a:cs typeface="+mn-cs"/>
              </a:defRPr>
            </a:lvl1pPr>
          </a:lstStyle>
          <a:p>
            <a:pPr>
              <a:defRPr/>
            </a:pPr>
            <a:endParaRPr 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latin typeface="Tahoma" pitchFamily="-112" charset="-52"/>
                <a:ea typeface="+mn-ea"/>
                <a:cs typeface="+mn-cs"/>
              </a:defRPr>
            </a:lvl1pPr>
          </a:lstStyle>
          <a:p>
            <a:pPr>
              <a:defRPr/>
            </a:pPr>
            <a:endParaRPr 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latin typeface="Tahoma" charset="0"/>
              </a:defRPr>
            </a:lvl1pPr>
          </a:lstStyle>
          <a:p>
            <a:pPr>
              <a:defRPr/>
            </a:pPr>
            <a:fld id="{57BCE450-9A1D-6D4F-816A-2FBD12B991B9}" type="slidenum">
              <a:rPr lang="en-US"/>
              <a:pPr>
                <a:defRPr/>
              </a:pPr>
              <a:t>‹#›</a:t>
            </a:fld>
            <a:endParaRPr lang="en-US"/>
          </a:p>
        </p:txBody>
      </p:sp>
    </p:spTree>
    <p:extLst>
      <p:ext uri="{BB962C8B-B14F-4D97-AF65-F5344CB8AC3E}">
        <p14:creationId xmlns:p14="http://schemas.microsoft.com/office/powerpoint/2010/main" val="2670382645"/>
      </p:ext>
    </p:extLst>
  </p:cSld>
  <p:clrMap bg1="dk2" tx1="lt1" bg2="dk1" tx2="lt2" accent1="accent1" accent2="accent2" accent3="accent3" accent4="accent4" accent5="accent5" accent6="accent6" hlink="hlink" folHlink="folHlink"/>
  <p:sldLayoutIdLst>
    <p:sldLayoutId id="2147488564" r:id="rId1"/>
    <p:sldLayoutId id="2147488565" r:id="rId2"/>
    <p:sldLayoutId id="2147488566" r:id="rId3"/>
    <p:sldLayoutId id="2147488567" r:id="rId4"/>
    <p:sldLayoutId id="2147488568" r:id="rId5"/>
    <p:sldLayoutId id="2147488569" r:id="rId6"/>
    <p:sldLayoutId id="2147488570" r:id="rId7"/>
    <p:sldLayoutId id="2147488571" r:id="rId8"/>
    <p:sldLayoutId id="2147488572" r:id="rId9"/>
    <p:sldLayoutId id="2147488573" r:id="rId10"/>
    <p:sldLayoutId id="214748857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512" indent="-342512"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0" charset="-128"/>
        </a:defRPr>
      </a:lvl2pPr>
      <a:lvl3pPr marL="1141708" indent="-228341"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0" charset="-128"/>
        </a:defRPr>
      </a:lvl3pPr>
      <a:lvl4pPr marL="1598393" indent="-228341"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4pPr>
      <a:lvl5pPr marL="2055075" indent="-22834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0" charset="-128"/>
        </a:defRPr>
      </a:lvl5pPr>
      <a:lvl6pPr marL="2511759"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68447"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5126"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1814" indent="-228341"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ChangeArrowheads="1"/>
          </p:cNvSpPr>
          <p:nvPr/>
        </p:nvSpPr>
        <p:spPr bwMode="ltGray">
          <a:xfrm>
            <a:off x="417514" y="1098558"/>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19" name="Rectangle 3"/>
          <p:cNvSpPr>
            <a:spLocks noChangeArrowheads="1"/>
          </p:cNvSpPr>
          <p:nvPr/>
        </p:nvSpPr>
        <p:spPr bwMode="ltGray">
          <a:xfrm>
            <a:off x="800104" y="1098558"/>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20" name="Rectangle 4"/>
          <p:cNvSpPr>
            <a:spLocks noChangeArrowheads="1"/>
          </p:cNvSpPr>
          <p:nvPr/>
        </p:nvSpPr>
        <p:spPr bwMode="ltGray">
          <a:xfrm>
            <a:off x="541344" y="1520832"/>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21" name="Rectangle 5"/>
          <p:cNvSpPr>
            <a:spLocks noChangeArrowheads="1"/>
          </p:cNvSpPr>
          <p:nvPr/>
        </p:nvSpPr>
        <p:spPr bwMode="ltGray">
          <a:xfrm>
            <a:off x="911226" y="1520832"/>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22" name="Rectangle 6"/>
          <p:cNvSpPr>
            <a:spLocks noChangeArrowheads="1"/>
          </p:cNvSpPr>
          <p:nvPr/>
        </p:nvSpPr>
        <p:spPr bwMode="ltGray">
          <a:xfrm>
            <a:off x="127002" y="1447814"/>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23" name="Rectangle 7"/>
          <p:cNvSpPr>
            <a:spLocks noChangeArrowheads="1"/>
          </p:cNvSpPr>
          <p:nvPr/>
        </p:nvSpPr>
        <p:spPr bwMode="gray">
          <a:xfrm>
            <a:off x="762000" y="990604"/>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endParaRPr kumimoji="1" lang="en-US" b="1" i="0" dirty="0">
              <a:latin typeface="Arial" panose="020B0604020202020204" pitchFamily="34" charset="0"/>
            </a:endParaRPr>
          </a:p>
        </p:txBody>
      </p:sp>
      <p:sp>
        <p:nvSpPr>
          <p:cNvPr id="111624" name="Rectangle 8"/>
          <p:cNvSpPr>
            <a:spLocks noChangeArrowheads="1"/>
          </p:cNvSpPr>
          <p:nvPr/>
        </p:nvSpPr>
        <p:spPr bwMode="gray">
          <a:xfrm flipV="1">
            <a:off x="460389"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lIns="91334" tIns="45667" rIns="91334" bIns="45667" anchor="ctr"/>
          <a:lstStyle/>
          <a:p>
            <a:endParaRPr kumimoji="1" lang="en-US" b="1" i="0" dirty="0">
              <a:latin typeface="Arial" panose="020B0604020202020204" pitchFamily="34" charset="0"/>
            </a:endParaRPr>
          </a:p>
        </p:txBody>
      </p:sp>
      <p:sp>
        <p:nvSpPr>
          <p:cNvPr id="111625" name="Rectangle 9"/>
          <p:cNvSpPr>
            <a:spLocks noGrp="1" noChangeArrowheads="1"/>
          </p:cNvSpPr>
          <p:nvPr>
            <p:ph type="title"/>
          </p:nvPr>
        </p:nvSpPr>
        <p:spPr bwMode="auto">
          <a:xfrm>
            <a:off x="1150944" y="617538"/>
            <a:ext cx="7793037"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b" anchorCtr="0" compatLnSpc="1">
            <a:prstTxWarp prst="textNoShape">
              <a:avLst/>
            </a:prstTxWarp>
          </a:bodyPr>
          <a:lstStyle/>
          <a:p>
            <a:pPr lvl="0"/>
            <a:r>
              <a:rPr lang="en-US" dirty="0"/>
              <a:t>Click to edit Master title style</a:t>
            </a:r>
          </a:p>
        </p:txBody>
      </p:sp>
      <p:sp>
        <p:nvSpPr>
          <p:cNvPr id="111626" name="Rectangle 10"/>
          <p:cNvSpPr>
            <a:spLocks noGrp="1" noChangeArrowheads="1"/>
          </p:cNvSpPr>
          <p:nvPr>
            <p:ph type="body" idx="1"/>
          </p:nvPr>
        </p:nvSpPr>
        <p:spPr bwMode="auto">
          <a:xfrm>
            <a:off x="1182688" y="2017713"/>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0107"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dirty="0"/>
          </a:p>
        </p:txBody>
      </p:sp>
      <p:sp>
        <p:nvSpPr>
          <p:cNvPr id="260108"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260109"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400" b="1" i="0">
                <a:latin typeface="Arial" panose="020B0604020202020204" pitchFamily="34" charset="0"/>
              </a:defRPr>
            </a:lvl1pPr>
          </a:lstStyle>
          <a:p>
            <a:pPr>
              <a:defRPr/>
            </a:pPr>
            <a:fld id="{69EA6815-36EF-304B-99F2-EF798A171DEE}" type="slidenum">
              <a:rPr lang="en-US" smtClean="0"/>
              <a:pPr>
                <a:defRPr/>
              </a:pPr>
              <a:t>‹#›</a:t>
            </a:fld>
            <a:endParaRPr lang="en-US" dirty="0"/>
          </a:p>
        </p:txBody>
      </p:sp>
    </p:spTree>
    <p:extLst>
      <p:ext uri="{BB962C8B-B14F-4D97-AF65-F5344CB8AC3E}">
        <p14:creationId xmlns:p14="http://schemas.microsoft.com/office/powerpoint/2010/main" val="1096943592"/>
      </p:ext>
    </p:extLst>
  </p:cSld>
  <p:clrMap bg1="lt1" tx1="dk1" bg2="lt2" tx2="dk2" accent1="accent1" accent2="accent2" accent3="accent3" accent4="accent4" accent5="accent5" accent6="accent6" hlink="hlink" folHlink="folHlink"/>
  <p:sldLayoutIdLst>
    <p:sldLayoutId id="2147488576" r:id="rId1"/>
    <p:sldLayoutId id="2147488577" r:id="rId2"/>
    <p:sldLayoutId id="2147488578" r:id="rId3"/>
    <p:sldLayoutId id="2147488579" r:id="rId4"/>
    <p:sldLayoutId id="2147488580" r:id="rId5"/>
    <p:sldLayoutId id="2147488581" r:id="rId6"/>
    <p:sldLayoutId id="2147488582" r:id="rId7"/>
    <p:sldLayoutId id="2147488583" r:id="rId8"/>
    <p:sldLayoutId id="2147488584" r:id="rId9"/>
    <p:sldLayoutId id="2147488585" r:id="rId10"/>
    <p:sldLayoutId id="2147488586"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08" charset="-128"/>
          <a:cs typeface="ＭＳ Ｐゴシック" pitchFamily="-108" charset="-128"/>
        </a:defRPr>
      </a:lvl5pPr>
      <a:lvl6pPr marL="456686" algn="l" rtl="0" fontAlgn="base">
        <a:spcBef>
          <a:spcPct val="0"/>
        </a:spcBef>
        <a:spcAft>
          <a:spcPct val="0"/>
        </a:spcAft>
        <a:defRPr sz="4400">
          <a:solidFill>
            <a:schemeClr val="tx2"/>
          </a:solidFill>
          <a:latin typeface="Arial" pitchFamily="-110" charset="0"/>
        </a:defRPr>
      </a:lvl6pPr>
      <a:lvl7pPr marL="913370" algn="l" rtl="0" fontAlgn="base">
        <a:spcBef>
          <a:spcPct val="0"/>
        </a:spcBef>
        <a:spcAft>
          <a:spcPct val="0"/>
        </a:spcAft>
        <a:defRPr sz="4400">
          <a:solidFill>
            <a:schemeClr val="tx2"/>
          </a:solidFill>
          <a:latin typeface="Arial" pitchFamily="-110" charset="0"/>
        </a:defRPr>
      </a:lvl7pPr>
      <a:lvl8pPr marL="1370051" algn="l" rtl="0" fontAlgn="base">
        <a:spcBef>
          <a:spcPct val="0"/>
        </a:spcBef>
        <a:spcAft>
          <a:spcPct val="0"/>
        </a:spcAft>
        <a:defRPr sz="4400">
          <a:solidFill>
            <a:schemeClr val="tx2"/>
          </a:solidFill>
          <a:latin typeface="Arial" pitchFamily="-110" charset="0"/>
        </a:defRPr>
      </a:lvl8pPr>
      <a:lvl9pPr marL="1826739" algn="l" rtl="0" fontAlgn="base">
        <a:spcBef>
          <a:spcPct val="0"/>
        </a:spcBef>
        <a:spcAft>
          <a:spcPct val="0"/>
        </a:spcAft>
        <a:defRPr sz="4400">
          <a:solidFill>
            <a:schemeClr val="tx2"/>
          </a:solidFill>
          <a:latin typeface="Arial" pitchFamily="-110" charset="0"/>
        </a:defRPr>
      </a:lvl9pPr>
    </p:titleStyle>
    <p:bodyStyle>
      <a:lvl1pPr marL="342512" indent="-342512"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ＭＳ Ｐゴシック" pitchFamily="-110" charset="-128"/>
        </a:defRPr>
      </a:lvl2pPr>
      <a:lvl3pPr marL="1141708" indent="-228341"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ＭＳ Ｐゴシック" pitchFamily="-110" charset="-128"/>
        </a:defRPr>
      </a:lvl3pPr>
      <a:lvl4pPr marL="1598393" indent="-228341"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ＭＳ Ｐゴシック" pitchFamily="-110" charset="-128"/>
        </a:defRPr>
      </a:lvl4pPr>
      <a:lvl5pPr marL="2055075" indent="-228341"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ＭＳ Ｐゴシック" pitchFamily="-110" charset="-128"/>
        </a:defRPr>
      </a:lvl5pPr>
      <a:lvl6pPr marL="2511759"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6pPr>
      <a:lvl7pPr marL="2968447"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7pPr>
      <a:lvl8pPr marL="3425126"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8pPr>
      <a:lvl9pPr marL="3881814" indent="-228341" algn="l" rtl="0" fontAlgn="base">
        <a:spcBef>
          <a:spcPct val="20000"/>
        </a:spcBef>
        <a:spcAft>
          <a:spcPct val="0"/>
        </a:spcAft>
        <a:buClr>
          <a:schemeClr val="accent1"/>
        </a:buClr>
        <a:buSzPct val="50000"/>
        <a:buFont typeface="Wingdings" pitchFamily="-110" charset="2"/>
        <a:buChar char="n"/>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0825" cy="6850063"/>
            <a:chOff x="0" y="0"/>
            <a:chExt cx="5758" cy="4315"/>
          </a:xfrm>
        </p:grpSpPr>
        <p:grpSp>
          <p:nvGrpSpPr>
            <p:cNvPr id="1029" name="Group 5"/>
            <p:cNvGrpSpPr>
              <a:grpSpLocks/>
            </p:cNvGrpSpPr>
            <p:nvPr userDrawn="1"/>
          </p:nvGrpSpPr>
          <p:grpSpPr bwMode="auto">
            <a:xfrm>
              <a:off x="1728" y="2230"/>
              <a:ext cx="4027" cy="2085"/>
              <a:chOff x="1728" y="2230"/>
              <a:chExt cx="4027" cy="2085"/>
            </a:xfrm>
          </p:grpSpPr>
          <p:sp>
            <p:nvSpPr>
              <p:cNvPr id="1331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1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332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5"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2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grpSp>
        <p:sp>
          <p:nvSpPr>
            <p:cNvPr id="1332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latin typeface="Garamond" pitchFamily="-112" charset="0"/>
                <a:ea typeface="+mn-ea"/>
                <a:cs typeface="+mn-cs"/>
              </a:endParaRPr>
            </a:p>
          </p:txBody>
        </p:sp>
        <p:sp>
          <p:nvSpPr>
            <p:cNvPr id="1031" name="Freeform 12"/>
            <p:cNvSpPr>
              <a:spLocks/>
            </p:cNvSpPr>
            <p:nvPr/>
          </p:nvSpPr>
          <p:spPr bwMode="hidden">
            <a:xfrm>
              <a:off x="0" y="0"/>
              <a:ext cx="5758" cy="1776"/>
            </a:xfrm>
            <a:custGeom>
              <a:avLst/>
              <a:gdLst>
                <a:gd name="T0" fmla="*/ 0 w 5740"/>
                <a:gd name="T1" fmla="*/ 0 h 1906"/>
                <a:gd name="T2" fmla="*/ 0 w 5740"/>
                <a:gd name="T3" fmla="*/ 1163 h 1906"/>
                <a:gd name="T4" fmla="*/ 5866 w 5740"/>
                <a:gd name="T5" fmla="*/ 1163 h 1906"/>
                <a:gd name="T6" fmla="*/ 586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332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2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607910"/>
      </p:ext>
    </p:extLst>
  </p:cSld>
  <p:clrMap bg1="dk2" tx1="lt1" bg2="dk1" tx2="lt2" accent1="accent1" accent2="accent2" accent3="accent3" accent4="accent4" accent5="accent5" accent6="accent6" hlink="hlink" folHlink="folHlink"/>
  <p:sldLayoutIdLst>
    <p:sldLayoutId id="2147488588" r:id="rId1"/>
    <p:sldLayoutId id="2147488589" r:id="rId2"/>
    <p:sldLayoutId id="2147488590" r:id="rId3"/>
    <p:sldLayoutId id="2147488591" r:id="rId4"/>
    <p:sldLayoutId id="2147488592" r:id="rId5"/>
    <p:sldLayoutId id="2147488593" r:id="rId6"/>
    <p:sldLayoutId id="2147488594" r:id="rId7"/>
    <p:sldLayoutId id="2147488595" r:id="rId8"/>
    <p:sldLayoutId id="2147488596" r:id="rId9"/>
    <p:sldLayoutId id="2147488597" r:id="rId10"/>
    <p:sldLayoutId id="2147488598" r:id="rId11"/>
    <p:sldLayoutId id="2147488599"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2104681090"/>
      </p:ext>
    </p:extLst>
  </p:cSld>
  <p:clrMap bg1="dk2" tx1="lt1" bg2="dk1" tx2="lt2" accent1="accent1" accent2="accent2" accent3="accent3" accent4="accent4" accent5="accent5" accent6="accent6" hlink="hlink" folHlink="folHlink"/>
  <p:sldLayoutIdLst>
    <p:sldLayoutId id="2147488601" r:id="rId1"/>
    <p:sldLayoutId id="2147488602" r:id="rId2"/>
    <p:sldLayoutId id="2147488603" r:id="rId3"/>
    <p:sldLayoutId id="2147488604" r:id="rId4"/>
    <p:sldLayoutId id="2147488605" r:id="rId5"/>
    <p:sldLayoutId id="2147488606" r:id="rId6"/>
    <p:sldLayoutId id="2147488607" r:id="rId7"/>
    <p:sldLayoutId id="2147488608" r:id="rId8"/>
    <p:sldLayoutId id="2147488609" r:id="rId9"/>
    <p:sldLayoutId id="2147488610" r:id="rId10"/>
    <p:sldLayoutId id="2147488611"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pPr>
                <a:defRPr/>
              </a:pPr>
              <a:t>‹#›</a:t>
            </a:fld>
            <a:endParaRPr lang="en-US"/>
          </a:p>
        </p:txBody>
      </p:sp>
    </p:spTree>
    <p:extLst>
      <p:ext uri="{BB962C8B-B14F-4D97-AF65-F5344CB8AC3E}">
        <p14:creationId xmlns:p14="http://schemas.microsoft.com/office/powerpoint/2010/main" val="2814041454"/>
      </p:ext>
    </p:extLst>
  </p:cSld>
  <p:clrMap bg1="lt1" tx1="dk1" bg2="lt2" tx2="dk2" accent1="accent1" accent2="accent2" accent3="accent3" accent4="accent4" accent5="accent5" accent6="accent6" hlink="hlink" folHlink="folHlink"/>
  <p:sldLayoutIdLst>
    <p:sldLayoutId id="2147488613" r:id="rId1"/>
    <p:sldLayoutId id="2147488614" r:id="rId2"/>
    <p:sldLayoutId id="2147488615" r:id="rId3"/>
    <p:sldLayoutId id="2147488616" r:id="rId4"/>
    <p:sldLayoutId id="2147488617" r:id="rId5"/>
    <p:sldLayoutId id="2147488618" r:id="rId6"/>
    <p:sldLayoutId id="2147488619" r:id="rId7"/>
    <p:sldLayoutId id="2147488620" r:id="rId8"/>
    <p:sldLayoutId id="2147488621" r:id="rId9"/>
    <p:sldLayoutId id="2147488622" r:id="rId10"/>
    <p:sldLayoutId id="2147488623"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3562419571"/>
      </p:ext>
    </p:extLst>
  </p:cSld>
  <p:clrMap bg1="lt1" tx1="dk1" bg2="lt2" tx2="dk2" accent1="accent1" accent2="accent2" accent3="accent3" accent4="accent4" accent5="accent5" accent6="accent6" hlink="hlink" folHlink="folHlink"/>
  <p:sldLayoutIdLst>
    <p:sldLayoutId id="214748862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C5FFC30F-C095-E74A-85BD-C26F6640762E}" type="slidenum">
              <a:rPr lang="en-US" smtClean="0"/>
              <a:pPr>
                <a:defRPr/>
              </a:pPr>
              <a:t>‹#›</a:t>
            </a:fld>
            <a:endParaRPr lang="en-US" dirty="0"/>
          </a:p>
        </p:txBody>
      </p:sp>
    </p:spTree>
    <p:extLst>
      <p:ext uri="{BB962C8B-B14F-4D97-AF65-F5344CB8AC3E}">
        <p14:creationId xmlns:p14="http://schemas.microsoft.com/office/powerpoint/2010/main" val="2857781991"/>
      </p:ext>
    </p:extLst>
  </p:cSld>
  <p:clrMap bg1="dk2" tx1="lt1" bg2="dk1" tx2="lt2" accent1="accent1" accent2="accent2" accent3="accent3" accent4="accent4" accent5="accent5" accent6="accent6" hlink="hlink" folHlink="folHlink"/>
  <p:sldLayoutIdLst>
    <p:sldLayoutId id="2147488627" r:id="rId1"/>
    <p:sldLayoutId id="2147488628" r:id="rId2"/>
    <p:sldLayoutId id="2147488629" r:id="rId3"/>
    <p:sldLayoutId id="2147488630" r:id="rId4"/>
    <p:sldLayoutId id="2147488631" r:id="rId5"/>
    <p:sldLayoutId id="2147488632" r:id="rId6"/>
    <p:sldLayoutId id="2147488633" r:id="rId7"/>
    <p:sldLayoutId id="2147488634" r:id="rId8"/>
    <p:sldLayoutId id="2147488635" r:id="rId9"/>
    <p:sldLayoutId id="2147488636" r:id="rId10"/>
    <p:sldLayoutId id="2147488637" r:id="rId11"/>
    <p:sldLayoutId id="214748863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3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1" i="0">
                <a:solidFill>
                  <a:schemeClr val="tx2"/>
                </a:solidFill>
                <a:latin typeface="Arial" panose="020B0604020202020204" pitchFamily="34" charset="0"/>
                <a:ea typeface="+mn-ea"/>
                <a:cs typeface="+mn-cs"/>
              </a:defRPr>
            </a:lvl1pPr>
          </a:lstStyle>
          <a:p>
            <a:pPr>
              <a:defRPr/>
            </a:pPr>
            <a:endParaRPr lang="en-US" dirty="0"/>
          </a:p>
        </p:txBody>
      </p:sp>
      <p:sp>
        <p:nvSpPr>
          <p:cNvPr id="613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AFACCE92-9987-2B45-A6BD-CEEC71D4A4DA}" type="slidenum">
              <a:rPr lang="en-US"/>
              <a:pPr>
                <a:defRPr/>
              </a:pPr>
              <a:t>‹#›</a:t>
            </a:fld>
            <a:endParaRPr lang="en-US"/>
          </a:p>
        </p:txBody>
      </p:sp>
      <p:pic>
        <p:nvPicPr>
          <p:cNvPr id="1031" name="Picture 7" descr="EXPHORSA"/>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2562329"/>
      </p:ext>
    </p:extLst>
  </p:cSld>
  <p:clrMap bg1="lt1" tx1="dk1" bg2="lt2" tx2="dk2" accent1="accent1" accent2="accent2" accent3="accent3" accent4="accent4" accent5="accent5" accent6="accent6" hlink="hlink" folHlink="folHlink"/>
  <p:sldLayoutIdLst>
    <p:sldLayoutId id="2147488653" r:id="rId1"/>
    <p:sldLayoutId id="2147488654" r:id="rId2"/>
    <p:sldLayoutId id="2147488655" r:id="rId3"/>
    <p:sldLayoutId id="2147488656" r:id="rId4"/>
    <p:sldLayoutId id="2147488657" r:id="rId5"/>
    <p:sldLayoutId id="2147488658" r:id="rId6"/>
    <p:sldLayoutId id="2147488659" r:id="rId7"/>
    <p:sldLayoutId id="2147488660" r:id="rId8"/>
    <p:sldLayoutId id="2147488661" r:id="rId9"/>
    <p:sldLayoutId id="2147488662" r:id="rId10"/>
    <p:sldLayoutId id="2147488663" r:id="rId11"/>
    <p:sldLayoutId id="2147488664" r:id="rId12"/>
    <p:sldLayoutId id="2147488665"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pitchFamily="-112" charset="-128"/>
          <a:cs typeface="Arial" panose="020B0604020202020204" pitchFamily="34" charset="0"/>
        </a:defRPr>
      </a:lvl1pPr>
      <a:lvl2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sz="4000" b="1">
          <a:solidFill>
            <a:schemeClr val="tx2"/>
          </a:solidFill>
          <a:latin typeface="Arial"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18"/>
        </a:buBlip>
        <a:defRPr sz="2800" b="1" i="0">
          <a:solidFill>
            <a:schemeClr val="tx1"/>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lr>
          <a:schemeClr val="accent2"/>
        </a:buClr>
        <a:buFont typeface="Wingdings" charset="0"/>
        <a:buBlip>
          <a:blip r:embed="rId19"/>
        </a:buBlip>
        <a:defRPr sz="24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lr>
          <a:schemeClr val="tx2"/>
        </a:buClr>
        <a:buFont typeface="Wingdings" charset="0"/>
        <a:buChar char="s"/>
        <a:defRPr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51153522"/>
      </p:ext>
    </p:extLst>
  </p:cSld>
  <p:clrMap bg1="lt1" tx1="dk1" bg2="lt2" tx2="dk2" accent1="accent1" accent2="accent2" accent3="accent3" accent4="accent4" accent5="accent5" accent6="accent6" hlink="hlink" folHlink="folHlink"/>
  <p:sldLayoutIdLst>
    <p:sldLayoutId id="2147488667" r:id="rId1"/>
    <p:sldLayoutId id="2147488668" r:id="rId2"/>
    <p:sldLayoutId id="2147488669" r:id="rId3"/>
    <p:sldLayoutId id="2147488670" r:id="rId4"/>
    <p:sldLayoutId id="2147488671" r:id="rId5"/>
    <p:sldLayoutId id="2147488672" r:id="rId6"/>
    <p:sldLayoutId id="2147488673" r:id="rId7"/>
    <p:sldLayoutId id="2147488674" r:id="rId8"/>
    <p:sldLayoutId id="2147488675" r:id="rId9"/>
    <p:sldLayoutId id="2147488676" r:id="rId10"/>
    <p:sldLayoutId id="2147488677" r:id="rId11"/>
    <p:sldLayoutId id="2147488678" r:id="rId12"/>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208339"/>
      </p:ext>
    </p:extLst>
  </p:cSld>
  <p:clrMap bg1="lt1" tx1="dk1" bg2="lt2" tx2="dk2" accent1="accent1" accent2="accent2" accent3="accent3" accent4="accent4" accent5="accent5" accent6="accent6" hlink="hlink" folHlink="folHlink"/>
  <p:sldLayoutIdLst>
    <p:sldLayoutId id="2147488680" r:id="rId1"/>
    <p:sldLayoutId id="2147488681" r:id="rId2"/>
    <p:sldLayoutId id="2147488682" r:id="rId3"/>
    <p:sldLayoutId id="2147488683" r:id="rId4"/>
    <p:sldLayoutId id="2147488684" r:id="rId5"/>
    <p:sldLayoutId id="2147488685" r:id="rId6"/>
    <p:sldLayoutId id="2147488686" r:id="rId7"/>
    <p:sldLayoutId id="2147488687" r:id="rId8"/>
    <p:sldLayoutId id="2147488688" r:id="rId9"/>
    <p:sldLayoutId id="214748868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5" y="1752601"/>
            <a:ext cx="9142413" cy="1981200"/>
            <a:chOff x="0" y="1104"/>
            <a:chExt cx="5759" cy="1248"/>
          </a:xfrm>
        </p:grpSpPr>
        <p:pic>
          <p:nvPicPr>
            <p:cNvPr id="508931"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Arc 4"/>
            <p:cNvSpPr>
              <a:spLocks/>
            </p:cNvSpPr>
            <p:nvPr/>
          </p:nvSpPr>
          <p:spPr bwMode="auto">
            <a:xfrm>
              <a:off x="576" y="1444"/>
              <a:ext cx="4656" cy="814"/>
            </a:xfrm>
            <a:custGeom>
              <a:avLst/>
              <a:gdLst>
                <a:gd name="G0" fmla="+- 21600 0 0"/>
                <a:gd name="G1" fmla="+- 21600 0 0"/>
                <a:gd name="G2" fmla="+- 21600 0 0"/>
                <a:gd name="T0" fmla="*/ 0 w 43200"/>
                <a:gd name="T1" fmla="*/ 21680 h 21680"/>
                <a:gd name="T2" fmla="*/ 43200 w 43200"/>
                <a:gd name="T3" fmla="*/ 21573 h 21680"/>
                <a:gd name="T4" fmla="*/ 21600 w 43200"/>
                <a:gd name="T5" fmla="*/ 21600 h 21680"/>
              </a:gdLst>
              <a:ahLst/>
              <a:cxnLst>
                <a:cxn ang="0">
                  <a:pos x="T0" y="T1"/>
                </a:cxn>
                <a:cxn ang="0">
                  <a:pos x="T2" y="T3"/>
                </a:cxn>
                <a:cxn ang="0">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1"/>
                    <a:pt x="43185" y="9654"/>
                    <a:pt x="43199" y="21573"/>
                  </a:cubicBezTo>
                </a:path>
                <a:path w="43200" h="21680" stroke="0" extrusionOk="0">
                  <a:moveTo>
                    <a:pt x="0" y="21679"/>
                  </a:moveTo>
                  <a:cubicBezTo>
                    <a:pt x="0" y="21653"/>
                    <a:pt x="0" y="21626"/>
                    <a:pt x="0" y="21600"/>
                  </a:cubicBezTo>
                  <a:cubicBezTo>
                    <a:pt x="0" y="9670"/>
                    <a:pt x="9670" y="0"/>
                    <a:pt x="21600" y="0"/>
                  </a:cubicBezTo>
                  <a:cubicBezTo>
                    <a:pt x="33518" y="-1"/>
                    <a:pt x="43185" y="9654"/>
                    <a:pt x="43199" y="21573"/>
                  </a:cubicBezTo>
                  <a:lnTo>
                    <a:pt x="21600" y="21600"/>
                  </a:lnTo>
                  <a:close/>
                </a:path>
              </a:pathLst>
            </a:custGeom>
            <a:solidFill>
              <a:schemeClr val="accent2">
                <a:alpha val="50000"/>
              </a:schemeClr>
            </a:solidFill>
            <a:ln w="9525" cap="rnd">
              <a:noFill/>
              <a:round/>
              <a:headEnd/>
              <a:tailEnd/>
            </a:ln>
            <a:effectLst/>
          </p:spPr>
          <p:txBody>
            <a:bodyPr/>
            <a:lstStyle/>
            <a:p>
              <a:pPr algn="l" eaLnBrk="0" hangingPunct="0">
                <a:defRPr/>
              </a:pPr>
              <a:endParaRPr lang="en-US" b="1" i="0" dirty="0">
                <a:solidFill>
                  <a:srgbClr val="EAEAEA"/>
                </a:solidFill>
                <a:latin typeface="Times New Roman" pitchFamily="18" charset="0"/>
                <a:ea typeface="ＭＳ Ｐゴシック" pitchFamily="34" charset="-128"/>
                <a:cs typeface="Arial" panose="020B0604020202020204" pitchFamily="34" charset="0"/>
              </a:endParaRPr>
            </a:p>
          </p:txBody>
        </p:sp>
        <p:grpSp>
          <p:nvGrpSpPr>
            <p:cNvPr id="508933" name="Group 5"/>
            <p:cNvGrpSpPr>
              <a:grpSpLocks/>
            </p:cNvGrpSpPr>
            <p:nvPr/>
          </p:nvGrpSpPr>
          <p:grpSpPr bwMode="auto">
            <a:xfrm>
              <a:off x="0" y="2208"/>
              <a:ext cx="5759" cy="144"/>
              <a:chOff x="0" y="2208"/>
              <a:chExt cx="5759" cy="144"/>
            </a:xfrm>
          </p:grpSpPr>
          <p:sp>
            <p:nvSpPr>
              <p:cNvPr id="18" name="Rectangle 6"/>
              <p:cNvSpPr>
                <a:spLocks noChangeArrowheads="1"/>
              </p:cNvSpPr>
              <p:nvPr/>
            </p:nvSpPr>
            <p:spPr bwMode="ltGray">
              <a:xfrm>
                <a:off x="0" y="2208"/>
                <a:ext cx="5759" cy="144"/>
              </a:xfrm>
              <a:prstGeom prst="rect">
                <a:avLst/>
              </a:prstGeom>
              <a:solidFill>
                <a:schemeClr val="accent2"/>
              </a:solidFill>
              <a:ln w="9525">
                <a:noFill/>
                <a:miter lim="800000"/>
                <a:headEnd/>
                <a:tailEnd/>
              </a:ln>
              <a:effectLst/>
            </p:spPr>
            <p:txBody>
              <a:bodyPr wrap="none" anchor="ctr"/>
              <a:lstStyle/>
              <a:p>
                <a:pPr algn="l" eaLnBrk="0" hangingPunct="0">
                  <a:defRPr/>
                </a:pPr>
                <a:endParaRPr lang="en-US" b="1" i="0" dirty="0">
                  <a:solidFill>
                    <a:srgbClr val="EAEAEA"/>
                  </a:solidFill>
                  <a:latin typeface="Times New Roman" pitchFamily="18" charset="0"/>
                  <a:ea typeface="ＭＳ Ｐゴシック" pitchFamily="34" charset="-128"/>
                  <a:cs typeface="Arial" panose="020B0604020202020204" pitchFamily="34" charset="0"/>
                </a:endParaRPr>
              </a:p>
            </p:txBody>
          </p:sp>
          <p:sp>
            <p:nvSpPr>
              <p:cNvPr id="1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w="9525">
                <a:noFill/>
                <a:miter lim="800000"/>
                <a:headEnd/>
                <a:tailEnd/>
              </a:ln>
              <a:effectLst/>
            </p:spPr>
            <p:txBody>
              <a:bodyPr wrap="none" anchor="ctr"/>
              <a:lstStyle/>
              <a:p>
                <a:pPr algn="l" eaLnBrk="0" hangingPunct="0">
                  <a:defRPr/>
                </a:pPr>
                <a:endParaRPr lang="en-US" b="1" i="0" dirty="0">
                  <a:solidFill>
                    <a:srgbClr val="EAEAEA"/>
                  </a:solidFill>
                  <a:latin typeface="Times New Roman" pitchFamily="18" charset="0"/>
                  <a:ea typeface="ＭＳ Ｐゴシック" pitchFamily="34" charset="-128"/>
                  <a:cs typeface="Arial" panose="020B0604020202020204" pitchFamily="34" charset="0"/>
                </a:endParaRPr>
              </a:p>
            </p:txBody>
          </p:sp>
          <p:sp>
            <p:nvSpPr>
              <p:cNvPr id="2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w="9525">
                <a:noFill/>
                <a:miter lim="800000"/>
                <a:headEnd/>
                <a:tailEnd/>
              </a:ln>
              <a:effectLst/>
            </p:spPr>
            <p:txBody>
              <a:bodyPr wrap="none" anchor="ctr"/>
              <a:lstStyle/>
              <a:p>
                <a:pPr algn="l" eaLnBrk="0" hangingPunct="0">
                  <a:defRPr/>
                </a:pPr>
                <a:endParaRPr lang="en-US" b="1" i="0" dirty="0">
                  <a:solidFill>
                    <a:srgbClr val="EAEAEA"/>
                  </a:solidFill>
                  <a:latin typeface="Times New Roman" pitchFamily="18" charset="0"/>
                  <a:ea typeface="ＭＳ Ｐゴシック" pitchFamily="34" charset="-128"/>
                  <a:cs typeface="Arial" panose="020B0604020202020204" pitchFamily="34" charset="0"/>
                </a:endParaRPr>
              </a:p>
            </p:txBody>
          </p:sp>
        </p:grpSp>
      </p:grpSp>
      <p:sp>
        <p:nvSpPr>
          <p:cNvPr id="508937" name="Rectangle 9"/>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ctr" anchorCtr="0" compatLnSpc="1">
            <a:prstTxWarp prst="textNoShape">
              <a:avLst/>
            </a:prstTxWarp>
          </a:bodyPr>
          <a:lstStyle/>
          <a:p>
            <a:pPr lvl="0"/>
            <a:r>
              <a:rPr lang="en-US" dirty="0"/>
              <a:t>Click to edit Master title style</a:t>
            </a:r>
          </a:p>
        </p:txBody>
      </p:sp>
      <p:sp>
        <p:nvSpPr>
          <p:cNvPr id="508938" name="Rectangle 10"/>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51" tIns="46026" rIns="92051" bIns="46026"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11"/>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eaLnBrk="0" hangingPunct="0">
              <a:defRPr sz="1400" b="0" smtClean="0">
                <a:solidFill>
                  <a:srgbClr val="EAEAEA"/>
                </a:solidFill>
                <a:latin typeface="+mn-lt"/>
                <a:ea typeface="+mn-ea"/>
                <a:cs typeface="+mn-cs"/>
              </a:defRPr>
            </a:lvl1pPr>
          </a:lstStyle>
          <a:p>
            <a:pPr algn="l">
              <a:defRPr/>
            </a:pPr>
            <a:endParaRPr lang="en-US">
              <a:latin typeface="Times New Roman"/>
              <a:ea typeface="ＭＳ Ｐゴシック"/>
            </a:endParaRPr>
          </a:p>
        </p:txBody>
      </p:sp>
      <p:sp>
        <p:nvSpPr>
          <p:cNvPr id="22" name="Rectangle 12"/>
          <p:cNvSpPr>
            <a:spLocks noGrp="1" noChangeArrowheads="1"/>
          </p:cNvSpPr>
          <p:nvPr>
            <p:ph type="ftr" sz="quarter" idx="3"/>
          </p:nvPr>
        </p:nvSpPr>
        <p:spPr bwMode="auto">
          <a:xfrm>
            <a:off x="3124201" y="6248400"/>
            <a:ext cx="28956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ctr" eaLnBrk="0" hangingPunct="0">
              <a:defRPr sz="1400" b="0" smtClean="0">
                <a:solidFill>
                  <a:srgbClr val="EAEAEA"/>
                </a:solidFill>
                <a:latin typeface="+mn-lt"/>
                <a:ea typeface="+mn-ea"/>
                <a:cs typeface="+mn-cs"/>
              </a:defRPr>
            </a:lvl1pPr>
          </a:lstStyle>
          <a:p>
            <a:pPr>
              <a:defRPr/>
            </a:pPr>
            <a:endParaRPr lang="en-US">
              <a:latin typeface="Times New Roman"/>
              <a:ea typeface="ＭＳ Ｐゴシック"/>
            </a:endParaRPr>
          </a:p>
        </p:txBody>
      </p:sp>
      <p:sp>
        <p:nvSpPr>
          <p:cNvPr id="23" name="Rectangle 13"/>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none" lIns="92051" tIns="46026" rIns="92051" bIns="46026" numCol="1" anchor="ctr" anchorCtr="0" compatLnSpc="1">
            <a:prstTxWarp prst="textNoShape">
              <a:avLst/>
            </a:prstTxWarp>
          </a:bodyPr>
          <a:lstStyle>
            <a:lvl1pPr algn="r" eaLnBrk="0" hangingPunct="0">
              <a:defRPr sz="1400" b="0">
                <a:solidFill>
                  <a:srgbClr val="EAEAEA"/>
                </a:solidFill>
                <a:cs typeface="ＭＳ Ｐゴシック" charset="0"/>
              </a:defRPr>
            </a:lvl1pPr>
          </a:lstStyle>
          <a:p>
            <a:fld id="{F86A80F5-7A12-7C49-B2B8-D3E29FE535C9}"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2316867878"/>
      </p:ext>
    </p:extLst>
  </p:cSld>
  <p:clrMap bg1="dk2" tx1="lt1" bg2="dk1" tx2="lt2" accent1="accent1" accent2="accent2" accent3="accent3" accent4="accent4" accent5="accent5" accent6="accent6" hlink="hlink" folHlink="folHlink"/>
  <p:sldLayoutIdLst>
    <p:sldLayoutId id="2147488691" r:id="rId1"/>
    <p:sldLayoutId id="2147488692" r:id="rId2"/>
    <p:sldLayoutId id="2147488693" r:id="rId3"/>
    <p:sldLayoutId id="2147488694" r:id="rId4"/>
    <p:sldLayoutId id="2147488695" r:id="rId5"/>
    <p:sldLayoutId id="2147488696" r:id="rId6"/>
    <p:sldLayoutId id="2147488697" r:id="rId7"/>
    <p:sldLayoutId id="2147488698" r:id="rId8"/>
    <p:sldLayoutId id="2147488699" r:id="rId9"/>
    <p:sldLayoutId id="2147488700" r:id="rId10"/>
    <p:sldLayoutId id="214748870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760" indent="-285677"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2706" indent="-2285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9790"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6875" indent="-2285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8"/>
      </p:ext>
    </p:extLst>
  </p:cSld>
  <p:clrMap bg1="lt1" tx1="dk1" bg2="lt2" tx2="dk2" accent1="accent1" accent2="accent2" accent3="accent3" accent4="accent4" accent5="accent5" accent6="accent6" hlink="hlink" folHlink="folHlink"/>
  <p:sldLayoutIdLst>
    <p:sldLayoutId id="2147488794" r:id="rId1"/>
    <p:sldLayoutId id="2147488796" r:id="rId2"/>
    <p:sldLayoutId id="2147488797" r:id="rId3"/>
    <p:sldLayoutId id="2147488798" r:id="rId4"/>
    <p:sldLayoutId id="2147488799" r:id="rId5"/>
    <p:sldLayoutId id="2147488800" r:id="rId6"/>
    <p:sldLayoutId id="2147488801" r:id="rId7"/>
    <p:sldLayoutId id="2147488802" r:id="rId8"/>
    <p:sldLayoutId id="214748880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24" tIns="46012" rIns="92024" bIns="460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8860604"/>
      </p:ext>
    </p:extLst>
  </p:cSld>
  <p:clrMap bg1="dk2" tx1="lt1" bg2="dk1" tx2="lt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 id="214748881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9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390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085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7807"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13" indent="-342713"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374" indent="-228477"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329" indent="-228477"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278" indent="-228477"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228"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1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130"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082" indent="-228477"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502500"/>
      </p:ext>
    </p:extLst>
  </p:cSld>
  <p:clrMap bg1="lt1" tx1="dk1" bg2="lt2" tx2="dk2" accent1="accent1" accent2="accent2" accent3="accent3" accent4="accent4" accent5="accent5" accent6="accent6" hlink="hlink" folHlink="folHlink"/>
  <p:sldLayoutIdLst>
    <p:sldLayoutId id="2147488818" r:id="rId1"/>
    <p:sldLayoutId id="2147488819" r:id="rId2"/>
    <p:sldLayoutId id="2147488820" r:id="rId3"/>
    <p:sldLayoutId id="2147488821" r:id="rId4"/>
    <p:sldLayoutId id="2147488822" r:id="rId5"/>
    <p:sldLayoutId id="2147488823" r:id="rId6"/>
    <p:sldLayoutId id="2147488824" r:id="rId7"/>
    <p:sldLayoutId id="2147488825" r:id="rId8"/>
    <p:sldLayoutId id="2147488826" r:id="rId9"/>
    <p:sldLayoutId id="2147488827" r:id="rId10"/>
    <p:sldLayoutId id="21474888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389" tIns="45695" rIns="91389" bIns="45695"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2/20/24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89" tIns="45695" rIns="91389" bIns="4569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389" tIns="45695" rIns="91389" bIns="45695"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2299378428"/>
      </p:ext>
    </p:extLst>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952" algn="ctr" rtl="0" fontAlgn="base">
        <a:spcBef>
          <a:spcPct val="0"/>
        </a:spcBef>
        <a:spcAft>
          <a:spcPct val="0"/>
        </a:spcAft>
        <a:defRPr sz="4400">
          <a:solidFill>
            <a:schemeClr val="tx1"/>
          </a:solidFill>
          <a:latin typeface="Calibri" charset="0"/>
          <a:ea typeface="ＭＳ Ｐゴシック" charset="0"/>
        </a:defRPr>
      </a:lvl6pPr>
      <a:lvl7pPr marL="913905" algn="ctr" rtl="0" fontAlgn="base">
        <a:spcBef>
          <a:spcPct val="0"/>
        </a:spcBef>
        <a:spcAft>
          <a:spcPct val="0"/>
        </a:spcAft>
        <a:defRPr sz="4400">
          <a:solidFill>
            <a:schemeClr val="tx1"/>
          </a:solidFill>
          <a:latin typeface="Calibri" charset="0"/>
          <a:ea typeface="ＭＳ Ｐゴシック" charset="0"/>
        </a:defRPr>
      </a:lvl7pPr>
      <a:lvl8pPr marL="1370852" algn="ctr" rtl="0" fontAlgn="base">
        <a:spcBef>
          <a:spcPct val="0"/>
        </a:spcBef>
        <a:spcAft>
          <a:spcPct val="0"/>
        </a:spcAft>
        <a:defRPr sz="4400">
          <a:solidFill>
            <a:schemeClr val="tx1"/>
          </a:solidFill>
          <a:latin typeface="Calibri" charset="0"/>
          <a:ea typeface="ＭＳ Ｐゴシック" charset="0"/>
        </a:defRPr>
      </a:lvl8pPr>
      <a:lvl9pPr marL="1827807" algn="ctr" rtl="0" fontAlgn="base">
        <a:spcBef>
          <a:spcPct val="0"/>
        </a:spcBef>
        <a:spcAft>
          <a:spcPct val="0"/>
        </a:spcAft>
        <a:defRPr sz="4400">
          <a:solidFill>
            <a:schemeClr val="tx1"/>
          </a:solidFill>
          <a:latin typeface="Calibri" charset="0"/>
          <a:ea typeface="ＭＳ Ｐゴシック" charset="0"/>
        </a:defRPr>
      </a:lvl9pPr>
    </p:titleStyle>
    <p:bodyStyle>
      <a:lvl1pPr marL="342713" indent="-342713"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543" indent="-285596"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374" indent="-22847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329"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278" indent="-22847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28"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30"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82" indent="-228477" algn="l" defTabSz="9139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5" rtl="0" eaLnBrk="1" latinLnBrk="0" hangingPunct="1">
        <a:defRPr sz="1800" kern="1200">
          <a:solidFill>
            <a:schemeClr val="tx1"/>
          </a:solidFill>
          <a:latin typeface="+mn-lt"/>
          <a:ea typeface="+mn-ea"/>
          <a:cs typeface="+mn-cs"/>
        </a:defRPr>
      </a:lvl1pPr>
      <a:lvl2pPr marL="456952"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7" algn="l" defTabSz="913905" rtl="0" eaLnBrk="1" latinLnBrk="0" hangingPunct="1">
        <a:defRPr sz="1800" kern="1200">
          <a:solidFill>
            <a:schemeClr val="tx1"/>
          </a:solidFill>
          <a:latin typeface="+mn-lt"/>
          <a:ea typeface="+mn-ea"/>
          <a:cs typeface="+mn-cs"/>
        </a:defRPr>
      </a:lvl5pPr>
      <a:lvl6pPr marL="2284752" algn="l" defTabSz="913905" rtl="0" eaLnBrk="1" latinLnBrk="0" hangingPunct="1">
        <a:defRPr sz="1800" kern="1200">
          <a:solidFill>
            <a:schemeClr val="tx1"/>
          </a:solidFill>
          <a:latin typeface="+mn-lt"/>
          <a:ea typeface="+mn-ea"/>
          <a:cs typeface="+mn-cs"/>
        </a:defRPr>
      </a:lvl6pPr>
      <a:lvl7pPr marL="2741704" algn="l" defTabSz="913905" rtl="0" eaLnBrk="1" latinLnBrk="0" hangingPunct="1">
        <a:defRPr sz="1800" kern="1200">
          <a:solidFill>
            <a:schemeClr val="tx1"/>
          </a:solidFill>
          <a:latin typeface="+mn-lt"/>
          <a:ea typeface="+mn-ea"/>
          <a:cs typeface="+mn-cs"/>
        </a:defRPr>
      </a:lvl7pPr>
      <a:lvl8pPr marL="3198654" algn="l" defTabSz="913905" rtl="0" eaLnBrk="1" latinLnBrk="0" hangingPunct="1">
        <a:defRPr sz="1800" kern="1200">
          <a:solidFill>
            <a:schemeClr val="tx1"/>
          </a:solidFill>
          <a:latin typeface="+mn-lt"/>
          <a:ea typeface="+mn-ea"/>
          <a:cs typeface="+mn-cs"/>
        </a:defRPr>
      </a:lvl8pPr>
      <a:lvl9pPr marL="3655603" algn="l" defTabSz="913905"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8482331"/>
      </p:ext>
    </p:extLst>
  </p:cSld>
  <p:clrMap bg1="lt1" tx1="dk1" bg2="lt2" tx2="dk2" accent1="accent1" accent2="accent2" accent3="accent3" accent4="accent4" accent5="accent5" accent6="accent6" hlink="hlink" folHlink="folHlink"/>
  <p:sldLayoutIdLst>
    <p:sldLayoutId id="2147488842" r:id="rId1"/>
    <p:sldLayoutId id="2147488843" r:id="rId2"/>
    <p:sldLayoutId id="2147488844" r:id="rId3"/>
    <p:sldLayoutId id="2147488845" r:id="rId4"/>
    <p:sldLayoutId id="2147488846" r:id="rId5"/>
    <p:sldLayoutId id="2147488847" r:id="rId6"/>
    <p:sldLayoutId id="2147488848" r:id="rId7"/>
    <p:sldLayoutId id="2147488849" r:id="rId8"/>
    <p:sldLayoutId id="2147488850" r:id="rId9"/>
    <p:sldLayoutId id="2147488851" r:id="rId10"/>
    <p:sldLayoutId id="21474888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lgn="ctr">
              <a:defRPr/>
            </a:pPr>
            <a:endParaRPr lang="en-US">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919388"/>
      </p:ext>
    </p:extLst>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2483810263"/>
      </p:ext>
    </p:extLst>
  </p:cSld>
  <p:clrMap bg1="lt1" tx1="dk1" bg2="lt2" tx2="dk2" accent1="accent1" accent2="accent2" accent3="accent3" accent4="accent4" accent5="accent5" accent6="accent6" hlink="hlink" folHlink="folHlink"/>
  <p:sldLayoutIdLst>
    <p:sldLayoutId id="214748886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76200" y="76200"/>
            <a:ext cx="8915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dirty="0"/>
              <a:t>Click to edit Master title style</a:t>
            </a:r>
          </a:p>
        </p:txBody>
      </p:sp>
      <p:sp>
        <p:nvSpPr>
          <p:cNvPr id="169987" name="Rectangle 3"/>
          <p:cNvSpPr>
            <a:spLocks noGrp="1" noChangeArrowheads="1"/>
          </p:cNvSpPr>
          <p:nvPr>
            <p:ph type="body" idx="1"/>
          </p:nvPr>
        </p:nvSpPr>
        <p:spPr bwMode="auto">
          <a:xfrm>
            <a:off x="76200" y="1447800"/>
            <a:ext cx="8915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3995B5C2-DA00-BA4C-95D9-FB6511BB5F5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659"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6686"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37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051"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6739"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512" indent="-34251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108" indent="-285428"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1708" indent="-228341"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598393"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5075" indent="-228341"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1759" indent="-228341" algn="l" rtl="0" fontAlgn="base">
        <a:spcBef>
          <a:spcPct val="20000"/>
        </a:spcBef>
        <a:spcAft>
          <a:spcPct val="0"/>
        </a:spcAft>
        <a:buChar char="»"/>
        <a:defRPr sz="2000">
          <a:solidFill>
            <a:schemeClr val="tx1"/>
          </a:solidFill>
          <a:latin typeface="+mn-lt"/>
          <a:ea typeface="+mn-ea"/>
          <a:cs typeface="+mn-cs"/>
        </a:defRPr>
      </a:lvl6pPr>
      <a:lvl7pPr marL="2968447" indent="-228341" algn="l" rtl="0" fontAlgn="base">
        <a:spcBef>
          <a:spcPct val="20000"/>
        </a:spcBef>
        <a:spcAft>
          <a:spcPct val="0"/>
        </a:spcAft>
        <a:buChar char="»"/>
        <a:defRPr sz="2000">
          <a:solidFill>
            <a:schemeClr val="tx1"/>
          </a:solidFill>
          <a:latin typeface="+mn-lt"/>
          <a:ea typeface="+mn-ea"/>
          <a:cs typeface="+mn-cs"/>
        </a:defRPr>
      </a:lvl7pPr>
      <a:lvl8pPr marL="3425126" indent="-228341" algn="l" rtl="0" fontAlgn="base">
        <a:spcBef>
          <a:spcPct val="20000"/>
        </a:spcBef>
        <a:spcAft>
          <a:spcPct val="0"/>
        </a:spcAft>
        <a:buChar char="»"/>
        <a:defRPr sz="2000">
          <a:solidFill>
            <a:schemeClr val="tx1"/>
          </a:solidFill>
          <a:latin typeface="+mn-lt"/>
          <a:ea typeface="+mn-ea"/>
          <a:cs typeface="+mn-cs"/>
        </a:defRPr>
      </a:lvl8pPr>
      <a:lvl9pPr marL="3881814" indent="-228341"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9938" name="Group 4"/>
          <p:cNvGrpSpPr>
            <a:grpSpLocks/>
          </p:cNvGrpSpPr>
          <p:nvPr/>
        </p:nvGrpSpPr>
        <p:grpSpPr bwMode="auto">
          <a:xfrm>
            <a:off x="0" y="0"/>
            <a:ext cx="9145588" cy="6845300"/>
            <a:chOff x="0" y="0"/>
            <a:chExt cx="5761" cy="4312"/>
          </a:xfrm>
        </p:grpSpPr>
        <p:sp>
          <p:nvSpPr>
            <p:cNvPr id="39941"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sz="1000">
                <a:solidFill>
                  <a:srgbClr val="FFFFFF"/>
                </a:solidFill>
                <a:ea typeface="新細明體" charset="0"/>
                <a:cs typeface="新細明體" charset="0"/>
              </a:endParaRPr>
            </a:p>
          </p:txBody>
        </p:sp>
        <p:sp useBgFill="1">
          <p:nvSpPr>
            <p:cNvPr id="39942"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993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TW" dirty="0"/>
              <a:t>Click to edit Master title style</a:t>
            </a:r>
          </a:p>
        </p:txBody>
      </p:sp>
      <p:sp>
        <p:nvSpPr>
          <p:cNvPr id="3994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Tree>
    <p:extLst>
      <p:ext uri="{BB962C8B-B14F-4D97-AF65-F5344CB8AC3E}">
        <p14:creationId xmlns:p14="http://schemas.microsoft.com/office/powerpoint/2010/main" val="1301733764"/>
      </p:ext>
    </p:extLst>
  </p:cSld>
  <p:clrMap bg1="dk2" tx1="lt1" bg2="dk1" tx2="lt2" accent1="accent1" accent2="accent2" accent3="accent3" accent4="accent4" accent5="accent5" accent6="accent6" hlink="hlink" folHlink="folHlink"/>
  <p:sldLayoutIdLst>
    <p:sldLayoutId id="2147488868" r:id="rId1"/>
    <p:sldLayoutId id="2147488869" r:id="rId2"/>
    <p:sldLayoutId id="2147488870" r:id="rId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b="1" i="0" dirty="0">
                <a:solidFill>
                  <a:srgbClr val="000080"/>
                </a:solidFill>
                <a:latin typeface="Arial" panose="020B0604020202020204" pitchFamily="34"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443440"/>
      </p:ext>
    </p:extLst>
  </p:cSld>
  <p:clrMap bg1="dk2" tx1="lt1" bg2="dk1" tx2="lt2" accent1="accent1" accent2="accent2" accent3="accent3" accent4="accent4" accent5="accent5" accent6="accent6" hlink="hlink" folHlink="folHlink"/>
  <p:sldLayoutIdLst>
    <p:sldLayoutId id="2147488872"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b="1" i="0">
          <a:solidFill>
            <a:schemeClr val="tx1"/>
          </a:solidFill>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62" name="Group 1026"/>
          <p:cNvGrpSpPr>
            <a:grpSpLocks/>
          </p:cNvGrpSpPr>
          <p:nvPr/>
        </p:nvGrpSpPr>
        <p:grpSpPr bwMode="auto">
          <a:xfrm>
            <a:off x="0" y="0"/>
            <a:ext cx="9145588" cy="6845300"/>
            <a:chOff x="0" y="0"/>
            <a:chExt cx="5761" cy="4312"/>
          </a:xfrm>
        </p:grpSpPr>
        <p:sp>
          <p:nvSpPr>
            <p:cNvPr id="40965"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endParaRPr>
            </a:p>
          </p:txBody>
        </p:sp>
        <p:sp useBgFill="1">
          <p:nvSpPr>
            <p:cNvPr id="40966"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40963"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dirty="0"/>
              <a:t>Click to edit Master title style</a:t>
            </a:r>
          </a:p>
        </p:txBody>
      </p:sp>
      <p:sp>
        <p:nvSpPr>
          <p:cNvPr id="40964"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Tree>
    <p:extLst>
      <p:ext uri="{BB962C8B-B14F-4D97-AF65-F5344CB8AC3E}">
        <p14:creationId xmlns:p14="http://schemas.microsoft.com/office/powerpoint/2010/main" val="2612154151"/>
      </p:ext>
    </p:extLst>
  </p:cSld>
  <p:clrMap bg1="dk2" tx1="lt1" bg2="dk1" tx2="lt2" accent1="accent1" accent2="accent2" accent3="accent3" accent4="accent4" accent5="accent5" accent6="accent6" hlink="hlink" folHlink="folHlink"/>
  <p:sldLayoutIdLst>
    <p:sldLayoutId id="2147488874" r:id="rId1"/>
    <p:sldLayoutId id="2147488875" r:id="rId2"/>
    <p:sldLayoutId id="2147488876" r:id="rId3"/>
    <p:sldLayoutId id="2147488877" r:id="rId4"/>
    <p:sldLayoutId id="2147488878" r:id="rId5"/>
    <p:sldLayoutId id="2147488879" r:id="rId6"/>
    <p:sldLayoutId id="2147488880" r:id="rId7"/>
    <p:sldLayoutId id="2147488881" r:id="rId8"/>
    <p:sldLayoutId id="2147488882" r:id="rId9"/>
    <p:sldLayoutId id="2147488883" r:id="rId10"/>
    <p:sldLayoutId id="2147488884" r:id="rId11"/>
    <p:sldLayoutId id="2147488885"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2179146622"/>
      </p:ext>
    </p:extLst>
  </p:cSld>
  <p:clrMap bg1="lt1" tx1="dk1" bg2="lt2" tx2="dk2" accent1="accent1" accent2="accent2" accent3="accent3" accent4="accent4" accent5="accent5" accent6="accent6" hlink="hlink" folHlink="folHlink"/>
  <p:sldLayoutIdLst>
    <p:sldLayoutId id="214748888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sz="1800" dirty="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z="1800" smtClean="0">
                <a:cs typeface="DejaVu Sans" charset="0"/>
              </a:rPr>
              <a:pPr defTabSz="321311" eaLnBrk="0" hangingPunct="0">
                <a:buSzPct val="100000"/>
              </a:pPr>
              <a:t>‹#›</a:t>
            </a:fld>
            <a:endParaRPr lang="en-US" sz="1800" dirty="0">
              <a:cs typeface="DejaVu Sans" charset="0"/>
            </a:endParaRPr>
          </a:p>
        </p:txBody>
      </p:sp>
    </p:spTree>
    <p:extLst>
      <p:ext uri="{BB962C8B-B14F-4D97-AF65-F5344CB8AC3E}">
        <p14:creationId xmlns:p14="http://schemas.microsoft.com/office/powerpoint/2010/main" val="424203192"/>
      </p:ext>
    </p:extLst>
  </p:cSld>
  <p:clrMap bg1="lt1" tx1="dk1" bg2="lt2" tx2="dk2" accent1="accent1" accent2="accent2" accent3="accent3" accent4="accent4" accent5="accent5" accent6="accent6" hlink="hlink" folHlink="folHlink"/>
  <p:sldLayoutIdLst>
    <p:sldLayoutId id="2147488889" r:id="rId1"/>
    <p:sldLayoutId id="2147488890" r:id="rId2"/>
    <p:sldLayoutId id="2147488891" r:id="rId3"/>
    <p:sldLayoutId id="2147488892" r:id="rId4"/>
    <p:sldLayoutId id="2147488893" r:id="rId5"/>
    <p:sldLayoutId id="2147488894" r:id="rId6"/>
    <p:sldLayoutId id="2147488895" r:id="rId7"/>
    <p:sldLayoutId id="2147488896" r:id="rId8"/>
    <p:sldLayoutId id="2147488897" r:id="rId9"/>
    <p:sldLayoutId id="2147488898" r:id="rId10"/>
    <p:sldLayoutId id="2147488899"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4463118"/>
      </p:ext>
    </p:extLst>
  </p:cSld>
  <p:clrMap bg1="dk2" tx1="lt1" bg2="dk1" tx2="lt2" accent1="accent1" accent2="accent2" accent3="accent3" accent4="accent4" accent5="accent5" accent6="accent6" hlink="hlink" folHlink="folHlink"/>
  <p:sldLayoutIdLst>
    <p:sldLayoutId id="2147488901" r:id="rId1"/>
    <p:sldLayoutId id="2147488902" r:id="rId2"/>
    <p:sldLayoutId id="2147488903" r:id="rId3"/>
    <p:sldLayoutId id="2147488904" r:id="rId4"/>
    <p:sldLayoutId id="2147488905" r:id="rId5"/>
    <p:sldLayoutId id="2147488906" r:id="rId6"/>
    <p:sldLayoutId id="2147488907" r:id="rId7"/>
    <p:sldLayoutId id="2147488908" r:id="rId8"/>
    <p:sldLayoutId id="2147488909" r:id="rId9"/>
    <p:sldLayoutId id="2147488910" r:id="rId10"/>
    <p:sldLayoutId id="2147488911" r:id="rId11"/>
  </p:sldLayoutIdLst>
  <p:transition>
    <p:fade/>
  </p:transition>
  <p:txStyles>
    <p:title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i="0">
          <a:solidFill>
            <a:schemeClr val="tx1"/>
          </a:solidFill>
          <a:latin typeface="+mn-lt"/>
          <a:ea typeface="+mn-ea"/>
          <a:cs typeface="Arial" panose="020B0604020202020204" pitchFamily="34" charset="0"/>
        </a:defRPr>
      </a:lvl1pPr>
      <a:lvl2pPr marL="742950" indent="-285750" algn="l" rtl="0" eaLnBrk="0" fontAlgn="base" hangingPunct="0">
        <a:spcBef>
          <a:spcPct val="20000"/>
        </a:spcBef>
        <a:spcAft>
          <a:spcPct val="0"/>
        </a:spcAft>
        <a:buFont typeface="Arial" charset="0"/>
        <a:buChar char="–"/>
        <a:defRPr sz="2800" b="1" i="0">
          <a:solidFill>
            <a:schemeClr val="tx1"/>
          </a:solidFill>
          <a:latin typeface="+mn-lt"/>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Font typeface="Arial" charset="0"/>
        <a:buChar char="•"/>
        <a:defRPr sz="2400" b="1" i="0">
          <a:solidFill>
            <a:schemeClr val="tx1"/>
          </a:solidFill>
          <a:latin typeface="+mn-lt"/>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Font typeface="Arial" charset="0"/>
        <a:buChar char="»"/>
        <a:defRPr sz="2000" b="1" i="0">
          <a:solidFill>
            <a:schemeClr val="tx1"/>
          </a:solidFill>
          <a:latin typeface="+mn-lt"/>
          <a:ea typeface="Arial" panose="020B0604020202020204" pitchFamily="34" charset="0"/>
          <a:cs typeface="Arial" panose="020B0604020202020204" pitchFamily="34" charset="0"/>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1026"/>
          <p:cNvSpPr>
            <a:spLocks noChangeArrowheads="1"/>
          </p:cNvSpPr>
          <p:nvPr userDrawn="1"/>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anchor="ctr"/>
          <a:lstStyle/>
          <a:p>
            <a:endParaRPr lang="en-US" sz="2000" b="1" i="0" dirty="0">
              <a:solidFill>
                <a:srgbClr val="000000"/>
              </a:solidFill>
              <a:latin typeface="Arial" panose="020B0604020202020204" pitchFamily="34" charset="0"/>
              <a:cs typeface="Arial" panose="020B0604020202020204" pitchFamily="34" charset="0"/>
            </a:endParaRPr>
          </a:p>
        </p:txBody>
      </p:sp>
      <p:sp>
        <p:nvSpPr>
          <p:cNvPr id="371715" name="Text Box 1027"/>
          <p:cNvSpPr txBox="1">
            <a:spLocks noChangeArrowheads="1"/>
          </p:cNvSpPr>
          <p:nvPr userDrawn="1"/>
        </p:nvSpPr>
        <p:spPr bwMode="auto">
          <a:xfrm>
            <a:off x="759035" y="6559996"/>
            <a:ext cx="879056" cy="221359"/>
          </a:xfrm>
          <a:prstGeom prst="rect">
            <a:avLst/>
          </a:prstGeom>
          <a:noFill/>
          <a:ln>
            <a:noFill/>
          </a:ln>
          <a:effectLst/>
        </p:spPr>
        <p:txBody>
          <a:bodyPr wrap="none" lIns="82058" tIns="41029" rIns="82058" bIns="41029" anchor="ctr">
            <a:spAutoFit/>
          </a:bodyPr>
          <a:lstStyle>
            <a:lvl1pPr defTabSz="820738">
              <a:defRPr>
                <a:solidFill>
                  <a:schemeClr val="tx1"/>
                </a:solidFill>
                <a:latin typeface="Arial" charset="0"/>
                <a:ea typeface="ＭＳ Ｐゴシック" charset="0"/>
                <a:cs typeface="Arial" charset="0"/>
              </a:defRPr>
            </a:lvl1pPr>
            <a:lvl2pPr marL="409575" defTabSz="820738">
              <a:defRPr>
                <a:solidFill>
                  <a:schemeClr val="tx1"/>
                </a:solidFill>
                <a:latin typeface="Arial" charset="0"/>
                <a:ea typeface="Arial" charset="0"/>
                <a:cs typeface="Arial" charset="0"/>
              </a:defRPr>
            </a:lvl2pPr>
            <a:lvl3pPr marL="820738" defTabSz="820738">
              <a:defRPr>
                <a:solidFill>
                  <a:schemeClr val="tx1"/>
                </a:solidFill>
                <a:latin typeface="Arial" charset="0"/>
                <a:ea typeface="Arial" charset="0"/>
                <a:cs typeface="Arial" charset="0"/>
              </a:defRPr>
            </a:lvl3pPr>
            <a:lvl4pPr marL="1230313" defTabSz="820738">
              <a:defRPr>
                <a:solidFill>
                  <a:schemeClr val="tx1"/>
                </a:solidFill>
                <a:latin typeface="Arial" charset="0"/>
                <a:ea typeface="Arial" charset="0"/>
                <a:cs typeface="Arial" charset="0"/>
              </a:defRPr>
            </a:lvl4pPr>
            <a:lvl5pPr marL="1641475" defTabSz="820738">
              <a:defRPr>
                <a:solidFill>
                  <a:schemeClr val="tx1"/>
                </a:solidFill>
                <a:latin typeface="Arial" charset="0"/>
                <a:ea typeface="Arial" charset="0"/>
                <a:cs typeface="Arial" charset="0"/>
              </a:defRPr>
            </a:lvl5pPr>
            <a:lvl6pPr marL="2098675" defTabSz="820738" fontAlgn="base">
              <a:spcBef>
                <a:spcPct val="0"/>
              </a:spcBef>
              <a:spcAft>
                <a:spcPct val="0"/>
              </a:spcAft>
              <a:defRPr>
                <a:solidFill>
                  <a:schemeClr val="tx1"/>
                </a:solidFill>
                <a:latin typeface="Arial" charset="0"/>
                <a:ea typeface="Arial" charset="0"/>
                <a:cs typeface="Arial" charset="0"/>
              </a:defRPr>
            </a:lvl6pPr>
            <a:lvl7pPr marL="2555875" defTabSz="820738" fontAlgn="base">
              <a:spcBef>
                <a:spcPct val="0"/>
              </a:spcBef>
              <a:spcAft>
                <a:spcPct val="0"/>
              </a:spcAft>
              <a:defRPr>
                <a:solidFill>
                  <a:schemeClr val="tx1"/>
                </a:solidFill>
                <a:latin typeface="Arial" charset="0"/>
                <a:ea typeface="Arial" charset="0"/>
                <a:cs typeface="Arial" charset="0"/>
              </a:defRPr>
            </a:lvl7pPr>
            <a:lvl8pPr marL="3013075" defTabSz="820738" fontAlgn="base">
              <a:spcBef>
                <a:spcPct val="0"/>
              </a:spcBef>
              <a:spcAft>
                <a:spcPct val="0"/>
              </a:spcAft>
              <a:defRPr>
                <a:solidFill>
                  <a:schemeClr val="tx1"/>
                </a:solidFill>
                <a:latin typeface="Arial" charset="0"/>
                <a:ea typeface="Arial" charset="0"/>
                <a:cs typeface="Arial" charset="0"/>
              </a:defRPr>
            </a:lvl8pPr>
            <a:lvl9pPr marL="3470275" defTabSz="820738" fontAlgn="base">
              <a:spcBef>
                <a:spcPct val="0"/>
              </a:spcBef>
              <a:spcAft>
                <a:spcPct val="0"/>
              </a:spcAft>
              <a:defRPr>
                <a:solidFill>
                  <a:schemeClr val="tx1"/>
                </a:solidFill>
                <a:latin typeface="Arial" charset="0"/>
                <a:ea typeface="Arial" charset="0"/>
                <a:cs typeface="Arial" charset="0"/>
              </a:defRPr>
            </a:lvl9pPr>
          </a:lstStyle>
          <a:p>
            <a:pPr algn="ctr" eaLnBrk="0" hangingPunct="0">
              <a:spcBef>
                <a:spcPct val="50000"/>
              </a:spcBef>
              <a:defRPr/>
            </a:pPr>
            <a:r>
              <a:rPr lang="en-US" sz="800" b="1" i="0" dirty="0">
                <a:solidFill>
                  <a:srgbClr val="FFFFFF"/>
                </a:solidFill>
                <a:latin typeface="Arial" panose="020B0604020202020204" pitchFamily="34" charset="0"/>
                <a:cs typeface="Arial" panose="020B0604020202020204" pitchFamily="34" charset="0"/>
              </a:rPr>
              <a:t>© </a:t>
            </a:r>
            <a:r>
              <a:rPr lang="en-US" sz="900" b="1" i="0" dirty="0">
                <a:solidFill>
                  <a:srgbClr val="FFFFFF"/>
                </a:solidFill>
                <a:latin typeface="Arial" panose="020B0604020202020204" pitchFamily="34" charset="0"/>
                <a:cs typeface="Arial" panose="020B0604020202020204" pitchFamily="34" charset="0"/>
              </a:rPr>
              <a:t>2004</a:t>
            </a:r>
            <a:r>
              <a:rPr lang="en-US" sz="800" b="1" i="0" dirty="0">
                <a:solidFill>
                  <a:srgbClr val="FFFFFF"/>
                </a:solidFill>
                <a:latin typeface="Arial" panose="020B0604020202020204" pitchFamily="34" charset="0"/>
                <a:cs typeface="Arial" panose="020B0604020202020204" pitchFamily="34" charset="0"/>
              </a:rPr>
              <a:t> TBBMI</a:t>
            </a:r>
          </a:p>
        </p:txBody>
      </p:sp>
      <p:sp>
        <p:nvSpPr>
          <p:cNvPr id="151556" name="Rectangle 1028"/>
          <p:cNvSpPr>
            <a:spLocks noChangeArrowheads="1"/>
          </p:cNvSpPr>
          <p:nvPr userDrawn="1"/>
        </p:nvSpPr>
        <p:spPr bwMode="auto">
          <a:xfrm>
            <a:off x="7964723" y="6538564"/>
            <a:ext cx="545630" cy="221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58" tIns="41029" rIns="82058" bIns="41029" anchor="ctr">
            <a:spAutoFit/>
          </a:bodyPr>
          <a:lstStyle/>
          <a:p>
            <a:pPr algn="ctr" defTabSz="820738" eaLnBrk="0" hangingPunct="0"/>
            <a:r>
              <a:rPr lang="en-US" sz="900" b="1" i="0" dirty="0">
                <a:solidFill>
                  <a:srgbClr val="FFFFFF"/>
                </a:solidFill>
                <a:latin typeface="Comic Sans MS" charset="0"/>
                <a:cs typeface="Arial" panose="020B0604020202020204" pitchFamily="34" charset="0"/>
              </a:rPr>
              <a:t>8.0.08.</a:t>
            </a:r>
          </a:p>
        </p:txBody>
      </p:sp>
      <p:sp>
        <p:nvSpPr>
          <p:cNvPr id="371717" name="Rectangle 1029"/>
          <p:cNvSpPr>
            <a:spLocks noChangeArrowheads="1"/>
          </p:cNvSpPr>
          <p:nvPr userDrawn="1"/>
        </p:nvSpPr>
        <p:spPr bwMode="auto">
          <a:xfrm>
            <a:off x="461963" y="106363"/>
            <a:ext cx="4060825" cy="930275"/>
          </a:xfrm>
          <a:prstGeom prst="rect">
            <a:avLst/>
          </a:prstGeom>
          <a:noFill/>
          <a:ln>
            <a:noFill/>
          </a:ln>
          <a:effectLst>
            <a:outerShdw blurRad="63500" dist="38099" dir="2700000" algn="ctr" rotWithShape="0">
              <a:srgbClr val="000066">
                <a:alpha val="74998"/>
              </a:srgbClr>
            </a:outerShdw>
          </a:effectLst>
        </p:spPr>
        <p:txBody>
          <a:bodyPr lIns="91176" tIns="45588" rIns="91176" bIns="45588">
            <a:spAutoFit/>
          </a:bodyPr>
          <a:lstStyle/>
          <a:p>
            <a:pPr defTabSz="903288" eaLnBrk="0" hangingPunct="0">
              <a:lnSpc>
                <a:spcPct val="125000"/>
              </a:lnSpc>
              <a:spcBef>
                <a:spcPct val="50000"/>
              </a:spcBef>
              <a:defRPr/>
            </a:pPr>
            <a:r>
              <a:rPr lang="en-US" sz="2200" b="1" i="0" dirty="0">
                <a:solidFill>
                  <a:srgbClr val="FFFF00"/>
                </a:solidFill>
                <a:latin typeface="Helvetica" charset="0"/>
                <a:cs typeface="Arial" panose="020B0604020202020204" pitchFamily="34" charset="0"/>
              </a:rPr>
              <a:t>The  New Testament          Comes Together</a:t>
            </a:r>
          </a:p>
        </p:txBody>
      </p:sp>
    </p:spTree>
    <p:extLst>
      <p:ext uri="{BB962C8B-B14F-4D97-AF65-F5344CB8AC3E}">
        <p14:creationId xmlns:p14="http://schemas.microsoft.com/office/powerpoint/2010/main" val="1552910984"/>
      </p:ext>
    </p:extLst>
  </p:cSld>
  <p:clrMap bg1="lt1" tx1="dk1" bg2="lt2" tx2="dk2" accent1="accent1" accent2="accent2" accent3="accent3" accent4="accent4" accent5="accent5" accent6="accent6" hlink="hlink" folHlink="folHlink"/>
  <p:sldLayoutIdLst>
    <p:sldLayoutId id="2147488913" r:id="rId1"/>
    <p:sldLayoutId id="2147488914" r:id="rId2"/>
    <p:sldLayoutId id="2147488915" r:id="rId3"/>
    <p:sldLayoutId id="2147488916" r:id="rId4"/>
    <p:sldLayoutId id="2147488917" r:id="rId5"/>
    <p:sldLayoutId id="2147488918" r:id="rId6"/>
    <p:sldLayoutId id="2147488919" r:id="rId7"/>
    <p:sldLayoutId id="2147488920" r:id="rId8"/>
    <p:sldLayoutId id="2147488921" r:id="rId9"/>
    <p:sldLayoutId id="2147488922" r:id="rId10"/>
    <p:sldLayoutId id="2147488923" r:id="rId11"/>
  </p:sldLayoutIdLst>
  <p:transition>
    <p:cut/>
  </p:transition>
  <p:txStyles>
    <p:titleStyle>
      <a:lvl1pPr algn="ctr" defTabSz="903288" rtl="0" eaLnBrk="0" fontAlgn="base" hangingPunct="0">
        <a:spcBef>
          <a:spcPct val="0"/>
        </a:spcBef>
        <a:spcAft>
          <a:spcPct val="0"/>
        </a:spcAft>
        <a:defRPr sz="4300">
          <a:solidFill>
            <a:schemeClr val="tx2"/>
          </a:solidFill>
          <a:latin typeface="+mj-lt"/>
          <a:ea typeface="+mj-ea"/>
          <a:cs typeface="ＭＳ Ｐゴシック" charset="-128"/>
        </a:defRPr>
      </a:lvl1pPr>
      <a:lvl2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2pPr>
      <a:lvl3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3pPr>
      <a:lvl4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4pPr>
      <a:lvl5pPr algn="ctr" defTabSz="903288" rtl="0" eaLnBrk="0" fontAlgn="base" hangingPunct="0">
        <a:spcBef>
          <a:spcPct val="0"/>
        </a:spcBef>
        <a:spcAft>
          <a:spcPct val="0"/>
        </a:spcAft>
        <a:defRPr sz="4300">
          <a:solidFill>
            <a:schemeClr val="tx2"/>
          </a:solidFill>
          <a:latin typeface="Times" charset="0"/>
          <a:ea typeface="ＭＳ Ｐゴシック" charset="0"/>
          <a:cs typeface="ＭＳ Ｐゴシック" charset="-128"/>
        </a:defRPr>
      </a:lvl5pPr>
      <a:lvl6pPr marL="457200" algn="ctr" defTabSz="903288" rtl="0" eaLnBrk="0" fontAlgn="base" hangingPunct="0">
        <a:spcBef>
          <a:spcPct val="0"/>
        </a:spcBef>
        <a:spcAft>
          <a:spcPct val="0"/>
        </a:spcAft>
        <a:defRPr sz="4300">
          <a:solidFill>
            <a:schemeClr val="tx2"/>
          </a:solidFill>
          <a:latin typeface="Times" charset="0"/>
          <a:ea typeface="ＭＳ Ｐゴシック" charset="0"/>
        </a:defRPr>
      </a:lvl6pPr>
      <a:lvl7pPr marL="914400" algn="ctr" defTabSz="903288" rtl="0" eaLnBrk="0" fontAlgn="base" hangingPunct="0">
        <a:spcBef>
          <a:spcPct val="0"/>
        </a:spcBef>
        <a:spcAft>
          <a:spcPct val="0"/>
        </a:spcAft>
        <a:defRPr sz="4300">
          <a:solidFill>
            <a:schemeClr val="tx2"/>
          </a:solidFill>
          <a:latin typeface="Times" charset="0"/>
          <a:ea typeface="ＭＳ Ｐゴシック" charset="0"/>
        </a:defRPr>
      </a:lvl7pPr>
      <a:lvl8pPr marL="1371600" algn="ctr" defTabSz="903288" rtl="0" eaLnBrk="0" fontAlgn="base" hangingPunct="0">
        <a:spcBef>
          <a:spcPct val="0"/>
        </a:spcBef>
        <a:spcAft>
          <a:spcPct val="0"/>
        </a:spcAft>
        <a:defRPr sz="4300">
          <a:solidFill>
            <a:schemeClr val="tx2"/>
          </a:solidFill>
          <a:latin typeface="Times" charset="0"/>
          <a:ea typeface="ＭＳ Ｐゴシック" charset="0"/>
        </a:defRPr>
      </a:lvl8pPr>
      <a:lvl9pPr marL="1828800" algn="ctr" defTabSz="903288"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725" indent="-339725" algn="l" defTabSz="903288"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128"/>
        </a:defRPr>
      </a:lvl1pPr>
      <a:lvl2pPr marL="733425" indent="-282575" algn="l" defTabSz="903288"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713" indent="-225425" algn="l" defTabSz="903288"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563" indent="-225425"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20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92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64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6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800" indent="-227013" algn="l" defTabSz="903288"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95391759"/>
      </p:ext>
    </p:extLst>
  </p:cSld>
  <p:clrMap bg1="dk2" tx1="lt1" bg2="dk1" tx2="lt2" accent1="accent1" accent2="accent2" accent3="accent3" accent4="accent4" accent5="accent5" accent6="accent6" hlink="hlink" folHlink="folHlink"/>
  <p:sldLayoutIdLst>
    <p:sldLayoutId id="2147488925" r:id="rId1"/>
    <p:sldLayoutId id="2147488926" r:id="rId2"/>
    <p:sldLayoutId id="2147488927" r:id="rId3"/>
    <p:sldLayoutId id="2147488928" r:id="rId4"/>
    <p:sldLayoutId id="2147488929" r:id="rId5"/>
    <p:sldLayoutId id="2147488930" r:id="rId6"/>
    <p:sldLayoutId id="2147488931" r:id="rId7"/>
    <p:sldLayoutId id="2147488932" r:id="rId8"/>
    <p:sldLayoutId id="2147488933" r:id="rId9"/>
    <p:sldLayoutId id="2147488934" r:id="rId10"/>
    <p:sldLayoutId id="2147488935" r:id="rId11"/>
    <p:sldLayoutId id="2147488936"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pic>
        <p:nvPicPr>
          <p:cNvPr id="192514" name="Picture 2" descr="Expbann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pPr>
              <a:defRPr/>
            </a:pPr>
            <a:fld id="{D334E3A7-7198-2343-9A9D-52D1DB7F1F1D}" type="datetime1">
              <a:rPr lang="en-US"/>
              <a:pPr>
                <a:defRPr/>
              </a:pPr>
              <a:t>2/20/24</a:t>
            </a:fld>
            <a:endParaRPr lang="en-US" dirty="0"/>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pPr>
              <a:defRPr/>
            </a:pPr>
            <a:fld id="{7B5A7141-3C7B-004B-8427-9C736F39BE9D}" type="slidenum">
              <a:rPr lang="en-US"/>
              <a:pPr>
                <a:defRPr/>
              </a:pPr>
              <a:t>‹#›</a:t>
            </a:fld>
            <a:endParaRPr lang="en-US" dirty="0"/>
          </a:p>
        </p:txBody>
      </p:sp>
      <p:pic>
        <p:nvPicPr>
          <p:cNvPr id="192519" name="Picture 7" descr="EXPHOR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556467"/>
      </p:ext>
    </p:extLst>
  </p:cSld>
  <p:clrMap bg1="lt1" tx1="dk1" bg2="lt2" tx2="dk2" accent1="accent1" accent2="accent2" accent3="accent3" accent4="accent4" accent5="accent5" accent6="accent6" hlink="hlink" folHlink="folHlink"/>
  <p:sldLayoutIdLst>
    <p:sldLayoutId id="2147488938"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8767241"/>
      </p:ext>
    </p:extLst>
  </p:cSld>
  <p:clrMap bg1="dk2" tx1="lt1" bg2="dk1" tx2="lt2" accent1="accent1" accent2="accent2" accent3="accent3" accent4="accent4" accent5="accent5" accent6="accent6" hlink="hlink" folHlink="folHlink"/>
  <p:sldLayoutIdLst>
    <p:sldLayoutId id="2147488940"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0" y="0"/>
            <a:ext cx="9144000" cy="6858000"/>
            <a:chOff x="0" y="0"/>
            <a:chExt cx="5760" cy="4320"/>
          </a:xfrm>
        </p:grpSpPr>
        <p:sp>
          <p:nvSpPr>
            <p:cNvPr id="175112"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a:solidFill>
                  <a:srgbClr val="FFFFFF"/>
                </a:solidFill>
              </a:endParaRPr>
            </a:p>
          </p:txBody>
        </p:sp>
        <p:sp>
          <p:nvSpPr>
            <p:cNvPr id="175113"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000000"/>
                </a:solidFill>
              </a:endParaRPr>
            </a:p>
          </p:txBody>
        </p:sp>
        <p:sp>
          <p:nvSpPr>
            <p:cNvPr id="175114"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5107" name="Rectangle 6"/>
          <p:cNvSpPr>
            <a:spLocks noGrp="1" noChangeArrowheads="1"/>
          </p:cNvSpPr>
          <p:nvPr>
            <p:ph type="title"/>
          </p:nvPr>
        </p:nvSpPr>
        <p:spPr bwMode="auto">
          <a:xfrm>
            <a:off x="685800" y="1524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title style</a:t>
            </a:r>
          </a:p>
        </p:txBody>
      </p:sp>
      <p:sp>
        <p:nvSpPr>
          <p:cNvPr id="175108" name="Rectangle 7"/>
          <p:cNvSpPr>
            <a:spLocks noGrp="1" noChangeArrowheads="1"/>
          </p:cNvSpPr>
          <p:nvPr>
            <p:ph type="body" idx="1"/>
          </p:nvPr>
        </p:nvSpPr>
        <p:spPr bwMode="white">
          <a:xfrm>
            <a:off x="1266825"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spcBef>
                <a:spcPct val="50000"/>
              </a:spcBef>
              <a:defRPr sz="1400">
                <a:solidFill>
                  <a:srgbClr val="808080"/>
                </a:solidFill>
                <a:latin typeface="+mn-lt"/>
                <a:ea typeface="+mn-ea"/>
                <a:cs typeface="+mn-cs"/>
              </a:defRPr>
            </a:lvl1pPr>
          </a:lstStyle>
          <a:p>
            <a:pPr>
              <a:defRPr/>
            </a:pPr>
            <a:endParaRPr lang="en-US"/>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ctr" eaLnBrk="0" hangingPunct="0">
              <a:spcBef>
                <a:spcPct val="50000"/>
              </a:spcBef>
              <a:defRPr sz="1400">
                <a:solidFill>
                  <a:srgbClr val="808080"/>
                </a:solidFill>
                <a:latin typeface="+mn-lt"/>
                <a:ea typeface="+mn-ea"/>
                <a:cs typeface="+mn-cs"/>
              </a:defRPr>
            </a:lvl1pPr>
          </a:lstStyle>
          <a:p>
            <a:pPr>
              <a:defRPr/>
            </a:pPr>
            <a:endParaRPr lang="en-US"/>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spcBef>
                <a:spcPct val="50000"/>
              </a:spcBef>
              <a:defRPr sz="1400">
                <a:solidFill>
                  <a:srgbClr val="808080"/>
                </a:solidFill>
                <a:latin typeface="Tahoma" charset="0"/>
              </a:defRPr>
            </a:lvl1pPr>
          </a:lstStyle>
          <a:p>
            <a:pPr>
              <a:defRPr/>
            </a:pPr>
            <a:fld id="{221FF1D2-7E0A-C544-A278-FC8FC777594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661"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6686" algn="l" rtl="0" eaLnBrk="0" fontAlgn="base" hangingPunct="0">
        <a:spcBef>
          <a:spcPct val="0"/>
        </a:spcBef>
        <a:spcAft>
          <a:spcPct val="0"/>
        </a:spcAft>
        <a:defRPr kumimoji="1" sz="4400">
          <a:solidFill>
            <a:schemeClr val="tx2"/>
          </a:solidFill>
          <a:latin typeface="Tahoma" charset="-52"/>
        </a:defRPr>
      </a:lvl6pPr>
      <a:lvl7pPr marL="913370" algn="l" rtl="0" eaLnBrk="0" fontAlgn="base" hangingPunct="0">
        <a:spcBef>
          <a:spcPct val="0"/>
        </a:spcBef>
        <a:spcAft>
          <a:spcPct val="0"/>
        </a:spcAft>
        <a:defRPr kumimoji="1" sz="4400">
          <a:solidFill>
            <a:schemeClr val="tx2"/>
          </a:solidFill>
          <a:latin typeface="Tahoma" charset="-52"/>
        </a:defRPr>
      </a:lvl7pPr>
      <a:lvl8pPr marL="1370051" algn="l" rtl="0" eaLnBrk="0" fontAlgn="base" hangingPunct="0">
        <a:spcBef>
          <a:spcPct val="0"/>
        </a:spcBef>
        <a:spcAft>
          <a:spcPct val="0"/>
        </a:spcAft>
        <a:defRPr kumimoji="1" sz="4400">
          <a:solidFill>
            <a:schemeClr val="tx2"/>
          </a:solidFill>
          <a:latin typeface="Tahoma" charset="-52"/>
        </a:defRPr>
      </a:lvl8pPr>
      <a:lvl9pPr marL="1826739" algn="l" rtl="0" eaLnBrk="0" fontAlgn="base" hangingPunct="0">
        <a:spcBef>
          <a:spcPct val="0"/>
        </a:spcBef>
        <a:spcAft>
          <a:spcPct val="0"/>
        </a:spcAft>
        <a:defRPr kumimoji="1" sz="4400">
          <a:solidFill>
            <a:schemeClr val="tx2"/>
          </a:solidFill>
          <a:latin typeface="Tahoma" charset="-52"/>
        </a:defRPr>
      </a:lvl9pPr>
    </p:titleStyle>
    <p:bodyStyle>
      <a:lvl1pPr marL="342512" indent="-342512"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108" indent="-285428"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1708" indent="-228341"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598393" indent="-228341"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5075" indent="-228341"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1759" indent="-228341"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68447" indent="-228341"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5126" indent="-228341"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1814" indent="-228341"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684B5086-168A-4943-B3BA-3334541E5370}"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60283081"/>
      </p:ext>
    </p:extLst>
  </p:cSld>
  <p:clrMap bg1="lt1" tx1="dk1" bg2="lt2" tx2="dk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 id="2147488952" r:id="rId11"/>
    <p:sldLayoutId id="2147488953"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881809AF-DD62-7C41-97BB-AAEB47244C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4018723"/>
      </p:ext>
    </p:extLst>
  </p:cSld>
  <p:clrMap bg1="lt1" tx1="dk1" bg2="lt2" tx2="dk2" accent1="accent1" accent2="accent2" accent3="accent3" accent4="accent4" accent5="accent5" accent6="accent6" hlink="hlink" folHlink="folHlink"/>
  <p:sldLayoutIdLst>
    <p:sldLayoutId id="2147488955" r:id="rId1"/>
    <p:sldLayoutId id="2147488956" r:id="rId2"/>
    <p:sldLayoutId id="2147488957" r:id="rId3"/>
    <p:sldLayoutId id="2147488958" r:id="rId4"/>
    <p:sldLayoutId id="2147488959" r:id="rId5"/>
    <p:sldLayoutId id="2147488960" r:id="rId6"/>
    <p:sldLayoutId id="2147488961" r:id="rId7"/>
    <p:sldLayoutId id="2147488962" r:id="rId8"/>
    <p:sldLayoutId id="2147488963" r:id="rId9"/>
    <p:sldLayoutId id="2147488964" r:id="rId10"/>
    <p:sldLayoutId id="214748896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334" tIns="45667" rIns="91334" bIns="45667"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C24699A9-02F9-214C-BCF3-A3142318A2D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3956477"/>
      </p:ext>
    </p:extLst>
  </p:cSld>
  <p:clrMap bg1="lt1" tx1="dk1" bg2="lt2" tx2="dk2" accent1="accent1" accent2="accent2" accent3="accent3" accent4="accent4" accent5="accent5" accent6="accent6" hlink="hlink" folHlink="folHlink"/>
  <p:sldLayoutIdLst>
    <p:sldLayoutId id="2147488967" r:id="rId1"/>
    <p:sldLayoutId id="2147488968" r:id="rId2"/>
    <p:sldLayoutId id="2147488969" r:id="rId3"/>
    <p:sldLayoutId id="2147488970" r:id="rId4"/>
    <p:sldLayoutId id="2147488971" r:id="rId5"/>
    <p:sldLayoutId id="2147488972" r:id="rId6"/>
    <p:sldLayoutId id="2147488973" r:id="rId7"/>
    <p:sldLayoutId id="2147488974" r:id="rId8"/>
    <p:sldLayoutId id="2147488975" r:id="rId9"/>
    <p:sldLayoutId id="2147488976" r:id="rId10"/>
    <p:sldLayoutId id="21474889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6686"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337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0051"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6739"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p:titleStyle>
    <p:bodyStyle>
      <a:lvl1pPr marL="342512" indent="-342512"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108" indent="-285428"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1708" indent="-228341"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598393"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5075" indent="-228341"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1759" indent="-228341" algn="l" rtl="0" fontAlgn="base">
        <a:spcBef>
          <a:spcPct val="20000"/>
        </a:spcBef>
        <a:spcAft>
          <a:spcPct val="0"/>
        </a:spcAft>
        <a:buChar char="»"/>
        <a:defRPr sz="2000">
          <a:solidFill>
            <a:schemeClr val="bg1"/>
          </a:solidFill>
          <a:latin typeface="+mn-lt"/>
          <a:ea typeface="+mn-ea"/>
        </a:defRPr>
      </a:lvl6pPr>
      <a:lvl7pPr marL="2968447" indent="-228341" algn="l" rtl="0" fontAlgn="base">
        <a:spcBef>
          <a:spcPct val="20000"/>
        </a:spcBef>
        <a:spcAft>
          <a:spcPct val="0"/>
        </a:spcAft>
        <a:buChar char="»"/>
        <a:defRPr sz="2000">
          <a:solidFill>
            <a:schemeClr val="bg1"/>
          </a:solidFill>
          <a:latin typeface="+mn-lt"/>
          <a:ea typeface="+mn-ea"/>
        </a:defRPr>
      </a:lvl7pPr>
      <a:lvl8pPr marL="3425126" indent="-228341" algn="l" rtl="0" fontAlgn="base">
        <a:spcBef>
          <a:spcPct val="20000"/>
        </a:spcBef>
        <a:spcAft>
          <a:spcPct val="0"/>
        </a:spcAft>
        <a:buChar char="»"/>
        <a:defRPr sz="2000">
          <a:solidFill>
            <a:schemeClr val="bg1"/>
          </a:solidFill>
          <a:latin typeface="+mn-lt"/>
          <a:ea typeface="+mn-ea"/>
        </a:defRPr>
      </a:lvl8pPr>
      <a:lvl9pPr marL="3881814" indent="-228341" algn="l" rtl="0" fontAlgn="base">
        <a:spcBef>
          <a:spcPct val="20000"/>
        </a:spcBef>
        <a:spcAft>
          <a:spcPct val="0"/>
        </a:spcAft>
        <a:buChar char="»"/>
        <a:defRPr sz="2000">
          <a:solidFill>
            <a:schemeClr val="bg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8854759"/>
      </p:ext>
    </p:extLst>
  </p:cSld>
  <p:clrMap bg1="dk2" tx1="lt1" bg2="dk1" tx2="lt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5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700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700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a:cs typeface="+mn-cs"/>
              </a:defRPr>
            </a:lvl1pPr>
          </a:lstStyle>
          <a:p>
            <a:pPr>
              <a:defRPr/>
            </a:pPr>
            <a:endParaRPr lang="en-US" dirty="0"/>
          </a:p>
        </p:txBody>
      </p:sp>
      <p:sp>
        <p:nvSpPr>
          <p:cNvPr id="10700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Osaka" charset="0"/>
                <a:cs typeface="Arial" panose="020B0604020202020204" pitchFamily="34" charset="0"/>
              </a:defRPr>
            </a:lvl1pPr>
          </a:lstStyle>
          <a:p>
            <a:pPr>
              <a:defRPr/>
            </a:pPr>
            <a:fld id="{8C3825F3-F5B1-0243-91F8-025AA9C08601}" type="slidenum">
              <a:rPr lang="en-US" smtClean="0"/>
              <a:pPr>
                <a:defRPr/>
              </a:pPr>
              <a:t>‹#›</a:t>
            </a:fld>
            <a:endParaRPr lang="en-US" dirty="0"/>
          </a:p>
        </p:txBody>
      </p:sp>
    </p:spTree>
    <p:extLst>
      <p:ext uri="{BB962C8B-B14F-4D97-AF65-F5344CB8AC3E}">
        <p14:creationId xmlns:p14="http://schemas.microsoft.com/office/powerpoint/2010/main" val="251829619"/>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defRPr sz="2000" b="1" i="0">
          <a:solidFill>
            <a:schemeClr val="tx1"/>
          </a:solidFill>
          <a:latin typeface="Arial" panose="020B0604020202020204" pitchFamily="34" charset="0"/>
          <a:ea typeface="+mn-ea"/>
        </a:defRPr>
      </a:lvl5pPr>
      <a:lvl6pPr marL="2514600" indent="-228600" algn="l" rtl="0" eaLnBrk="0" fontAlgn="base" hangingPunct="0">
        <a:spcBef>
          <a:spcPct val="20000"/>
        </a:spcBef>
        <a:spcAft>
          <a:spcPct val="0"/>
        </a:spcAft>
        <a:defRPr sz="2000">
          <a:solidFill>
            <a:schemeClr val="tx1"/>
          </a:solidFill>
          <a:latin typeface="+mn-lt"/>
          <a:ea typeface="+mn-ea"/>
        </a:defRPr>
      </a:lvl6pPr>
      <a:lvl7pPr marL="2971800" indent="-228600" algn="l" rtl="0" eaLnBrk="0" fontAlgn="base" hangingPunct="0">
        <a:spcBef>
          <a:spcPct val="20000"/>
        </a:spcBef>
        <a:spcAft>
          <a:spcPct val="0"/>
        </a:spcAft>
        <a:defRPr sz="2000">
          <a:solidFill>
            <a:schemeClr val="tx1"/>
          </a:solidFill>
          <a:latin typeface="+mn-lt"/>
          <a:ea typeface="+mn-ea"/>
        </a:defRPr>
      </a:lvl7pPr>
      <a:lvl8pPr marL="3429000" indent="-228600" algn="l" rtl="0" eaLnBrk="0" fontAlgn="base" hangingPunct="0">
        <a:spcBef>
          <a:spcPct val="20000"/>
        </a:spcBef>
        <a:spcAft>
          <a:spcPct val="0"/>
        </a:spcAft>
        <a:defRPr sz="2000">
          <a:solidFill>
            <a:schemeClr val="tx1"/>
          </a:solidFill>
          <a:latin typeface="+mn-lt"/>
          <a:ea typeface="+mn-ea"/>
        </a:defRPr>
      </a:lvl8pPr>
      <a:lvl9pPr marL="3886200" indent="-228600" algn="l" rtl="0" eaLnBrk="0" fontAlgn="base" hangingPunct="0">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371122998"/>
      </p:ext>
    </p:extLst>
  </p:cSld>
  <p:clrMap bg1="lt1" tx1="dk1" bg2="lt2" tx2="dk2" accent1="accent1" accent2="accent2" accent3="accent3" accent4="accent4" accent5="accent5" accent6="accent6" hlink="hlink" folHlink="folHlink"/>
  <p:sldLayoutIdLst>
    <p:sldLayoutId id="2147489004" r:id="rId1"/>
    <p:sldLayoutId id="2147489005"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0658"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5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rgbClr val="482400"/>
                </a:solidFill>
              </a:defRPr>
            </a:lvl1pPr>
          </a:lstStyle>
          <a:p>
            <a:fld id="{9166F88A-B281-3544-B767-7C8C4CBF3BCB}" type="datetime1">
              <a:rPr lang="en-US"/>
              <a:pPr/>
              <a:t>2/20/24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1" i="0">
                <a:solidFill>
                  <a:srgbClr val="482400"/>
                </a:solidFill>
                <a:latin typeface="Arial" panose="020B0604020202020204" pitchFamily="34" charset="0"/>
                <a:ea typeface="+mn-ea"/>
                <a:cs typeface="+mn-cs"/>
              </a:defRPr>
            </a:lvl1pPr>
          </a:lstStyle>
          <a:p>
            <a:pPr>
              <a:defRPr/>
            </a:pPr>
            <a:endParaRPr lang="en-US" dirty="0"/>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rgbClr val="482400"/>
                </a:solidFill>
              </a:defRPr>
            </a:lvl1pPr>
          </a:lstStyle>
          <a:p>
            <a:fld id="{FD05BA76-7E38-B84F-BAA9-FB5F6892E703}" type="slidenum">
              <a:rPr lang="en-US"/>
              <a:pPr/>
              <a:t>‹#›</a:t>
            </a:fld>
            <a:endParaRPr lang="en-US"/>
          </a:p>
        </p:txBody>
      </p:sp>
      <p:pic>
        <p:nvPicPr>
          <p:cNvPr id="70663"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664"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793561"/>
      </p:ext>
    </p:extLst>
  </p:cSld>
  <p:clrMap bg1="lt1" tx1="dk1" bg2="lt2" tx2="dk2" accent1="accent1" accent2="accent2" accent3="accent3" accent4="accent4" accent5="accent5" accent6="accent6" hlink="hlink" folHlink="folHlink"/>
  <p:sldLayoutIdLst>
    <p:sldLayoutId id="214748900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2813" indent="-3428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760" indent="-285677"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2706" indent="-228541" algn="l" rtl="0" eaLnBrk="0" fontAlgn="base" hangingPunct="0">
        <a:spcBef>
          <a:spcPct val="20000"/>
        </a:spcBef>
        <a:spcAft>
          <a:spcPct val="0"/>
        </a:spcAft>
        <a:buChar char="•"/>
        <a:defRPr sz="2400">
          <a:solidFill>
            <a:schemeClr val="tx1"/>
          </a:solidFill>
          <a:latin typeface="+mn-lt"/>
          <a:ea typeface="ＭＳ Ｐゴシック" charset="-128"/>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207558207"/>
      </p:ext>
    </p:extLst>
  </p:cSld>
  <p:clrMap bg1="lt1" tx1="dk1" bg2="lt2" tx2="dk2" accent1="accent1" accent2="accent2" accent3="accent3" accent4="accent4" accent5="accent5" accent6="accent6" hlink="hlink" folHlink="folHlink"/>
  <p:sldLayoutIdLst>
    <p:sldLayoutId id="2147489010" r:id="rId1"/>
    <p:sldLayoutId id="2147489011" r:id="rId2"/>
    <p:sldLayoutId id="2147489012" r:id="rId3"/>
    <p:sldLayoutId id="2147489013" r:id="rId4"/>
    <p:sldLayoutId id="2147489014" r:id="rId5"/>
    <p:sldLayoutId id="2147489015" r:id="rId6"/>
    <p:sldLayoutId id="2147489016" r:id="rId7"/>
    <p:sldLayoutId id="2147489017" r:id="rId8"/>
    <p:sldLayoutId id="2147489018" r:id="rId9"/>
    <p:sldLayoutId id="2147489019" r:id="rId10"/>
    <p:sldLayoutId id="2147489020"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31182909"/>
      </p:ext>
    </p:extLst>
  </p:cSld>
  <p:clrMap bg1="dk2" tx1="lt1" bg2="dk1" tx2="lt2" accent1="accent1" accent2="accent2" accent3="accent3" accent4="accent4" accent5="accent5" accent6="accent6" hlink="hlink" folHlink="folHlink"/>
  <p:sldLayoutIdLst>
    <p:sldLayoutId id="2147489022" r:id="rId1"/>
    <p:sldLayoutId id="2147489023" r:id="rId2"/>
    <p:sldLayoutId id="2147489024" r:id="rId3"/>
    <p:sldLayoutId id="2147489025" r:id="rId4"/>
    <p:sldLayoutId id="2147489026" r:id="rId5"/>
    <p:sldLayoutId id="2147489027" r:id="rId6"/>
    <p:sldLayoutId id="2147489028" r:id="rId7"/>
    <p:sldLayoutId id="2147489029" r:id="rId8"/>
    <p:sldLayoutId id="2147489030" r:id="rId9"/>
    <p:sldLayoutId id="2147489031" r:id="rId10"/>
    <p:sldLayoutId id="21474890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1371600" y="533400"/>
            <a:ext cx="75438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967" tIns="45986" rIns="91967" bIns="45986"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l">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spcBef>
                <a:spcPct val="50000"/>
              </a:spcBef>
              <a:defRPr sz="1400">
                <a:solidFill>
                  <a:srgbClr val="000000"/>
                </a:solidFill>
                <a:latin typeface="Times New Roman" pitchFamily="-112" charset="0"/>
                <a:ea typeface="+mn-ea"/>
                <a:cs typeface="+mn-cs"/>
              </a:defRPr>
            </a:lvl1pPr>
          </a:lstStyle>
          <a:p>
            <a:pPr>
              <a:defRPr/>
            </a:pPr>
            <a:endParaRPr lang="en-US"/>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34" tIns="45667" rIns="91334" bIns="45667" numCol="1" anchor="t" anchorCtr="0" compatLnSpc="1">
            <a:prstTxWarp prst="textNoShape">
              <a:avLst/>
            </a:prstTxWarp>
          </a:bodyPr>
          <a:lstStyle>
            <a:lvl1pPr algn="r">
              <a:spcBef>
                <a:spcPct val="50000"/>
              </a:spcBef>
              <a:defRPr sz="1400">
                <a:solidFill>
                  <a:srgbClr val="000000"/>
                </a:solidFill>
              </a:defRPr>
            </a:lvl1pPr>
          </a:lstStyle>
          <a:p>
            <a:pPr>
              <a:defRPr/>
            </a:pPr>
            <a:fld id="{B7876140-D703-324E-A755-2F3CF830556A}" type="slidenum">
              <a:rPr lang="en-US"/>
              <a:pPr>
                <a:defRPr/>
              </a:pPr>
              <a:t>‹#›</a:t>
            </a:fld>
            <a:endParaRPr lang="en-US"/>
          </a:p>
        </p:txBody>
      </p:sp>
      <p:pic>
        <p:nvPicPr>
          <p:cNvPr id="17715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9" name="Rectangle 7"/>
          <p:cNvSpPr>
            <a:spLocks noGrp="1" noChangeArrowheads="1"/>
          </p:cNvSpPr>
          <p:nvPr>
            <p:ph type="body" idx="1"/>
          </p:nvPr>
        </p:nvSpPr>
        <p:spPr bwMode="auto">
          <a:xfrm>
            <a:off x="1371600" y="1981200"/>
            <a:ext cx="76200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7662" r:id="rId1"/>
    <p:sldLayoutId id="2147487595" r:id="rId2"/>
    <p:sldLayoutId id="2147487596" r:id="rId3"/>
    <p:sldLayoutId id="2147487597" r:id="rId4"/>
    <p:sldLayoutId id="2147487598" r:id="rId5"/>
    <p:sldLayoutId id="2147487599" r:id="rId6"/>
    <p:sldLayoutId id="2147487600" r:id="rId7"/>
    <p:sldLayoutId id="2147487601" r:id="rId8"/>
    <p:sldLayoutId id="2147487602" r:id="rId9"/>
    <p:sldLayoutId id="2147487603" r:id="rId10"/>
    <p:sldLayoutId id="2147487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latin typeface="Times New Roman" pitchFamily="-110" charset="0"/>
        </a:defRPr>
      </a:lvl6pPr>
      <a:lvl7pPr marL="913370" algn="ctr" rtl="0" fontAlgn="base">
        <a:spcBef>
          <a:spcPct val="0"/>
        </a:spcBef>
        <a:spcAft>
          <a:spcPct val="0"/>
        </a:spcAft>
        <a:defRPr sz="4400">
          <a:solidFill>
            <a:schemeClr val="tx2"/>
          </a:solidFill>
          <a:latin typeface="Times New Roman" pitchFamily="-110" charset="0"/>
        </a:defRPr>
      </a:lvl7pPr>
      <a:lvl8pPr marL="1370051" algn="ctr" rtl="0" fontAlgn="base">
        <a:spcBef>
          <a:spcPct val="0"/>
        </a:spcBef>
        <a:spcAft>
          <a:spcPct val="0"/>
        </a:spcAft>
        <a:defRPr sz="4400">
          <a:solidFill>
            <a:schemeClr val="tx2"/>
          </a:solidFill>
          <a:latin typeface="Times New Roman" pitchFamily="-110" charset="0"/>
        </a:defRPr>
      </a:lvl8pPr>
      <a:lvl9pPr marL="1826739" algn="ctr" rtl="0" fontAlgn="base">
        <a:spcBef>
          <a:spcPct val="0"/>
        </a:spcBef>
        <a:spcAft>
          <a:spcPct val="0"/>
        </a:spcAft>
        <a:defRPr sz="4400">
          <a:solidFill>
            <a:schemeClr val="tx2"/>
          </a:solidFill>
          <a:latin typeface="Times New Roman" pitchFamily="-110" charset="0"/>
        </a:defRPr>
      </a:lvl9pPr>
    </p:titleStyle>
    <p:bodyStyle>
      <a:lvl1pPr marL="342512" indent="-342512"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1708" indent="-22834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393"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075" indent="-22834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1759" indent="-228341" algn="l" rtl="0" fontAlgn="base">
        <a:spcBef>
          <a:spcPct val="20000"/>
        </a:spcBef>
        <a:spcAft>
          <a:spcPct val="0"/>
        </a:spcAft>
        <a:buChar char="•"/>
        <a:defRPr sz="2000">
          <a:solidFill>
            <a:schemeClr val="tx1"/>
          </a:solidFill>
          <a:latin typeface="+mn-lt"/>
          <a:ea typeface="ＭＳ Ｐゴシック" pitchFamily="-110" charset="-128"/>
        </a:defRPr>
      </a:lvl6pPr>
      <a:lvl7pPr marL="2968447" indent="-228341" algn="l" rtl="0" fontAlgn="base">
        <a:spcBef>
          <a:spcPct val="20000"/>
        </a:spcBef>
        <a:spcAft>
          <a:spcPct val="0"/>
        </a:spcAft>
        <a:buChar char="•"/>
        <a:defRPr sz="2000">
          <a:solidFill>
            <a:schemeClr val="tx1"/>
          </a:solidFill>
          <a:latin typeface="+mn-lt"/>
          <a:ea typeface="ＭＳ Ｐゴシック" pitchFamily="-110" charset="-128"/>
        </a:defRPr>
      </a:lvl7pPr>
      <a:lvl8pPr marL="3425126" indent="-228341" algn="l" rtl="0" fontAlgn="base">
        <a:spcBef>
          <a:spcPct val="20000"/>
        </a:spcBef>
        <a:spcAft>
          <a:spcPct val="0"/>
        </a:spcAft>
        <a:buChar char="•"/>
        <a:defRPr sz="2000">
          <a:solidFill>
            <a:schemeClr val="tx1"/>
          </a:solidFill>
          <a:latin typeface="+mn-lt"/>
          <a:ea typeface="ＭＳ Ｐゴシック" pitchFamily="-110" charset="-128"/>
        </a:defRPr>
      </a:lvl8pPr>
      <a:lvl9pPr marL="3881814" indent="-228341"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026"/>
          <p:cNvSpPr>
            <a:spLocks noGrp="1" noChangeArrowheads="1"/>
          </p:cNvSpPr>
          <p:nvPr>
            <p:ph type="dt" sz="half" idx="2"/>
          </p:nvPr>
        </p:nvSpPr>
        <p:spPr bwMode="auto">
          <a:xfrm>
            <a:off x="457201" y="6251575"/>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b="1" i="0">
                <a:solidFill>
                  <a:srgbClr val="FFFFFF"/>
                </a:solidFill>
                <a:latin typeface="Arial" panose="020B0604020202020204" pitchFamily="34" charset="0"/>
                <a:ea typeface="+mn-ea"/>
                <a:cs typeface="+mn-cs"/>
              </a:defRPr>
            </a:lvl1pPr>
          </a:lstStyle>
          <a:p>
            <a:pPr algn="l">
              <a:defRPr/>
            </a:pPr>
            <a:endParaRPr lang="en-US" dirty="0"/>
          </a:p>
        </p:txBody>
      </p:sp>
      <p:sp>
        <p:nvSpPr>
          <p:cNvPr id="125955"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b="1" i="0">
                <a:solidFill>
                  <a:srgbClr val="FFFFFF"/>
                </a:solidFill>
                <a:latin typeface="Arial" panose="020B0604020202020204" pitchFamily="34" charset="0"/>
              </a:defRPr>
            </a:lvl1pPr>
          </a:lstStyle>
          <a:p>
            <a:fld id="{4D40403E-7E83-8C49-B1B1-88C726FC6A08}" type="slidenum">
              <a:rPr lang="en-US" smtClean="0"/>
              <a:pPr/>
              <a:t>‹#›</a:t>
            </a:fld>
            <a:endParaRPr lang="en-US" dirty="0"/>
          </a:p>
        </p:txBody>
      </p:sp>
      <p:grpSp>
        <p:nvGrpSpPr>
          <p:cNvPr id="256004" name="Group 1028"/>
          <p:cNvGrpSpPr>
            <a:grpSpLocks/>
          </p:cNvGrpSpPr>
          <p:nvPr/>
        </p:nvGrpSpPr>
        <p:grpSpPr bwMode="auto">
          <a:xfrm>
            <a:off x="1" y="18"/>
            <a:ext cx="9140825" cy="6850063"/>
            <a:chOff x="0" y="0"/>
            <a:chExt cx="5758" cy="4315"/>
          </a:xfrm>
        </p:grpSpPr>
        <p:grpSp>
          <p:nvGrpSpPr>
            <p:cNvPr id="256008" name="Group 1029"/>
            <p:cNvGrpSpPr>
              <a:grpSpLocks/>
            </p:cNvGrpSpPr>
            <p:nvPr userDrawn="1"/>
          </p:nvGrpSpPr>
          <p:grpSpPr bwMode="auto">
            <a:xfrm>
              <a:off x="1728" y="2230"/>
              <a:ext cx="4027" cy="2085"/>
              <a:chOff x="1728" y="2230"/>
              <a:chExt cx="4027" cy="2085"/>
            </a:xfrm>
          </p:grpSpPr>
          <p:sp>
            <p:nvSpPr>
              <p:cNvPr id="125958"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59"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125960"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sp>
            <p:nvSpPr>
              <p:cNvPr id="125962"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grpSp>
        <p:sp>
          <p:nvSpPr>
            <p:cNvPr id="125963"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a:defRPr/>
              </a:pPr>
              <a:endParaRPr lang="en-US" sz="2800">
                <a:solidFill>
                  <a:srgbClr val="FFFFFF"/>
                </a:solidFill>
                <a:latin typeface="Comic Sans MS" pitchFamily="-111" charset="0"/>
                <a:ea typeface="ＭＳ Ｐゴシック" charset="-128"/>
                <a:cs typeface="ＭＳ Ｐゴシック" charset="-128"/>
              </a:endParaRPr>
            </a:p>
          </p:txBody>
        </p:sp>
        <p:sp>
          <p:nvSpPr>
            <p:cNvPr id="9012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a:defRPr/>
              </a:pPr>
              <a:endParaRPr lang="en-US" sz="2800">
                <a:solidFill>
                  <a:srgbClr val="FFFFFF"/>
                </a:solidFill>
                <a:latin typeface="Comic Sans MS" charset="0"/>
                <a:ea typeface="ＭＳ Ｐゴシック" charset="-128"/>
                <a:cs typeface="ＭＳ Ｐゴシック" charset="-128"/>
              </a:endParaRPr>
            </a:p>
          </p:txBody>
        </p:sp>
      </p:grpSp>
      <p:sp>
        <p:nvSpPr>
          <p:cNvPr id="125965"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dirty="0"/>
              <a:t>Click to edit Master title style</a:t>
            </a:r>
          </a:p>
        </p:txBody>
      </p:sp>
      <p:sp>
        <p:nvSpPr>
          <p:cNvPr id="125966"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a:defRPr sz="1200" b="1" i="0">
                <a:solidFill>
                  <a:srgbClr val="FFFFFF"/>
                </a:solidFill>
                <a:latin typeface="Arial" panose="020B0604020202020204" pitchFamily="34" charset="0"/>
                <a:ea typeface="+mn-ea"/>
                <a:cs typeface="+mn-cs"/>
              </a:defRPr>
            </a:lvl1pPr>
          </a:lstStyle>
          <a:p>
            <a:pPr>
              <a:defRPr/>
            </a:pPr>
            <a:endParaRPr lang="en-US" dirty="0"/>
          </a:p>
        </p:txBody>
      </p:sp>
      <p:sp>
        <p:nvSpPr>
          <p:cNvPr id="125967" name="Rectangle 1039"/>
          <p:cNvSpPr>
            <a:spLocks noGrp="1" noChangeArrowheads="1"/>
          </p:cNvSpPr>
          <p:nvPr>
            <p:ph type="body" idx="1"/>
          </p:nvPr>
        </p:nvSpPr>
        <p:spPr bwMode="auto">
          <a:xfrm>
            <a:off x="457200" y="1600207"/>
            <a:ext cx="8229600" cy="4525963"/>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6476536"/>
      </p:ext>
    </p:extLst>
  </p:cSld>
  <p:clrMap bg1="dk2" tx1="lt1" bg2="dk1" tx2="lt2" accent1="accent1" accent2="accent2" accent3="accent3" accent4="accent4" accent5="accent5" accent6="accent6" hlink="hlink" folHlink="folHlink"/>
  <p:sldLayoutIdLst>
    <p:sldLayoutId id="2147487670"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0" charset="-128"/>
          <a:cs typeface="ＭＳ Ｐゴシック" pitchFamily="-110" charset="-128"/>
        </a:defRPr>
      </a:lvl5pPr>
      <a:lvl6pPr marL="45668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337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0051"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6739"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512" indent="-342512"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0" charset="-128"/>
          <a:cs typeface="Arial" panose="020B0604020202020204" pitchFamily="34" charset="0"/>
        </a:defRPr>
      </a:lvl1pPr>
      <a:lvl2pPr marL="742108" indent="-285428"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1708" indent="-228341"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Geneva" charset="0"/>
          <a:cs typeface="Arial" panose="020B0604020202020204" pitchFamily="34" charset="0"/>
        </a:defRPr>
      </a:lvl3pPr>
      <a:lvl4pPr marL="1598393" indent="-228341"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5075" indent="-228341"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defRPr>
      </a:lvl5pPr>
      <a:lvl6pPr marL="2511759"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68447"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5126"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1814" indent="-228341"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xml"/><Relationship Id="rId1" Type="http://schemas.openxmlformats.org/officeDocument/2006/relationships/slideLayout" Target="../slideLayouts/slideLayout49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06.xml"/><Relationship Id="rId1" Type="http://schemas.openxmlformats.org/officeDocument/2006/relationships/themeOverride" Target="../theme/themeOverride1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06.xml"/><Relationship Id="rId1" Type="http://schemas.openxmlformats.org/officeDocument/2006/relationships/themeOverride" Target="../theme/themeOverride15.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06.xml"/><Relationship Id="rId1" Type="http://schemas.openxmlformats.org/officeDocument/2006/relationships/themeOverride" Target="../theme/themeOverride16.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06.xml"/><Relationship Id="rId1" Type="http://schemas.openxmlformats.org/officeDocument/2006/relationships/themeOverride" Target="../theme/themeOverride1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6.xml"/><Relationship Id="rId1" Type="http://schemas.openxmlformats.org/officeDocument/2006/relationships/themeOverride" Target="../theme/themeOverride1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06.xml"/><Relationship Id="rId1" Type="http://schemas.openxmlformats.org/officeDocument/2006/relationships/themeOverride" Target="../theme/themeOverride19.xml"/></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36.xml"/><Relationship Id="rId4" Type="http://schemas.openxmlformats.org/officeDocument/2006/relationships/image" Target="../media/image45.jpeg"/></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2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2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3.xml"/></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4.xml"/></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25.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63.xml"/></Relationships>
</file>

<file path=ppt/slides/_rels/slide120.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5.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06.xml"/><Relationship Id="rId1" Type="http://schemas.openxmlformats.org/officeDocument/2006/relationships/themeOverride" Target="../theme/themeOverride27.xml"/><Relationship Id="rId4" Type="http://schemas.openxmlformats.org/officeDocument/2006/relationships/image" Target="../media/image111.jpe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2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2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0.xml"/></Relationships>
</file>

<file path=ppt/slides/_rels/slide128.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1.xml"/></Relationships>
</file>

<file path=ppt/slides/_rels/slide129.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2.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263.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3.xml"/></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34.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35.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06.xml"/><Relationship Id="rId1" Type="http://schemas.openxmlformats.org/officeDocument/2006/relationships/themeOverride" Target="../theme/themeOverride36.xml"/><Relationship Id="rId4" Type="http://schemas.openxmlformats.org/officeDocument/2006/relationships/image" Target="../media/image111.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26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17.xml"/><Relationship Id="rId1" Type="http://schemas.openxmlformats.org/officeDocument/2006/relationships/themeOverride" Target="../theme/themeOverride37.xml"/><Relationship Id="rId4" Type="http://schemas.microsoft.com/office/2007/relationships/hdphoto" Target="../media/hdphoto2.wdp"/></Relationships>
</file>

<file path=ppt/slides/_rels/slide143.xml.rels><?xml version="1.0" encoding="UTF-8" standalone="yes"?>
<Relationships xmlns="http://schemas.openxmlformats.org/package/2006/relationships"><Relationship Id="rId2" Type="http://schemas.openxmlformats.org/officeDocument/2006/relationships/image" Target="../media/image113.gif"/><Relationship Id="rId1" Type="http://schemas.openxmlformats.org/officeDocument/2006/relationships/slideLayout" Target="../slideLayouts/slideLayout195.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56.xml"/><Relationship Id="rId1" Type="http://schemas.openxmlformats.org/officeDocument/2006/relationships/themeOverride" Target="../theme/themeOverride3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17.xml"/><Relationship Id="rId1" Type="http://schemas.openxmlformats.org/officeDocument/2006/relationships/themeOverride" Target="../theme/themeOverride39.xml"/><Relationship Id="rId4" Type="http://schemas.microsoft.com/office/2007/relationships/hdphoto" Target="../media/hdphoto2.wdp"/></Relationships>
</file>

<file path=ppt/slides/_rels/slide14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17.xml"/><Relationship Id="rId1" Type="http://schemas.openxmlformats.org/officeDocument/2006/relationships/themeOverride" Target="../theme/themeOverride40.xml"/><Relationship Id="rId4" Type="http://schemas.microsoft.com/office/2007/relationships/hdphoto" Target="../media/hdphoto2.wdp"/></Relationships>
</file>

<file path=ppt/slides/_rels/slide1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17.xml"/><Relationship Id="rId1" Type="http://schemas.openxmlformats.org/officeDocument/2006/relationships/themeOverride" Target="../theme/themeOverride41.xml"/><Relationship Id="rId4" Type="http://schemas.microsoft.com/office/2007/relationships/hdphoto" Target="../media/hdphoto2.wdp"/></Relationships>
</file>

<file path=ppt/slides/_rels/slide148.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42.xml"/></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43.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63.xml"/><Relationship Id="rId5" Type="http://schemas.openxmlformats.org/officeDocument/2006/relationships/image" Target="../media/image51.jpeg"/><Relationship Id="rId4" Type="http://schemas.openxmlformats.org/officeDocument/2006/relationships/image" Target="../media/image50.jpeg"/></Relationships>
</file>

<file path=ppt/slides/_rels/slide150.xml.rels><?xml version="1.0" encoding="UTF-8" standalone="yes"?>
<Relationships xmlns="http://schemas.openxmlformats.org/package/2006/relationships"><Relationship Id="rId2" Type="http://schemas.openxmlformats.org/officeDocument/2006/relationships/slideLayout" Target="../slideLayouts/slideLayout222.xml"/><Relationship Id="rId1" Type="http://schemas.openxmlformats.org/officeDocument/2006/relationships/themeOverride" Target="../theme/themeOverride44.xml"/></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45.xml"/></Relationships>
</file>

<file path=ppt/slides/_rels/slide1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4.xml"/><Relationship Id="rId1" Type="http://schemas.openxmlformats.org/officeDocument/2006/relationships/slideLayout" Target="../slideLayouts/slideLayout263.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26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75.xml"/></Relationships>
</file>

<file path=ppt/slides/_rels/slide1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6.xml"/><Relationship Id="rId1" Type="http://schemas.openxmlformats.org/officeDocument/2006/relationships/slideLayout" Target="../slideLayouts/slideLayout261.xml"/></Relationships>
</file>

<file path=ppt/slides/_rels/slide1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7.xml"/><Relationship Id="rId1" Type="http://schemas.openxmlformats.org/officeDocument/2006/relationships/slideLayout" Target="../slideLayouts/slideLayout26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8.xml"/><Relationship Id="rId1" Type="http://schemas.openxmlformats.org/officeDocument/2006/relationships/slideLayout" Target="../slideLayouts/slideLayout26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9.xml"/><Relationship Id="rId1" Type="http://schemas.openxmlformats.org/officeDocument/2006/relationships/slideLayout" Target="../slideLayouts/slideLayout282.xml"/><Relationship Id="rId4" Type="http://schemas.openxmlformats.org/officeDocument/2006/relationships/comments" Target="../comments/commen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0.xml"/><Relationship Id="rId1" Type="http://schemas.openxmlformats.org/officeDocument/2006/relationships/slideLayout" Target="../slideLayouts/slideLayout263.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1.xml"/><Relationship Id="rId1" Type="http://schemas.openxmlformats.org/officeDocument/2006/relationships/slideLayout" Target="../slideLayouts/slideLayout263.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63.xml"/></Relationships>
</file>

<file path=ppt/slides/_rels/slide16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263.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54.xml"/></Relationships>
</file>

<file path=ppt/slides/_rels/slide16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4.xml"/><Relationship Id="rId1" Type="http://schemas.openxmlformats.org/officeDocument/2006/relationships/slideLayout" Target="../slideLayouts/slideLayout26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263.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6.xml"/><Relationship Id="rId1" Type="http://schemas.openxmlformats.org/officeDocument/2006/relationships/slideLayout" Target="../slideLayouts/slideLayout60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7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269.xml"/></Relationships>
</file>

<file path=ppt/slides/_rels/slide1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9.xml"/><Relationship Id="rId1" Type="http://schemas.openxmlformats.org/officeDocument/2006/relationships/slideLayout" Target="../slideLayouts/slideLayout263.xml"/></Relationships>
</file>

<file path=ppt/slides/_rels/slide1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0.xml"/><Relationship Id="rId1" Type="http://schemas.openxmlformats.org/officeDocument/2006/relationships/slideLayout" Target="../slideLayouts/slideLayout263.xml"/><Relationship Id="rId5" Type="http://schemas.openxmlformats.org/officeDocument/2006/relationships/image" Target="../media/image51.jpeg"/><Relationship Id="rId4" Type="http://schemas.openxmlformats.org/officeDocument/2006/relationships/image" Target="../media/image50.jpeg"/></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63.xml"/></Relationships>
</file>

<file path=ppt/slides/_rels/slide1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2.xml"/><Relationship Id="rId1" Type="http://schemas.openxmlformats.org/officeDocument/2006/relationships/slideLayout" Target="../slideLayouts/slideLayout110.xml"/></Relationships>
</file>

<file path=ppt/slides/_rels/slide17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3.xml"/><Relationship Id="rId1" Type="http://schemas.openxmlformats.org/officeDocument/2006/relationships/slideLayout" Target="../slideLayouts/slideLayout302.xml"/></Relationships>
</file>

<file path=ppt/slides/_rels/slide17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4.xml"/><Relationship Id="rId1" Type="http://schemas.openxmlformats.org/officeDocument/2006/relationships/slideLayout" Target="../slideLayouts/slideLayout30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95.xml"/><Relationship Id="rId1" Type="http://schemas.openxmlformats.org/officeDocument/2006/relationships/slideLayout" Target="../slideLayouts/slideLayout302.xml"/><Relationship Id="rId4" Type="http://schemas.openxmlformats.org/officeDocument/2006/relationships/hyperlink" Target="https://stretchesoftedium.wordpress.com/2012/07/13/a-year-of-waiting/"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6.xml"/><Relationship Id="rId1" Type="http://schemas.openxmlformats.org/officeDocument/2006/relationships/slideLayout" Target="../slideLayouts/slideLayout30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hyperlink" Target="https://www.pexels.com/photo/aerial-photo-of-people-on-waiting-shed-1819382/" TargetMode="External"/><Relationship Id="rId2" Type="http://schemas.openxmlformats.org/officeDocument/2006/relationships/notesSlide" Target="../notesSlides/notesSlide97.xml"/><Relationship Id="rId1" Type="http://schemas.openxmlformats.org/officeDocument/2006/relationships/slideLayout" Target="../slideLayouts/slideLayout302.xml"/><Relationship Id="rId6" Type="http://schemas.openxmlformats.org/officeDocument/2006/relationships/image" Target="../media/image128.jpeg"/><Relationship Id="rId5" Type="http://schemas.openxmlformats.org/officeDocument/2006/relationships/hyperlink" Target="https://creativecommons.org/licenses/by-nc-nd/3.0/" TargetMode="External"/><Relationship Id="rId4" Type="http://schemas.openxmlformats.org/officeDocument/2006/relationships/hyperlink" Target="http://filipr8.deviantart.com/art/Waiting-for-Love-178180475"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30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99.xml"/><Relationship Id="rId1" Type="http://schemas.openxmlformats.org/officeDocument/2006/relationships/slideLayout" Target="../slideLayouts/slideLayout302.xml"/><Relationship Id="rId4" Type="http://schemas.openxmlformats.org/officeDocument/2006/relationships/hyperlink" Target="http://leadershipfreak.wordpress.com/2013/03/07/the-top-7-ways-to-end-frustrating-wait-time"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0.xml"/><Relationship Id="rId1" Type="http://schemas.openxmlformats.org/officeDocument/2006/relationships/slideLayout" Target="../slideLayouts/slideLayout302.xml"/></Relationships>
</file>

<file path=ppt/slides/_rels/slide17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1.xml"/><Relationship Id="rId1" Type="http://schemas.openxmlformats.org/officeDocument/2006/relationships/slideLayout" Target="../slideLayouts/slideLayout60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3.xml"/></Relationships>
</file>

<file path=ppt/slides/_rels/slide1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315.xml"/><Relationship Id="rId4" Type="http://schemas.openxmlformats.org/officeDocument/2006/relationships/image" Target="../media/image132.jpeg"/></Relationships>
</file>

<file path=ppt/slides/_rels/slide18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2.xml"/><Relationship Id="rId1" Type="http://schemas.openxmlformats.org/officeDocument/2006/relationships/slideLayout" Target="../slideLayouts/slideLayout33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3.xml"/><Relationship Id="rId1" Type="http://schemas.openxmlformats.org/officeDocument/2006/relationships/slideLayout" Target="../slideLayouts/slideLayout302.xml"/></Relationships>
</file>

<file path=ppt/slides/_rels/slide18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4.xml"/><Relationship Id="rId1" Type="http://schemas.openxmlformats.org/officeDocument/2006/relationships/slideLayout" Target="../slideLayouts/slideLayout302.xml"/></Relationships>
</file>

<file path=ppt/slides/_rels/slide18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5.xml"/><Relationship Id="rId1" Type="http://schemas.openxmlformats.org/officeDocument/2006/relationships/slideLayout" Target="../slideLayouts/slideLayout333.xml"/></Relationships>
</file>

<file path=ppt/slides/_rels/slide18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6.xml"/><Relationship Id="rId1" Type="http://schemas.openxmlformats.org/officeDocument/2006/relationships/slideLayout" Target="../slideLayouts/slideLayout333.xml"/></Relationships>
</file>

<file path=ppt/slides/_rels/slide18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7.xml"/><Relationship Id="rId1" Type="http://schemas.openxmlformats.org/officeDocument/2006/relationships/slideLayout" Target="../slideLayouts/slideLayout333.xml"/></Relationships>
</file>

<file path=ppt/slides/_rels/slide1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8.xml"/><Relationship Id="rId1" Type="http://schemas.openxmlformats.org/officeDocument/2006/relationships/slideLayout" Target="../slideLayouts/slideLayout333.xml"/></Relationships>
</file>

<file path=ppt/slides/_rels/slide18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9.xml"/><Relationship Id="rId1" Type="http://schemas.openxmlformats.org/officeDocument/2006/relationships/slideLayout" Target="../slideLayouts/slideLayout333.xml"/></Relationships>
</file>

<file path=ppt/slides/_rels/slide18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0.xml"/><Relationship Id="rId1" Type="http://schemas.openxmlformats.org/officeDocument/2006/relationships/slideLayout" Target="../slideLayouts/slideLayout302.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87.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58.xml"/></Relationships>
</file>

<file path=ppt/slides/_rels/slide19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339.xml"/></Relationships>
</file>

<file path=ppt/slides/_rels/slide19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3.xml"/><Relationship Id="rId1" Type="http://schemas.openxmlformats.org/officeDocument/2006/relationships/slideLayout" Target="../slideLayouts/slideLayout354.xml"/><Relationship Id="rId4" Type="http://schemas.openxmlformats.org/officeDocument/2006/relationships/image" Target="../media/image143.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60.xml"/></Relationships>
</file>

<file path=ppt/slides/_rels/slide19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15.xml"/><Relationship Id="rId1" Type="http://schemas.openxmlformats.org/officeDocument/2006/relationships/slideLayout" Target="../slideLayouts/slideLayout302.xml"/></Relationships>
</file>

<file path=ppt/slides/_rels/slide1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6.xml"/><Relationship Id="rId1" Type="http://schemas.openxmlformats.org/officeDocument/2006/relationships/slideLayout" Target="../slideLayouts/slideLayout302.xml"/></Relationships>
</file>

<file path=ppt/slides/_rels/slide196.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17.xml"/><Relationship Id="rId1" Type="http://schemas.openxmlformats.org/officeDocument/2006/relationships/slideLayout" Target="../slideLayouts/slideLayout302.xml"/><Relationship Id="rId4" Type="http://schemas.openxmlformats.org/officeDocument/2006/relationships/hyperlink" Target="http://leadershipfreak.wordpress.com/2013/03/07/the-top-7-ways-to-end-frustrating-wait-time"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8.xml"/><Relationship Id="rId1" Type="http://schemas.openxmlformats.org/officeDocument/2006/relationships/slideLayout" Target="../slideLayouts/slideLayout302.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hyperlink" Target="http://leadershipfreak.wordpress.com/2013/03/07/the-top-7-ways-to-end-frustrating-wait-time"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9.xml"/><Relationship Id="rId1" Type="http://schemas.openxmlformats.org/officeDocument/2006/relationships/slideLayout" Target="../slideLayouts/slideLayout333.xml"/></Relationships>
</file>

<file path=ppt/slides/_rels/slide19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0.xml"/><Relationship Id="rId1" Type="http://schemas.openxmlformats.org/officeDocument/2006/relationships/slideLayout" Target="../slideLayouts/slideLayout26.xml"/><Relationship Id="rId4" Type="http://schemas.openxmlformats.org/officeDocument/2006/relationships/image" Target="../media/image7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0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2.xml"/><Relationship Id="rId1" Type="http://schemas.openxmlformats.org/officeDocument/2006/relationships/slideLayout" Target="../slideLayouts/slideLayout333.xml"/></Relationships>
</file>

<file path=ppt/slides/_rels/slide20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3.xml"/><Relationship Id="rId1" Type="http://schemas.openxmlformats.org/officeDocument/2006/relationships/slideLayout" Target="../slideLayouts/slideLayout302.xml"/></Relationships>
</file>

<file path=ppt/slides/_rels/slide20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4.xml"/><Relationship Id="rId1" Type="http://schemas.openxmlformats.org/officeDocument/2006/relationships/slideLayout" Target="../slideLayouts/slideLayout263.xml"/></Relationships>
</file>

<file path=ppt/slides/_rels/slide2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5.xml"/><Relationship Id="rId1" Type="http://schemas.openxmlformats.org/officeDocument/2006/relationships/slideLayout" Target="../slideLayouts/slideLayout160.xml"/></Relationships>
</file>

<file path=ppt/slides/_rels/slide2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6.xml"/><Relationship Id="rId1" Type="http://schemas.openxmlformats.org/officeDocument/2006/relationships/slideLayout" Target="../slideLayouts/slideLayout269.xml"/></Relationships>
</file>

<file path=ppt/slides/_rels/slide20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7.xml"/><Relationship Id="rId1" Type="http://schemas.openxmlformats.org/officeDocument/2006/relationships/slideLayout" Target="../slideLayouts/slideLayout333.xml"/></Relationships>
</file>

<file path=ppt/slides/_rels/slide20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8.xml"/><Relationship Id="rId1" Type="http://schemas.openxmlformats.org/officeDocument/2006/relationships/slideLayout" Target="../slideLayouts/slideLayout33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9.xml"/><Relationship Id="rId1" Type="http://schemas.openxmlformats.org/officeDocument/2006/relationships/slideLayout" Target="../slideLayouts/slideLayout333.xml"/></Relationships>
</file>

<file path=ppt/slides/_rels/slide20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30.xml"/><Relationship Id="rId1" Type="http://schemas.openxmlformats.org/officeDocument/2006/relationships/slideLayout" Target="../slideLayouts/slideLayout33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333.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32.xml"/><Relationship Id="rId1" Type="http://schemas.openxmlformats.org/officeDocument/2006/relationships/slideLayout" Target="../slideLayouts/slideLayout333.xml"/></Relationships>
</file>

<file path=ppt/slides/_rels/slide21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3.xml"/><Relationship Id="rId1" Type="http://schemas.openxmlformats.org/officeDocument/2006/relationships/slideLayout" Target="../slideLayouts/slideLayout333.xml"/></Relationships>
</file>

<file path=ppt/slides/_rels/slide213.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59.jpeg"/><Relationship Id="rId1" Type="http://schemas.openxmlformats.org/officeDocument/2006/relationships/slideLayout" Target="../slideLayouts/slideLayout559.xml"/></Relationships>
</file>

<file path=ppt/slides/_rels/slide2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4.xml"/><Relationship Id="rId1" Type="http://schemas.openxmlformats.org/officeDocument/2006/relationships/slideLayout" Target="../slideLayouts/slideLayout28.xml"/></Relationships>
</file>

<file path=ppt/slides/_rels/slide21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35.xml"/><Relationship Id="rId1" Type="http://schemas.openxmlformats.org/officeDocument/2006/relationships/slideLayout" Target="../slideLayouts/slideLayout598.xml"/><Relationship Id="rId6" Type="http://schemas.openxmlformats.org/officeDocument/2006/relationships/image" Target="../media/image65.jpeg"/><Relationship Id="rId11" Type="http://schemas.openxmlformats.org/officeDocument/2006/relationships/image" Target="../media/image70.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jpeg"/><Relationship Id="rId9" Type="http://schemas.openxmlformats.org/officeDocument/2006/relationships/image" Target="../media/image68.gif"/></Relationships>
</file>

<file path=ppt/slides/_rels/slide216.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46.png"/><Relationship Id="rId7" Type="http://schemas.openxmlformats.org/officeDocument/2006/relationships/image" Target="../media/image160.png"/><Relationship Id="rId2" Type="http://schemas.openxmlformats.org/officeDocument/2006/relationships/notesSlide" Target="../notesSlides/notesSlide136.xml"/><Relationship Id="rId1" Type="http://schemas.openxmlformats.org/officeDocument/2006/relationships/slideLayout" Target="../slideLayouts/slideLayout302.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hyperlink" Target="http://leadershipfreak.wordpress.com/2013/03/07/the-top-7-ways-to-end-frustrating-wait-time"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37.xml"/><Relationship Id="rId1" Type="http://schemas.openxmlformats.org/officeDocument/2006/relationships/slideLayout" Target="../slideLayouts/slideLayout302.xml"/></Relationships>
</file>

<file path=ppt/slides/_rels/slide21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38.xml"/><Relationship Id="rId1" Type="http://schemas.openxmlformats.org/officeDocument/2006/relationships/slideLayout" Target="../slideLayouts/slideLayout302.xml"/></Relationships>
</file>

<file path=ppt/slides/_rels/slide21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9.xml"/><Relationship Id="rId1" Type="http://schemas.openxmlformats.org/officeDocument/2006/relationships/slideLayout" Target="../slideLayouts/slideLayout30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25.xml"/></Relationships>
</file>

<file path=ppt/slides/_rels/slide22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0.xml"/><Relationship Id="rId1" Type="http://schemas.openxmlformats.org/officeDocument/2006/relationships/slideLayout" Target="../slideLayouts/slideLayout302.xml"/></Relationships>
</file>

<file path=ppt/slides/_rels/slide22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1.xml"/><Relationship Id="rId1" Type="http://schemas.openxmlformats.org/officeDocument/2006/relationships/slideLayout" Target="../slideLayouts/slideLayout302.xml"/></Relationships>
</file>

<file path=ppt/slides/_rels/slide22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2.xml"/><Relationship Id="rId1" Type="http://schemas.openxmlformats.org/officeDocument/2006/relationships/slideLayout" Target="../slideLayouts/slideLayout302.xml"/></Relationships>
</file>

<file path=ppt/slides/_rels/slide22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43.xml"/><Relationship Id="rId1" Type="http://schemas.openxmlformats.org/officeDocument/2006/relationships/slideLayout" Target="../slideLayouts/slideLayout302.xml"/><Relationship Id="rId4" Type="http://schemas.openxmlformats.org/officeDocument/2006/relationships/hyperlink" Target="https://policyoptions.irpp.org/magazines/september-2019/parliament-should-not-wait-to-act-on-assisted-dying-ruling/twitter-parliament-should-not-wait-to-act-on-assisted-dying-ruling/"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4.xml"/><Relationship Id="rId1" Type="http://schemas.openxmlformats.org/officeDocument/2006/relationships/slideLayout" Target="../slideLayouts/slideLayout302.xml"/><Relationship Id="rId4" Type="http://schemas.openxmlformats.org/officeDocument/2006/relationships/hyperlink" Target="http://leadershipfreak.wordpress.com/2013/03/07/the-top-7-ways-to-end-frustrating-wait-time"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5.xml"/><Relationship Id="rId1" Type="http://schemas.openxmlformats.org/officeDocument/2006/relationships/slideLayout" Target="../slideLayouts/slideLayout302.xml"/></Relationships>
</file>

<file path=ppt/slides/_rels/slide226.xml.rels><?xml version="1.0" encoding="UTF-8" standalone="yes"?>
<Relationships xmlns="http://schemas.openxmlformats.org/package/2006/relationships"><Relationship Id="rId8" Type="http://schemas.openxmlformats.org/officeDocument/2006/relationships/image" Target="../media/image161.svg"/><Relationship Id="rId3" Type="http://schemas.openxmlformats.org/officeDocument/2006/relationships/image" Target="../media/image146.png"/><Relationship Id="rId7" Type="http://schemas.openxmlformats.org/officeDocument/2006/relationships/image" Target="../media/image160.png"/><Relationship Id="rId2" Type="http://schemas.openxmlformats.org/officeDocument/2006/relationships/notesSlide" Target="../notesSlides/notesSlide146.xml"/><Relationship Id="rId1" Type="http://schemas.openxmlformats.org/officeDocument/2006/relationships/slideLayout" Target="../slideLayouts/slideLayout302.xml"/><Relationship Id="rId6" Type="http://schemas.openxmlformats.org/officeDocument/2006/relationships/image" Target="../media/image148.svg"/><Relationship Id="rId5" Type="http://schemas.openxmlformats.org/officeDocument/2006/relationships/image" Target="../media/image147.png"/><Relationship Id="rId4" Type="http://schemas.openxmlformats.org/officeDocument/2006/relationships/hyperlink" Target="http://leadershipfreak.wordpress.com/2013/03/07/the-top-7-ways-to-end-frustrating-wait-time"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7.xml"/><Relationship Id="rId1" Type="http://schemas.openxmlformats.org/officeDocument/2006/relationships/slideLayout" Target="../slideLayouts/slideLayout263.xml"/></Relationships>
</file>

<file path=ppt/slides/_rels/slide22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8.xml"/><Relationship Id="rId1" Type="http://schemas.openxmlformats.org/officeDocument/2006/relationships/slideLayout" Target="../slideLayouts/slideLayout302.xml"/></Relationships>
</file>

<file path=ppt/slides/_rels/slide22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9.xml"/><Relationship Id="rId1" Type="http://schemas.openxmlformats.org/officeDocument/2006/relationships/slideLayout" Target="../slideLayouts/slideLayout30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4.xml"/></Relationships>
</file>

<file path=ppt/slides/_rels/slide2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0.xml"/><Relationship Id="rId1" Type="http://schemas.openxmlformats.org/officeDocument/2006/relationships/slideLayout" Target="../slideLayouts/slideLayout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8.xml"/></Relationships>
</file>

<file path=ppt/slides/_rels/slide23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1.xml"/><Relationship Id="rId1" Type="http://schemas.openxmlformats.org/officeDocument/2006/relationships/slideLayout" Target="../slideLayouts/slideLayout302.xml"/><Relationship Id="rId4" Type="http://schemas.openxmlformats.org/officeDocument/2006/relationships/image" Target="../media/image173.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149.xml"/><Relationship Id="rId1" Type="http://schemas.openxmlformats.org/officeDocument/2006/relationships/themeOverride" Target="../theme/themeOverride46.xml"/></Relationships>
</file>

<file path=ppt/slides/_rels/slide234.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notesSlide" Target="../notesSlides/notesSlide153.xml"/><Relationship Id="rId1" Type="http://schemas.openxmlformats.org/officeDocument/2006/relationships/slideLayout" Target="../slideLayouts/slideLayout110.xml"/></Relationships>
</file>

<file path=ppt/slides/_rels/slide23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4.xml"/><Relationship Id="rId1" Type="http://schemas.openxmlformats.org/officeDocument/2006/relationships/slideLayout" Target="../slideLayouts/slideLayout110.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99.xml"/></Relationships>
</file>

<file path=ppt/slides/_rels/slide23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56.xml"/><Relationship Id="rId1" Type="http://schemas.openxmlformats.org/officeDocument/2006/relationships/slideLayout" Target="../slideLayouts/slideLayout302.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110.xml"/><Relationship Id="rId1" Type="http://schemas.openxmlformats.org/officeDocument/2006/relationships/themeOverride" Target="../theme/themeOverride47.xml"/><Relationship Id="rId4" Type="http://schemas.openxmlformats.org/officeDocument/2006/relationships/image" Target="../media/image176.jpeg"/></Relationships>
</file>

<file path=ppt/slides/_rels/slide23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8.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59.xml"/><Relationship Id="rId1" Type="http://schemas.openxmlformats.org/officeDocument/2006/relationships/slideLayout" Target="../slideLayouts/slideLayout110.xml"/></Relationships>
</file>

<file path=ppt/slides/_rels/slide24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0.xml"/><Relationship Id="rId1" Type="http://schemas.openxmlformats.org/officeDocument/2006/relationships/slideLayout" Target="../slideLayouts/slideLayout110.xml"/></Relationships>
</file>

<file path=ppt/slides/_rels/slide2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1.xml"/><Relationship Id="rId1" Type="http://schemas.openxmlformats.org/officeDocument/2006/relationships/slideLayout" Target="../slideLayouts/slideLayout110.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576.xml"/><Relationship Id="rId1" Type="http://schemas.openxmlformats.org/officeDocument/2006/relationships/tags" Target="../tags/tag1.xml"/><Relationship Id="rId5" Type="http://schemas.openxmlformats.org/officeDocument/2006/relationships/image" Target="../media/image181.jpeg"/><Relationship Id="rId4" Type="http://schemas.openxmlformats.org/officeDocument/2006/relationships/image" Target="../media/image180.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126.xml"/><Relationship Id="rId1" Type="http://schemas.openxmlformats.org/officeDocument/2006/relationships/tags" Target="../tags/tag2.xml"/><Relationship Id="rId4" Type="http://schemas.openxmlformats.org/officeDocument/2006/relationships/image" Target="../media/image182.jpeg"/></Relationships>
</file>

<file path=ppt/slides/_rels/slide2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64.xml"/><Relationship Id="rId1" Type="http://schemas.openxmlformats.org/officeDocument/2006/relationships/slideLayout" Target="../slideLayouts/slideLayout617.xml"/></Relationships>
</file>

<file path=ppt/slides/_rels/slide246.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11.xml"/></Relationships>
</file>

<file path=ppt/slides/_rels/slide2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5.xml"/><Relationship Id="rId1" Type="http://schemas.openxmlformats.org/officeDocument/2006/relationships/slideLayout" Target="../slideLayouts/slideLayout11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105.xml"/><Relationship Id="rId1" Type="http://schemas.openxmlformats.org/officeDocument/2006/relationships/tags" Target="../tags/tag3.xml"/><Relationship Id="rId4" Type="http://schemas.openxmlformats.org/officeDocument/2006/relationships/image" Target="../media/image186.jpeg"/></Relationships>
</file>

<file path=ppt/slides/_rels/slide24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7.xml"/><Relationship Id="rId1" Type="http://schemas.openxmlformats.org/officeDocument/2006/relationships/slideLayout" Target="../slideLayouts/slideLayout6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8.xml"/><Relationship Id="rId1" Type="http://schemas.openxmlformats.org/officeDocument/2006/relationships/slideLayout" Target="../slideLayouts/slideLayout126.xml"/></Relationships>
</file>

<file path=ppt/slides/_rels/slide25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0.xml"/><Relationship Id="rId1" Type="http://schemas.openxmlformats.org/officeDocument/2006/relationships/slideLayout" Target="../slideLayouts/slideLayout362.xml"/></Relationships>
</file>

<file path=ppt/slides/_rels/slide2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1.xml"/><Relationship Id="rId1" Type="http://schemas.openxmlformats.org/officeDocument/2006/relationships/slideLayout" Target="../slideLayouts/slideLayout111.xml"/></Relationships>
</file>

<file path=ppt/slides/_rels/slide2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2.xml"/><Relationship Id="rId1" Type="http://schemas.openxmlformats.org/officeDocument/2006/relationships/slideLayout" Target="../slideLayouts/slideLayout111.xml"/></Relationships>
</file>

<file path=ppt/slides/_rels/slide25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3.xml"/><Relationship Id="rId1" Type="http://schemas.openxmlformats.org/officeDocument/2006/relationships/slideLayout" Target="../slideLayouts/slideLayout658.xml"/><Relationship Id="rId4" Type="http://schemas.openxmlformats.org/officeDocument/2006/relationships/image" Target="../media/image194.jpeg"/></Relationships>
</file>

<file path=ppt/slides/_rels/slide25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4.xml"/><Relationship Id="rId1" Type="http://schemas.openxmlformats.org/officeDocument/2006/relationships/slideLayout" Target="../slideLayouts/slideLayout378.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87.xml"/><Relationship Id="rId1" Type="http://schemas.openxmlformats.org/officeDocument/2006/relationships/themeOverride" Target="../theme/themeOverride48.xml"/><Relationship Id="rId4" Type="http://schemas.openxmlformats.org/officeDocument/2006/relationships/image" Target="../media/image79.jpeg"/></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65.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65.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04.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04.xml"/></Relationships>
</file>

<file path=ppt/slides/_rels/slide262.xml.rels><?xml version="1.0" encoding="UTF-8" standalone="yes"?>
<Relationships xmlns="http://schemas.openxmlformats.org/package/2006/relationships"><Relationship Id="rId3" Type="http://schemas.openxmlformats.org/officeDocument/2006/relationships/hyperlink" Target="https://www.blogs.hss.ed.ac.uk/pubs-and-publications/2015/12/14/american-curse-how-many-languages-do-you-speak/" TargetMode="External"/><Relationship Id="rId2" Type="http://schemas.openxmlformats.org/officeDocument/2006/relationships/image" Target="../media/image196.jpg"/><Relationship Id="rId1" Type="http://schemas.openxmlformats.org/officeDocument/2006/relationships/slideLayout" Target="../slideLayouts/slideLayout115.xml"/><Relationship Id="rId4" Type="http://schemas.openxmlformats.org/officeDocument/2006/relationships/hyperlink" Target="https://creativecommons.org/licenses/by-nc-nd/3.0/" TargetMode="External"/></Relationships>
</file>

<file path=ppt/slides/_rels/slide263.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0.xml"/><Relationship Id="rId1" Type="http://schemas.openxmlformats.org/officeDocument/2006/relationships/slideLayout" Target="../slideLayouts/slideLayout362.xml"/></Relationships>
</file>

<file path=ppt/slides/_rels/slide264.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81.xml"/><Relationship Id="rId1" Type="http://schemas.openxmlformats.org/officeDocument/2006/relationships/slideLayout" Target="../slideLayouts/slideLayout110.xml"/></Relationships>
</file>

<file path=ppt/slides/_rels/slide265.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82.xml"/><Relationship Id="rId1" Type="http://schemas.openxmlformats.org/officeDocument/2006/relationships/slideLayout" Target="../slideLayouts/slideLayout664.xml"/></Relationships>
</file>

<file path=ppt/slides/_rels/slide26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3.xml"/><Relationship Id="rId1" Type="http://schemas.openxmlformats.org/officeDocument/2006/relationships/slideLayout" Target="../slideLayouts/slideLayout384.xml"/><Relationship Id="rId5" Type="http://schemas.openxmlformats.org/officeDocument/2006/relationships/image" Target="../media/image202.jpeg"/><Relationship Id="rId4" Type="http://schemas.openxmlformats.org/officeDocument/2006/relationships/image" Target="../media/image201.jpeg"/></Relationships>
</file>

<file path=ppt/slides/_rels/slide26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84.xml"/><Relationship Id="rId1" Type="http://schemas.openxmlformats.org/officeDocument/2006/relationships/slideLayout" Target="../slideLayouts/slideLayout384.xml"/><Relationship Id="rId5" Type="http://schemas.openxmlformats.org/officeDocument/2006/relationships/image" Target="../media/image202.jpeg"/><Relationship Id="rId4" Type="http://schemas.openxmlformats.org/officeDocument/2006/relationships/image" Target="../media/image201.jpeg"/></Relationships>
</file>

<file path=ppt/slides/_rels/slide268.xml.rels><?xml version="1.0" encoding="UTF-8" standalone="yes"?>
<Relationships xmlns="http://schemas.openxmlformats.org/package/2006/relationships"><Relationship Id="rId3" Type="http://schemas.openxmlformats.org/officeDocument/2006/relationships/hyperlink" Target="https://pochp.wordpress.com/2012/08/11/on-learning-a-new-language/" TargetMode="External"/><Relationship Id="rId2" Type="http://schemas.openxmlformats.org/officeDocument/2006/relationships/image" Target="../media/image203.jpg"/><Relationship Id="rId1" Type="http://schemas.openxmlformats.org/officeDocument/2006/relationships/slideLayout" Target="../slideLayouts/slideLayout115.xml"/></Relationships>
</file>

<file path=ppt/slides/_rels/slide269.xml.rels><?xml version="1.0" encoding="UTF-8" standalone="yes"?>
<Relationships xmlns="http://schemas.openxmlformats.org/package/2006/relationships"><Relationship Id="rId3" Type="http://schemas.openxmlformats.org/officeDocument/2006/relationships/hyperlink" Target="https://commons.wikimedia.org/wiki/Language" TargetMode="External"/><Relationship Id="rId7" Type="http://schemas.openxmlformats.org/officeDocument/2006/relationships/hyperlink" Target="https://creativecommons.org/licenses/by/3.0/" TargetMode="External"/><Relationship Id="rId2" Type="http://schemas.openxmlformats.org/officeDocument/2006/relationships/image" Target="../media/image204.png"/><Relationship Id="rId1" Type="http://schemas.openxmlformats.org/officeDocument/2006/relationships/slideLayout" Target="../slideLayouts/slideLayout115.xml"/><Relationship Id="rId6" Type="http://schemas.openxmlformats.org/officeDocument/2006/relationships/hyperlink" Target="https://southafrica-info.com/arts-culture/11-languages-south-africa/" TargetMode="External"/><Relationship Id="rId5" Type="http://schemas.openxmlformats.org/officeDocument/2006/relationships/image" Target="../media/image205.jpg"/><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7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85.xml"/><Relationship Id="rId1" Type="http://schemas.openxmlformats.org/officeDocument/2006/relationships/slideLayout" Target="../slideLayouts/slideLayout396.xml"/><Relationship Id="rId4" Type="http://schemas.openxmlformats.org/officeDocument/2006/relationships/image" Target="../media/image207.jpeg"/></Relationships>
</file>

<file path=ppt/slides/_rels/slide27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6.xml"/><Relationship Id="rId1" Type="http://schemas.openxmlformats.org/officeDocument/2006/relationships/slideLayout" Target="../slideLayouts/slideLayout406.xml"/></Relationships>
</file>

<file path=ppt/slides/_rels/slide2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7.xml"/><Relationship Id="rId1" Type="http://schemas.openxmlformats.org/officeDocument/2006/relationships/slideLayout" Target="../slideLayouts/slideLayout417.xml"/></Relationships>
</file>

<file path=ppt/slides/_rels/slide27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8.xml"/><Relationship Id="rId1" Type="http://schemas.openxmlformats.org/officeDocument/2006/relationships/slideLayout" Target="../slideLayouts/slideLayout417.xml"/></Relationships>
</file>

<file path=ppt/slides/_rels/slide27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9.xml"/><Relationship Id="rId1" Type="http://schemas.openxmlformats.org/officeDocument/2006/relationships/slideLayout" Target="../slideLayouts/slideLayout110.xml"/></Relationships>
</file>

<file path=ppt/slides/_rels/slide2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0.xml"/><Relationship Id="rId1" Type="http://schemas.openxmlformats.org/officeDocument/2006/relationships/slideLayout" Target="../slideLayouts/slideLayout333.xml"/></Relationships>
</file>

<file path=ppt/slides/_rels/slide27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1.xml"/><Relationship Id="rId1" Type="http://schemas.openxmlformats.org/officeDocument/2006/relationships/slideLayout" Target="../slideLayouts/slideLayout418.xml"/><Relationship Id="rId4" Type="http://schemas.openxmlformats.org/officeDocument/2006/relationships/image" Target="../media/image212.jpeg"/></Relationships>
</file>

<file path=ppt/slides/_rels/slide27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2.xml"/><Relationship Id="rId1" Type="http://schemas.openxmlformats.org/officeDocument/2006/relationships/slideLayout" Target="../slideLayouts/slideLayout419.xml"/><Relationship Id="rId4" Type="http://schemas.openxmlformats.org/officeDocument/2006/relationships/image" Target="../media/image213.gif"/></Relationships>
</file>

<file path=ppt/slides/_rels/slide2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93.xml"/><Relationship Id="rId1" Type="http://schemas.openxmlformats.org/officeDocument/2006/relationships/slideLayout" Target="../slideLayouts/slideLayout441.xml"/></Relationships>
</file>

<file path=ppt/slides/_rels/slide27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4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8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94.xml"/><Relationship Id="rId1" Type="http://schemas.openxmlformats.org/officeDocument/2006/relationships/slideLayout" Target="../slideLayouts/slideLayout454.xml"/></Relationships>
</file>

<file path=ppt/slides/_rels/slide28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41.xml"/></Relationships>
</file>

<file path=ppt/slides/_rels/slide282.xml.rels><?xml version="1.0" encoding="UTF-8" standalone="yes"?>
<Relationships xmlns="http://schemas.openxmlformats.org/package/2006/relationships"><Relationship Id="rId3" Type="http://schemas.openxmlformats.org/officeDocument/2006/relationships/hyperlink" Target="https://tbjoshuawatch.wordpress.com/2014/04/20/far-more-can-be-mended-than-you-know/" TargetMode="External"/><Relationship Id="rId2" Type="http://schemas.openxmlformats.org/officeDocument/2006/relationships/image" Target="../media/image217.jpg"/><Relationship Id="rId1" Type="http://schemas.openxmlformats.org/officeDocument/2006/relationships/slideLayout" Target="../slideLayouts/slideLayout111.xml"/></Relationships>
</file>

<file path=ppt/slides/_rels/slide28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95.xml"/><Relationship Id="rId1" Type="http://schemas.openxmlformats.org/officeDocument/2006/relationships/slideLayout" Target="../slideLayouts/slideLayout44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6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6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6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8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9.xml"/><Relationship Id="rId1" Type="http://schemas.openxmlformats.org/officeDocument/2006/relationships/slideLayout" Target="../slideLayouts/slideLayout110.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90.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200.xml"/><Relationship Id="rId1" Type="http://schemas.openxmlformats.org/officeDocument/2006/relationships/slideLayout" Target="../slideLayouts/slideLayout471.xml"/></Relationships>
</file>

<file path=ppt/slides/_rels/slide29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01.xml"/><Relationship Id="rId1" Type="http://schemas.openxmlformats.org/officeDocument/2006/relationships/slideLayout" Target="../slideLayouts/slideLayout110.xml"/></Relationships>
</file>

<file path=ppt/slides/_rels/slide29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02.xml"/><Relationship Id="rId1" Type="http://schemas.openxmlformats.org/officeDocument/2006/relationships/slideLayout" Target="../slideLayouts/slideLayout110.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61.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61.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61.xml"/></Relationships>
</file>

<file path=ppt/slides/_rels/slide29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06.xml"/><Relationship Id="rId1" Type="http://schemas.openxmlformats.org/officeDocument/2006/relationships/slideLayout" Target="../slideLayouts/slideLayout110.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16.xml"/><Relationship Id="rId1" Type="http://schemas.openxmlformats.org/officeDocument/2006/relationships/themeOverride" Target="../theme/themeOverride49.xml"/></Relationships>
</file>

<file path=ppt/slides/_rels/slide29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08.xml"/><Relationship Id="rId1" Type="http://schemas.openxmlformats.org/officeDocument/2006/relationships/slideLayout" Target="../slideLayouts/slideLayout110.xml"/></Relationships>
</file>

<file path=ppt/slides/_rels/slide29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9.xml"/><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587.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10.xml"/></Relationships>
</file>

<file path=ppt/slides/_rels/slide30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11.xml"/><Relationship Id="rId1" Type="http://schemas.openxmlformats.org/officeDocument/2006/relationships/slideLayout" Target="../slideLayouts/slideLayout110.xml"/></Relationships>
</file>

<file path=ppt/slides/_rels/slide30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2.xml"/><Relationship Id="rId1" Type="http://schemas.openxmlformats.org/officeDocument/2006/relationships/slideLayout" Target="../slideLayouts/slideLayout110.xml"/><Relationship Id="rId5" Type="http://schemas.openxmlformats.org/officeDocument/2006/relationships/hyperlink" Target="https://commons.wikimedia.org/wiki/Language" TargetMode="External"/><Relationship Id="rId4" Type="http://schemas.microsoft.com/office/2007/relationships/hdphoto" Target="../media/hdphoto3.wdp"/></Relationships>
</file>

<file path=ppt/slides/_rels/slide303.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13.xml"/><Relationship Id="rId1" Type="http://schemas.openxmlformats.org/officeDocument/2006/relationships/slideLayout" Target="../slideLayouts/slideLayout110.xml"/><Relationship Id="rId4" Type="http://schemas.microsoft.com/office/2007/relationships/hdphoto" Target="../media/hdphoto4.wdp"/></Relationships>
</file>

<file path=ppt/slides/_rels/slide30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4.xml"/><Relationship Id="rId1" Type="http://schemas.openxmlformats.org/officeDocument/2006/relationships/slideLayout" Target="../slideLayouts/slideLayout46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0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5.xml"/><Relationship Id="rId1" Type="http://schemas.openxmlformats.org/officeDocument/2006/relationships/slideLayout" Target="../slideLayouts/slideLayout687.xml"/><Relationship Id="rId4" Type="http://schemas.openxmlformats.org/officeDocument/2006/relationships/image" Target="../media/image173.png"/></Relationships>
</file>

<file path=ppt/slides/_rels/slide30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3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17.xml"/><Relationship Id="rId1" Type="http://schemas.openxmlformats.org/officeDocument/2006/relationships/slideLayout" Target="../slideLayouts/slideLayout110.xml"/><Relationship Id="rId4" Type="http://schemas.openxmlformats.org/officeDocument/2006/relationships/image" Target="../media/image173.png"/></Relationships>
</file>

<file path=ppt/slides/_rels/slide3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25.xml"/><Relationship Id="rId1" Type="http://schemas.openxmlformats.org/officeDocument/2006/relationships/slideLayout" Target="../slideLayouts/slideLayout598.xml"/><Relationship Id="rId6" Type="http://schemas.openxmlformats.org/officeDocument/2006/relationships/image" Target="../media/image65.jpeg"/><Relationship Id="rId11" Type="http://schemas.openxmlformats.org/officeDocument/2006/relationships/image" Target="../media/image70.emf"/><Relationship Id="rId5" Type="http://schemas.openxmlformats.org/officeDocument/2006/relationships/image" Target="../media/image64.emf"/><Relationship Id="rId10" Type="http://schemas.openxmlformats.org/officeDocument/2006/relationships/image" Target="../media/image69.emf"/><Relationship Id="rId4" Type="http://schemas.openxmlformats.org/officeDocument/2006/relationships/image" Target="../media/image63.jpeg"/><Relationship Id="rId9" Type="http://schemas.openxmlformats.org/officeDocument/2006/relationships/image" Target="../media/image68.gif"/></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9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1.png"/><Relationship Id="rId4"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4.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4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72.e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42.xml"/><Relationship Id="rId1" Type="http://schemas.openxmlformats.org/officeDocument/2006/relationships/themeOverride" Target="../theme/themeOverride2.xml"/><Relationship Id="rId4" Type="http://schemas.openxmlformats.org/officeDocument/2006/relationships/image" Target="../media/image73.emf"/></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57.xml"/><Relationship Id="rId1" Type="http://schemas.openxmlformats.org/officeDocument/2006/relationships/themeOverride" Target="../theme/themeOverride3.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3.xml"/><Relationship Id="rId1" Type="http://schemas.openxmlformats.org/officeDocument/2006/relationships/slideLayout" Target="../slideLayouts/slideLayout545.xml"/><Relationship Id="rId4" Type="http://schemas.openxmlformats.org/officeDocument/2006/relationships/image" Target="../media/image75.em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43.xml"/><Relationship Id="rId1" Type="http://schemas.openxmlformats.org/officeDocument/2006/relationships/themeOverride" Target="../theme/themeOverride4.xml"/><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0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69.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08.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26.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30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0.xml"/><Relationship Id="rId1" Type="http://schemas.openxmlformats.org/officeDocument/2006/relationships/slideLayout" Target="../slideLayouts/slideLayout160.xml"/></Relationships>
</file>

<file path=ppt/slides/_rels/slide6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92.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6.xml"/><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2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03.xml"/></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0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26.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635.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5.xml"/><Relationship Id="rId5" Type="http://schemas.openxmlformats.org/officeDocument/2006/relationships/image" Target="../media/image97.pn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0.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605.xml"/></Relationships>
</file>

<file path=ppt/slides/_rels/slide7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3.xml"/><Relationship Id="rId1" Type="http://schemas.openxmlformats.org/officeDocument/2006/relationships/slideLayout" Target="../slideLayouts/slideLayout64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50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slideLayout" Target="../slideLayouts/slideLayout167.xml"/><Relationship Id="rId1" Type="http://schemas.openxmlformats.org/officeDocument/2006/relationships/themeOverride" Target="../theme/themeOverride5.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6.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8.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9.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67.xml"/><Relationship Id="rId1" Type="http://schemas.openxmlformats.org/officeDocument/2006/relationships/themeOverride" Target="../theme/themeOverride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8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95.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508.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95.xml"/></Relationships>
</file>

<file path=ppt/slides/_rels/slide9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95.xml"/></Relationships>
</file>

<file path=ppt/slides/_rels/slide9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95.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95.xml"/></Relationships>
</file>

<file path=ppt/slides/_rels/slide9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9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73.xml"/><Relationship Id="rId1" Type="http://schemas.openxmlformats.org/officeDocument/2006/relationships/themeOverride" Target="../theme/themeOverride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06.xml"/><Relationship Id="rId1" Type="http://schemas.openxmlformats.org/officeDocument/2006/relationships/themeOverride" Target="../theme/themeOverride12.xm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17.xml"/><Relationship Id="rId1" Type="http://schemas.openxmlformats.org/officeDocument/2006/relationships/themeOverride" Target="../theme/themeOverride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0" y="188640"/>
            <a:ext cx="9144000" cy="1143000"/>
          </a:xfrm>
        </p:spPr>
        <p:txBody>
          <a:bodyPr anchor="ctr"/>
          <a:lstStyle/>
          <a:p>
            <a:pPr rtl="1">
              <a:defRPr/>
            </a:pPr>
            <a:r>
              <a:rPr lang="ar-JO" sz="8800" dirty="0">
                <a:solidFill>
                  <a:srgbClr val="FFFFFF"/>
                </a:solidFill>
                <a:effectLst>
                  <a:glow rad="228600">
                    <a:schemeClr val="bg2"/>
                  </a:glow>
                </a:effectLst>
                <a:ea typeface="ＭＳ Ｐゴシック" charset="0"/>
                <a:cs typeface="Arial" panose="020B0604020202020204" pitchFamily="34" charset="0"/>
              </a:rPr>
              <a:t>أعمال الرسل </a:t>
            </a:r>
            <a:r>
              <a:rPr lang="ar-SA" sz="8800" dirty="0">
                <a:solidFill>
                  <a:srgbClr val="FFFFFF"/>
                </a:solidFill>
                <a:effectLst>
                  <a:glow rad="228600">
                    <a:schemeClr val="bg2"/>
                  </a:glow>
                </a:effectLst>
                <a:ea typeface="ＭＳ Ｐゴシック" charset="0"/>
                <a:cs typeface="Arial" panose="020B0604020202020204" pitchFamily="34" charset="0"/>
              </a:rPr>
              <a:t>١-٢</a:t>
            </a:r>
            <a:r>
              <a:rPr lang="en-US" sz="8800" dirty="0">
                <a:solidFill>
                  <a:srgbClr val="FFFFFF"/>
                </a:solidFill>
                <a:effectLst>
                  <a:glow rad="228600">
                    <a:schemeClr val="bg2"/>
                  </a:glow>
                </a:effectLst>
                <a:ea typeface="ＭＳ Ｐゴシック" charset="0"/>
                <a:cs typeface="Arial" panose="020B0604020202020204" pitchFamily="34" charset="0"/>
              </a:rPr>
              <a:t> </a:t>
            </a:r>
          </a:p>
        </p:txBody>
      </p:sp>
      <p:sp>
        <p:nvSpPr>
          <p:cNvPr id="4"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lIns="91389" tIns="45695" rIns="91389" bIns="45695"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endParaRPr kumimoji="0" lang="en-US" sz="11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0139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83840" y="116632"/>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23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4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0" y="1143000"/>
            <a:ext cx="8991600" cy="4524315"/>
          </a:xfrm>
          <a:prstGeom prst="rect">
            <a:avLst/>
          </a:prstGeom>
          <a:noFill/>
        </p:spPr>
        <p:txBody>
          <a:bodyPr wrap="square" rtlCol="0">
            <a:spAutoFit/>
          </a:bodyPr>
          <a:lstStyle/>
          <a:p>
            <a:pPr marL="627063" indent="-627063"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انتقالية:</a:t>
            </a:r>
            <a:endParaRPr lang="en-US" sz="3200" b="1" dirty="0">
              <a:solidFill>
                <a:srgbClr val="FFFF00"/>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pPr>
            <a:endParaRPr lang="en-US" sz="32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تقديم الأساس المنطقي ل</a:t>
            </a:r>
            <a:r>
              <a:rPr lang="ar-JO" sz="3200" b="1" dirty="0">
                <a:solidFill>
                  <a:srgbClr val="FFFF00"/>
                </a:solidFill>
                <a:latin typeface="Arial" panose="020B0604020202020204" pitchFamily="34" charset="0"/>
                <a:ea typeface="+mn-ea"/>
                <a:cs typeface="Arial" panose="020B0604020202020204" pitchFamily="34" charset="0"/>
              </a:rPr>
              <a:t>حركة</a:t>
            </a:r>
            <a:r>
              <a:rPr lang="ar-JO" sz="3200" b="1" dirty="0">
                <a:solidFill>
                  <a:prstClr val="white"/>
                </a:solidFill>
                <a:latin typeface="Arial" panose="020B0604020202020204" pitchFamily="34" charset="0"/>
                <a:ea typeface="+mn-ea"/>
                <a:cs typeface="Arial" panose="020B0604020202020204" pitchFamily="34" charset="0"/>
              </a:rPr>
              <a:t> كاملة من التركيز اليهودي إلى </a:t>
            </a: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    التركيز الأممي</a:t>
            </a:r>
          </a:p>
          <a:p>
            <a:pPr algn="l" fontAlgn="auto">
              <a:spcBef>
                <a:spcPts val="0"/>
              </a:spcBef>
              <a:spcAft>
                <a:spcPts val="0"/>
              </a:spcAft>
            </a:pPr>
            <a:endParaRPr lang="en-US" sz="3200" b="1" dirty="0">
              <a:solidFill>
                <a:prstClr val="white"/>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buFontTx/>
              <a:buAutoNum type="arabicPeriod"/>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2. توضيح سبب بداية الكنيسة من خلال الإثني عشر في أورشليم </a:t>
            </a: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    مع </a:t>
            </a:r>
            <a:r>
              <a:rPr lang="ar-JO" sz="3200" b="1" dirty="0">
                <a:solidFill>
                  <a:srgbClr val="FFFF00"/>
                </a:solidFill>
                <a:latin typeface="Arial" panose="020B0604020202020204" pitchFamily="34" charset="0"/>
                <a:ea typeface="+mn-ea"/>
                <a:cs typeface="Arial" panose="020B0604020202020204" pitchFamily="34" charset="0"/>
              </a:rPr>
              <a:t>بطرس</a:t>
            </a:r>
            <a:r>
              <a:rPr lang="ar-JO" sz="3200" b="1" dirty="0">
                <a:solidFill>
                  <a:prstClr val="white"/>
                </a:solidFill>
                <a:latin typeface="Arial" panose="020B0604020202020204" pitchFamily="34" charset="0"/>
                <a:ea typeface="+mn-ea"/>
                <a:cs typeface="Arial" panose="020B0604020202020204" pitchFamily="34" charset="0"/>
              </a:rPr>
              <a:t> ونهايته مع </a:t>
            </a:r>
            <a:r>
              <a:rPr lang="ar-JO" sz="3200" b="1" dirty="0">
                <a:solidFill>
                  <a:srgbClr val="FFFF00"/>
                </a:solidFill>
                <a:latin typeface="Arial" panose="020B0604020202020204" pitchFamily="34" charset="0"/>
                <a:ea typeface="+mn-ea"/>
                <a:cs typeface="Arial" panose="020B0604020202020204" pitchFamily="34" charset="0"/>
              </a:rPr>
              <a:t>بولس</a:t>
            </a:r>
            <a:r>
              <a:rPr lang="ar-JO" sz="3200" b="1" dirty="0">
                <a:solidFill>
                  <a:prstClr val="white"/>
                </a:solidFill>
                <a:latin typeface="Arial" panose="020B0604020202020204" pitchFamily="34" charset="0"/>
                <a:ea typeface="+mn-ea"/>
                <a:cs typeface="Arial" panose="020B0604020202020204" pitchFamily="34" charset="0"/>
              </a:rPr>
              <a:t> في روما</a:t>
            </a:r>
            <a:endParaRPr lang="en-US" sz="3200" b="1" dirty="0">
              <a:solidFill>
                <a:prstClr val="white"/>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pP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9713515"/>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3046988"/>
          </a:xfrm>
          <a:prstGeom prst="rect">
            <a:avLst/>
          </a:prstGeom>
          <a:noFill/>
        </p:spPr>
        <p:txBody>
          <a:bodyPr wrap="square" rtlCol="0">
            <a:spAutoFit/>
          </a:bodyPr>
          <a:lstStyle/>
          <a:p>
            <a:pPr marL="539750" indent="-539750"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عملية:</a:t>
            </a:r>
            <a:endParaRPr lang="en-US" sz="3200" b="1" dirty="0">
              <a:solidFill>
                <a:srgbClr val="FFFF00"/>
              </a:solidFill>
              <a:latin typeface="Arial" panose="020B0604020202020204" pitchFamily="34" charset="0"/>
              <a:ea typeface="+mn-ea"/>
              <a:cs typeface="Arial" panose="020B0604020202020204" pitchFamily="34" charset="0"/>
            </a:endParaRPr>
          </a:p>
          <a:p>
            <a:pPr marL="539750" indent="-539750" algn="l" fontAlgn="auto">
              <a:spcBef>
                <a:spcPts val="0"/>
              </a:spcBef>
              <a:spcAft>
                <a:spcPts val="0"/>
              </a:spcAft>
            </a:pPr>
            <a:endParaRPr lang="en-US" sz="32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إظهار كيف </a:t>
            </a:r>
            <a:r>
              <a:rPr lang="ar-JO" sz="3200" b="1" dirty="0">
                <a:solidFill>
                  <a:srgbClr val="FFFF00"/>
                </a:solidFill>
                <a:latin typeface="Arial" panose="020B0604020202020204" pitchFamily="34" charset="0"/>
                <a:ea typeface="+mn-ea"/>
                <a:cs typeface="Arial" panose="020B0604020202020204" pitchFamily="34" charset="0"/>
              </a:rPr>
              <a:t>عمل الله </a:t>
            </a:r>
            <a:r>
              <a:rPr lang="ar-JO" sz="3200" b="1" dirty="0">
                <a:solidFill>
                  <a:prstClr val="white"/>
                </a:solidFill>
                <a:latin typeface="Arial" panose="020B0604020202020204" pitchFamily="34" charset="0"/>
                <a:ea typeface="+mn-ea"/>
                <a:cs typeface="Arial" panose="020B0604020202020204" pitchFamily="34" charset="0"/>
              </a:rPr>
              <a:t>من خلال حياة الشعب في الأيام الأولى </a:t>
            </a: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    للكنيسة.</a:t>
            </a:r>
            <a:r>
              <a:rPr lang="en-US" sz="3200" b="1" dirty="0">
                <a:solidFill>
                  <a:prstClr val="white"/>
                </a:solidFill>
                <a:latin typeface="Arial" panose="020B0604020202020204" pitchFamily="34" charset="0"/>
                <a:ea typeface="+mn-ea"/>
                <a:cs typeface="Arial" panose="020B0604020202020204" pitchFamily="34" charset="0"/>
              </a:rPr>
              <a:t> </a:t>
            </a:r>
          </a:p>
          <a:p>
            <a:pPr marL="539750" indent="-539750" algn="l" fontAlgn="auto">
              <a:spcBef>
                <a:spcPts val="0"/>
              </a:spcBef>
              <a:spcAft>
                <a:spcPts val="0"/>
              </a:spcAft>
              <a:buFontTx/>
              <a:buAutoNum type="arabicPeriod"/>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2. إظهار </a:t>
            </a:r>
            <a:r>
              <a:rPr lang="ar-JO" sz="3200" b="1" dirty="0">
                <a:solidFill>
                  <a:srgbClr val="FFFF00"/>
                </a:solidFill>
                <a:latin typeface="Arial" panose="020B0604020202020204" pitchFamily="34" charset="0"/>
                <a:ea typeface="+mn-ea"/>
                <a:cs typeface="Arial" panose="020B0604020202020204" pitchFamily="34" charset="0"/>
              </a:rPr>
              <a:t>انتصارات ونكسات </a:t>
            </a:r>
            <a:r>
              <a:rPr lang="ar-JO" sz="3200" b="1" dirty="0">
                <a:solidFill>
                  <a:prstClr val="white"/>
                </a:solidFill>
                <a:latin typeface="Arial" panose="020B0604020202020204" pitchFamily="34" charset="0"/>
                <a:ea typeface="+mn-ea"/>
                <a:cs typeface="Arial" panose="020B0604020202020204" pitchFamily="34" charset="0"/>
              </a:rPr>
              <a:t>إعلان الإنجيل المبكر.</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717941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arn(inVertical)">
                                      <p:cBhvr>
                                        <p:cTn id="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81000" y="685800"/>
            <a:ext cx="8534400" cy="3539430"/>
          </a:xfrm>
          <a:prstGeom prst="rect">
            <a:avLst/>
          </a:prstGeom>
          <a:noFill/>
        </p:spPr>
        <p:txBody>
          <a:bodyPr wrap="square" rtlCol="0">
            <a:spAutoFit/>
          </a:bodyPr>
          <a:lstStyle/>
          <a:p>
            <a:pPr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أخرى محتملة:</a:t>
            </a:r>
            <a:endParaRPr lang="en-US" sz="3200" b="1" dirty="0">
              <a:solidFill>
                <a:srgbClr val="FFFF00"/>
              </a:solidFill>
              <a:latin typeface="Arial" panose="020B0604020202020204" pitchFamily="34" charset="0"/>
              <a:ea typeface="+mn-ea"/>
              <a:cs typeface="Arial" panose="020B0604020202020204" pitchFamily="34" charset="0"/>
            </a:endParaRPr>
          </a:p>
          <a:p>
            <a:pPr algn="l" fontAlgn="auto">
              <a:spcBef>
                <a:spcPts val="0"/>
              </a:spcBef>
              <a:spcAft>
                <a:spcPts val="0"/>
              </a:spcAft>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مبادئ نمو الكنيسة.</a:t>
            </a: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2. ارشادات صنع القرارات</a:t>
            </a:r>
            <a:r>
              <a:rPr lang="en-US" sz="3200" b="1" dirty="0">
                <a:solidFill>
                  <a:prstClr val="white"/>
                </a:solidFill>
                <a:latin typeface="Arial" panose="020B0604020202020204" pitchFamily="34" charset="0"/>
                <a:ea typeface="+mn-ea"/>
                <a:cs typeface="Arial" panose="020B0604020202020204" pitchFamily="34" charset="0"/>
              </a:rPr>
              <a:t>  </a:t>
            </a:r>
          </a:p>
          <a:p>
            <a:pPr algn="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غير موثوقة</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   </a:t>
            </a: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3. تعليمات حول كيفية حل الخلافات العقائدية.</a:t>
            </a: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4. مرشد كدليل للإرساليات</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4" name="Rounded Rectangle 3"/>
          <p:cNvSpPr/>
          <p:nvPr/>
        </p:nvSpPr>
        <p:spPr>
          <a:xfrm>
            <a:off x="152400" y="5105400"/>
            <a:ext cx="8763000" cy="1447800"/>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white"/>
                </a:solidFill>
                <a:latin typeface="Arial" panose="020B0604020202020204" pitchFamily="34" charset="0"/>
                <a:cs typeface="Arial" panose="020B0604020202020204" pitchFamily="34" charset="0"/>
              </a:rPr>
              <a:t>معظم الوعظ يتم في هذه المناطق (للأسف).</a:t>
            </a:r>
          </a:p>
          <a:p>
            <a:pPr fontAlgn="auto">
              <a:spcBef>
                <a:spcPts val="0"/>
              </a:spcBef>
              <a:spcAft>
                <a:spcPts val="0"/>
              </a:spcAft>
            </a:pPr>
            <a:r>
              <a:rPr lang="ar-JO" sz="2800" b="1" dirty="0">
                <a:solidFill>
                  <a:prstClr val="white"/>
                </a:solidFill>
                <a:latin typeface="Arial" panose="020B0604020202020204" pitchFamily="34" charset="0"/>
                <a:cs typeface="Arial" panose="020B0604020202020204" pitchFamily="34" charset="0"/>
              </a:rPr>
              <a:t>هذه تطبيقات وليست أغراض لأعمال الرسل.</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300680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59798" y="228600"/>
            <a:ext cx="8839200" cy="646331"/>
          </a:xfrm>
          <a:prstGeom prst="rect">
            <a:avLst/>
          </a:prstGeom>
          <a:noFill/>
        </p:spPr>
        <p:txBody>
          <a:bodyPr wrap="square" rtlCol="0">
            <a:spAutoFit/>
          </a:bodyPr>
          <a:lstStyle/>
          <a:p>
            <a:pPr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مخططات محتملة لسفر أعمال الرسل</a:t>
            </a:r>
            <a:endParaRPr lang="en-US" sz="3600" b="1" dirty="0">
              <a:solidFill>
                <a:prstClr val="white"/>
              </a:solidFill>
              <a:latin typeface="Arial" panose="020B0604020202020204" pitchFamily="34" charset="0"/>
              <a:ea typeface="+mn-ea"/>
              <a:cs typeface="Arial" panose="020B0604020202020204" pitchFamily="34" charset="0"/>
            </a:endParaRPr>
          </a:p>
        </p:txBody>
      </p:sp>
      <p:sp>
        <p:nvSpPr>
          <p:cNvPr id="3" name="Rectangle 2"/>
          <p:cNvSpPr/>
          <p:nvPr/>
        </p:nvSpPr>
        <p:spPr>
          <a:xfrm>
            <a:off x="914400" y="828764"/>
            <a:ext cx="7391400" cy="16764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الشهادة في أورشليم (1: 1-6: 7)</a:t>
            </a:r>
            <a:endParaRPr lang="en-US" b="1" dirty="0">
              <a:solidFill>
                <a:prstClr val="black"/>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الشهادة في اليهودية والسامرة (6: 8-9: 31)</a:t>
            </a:r>
            <a:endParaRPr lang="en-US" b="1" dirty="0">
              <a:solidFill>
                <a:prstClr val="black"/>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الشهادة إلى أقصى الأرض (9: 32-28: 31)</a:t>
            </a:r>
            <a:r>
              <a:rPr lang="en-US" sz="1800" b="1" dirty="0">
                <a:solidFill>
                  <a:prstClr val="black"/>
                </a:solidFill>
                <a:latin typeface="Arial" panose="020B0604020202020204" pitchFamily="34" charset="0"/>
                <a:cs typeface="Arial" panose="020B0604020202020204" pitchFamily="34" charset="0"/>
              </a:rPr>
              <a:t> </a:t>
            </a:r>
            <a:r>
              <a:rPr lang="ar-JO" b="1" dirty="0">
                <a:solidFill>
                  <a:prstClr val="black"/>
                </a:solidFill>
                <a:latin typeface="Arial" panose="020B0604020202020204" pitchFamily="34" charset="0"/>
                <a:cs typeface="Arial" panose="020B0604020202020204" pitchFamily="34" charset="0"/>
              </a:rPr>
              <a:t>3.</a:t>
            </a:r>
          </a:p>
          <a:p>
            <a:pPr fontAlgn="auto">
              <a:spcBef>
                <a:spcPts val="0"/>
              </a:spcBef>
              <a:spcAft>
                <a:spcPts val="0"/>
              </a:spcAft>
            </a:pPr>
            <a:r>
              <a:rPr lang="ar-JO" sz="1800" b="1" dirty="0">
                <a:solidFill>
                  <a:prstClr val="black"/>
                </a:solidFill>
                <a:latin typeface="Arial" panose="020B0604020202020204" pitchFamily="34" charset="0"/>
                <a:cs typeface="Arial" panose="020B0604020202020204" pitchFamily="34" charset="0"/>
              </a:rPr>
              <a:t>بي كيه سي / نيلسون إس بي / ماك آرثر إس بي / ريري إس بي</a:t>
            </a:r>
            <a:endParaRPr lang="en-US" sz="1800" b="1"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609600" y="2667000"/>
            <a:ext cx="8001000" cy="19812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بطرس وبداية الكنيسة في فلسطين (1-12)</a:t>
            </a:r>
            <a:endParaRPr lang="en-US" b="1" dirty="0">
              <a:solidFill>
                <a:prstClr val="black"/>
              </a:solidFill>
              <a:latin typeface="Arial" panose="020B0604020202020204" pitchFamily="34" charset="0"/>
              <a:cs typeface="Arial" panose="020B0604020202020204" pitchFamily="34" charset="0"/>
            </a:endParaRPr>
          </a:p>
          <a:p>
            <a:pPr algn="r" rtl="1"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بولس وتوسع الكنيسة من أنطاكية إلى روما (13-28)</a:t>
            </a:r>
            <a:r>
              <a:rPr lang="en-US" b="1" dirty="0">
                <a:solidFill>
                  <a:prstClr val="black"/>
                </a:solidFill>
                <a:latin typeface="Arial" panose="020B0604020202020204" pitchFamily="34" charset="0"/>
                <a:cs typeface="Arial" panose="020B0604020202020204" pitchFamily="34" charset="0"/>
              </a:rPr>
              <a:t>		            			</a:t>
            </a:r>
            <a:r>
              <a:rPr lang="en-US" sz="1800" b="1" dirty="0">
                <a:solidFill>
                  <a:prstClr val="black"/>
                </a:solidFill>
                <a:latin typeface="Arial" panose="020B0604020202020204" pitchFamily="34" charset="0"/>
                <a:cs typeface="Arial" panose="020B0604020202020204" pitchFamily="34" charset="0"/>
              </a:rPr>
              <a:t>-NIV SB</a:t>
            </a:r>
          </a:p>
        </p:txBody>
      </p:sp>
      <p:sp>
        <p:nvSpPr>
          <p:cNvPr id="5" name="Rectangle 4"/>
          <p:cNvSpPr/>
          <p:nvPr/>
        </p:nvSpPr>
        <p:spPr>
          <a:xfrm>
            <a:off x="304800" y="4810036"/>
            <a:ext cx="8534400" cy="18955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fontAlgn="auto">
              <a:spcBef>
                <a:spcPts val="0"/>
              </a:spcBef>
              <a:spcAft>
                <a:spcPts val="0"/>
              </a:spcAft>
            </a:pPr>
            <a:endParaRPr lang="en-US" b="1" dirty="0">
              <a:solidFill>
                <a:prstClr val="black"/>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مقدمة: أحداث تأسيسية في الإرسالية المسيحية</a:t>
            </a:r>
            <a:endParaRPr lang="en-US" b="1" dirty="0">
              <a:solidFill>
                <a:prstClr val="black"/>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1. الإرسالية المسيحية إلى العالم اليهودي (2: 42-12: 24)</a:t>
            </a:r>
            <a:endParaRPr lang="en-US" b="1" dirty="0">
              <a:solidFill>
                <a:prstClr val="black"/>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2. الإرسالية المسيحية إلى العالم الأممي (12: 25-28: 31)</a:t>
            </a:r>
            <a:r>
              <a:rPr lang="en-US" b="1" dirty="0">
                <a:solidFill>
                  <a:prstClr val="black"/>
                </a:solidFill>
                <a:latin typeface="Arial" panose="020B0604020202020204" pitchFamily="34" charset="0"/>
                <a:cs typeface="Arial" panose="020B0604020202020204" pitchFamily="34" charset="0"/>
              </a:rPr>
              <a:t> </a:t>
            </a:r>
          </a:p>
          <a:p>
            <a:pPr algn="l" fontAlgn="auto">
              <a:spcBef>
                <a:spcPts val="0"/>
              </a:spcBef>
              <a:spcAft>
                <a:spcPts val="0"/>
              </a:spcAft>
            </a:pPr>
            <a:r>
              <a:rPr lang="en-US" b="1" dirty="0">
                <a:solidFill>
                  <a:prstClr val="black"/>
                </a:solidFill>
                <a:latin typeface="Arial" panose="020B0604020202020204" pitchFamily="34" charset="0"/>
                <a:cs typeface="Arial" panose="020B0604020202020204" pitchFamily="34" charset="0"/>
              </a:rPr>
              <a:t> - The EBC</a:t>
            </a:r>
          </a:p>
          <a:p>
            <a:pPr marL="400050" indent="-400050" algn="l" fontAlgn="auto">
              <a:spcBef>
                <a:spcPts val="0"/>
              </a:spcBef>
              <a:spcAft>
                <a:spcPts val="0"/>
              </a:spcAft>
              <a:buFontTx/>
              <a:buAutoNum type="romanUcPeriod"/>
            </a:pPr>
            <a:endParaRPr lang="en-US"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4240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0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ar-JO" sz="3600" b="1" u="sng" dirty="0">
                <a:solidFill>
                  <a:prstClr val="black"/>
                </a:solidFill>
                <a:latin typeface="Arial" panose="020B0604020202020204" pitchFamily="34" charset="0"/>
                <a:ea typeface="+mn-ea"/>
                <a:cs typeface="Arial" panose="020B0604020202020204" pitchFamily="34" charset="0"/>
              </a:rPr>
              <a:t>مخطط مقترح لسفر أعمال الرسل</a:t>
            </a:r>
            <a:endParaRPr lang="en-US" sz="3600" b="1" u="sng" dirty="0">
              <a:solidFill>
                <a:prstClr val="black"/>
              </a:solidFill>
              <a:latin typeface="Arial" panose="020B0604020202020204" pitchFamily="34" charset="0"/>
              <a:ea typeface="+mn-ea"/>
              <a:cs typeface="Arial" panose="020B0604020202020204" pitchFamily="34" charset="0"/>
            </a:endParaRPr>
          </a:p>
        </p:txBody>
      </p:sp>
      <p:sp>
        <p:nvSpPr>
          <p:cNvPr id="5" name="TextBox 4"/>
          <p:cNvSpPr txBox="1"/>
          <p:nvPr/>
        </p:nvSpPr>
        <p:spPr>
          <a:xfrm>
            <a:off x="841899" y="1524000"/>
            <a:ext cx="7543800"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الأولى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تأسيس الكنيسة في أورشليم            1: 1 – 6: 7 </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الثانية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توسع الكنيسة من أورشليم              6: 8-9: 31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الثالثة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ذروة رسولية بطرس                     9: 32-12: 24</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الرابعة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تأسيس رسولية بولس                  12: 25-16: 5</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الخامسة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تمجيد يسوع المسيح بين الأمم       16: 6-19: 20</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السادسة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حمل شهادة المسيح إلى روما       19: 21-28: 31</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5464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ar-JO" sz="3600" b="1" u="sng" dirty="0">
                <a:solidFill>
                  <a:prstClr val="black"/>
                </a:solidFill>
                <a:latin typeface="Arial" panose="020B0604020202020204" pitchFamily="34" charset="0"/>
                <a:ea typeface="+mn-ea"/>
                <a:cs typeface="Arial" panose="020B0604020202020204" pitchFamily="34" charset="0"/>
              </a:rPr>
              <a:t>تقارير التقدم في أعمال الرسل</a:t>
            </a:r>
            <a:endParaRPr lang="en-US" sz="3600" b="1" u="sng" dirty="0">
              <a:solidFill>
                <a:prstClr val="black"/>
              </a:solidFill>
              <a:latin typeface="Arial" panose="020B0604020202020204" pitchFamily="34" charset="0"/>
              <a:ea typeface="+mn-ea"/>
              <a:cs typeface="Arial" panose="020B0604020202020204" pitchFamily="34" charset="0"/>
            </a:endParaRPr>
          </a:p>
        </p:txBody>
      </p:sp>
      <p:sp>
        <p:nvSpPr>
          <p:cNvPr id="5" name="TextBox 4"/>
          <p:cNvSpPr txBox="1"/>
          <p:nvPr/>
        </p:nvSpPr>
        <p:spPr>
          <a:xfrm>
            <a:off x="838200" y="1066800"/>
            <a:ext cx="7543800" cy="3416320"/>
          </a:xfrm>
          <a:prstGeom prst="rect">
            <a:avLst/>
          </a:prstGeom>
          <a:noFill/>
        </p:spPr>
        <p:txBody>
          <a:bodyPr wrap="square" rtlCol="0">
            <a:spAutoFit/>
          </a:bodyPr>
          <a:lstStyle/>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6: 7       كانت كلمة الله تنمو</a:t>
            </a: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             عدد التلاميذ يتكاثر جداً</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9: 31     الكنائس ... كانت تتكاثر</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12: 24   كانت كلمة الله تنمو وتزيد</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16: 5     كانت الكنائس تتشدد ... وتزداد</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19: 20   كانت كلمة الله تنمو وتقوى بشدة</a:t>
            </a:r>
            <a:r>
              <a:rPr lang="en-US" sz="3600" b="1" dirty="0">
                <a:solidFill>
                  <a:srgbClr val="663300"/>
                </a:solidFill>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00602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5FA3C-5755-B76D-4A27-F7F120F80406}"/>
            </a:ext>
          </a:extLst>
        </p:cNvPr>
        <p:cNvGrpSpPr/>
        <p:nvPr/>
      </p:nvGrpSpPr>
      <p:grpSpPr>
        <a:xfrm>
          <a:off x="0" y="0"/>
          <a:ext cx="0" cy="0"/>
          <a:chOff x="0" y="0"/>
          <a:chExt cx="0" cy="0"/>
        </a:xfrm>
      </p:grpSpPr>
      <p:sp>
        <p:nvSpPr>
          <p:cNvPr id="2" name="Vertical Scroll 1">
            <a:extLst>
              <a:ext uri="{FF2B5EF4-FFF2-40B4-BE49-F238E27FC236}">
                <a16:creationId xmlns:a16="http://schemas.microsoft.com/office/drawing/2014/main" id="{6AB5042C-A7A7-68D4-44E3-593C648AEF25}"/>
              </a:ext>
            </a:extLst>
          </p:cNvPr>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4533E713-FDE5-3970-8387-A5D06EEA4F54}"/>
              </a:ext>
            </a:extLst>
          </p:cNvPr>
          <p:cNvSpPr txBox="1"/>
          <p:nvPr/>
        </p:nvSpPr>
        <p:spPr>
          <a:xfrm>
            <a:off x="838200" y="1066800"/>
            <a:ext cx="7543800" cy="3416320"/>
          </a:xfrm>
          <a:prstGeom prst="rect">
            <a:avLst/>
          </a:prstGeom>
          <a:noFill/>
        </p:spPr>
        <p:txBody>
          <a:bodyPr wrap="square" rtlCol="0">
            <a:spAutoFit/>
          </a:bodyPr>
          <a:lstStyle/>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6: 7       كانت كلمة الله تنمو</a:t>
            </a: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             عدد التلاميذ يتكاثر جداً</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9: 31     الكنائس ... كانت تتكاثر</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12: 24   كانت كلمة الله تنمو وتزيد</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16: 5     كانت الكنائس تتشدد ... وتزداد</a:t>
            </a:r>
            <a:endParaRPr lang="en-US" sz="3600" b="1" dirty="0">
              <a:solidFill>
                <a:srgbClr val="6633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19: 20   كانت كلمة الله تنمو وتقوى بشدة</a:t>
            </a:r>
            <a:r>
              <a:rPr lang="en-US" sz="3600" b="1" dirty="0">
                <a:solidFill>
                  <a:srgbClr val="663300"/>
                </a:solidFill>
                <a:latin typeface="Arial" panose="020B0604020202020204" pitchFamily="34" charset="0"/>
                <a:ea typeface="+mn-ea"/>
                <a:cs typeface="Arial" panose="020B0604020202020204" pitchFamily="34" charset="0"/>
              </a:rPr>
              <a:t>  </a:t>
            </a:r>
          </a:p>
        </p:txBody>
      </p:sp>
      <p:sp>
        <p:nvSpPr>
          <p:cNvPr id="3" name="TextBox 2">
            <a:extLst>
              <a:ext uri="{FF2B5EF4-FFF2-40B4-BE49-F238E27FC236}">
                <a16:creationId xmlns:a16="http://schemas.microsoft.com/office/drawing/2014/main" id="{A540EFDC-54A7-8E2D-78F7-56D2316C6CA4}"/>
              </a:ext>
            </a:extLst>
          </p:cNvPr>
          <p:cNvSpPr txBox="1"/>
          <p:nvPr/>
        </p:nvSpPr>
        <p:spPr>
          <a:xfrm>
            <a:off x="838200" y="381000"/>
            <a:ext cx="7391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تقارير التقدم في أعمال الرسل</a:t>
            </a:r>
            <a:endParaRPr kumimoji="0" lang="en-US"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Donut 5">
            <a:extLst>
              <a:ext uri="{FF2B5EF4-FFF2-40B4-BE49-F238E27FC236}">
                <a16:creationId xmlns:a16="http://schemas.microsoft.com/office/drawing/2014/main" id="{723B8A6C-72B5-9925-FB29-5E1185E67B1C}"/>
              </a:ext>
            </a:extLst>
          </p:cNvPr>
          <p:cNvSpPr/>
          <p:nvPr/>
        </p:nvSpPr>
        <p:spPr>
          <a:xfrm>
            <a:off x="4932040" y="980728"/>
            <a:ext cx="1008112" cy="844808"/>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a:extLst>
              <a:ext uri="{FF2B5EF4-FFF2-40B4-BE49-F238E27FC236}">
                <a16:creationId xmlns:a16="http://schemas.microsoft.com/office/drawing/2014/main" id="{84D9EC40-1CAD-61ED-6D2B-B70530A809F0}"/>
              </a:ext>
            </a:extLst>
          </p:cNvPr>
          <p:cNvSpPr/>
          <p:nvPr/>
        </p:nvSpPr>
        <p:spPr>
          <a:xfrm>
            <a:off x="4932040" y="2622848"/>
            <a:ext cx="1008112" cy="915819"/>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7" name="Donut 5">
            <a:extLst>
              <a:ext uri="{FF2B5EF4-FFF2-40B4-BE49-F238E27FC236}">
                <a16:creationId xmlns:a16="http://schemas.microsoft.com/office/drawing/2014/main" id="{C1D1E09A-6B59-E49B-C7BA-9DC44D07EC1E}"/>
              </a:ext>
            </a:extLst>
          </p:cNvPr>
          <p:cNvSpPr/>
          <p:nvPr/>
        </p:nvSpPr>
        <p:spPr>
          <a:xfrm>
            <a:off x="4932040" y="3774976"/>
            <a:ext cx="1008112" cy="915819"/>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Tree>
    <p:extLst>
      <p:ext uri="{BB962C8B-B14F-4D97-AF65-F5344CB8AC3E}">
        <p14:creationId xmlns:p14="http://schemas.microsoft.com/office/powerpoint/2010/main" val="6813121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4A1A8-DF4D-7719-5A78-E33AF427E97C}"/>
            </a:ext>
          </a:extLst>
        </p:cNvPr>
        <p:cNvGrpSpPr/>
        <p:nvPr/>
      </p:nvGrpSpPr>
      <p:grpSpPr>
        <a:xfrm>
          <a:off x="0" y="0"/>
          <a:ext cx="0" cy="0"/>
          <a:chOff x="0" y="0"/>
          <a:chExt cx="0" cy="0"/>
        </a:xfrm>
      </p:grpSpPr>
      <p:sp>
        <p:nvSpPr>
          <p:cNvPr id="2" name="Vertical Scroll 1">
            <a:extLst>
              <a:ext uri="{FF2B5EF4-FFF2-40B4-BE49-F238E27FC236}">
                <a16:creationId xmlns:a16="http://schemas.microsoft.com/office/drawing/2014/main" id="{4FD084C7-F24E-4718-EBDD-5155FA64855D}"/>
              </a:ext>
            </a:extLst>
          </p:cNvPr>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8DEB2AF4-B16C-2DC5-6325-DD09E8B01191}"/>
              </a:ext>
            </a:extLst>
          </p:cNvPr>
          <p:cNvSpPr txBox="1"/>
          <p:nvPr/>
        </p:nvSpPr>
        <p:spPr>
          <a:xfrm>
            <a:off x="838200" y="381000"/>
            <a:ext cx="7391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تقارير التقدم في أعمال الرسل</a:t>
            </a:r>
            <a:endParaRPr kumimoji="0" lang="en-US"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61E63DA3-A6E4-DFB8-66FB-786E50E88307}"/>
              </a:ext>
            </a:extLst>
          </p:cNvPr>
          <p:cNvSpPr txBox="1"/>
          <p:nvPr/>
        </p:nvSpPr>
        <p:spPr>
          <a:xfrm>
            <a:off x="838200" y="1066800"/>
            <a:ext cx="7543800" cy="34163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6: 7       كانت كلمة الله تنمو</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             عدد التلاميذ يتكاثر جداً</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9: 31     الكنائس ... كانت تتكاثر</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12: 24   كانت كلمة الله تنمو وتزيد</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16: 5     كانت الكنائس تتشدد ... وتزداد</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19: 20   كانت كلمة الله تنمو وتقوى بشدة</a:t>
            </a:r>
            <a:r>
              <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  </a:t>
            </a:r>
          </a:p>
        </p:txBody>
      </p:sp>
      <p:sp>
        <p:nvSpPr>
          <p:cNvPr id="4" name="Donut 5">
            <a:extLst>
              <a:ext uri="{FF2B5EF4-FFF2-40B4-BE49-F238E27FC236}">
                <a16:creationId xmlns:a16="http://schemas.microsoft.com/office/drawing/2014/main" id="{EBF95045-3231-BAC7-1F91-21759E579C6F}"/>
              </a:ext>
            </a:extLst>
          </p:cNvPr>
          <p:cNvSpPr/>
          <p:nvPr/>
        </p:nvSpPr>
        <p:spPr>
          <a:xfrm>
            <a:off x="5292080" y="2060848"/>
            <a:ext cx="1512168" cy="792088"/>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6" name="Donut 5">
            <a:extLst>
              <a:ext uri="{FF2B5EF4-FFF2-40B4-BE49-F238E27FC236}">
                <a16:creationId xmlns:a16="http://schemas.microsoft.com/office/drawing/2014/main" id="{CEF788BD-AB29-2C46-5D27-9147E735B6E7}"/>
              </a:ext>
            </a:extLst>
          </p:cNvPr>
          <p:cNvSpPr/>
          <p:nvPr/>
        </p:nvSpPr>
        <p:spPr>
          <a:xfrm>
            <a:off x="4530080" y="3140968"/>
            <a:ext cx="1482080" cy="792088"/>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Tree>
    <p:extLst>
      <p:ext uri="{BB962C8B-B14F-4D97-AF65-F5344CB8AC3E}">
        <p14:creationId xmlns:p14="http://schemas.microsoft.com/office/powerpoint/2010/main" val="361543938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2C7D-AFD0-0615-3805-D03B0A91080E}"/>
            </a:ext>
          </a:extLst>
        </p:cNvPr>
        <p:cNvGrpSpPr/>
        <p:nvPr/>
      </p:nvGrpSpPr>
      <p:grpSpPr>
        <a:xfrm>
          <a:off x="0" y="0"/>
          <a:ext cx="0" cy="0"/>
          <a:chOff x="0" y="0"/>
          <a:chExt cx="0" cy="0"/>
        </a:xfrm>
      </p:grpSpPr>
      <p:sp>
        <p:nvSpPr>
          <p:cNvPr id="2" name="Vertical Scroll 1">
            <a:extLst>
              <a:ext uri="{FF2B5EF4-FFF2-40B4-BE49-F238E27FC236}">
                <a16:creationId xmlns:a16="http://schemas.microsoft.com/office/drawing/2014/main" id="{62D9D18E-9B34-564B-244C-35639BD54A06}"/>
              </a:ext>
            </a:extLst>
          </p:cNvPr>
          <p:cNvSpPr/>
          <p:nvPr/>
        </p:nvSpPr>
        <p:spPr>
          <a:xfrm>
            <a:off x="0" y="304800"/>
            <a:ext cx="9144000" cy="6324600"/>
          </a:xfrm>
          <a:prstGeom prst="verticalScroll">
            <a:avLst/>
          </a:prstGeom>
          <a:solidFill>
            <a:srgbClr val="FFFF99"/>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71933F4E-D451-B0B5-A6DB-AD908B2C4DEE}"/>
              </a:ext>
            </a:extLst>
          </p:cNvPr>
          <p:cNvSpPr txBox="1"/>
          <p:nvPr/>
        </p:nvSpPr>
        <p:spPr>
          <a:xfrm>
            <a:off x="838200" y="381000"/>
            <a:ext cx="7391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تقارير التقدم في أعمال الرسل</a:t>
            </a:r>
            <a:endParaRPr kumimoji="0" lang="en-US" sz="3600" b="1" u="sng"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5B7281C0-C949-5609-B1DE-ED83CD4C861C}"/>
              </a:ext>
            </a:extLst>
          </p:cNvPr>
          <p:cNvSpPr txBox="1"/>
          <p:nvPr/>
        </p:nvSpPr>
        <p:spPr>
          <a:xfrm>
            <a:off x="838200" y="1066800"/>
            <a:ext cx="7543800" cy="34163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6: 7       كانت كلمة الله تنمو</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             عدد التلاميذ يتكاثر جداً</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9: 31     الكنائس ... كانت تتكاثر</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12: 24   كانت كلمة الله تنمو وتزيد</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16: 5     كانت الكنائس تتشدد ... وتزداد</a:t>
            </a:r>
            <a:endPar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19: 20   كانت كلمة الله تنمو وتقوى بشدة</a:t>
            </a:r>
            <a:r>
              <a:rPr kumimoji="0" lang="en-US" sz="3600" b="1" u="none" strike="noStrike" kern="1200" cap="none" spc="0" normalizeH="0" baseline="0" noProof="0" dirty="0">
                <a:ln>
                  <a:noFill/>
                </a:ln>
                <a:solidFill>
                  <a:srgbClr val="663300"/>
                </a:solidFill>
                <a:effectLst/>
                <a:uLnTx/>
                <a:uFillTx/>
                <a:latin typeface="Arial" panose="020B0604020202020204" pitchFamily="34" charset="0"/>
                <a:ea typeface="ＭＳ Ｐゴシック" charset="0"/>
                <a:cs typeface="Arial" panose="020B0604020202020204" pitchFamily="34" charset="0"/>
              </a:rPr>
              <a:t>  </a:t>
            </a:r>
          </a:p>
        </p:txBody>
      </p:sp>
      <p:sp>
        <p:nvSpPr>
          <p:cNvPr id="4" name="Donut 5">
            <a:extLst>
              <a:ext uri="{FF2B5EF4-FFF2-40B4-BE49-F238E27FC236}">
                <a16:creationId xmlns:a16="http://schemas.microsoft.com/office/drawing/2014/main" id="{18D73B9D-BB33-C342-C357-125D6A24E818}"/>
              </a:ext>
            </a:extLst>
          </p:cNvPr>
          <p:cNvSpPr/>
          <p:nvPr/>
        </p:nvSpPr>
        <p:spPr>
          <a:xfrm>
            <a:off x="5292080" y="2060848"/>
            <a:ext cx="1512168" cy="792088"/>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6" name="Donut 5">
            <a:extLst>
              <a:ext uri="{FF2B5EF4-FFF2-40B4-BE49-F238E27FC236}">
                <a16:creationId xmlns:a16="http://schemas.microsoft.com/office/drawing/2014/main" id="{2D8900E7-E4E4-78C1-2F51-A8F1E2A079C0}"/>
              </a:ext>
            </a:extLst>
          </p:cNvPr>
          <p:cNvSpPr/>
          <p:nvPr/>
        </p:nvSpPr>
        <p:spPr>
          <a:xfrm>
            <a:off x="4530080" y="3140968"/>
            <a:ext cx="1482080" cy="792088"/>
          </a:xfrm>
          <a:prstGeom prst="donut">
            <a:avLst>
              <a:gd name="adj" fmla="val 832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a:ea typeface="+mn-ea"/>
              <a:cs typeface="+mn-cs"/>
            </a:endParaRPr>
          </a:p>
        </p:txBody>
      </p:sp>
      <p:sp>
        <p:nvSpPr>
          <p:cNvPr id="7" name="Donut 5">
            <a:extLst>
              <a:ext uri="{FF2B5EF4-FFF2-40B4-BE49-F238E27FC236}">
                <a16:creationId xmlns:a16="http://schemas.microsoft.com/office/drawing/2014/main" id="{B1E88E43-D3ED-BE49-EA1B-2089F907BD2D}"/>
              </a:ext>
            </a:extLst>
          </p:cNvPr>
          <p:cNvSpPr/>
          <p:nvPr/>
        </p:nvSpPr>
        <p:spPr>
          <a:xfrm>
            <a:off x="5004048" y="1066800"/>
            <a:ext cx="936104" cy="844808"/>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8" name="Donut 5">
            <a:extLst>
              <a:ext uri="{FF2B5EF4-FFF2-40B4-BE49-F238E27FC236}">
                <a16:creationId xmlns:a16="http://schemas.microsoft.com/office/drawing/2014/main" id="{E7A4950F-AD43-694A-B07A-C9F69ECEA395}"/>
              </a:ext>
            </a:extLst>
          </p:cNvPr>
          <p:cNvSpPr/>
          <p:nvPr/>
        </p:nvSpPr>
        <p:spPr>
          <a:xfrm>
            <a:off x="4860032" y="2673608"/>
            <a:ext cx="936104" cy="611376"/>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
        <p:nvSpPr>
          <p:cNvPr id="9" name="Donut 5">
            <a:extLst>
              <a:ext uri="{FF2B5EF4-FFF2-40B4-BE49-F238E27FC236}">
                <a16:creationId xmlns:a16="http://schemas.microsoft.com/office/drawing/2014/main" id="{17A1BAAD-CC42-89EE-F6A3-4B000F324E35}"/>
              </a:ext>
            </a:extLst>
          </p:cNvPr>
          <p:cNvSpPr/>
          <p:nvPr/>
        </p:nvSpPr>
        <p:spPr>
          <a:xfrm>
            <a:off x="4788024" y="3897744"/>
            <a:ext cx="1224136" cy="562000"/>
          </a:xfrm>
          <a:prstGeom prst="donut">
            <a:avLst>
              <a:gd name="adj" fmla="val 6696"/>
            </a:avLst>
          </a:prstGeom>
          <a:solidFill>
            <a:srgbClr val="C000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Verdana"/>
            </a:endParaRPr>
          </a:p>
        </p:txBody>
      </p:sp>
    </p:spTree>
    <p:extLst>
      <p:ext uri="{BB962C8B-B14F-4D97-AF65-F5344CB8AC3E}">
        <p14:creationId xmlns:p14="http://schemas.microsoft.com/office/powerpoint/2010/main" val="24886322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144000" cy="6324600"/>
          </a:xfrm>
          <a:prstGeom prst="verticalScroll">
            <a:avLst/>
          </a:prstGeom>
          <a:solidFill>
            <a:srgbClr val="FFFF00"/>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a:solidFill>
                <a:prstClr val="white"/>
              </a:solidFill>
              <a:latin typeface="Arial" panose="020B0604020202020204" pitchFamily="34" charset="0"/>
              <a:cs typeface="Arial" panose="020B0604020202020204" pitchFamily="34" charset="0"/>
            </a:endParaRPr>
          </a:p>
        </p:txBody>
      </p:sp>
      <p:sp>
        <p:nvSpPr>
          <p:cNvPr id="3" name="TextBox 2"/>
          <p:cNvSpPr txBox="1"/>
          <p:nvPr/>
        </p:nvSpPr>
        <p:spPr>
          <a:xfrm>
            <a:off x="838200" y="381000"/>
            <a:ext cx="7391400" cy="646331"/>
          </a:xfrm>
          <a:prstGeom prst="rect">
            <a:avLst/>
          </a:prstGeom>
          <a:noFill/>
        </p:spPr>
        <p:txBody>
          <a:bodyPr wrap="square" rtlCol="0">
            <a:spAutoFit/>
          </a:bodyPr>
          <a:lstStyle/>
          <a:p>
            <a:pPr fontAlgn="auto">
              <a:spcBef>
                <a:spcPts val="0"/>
              </a:spcBef>
              <a:spcAft>
                <a:spcPts val="0"/>
              </a:spcAft>
            </a:pPr>
            <a:r>
              <a:rPr lang="ar-JO" sz="3600" b="1" u="sng" dirty="0">
                <a:solidFill>
                  <a:prstClr val="black"/>
                </a:solidFill>
                <a:latin typeface="Arial" panose="020B0604020202020204" pitchFamily="34" charset="0"/>
                <a:ea typeface="+mn-ea"/>
                <a:cs typeface="Arial" panose="020B0604020202020204" pitchFamily="34" charset="0"/>
              </a:rPr>
              <a:t>مخطط مقترح لسفر أعمال الرسل</a:t>
            </a:r>
            <a:endParaRPr lang="en-US" sz="3600" b="1" u="sng" dirty="0">
              <a:solidFill>
                <a:prstClr val="black"/>
              </a:solidFill>
              <a:latin typeface="Arial" panose="020B0604020202020204" pitchFamily="34" charset="0"/>
              <a:ea typeface="+mn-ea"/>
              <a:cs typeface="Arial" panose="020B0604020202020204" pitchFamily="34" charset="0"/>
            </a:endParaRPr>
          </a:p>
        </p:txBody>
      </p:sp>
      <p:sp>
        <p:nvSpPr>
          <p:cNvPr id="5" name="TextBox 4"/>
          <p:cNvSpPr txBox="1"/>
          <p:nvPr/>
        </p:nvSpPr>
        <p:spPr>
          <a:xfrm>
            <a:off x="841899" y="1524000"/>
            <a:ext cx="7543800" cy="23083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الأولى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تأسيس الكنيسة في أورشليم            1: 1 – 6: 7 </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الثانية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توسع الكنيسة من أورشليم              6: 8-9: 31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الثالثة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ذروة رسولية بطرس                     9: 32-12: 24</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الرابعة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تأسيس رسولية بولس                  12: 25-16: 5</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الخامسة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تمجيد يسوع المسيح بين الأمم       16: 6-19: 20</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sng"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الصفحة السادسة </a:t>
            </a:r>
            <a:r>
              <a:rPr kumimoji="0" lang="ar-JO"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rPr>
              <a:t>-  حمل شهادة المسيح إلى روما       19: 21-28: 31</a:t>
            </a:r>
            <a:endParaRPr kumimoji="0" lang="en-US" sz="2400" b="1" u="none" strike="noStrike" kern="1200" cap="none" spc="0" normalizeH="0" baseline="0" noProof="0" dirty="0">
              <a:ln>
                <a:noFill/>
              </a:ln>
              <a:solidFill>
                <a:srgbClr val="6633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538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49B161-8113-D243-923E-3E0703C77081}"/>
              </a:ext>
            </a:extLst>
          </p:cNvPr>
          <p:cNvGrpSpPr/>
          <p:nvPr/>
        </p:nvGrpSpPr>
        <p:grpSpPr>
          <a:xfrm>
            <a:off x="0" y="526"/>
            <a:ext cx="7740352" cy="4076546"/>
            <a:chOff x="0" y="526"/>
            <a:chExt cx="7884368" cy="4184918"/>
          </a:xfrm>
        </p:grpSpPr>
        <p:pic>
          <p:nvPicPr>
            <p:cNvPr id="21094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5865"/>
            <a:stretch/>
          </p:blipFill>
          <p:spPr bwMode="auto">
            <a:xfrm>
              <a:off x="0" y="526"/>
              <a:ext cx="7884368" cy="4184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9B30608-D9DD-FF40-B2F8-E04146029005}"/>
                </a:ext>
              </a:extLst>
            </p:cNvPr>
            <p:cNvSpPr/>
            <p:nvPr/>
          </p:nvSpPr>
          <p:spPr bwMode="auto">
            <a:xfrm>
              <a:off x="1428728" y="3789040"/>
              <a:ext cx="911024" cy="288032"/>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210946" name="Picture 7" descr="j028934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4208" y="2424131"/>
            <a:ext cx="2362200"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0948" name="Rectangle 11"/>
          <p:cNvSpPr>
            <a:spLocks noGrp="1" noChangeArrowheads="1"/>
          </p:cNvSpPr>
          <p:nvPr>
            <p:ph type="title" idx="4294967295"/>
          </p:nvPr>
        </p:nvSpPr>
        <p:spPr>
          <a:xfrm>
            <a:off x="6163202" y="554453"/>
            <a:ext cx="2643206" cy="762000"/>
          </a:xfrm>
          <a:solidFill>
            <a:srgbClr val="000099"/>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أعمال الرسل</a:t>
            </a:r>
            <a:endParaRPr lang="en-US" b="1" dirty="0">
              <a:latin typeface="Arial" panose="020B0604020202020204" pitchFamily="34" charset="0"/>
              <a:ea typeface="ＭＳ Ｐゴシック" charset="0"/>
              <a:cs typeface="Arial" panose="020B0604020202020204" pitchFamily="34" charset="0"/>
            </a:endParaRPr>
          </a:p>
        </p:txBody>
      </p:sp>
      <p:sp>
        <p:nvSpPr>
          <p:cNvPr id="10"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التطبيقي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9" name="Rectangle 8"/>
          <p:cNvSpPr/>
          <p:nvPr/>
        </p:nvSpPr>
        <p:spPr bwMode="auto">
          <a:xfrm>
            <a:off x="-1" y="3933056"/>
            <a:ext cx="2716667" cy="22669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صعود المسيح السماوي</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انسكاب الروح القدس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شفاء رجل أعرج</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نتائج الكرازة العلنية</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دينونة سفيرة وحنانيا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إقامة الشمامسة تنهي الظلم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دفاع قوي من اسطفانوس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الإضطهاد يشتت الكنيسة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تقديم شاول للإنجيل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 تقديم الإنجيل لكرنيليوس</a:t>
            </a:r>
          </a:p>
        </p:txBody>
      </p:sp>
      <p:sp>
        <p:nvSpPr>
          <p:cNvPr id="11" name="Rectangle 10"/>
          <p:cNvSpPr/>
          <p:nvPr/>
        </p:nvSpPr>
        <p:spPr bwMode="auto">
          <a:xfrm>
            <a:off x="2915816" y="3933056"/>
            <a:ext cx="3096076" cy="246774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الدفاع عن العبادة مع الأمم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 خروج من السجن</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 توصيل الإنجيل إلى أنطاكية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14. خلط اللطف مع التشويش</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 تحقيق مجمع أورشليم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 حاجة لختان تيموثاوس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17. شرح الإنجيل في أثينا</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 مقابلة أكيلا وبريسكلا</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 مؤمنون جدد في أفسس</a:t>
            </a:r>
          </a:p>
        </p:txBody>
      </p:sp>
      <p:sp>
        <p:nvSpPr>
          <p:cNvPr id="12" name="Rectangle 11"/>
          <p:cNvSpPr/>
          <p:nvPr/>
        </p:nvSpPr>
        <p:spPr bwMode="auto">
          <a:xfrm>
            <a:off x="6660232" y="3933056"/>
            <a:ext cx="2305396" cy="2172514"/>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الوداع في أفسس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الروح القدس يحذر شاول</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 تأثير شهادة بولس</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 مجمع السنهدريم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24. سماع فيلكس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مناشدة طارئة لقيصر</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 محاججة الملك أغريباس</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27. من قيصرية إلى جزيرة مالطة</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 تقديم الإنجييل في القيود</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036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blinds(horizontal)">
                                      <p:cBhvr>
                                        <p:cTn id="7" dur="500"/>
                                        <p:tgtEl>
                                          <p:spTgt spid="210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657600"/>
            <a:ext cx="7851648" cy="1828800"/>
          </a:xfrm>
        </p:spPr>
        <p:txBody>
          <a:bodyPr>
            <a:noAutofit/>
          </a:bodyPr>
          <a:lstStyle/>
          <a:p>
            <a:pPr algn="ctr"/>
            <a:r>
              <a:rPr lang="ar-JO" sz="5400" dirty="0">
                <a:solidFill>
                  <a:schemeClr val="tx1"/>
                </a:solidFill>
                <a:latin typeface="Arial" panose="020B0604020202020204" pitchFamily="34" charset="0"/>
                <a:cs typeface="Arial" panose="020B0604020202020204" pitchFamily="34" charset="0"/>
              </a:rPr>
              <a:t>ماذا يمكن أن يكون </a:t>
            </a:r>
            <a:br>
              <a:rPr lang="ar-JO" sz="5400" dirty="0">
                <a:solidFill>
                  <a:schemeClr val="tx1"/>
                </a:solidFill>
                <a:latin typeface="Arial" panose="020B0604020202020204" pitchFamily="34" charset="0"/>
                <a:cs typeface="Arial" panose="020B0604020202020204" pitchFamily="34" charset="0"/>
              </a:rPr>
            </a:br>
            <a:r>
              <a:rPr lang="ar-JO" sz="5400" dirty="0">
                <a:solidFill>
                  <a:schemeClr val="tx1"/>
                </a:solidFill>
                <a:latin typeface="Arial" panose="020B0604020202020204" pitchFamily="34" charset="0"/>
                <a:cs typeface="Arial" panose="020B0604020202020204" pitchFamily="34" charset="0"/>
              </a:rPr>
              <a:t>قصد لوقا </a:t>
            </a:r>
            <a:r>
              <a:rPr lang="ar-JO" sz="5400" dirty="0">
                <a:solidFill>
                  <a:srgbClr val="FFFF00"/>
                </a:solidFill>
                <a:latin typeface="Arial" panose="020B0604020202020204" pitchFamily="34" charset="0"/>
                <a:cs typeface="Arial" panose="020B0604020202020204" pitchFamily="34" charset="0"/>
              </a:rPr>
              <a:t>الأساسي</a:t>
            </a:r>
            <a:r>
              <a:rPr lang="ar-JO" sz="5400" dirty="0">
                <a:solidFill>
                  <a:schemeClr val="tx1"/>
                </a:solidFill>
                <a:latin typeface="Arial" panose="020B0604020202020204" pitchFamily="34" charset="0"/>
                <a:cs typeface="Arial" panose="020B0604020202020204" pitchFamily="34" charset="0"/>
              </a:rPr>
              <a:t> </a:t>
            </a:r>
            <a:br>
              <a:rPr lang="ar-JO" sz="5400" dirty="0">
                <a:solidFill>
                  <a:schemeClr val="tx1"/>
                </a:solidFill>
                <a:latin typeface="Arial" panose="020B0604020202020204" pitchFamily="34" charset="0"/>
                <a:cs typeface="Arial" panose="020B0604020202020204" pitchFamily="34" charset="0"/>
              </a:rPr>
            </a:br>
            <a:r>
              <a:rPr lang="ar-JO" sz="5400" dirty="0">
                <a:solidFill>
                  <a:schemeClr val="tx1"/>
                </a:solidFill>
                <a:latin typeface="Arial" panose="020B0604020202020204" pitchFamily="34" charset="0"/>
                <a:cs typeface="Arial" panose="020B0604020202020204" pitchFamily="34" charset="0"/>
              </a:rPr>
              <a:t>في كتابة سفر أعمال الرسل </a:t>
            </a:r>
            <a:br>
              <a:rPr lang="ar-JO" sz="5400" dirty="0">
                <a:solidFill>
                  <a:schemeClr val="tx1"/>
                </a:solidFill>
                <a:latin typeface="Arial" panose="020B0604020202020204" pitchFamily="34" charset="0"/>
                <a:cs typeface="Arial" panose="020B0604020202020204" pitchFamily="34" charset="0"/>
              </a:rPr>
            </a:br>
            <a:r>
              <a:rPr lang="ar-JO" sz="5400" dirty="0">
                <a:solidFill>
                  <a:schemeClr val="tx1"/>
                </a:solidFill>
                <a:latin typeface="Arial" panose="020B0604020202020204" pitchFamily="34" charset="0"/>
                <a:cs typeface="Arial" panose="020B0604020202020204" pitchFamily="34" charset="0"/>
              </a:rPr>
              <a:t>تحت قيادة الله؟</a:t>
            </a:r>
            <a:endParaRPr lang="en-US" sz="5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607204"/>
      </p:ext>
    </p:extLst>
  </p:cSld>
  <p:clrMapOvr>
    <a:overrideClrMapping bg1="dk1" tx1="lt1" bg2="dk2" tx2="lt2" accent1="accent1" accent2="accent2" accent3="accent3" accent4="accent4" accent5="accent5" accent6="accent6" hlink="hlink" folHlink="folHlink"/>
  </p:clrMapOvr>
</p:sld>
</file>

<file path=ppt/slides/slide1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0" y="992917"/>
            <a:ext cx="8991600" cy="4524315"/>
          </a:xfrm>
          <a:prstGeom prst="rect">
            <a:avLst/>
          </a:prstGeom>
          <a:noFill/>
        </p:spPr>
        <p:txBody>
          <a:bodyPr wrap="square" rtlCol="0">
            <a:spAutoFit/>
          </a:bodyPr>
          <a:lstStyle/>
          <a:p>
            <a:pPr marL="458788" indent="-458788" algn="r" rtl="1"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أسباب دفاعية:</a:t>
            </a:r>
            <a:endParaRPr lang="en-US" sz="3600" b="1" dirty="0">
              <a:solidFill>
                <a:srgbClr val="FFFF00"/>
              </a:solidFill>
              <a:latin typeface="Arial" panose="020B0604020202020204" pitchFamily="34" charset="0"/>
              <a:ea typeface="+mn-ea"/>
              <a:cs typeface="Arial" panose="020B0604020202020204" pitchFamily="34" charset="0"/>
            </a:endParaRPr>
          </a:p>
          <a:p>
            <a:pPr marL="458788" indent="-458788" algn="r" rtl="1"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1. يشرح لوقا ويدافع عن توسع حركة جديدة باعتبارها عمل الله.</a:t>
            </a:r>
            <a:endParaRPr lang="en-US" sz="3600" b="1" dirty="0">
              <a:solidFill>
                <a:prstClr val="white"/>
              </a:solidFill>
              <a:latin typeface="Arial" panose="020B0604020202020204" pitchFamily="34" charset="0"/>
              <a:ea typeface="+mn-ea"/>
              <a:cs typeface="Arial" panose="020B0604020202020204" pitchFamily="34" charset="0"/>
            </a:endParaRPr>
          </a:p>
          <a:p>
            <a:pPr marL="458788" indent="-458788" algn="r" rtl="1"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2. يدافع لوقا في كتابته لثاوفيلس عن خدمة بولس.</a:t>
            </a:r>
            <a:endParaRPr lang="en-US" sz="3600" b="1" dirty="0">
              <a:solidFill>
                <a:prstClr val="white"/>
              </a:solidFill>
              <a:latin typeface="Arial" panose="020B0604020202020204" pitchFamily="34" charset="0"/>
              <a:ea typeface="+mn-ea"/>
              <a:cs typeface="Arial" panose="020B0604020202020204" pitchFamily="34" charset="0"/>
            </a:endParaRPr>
          </a:p>
          <a:p>
            <a:pPr marL="458788" indent="-458788" algn="r" rtl="1"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3. يظهر لوقا أن مؤهلات بولس كرسول في تقليد الإثني </a:t>
            </a:r>
          </a:p>
          <a:p>
            <a:pPr marL="458788" indent="-458788" algn="r" rtl="1"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    عشر وخصوصاً بطرس. </a:t>
            </a:r>
            <a:endParaRPr lang="en-US" sz="3600" b="1" dirty="0">
              <a:solidFill>
                <a:prstClr val="white"/>
              </a:solidFill>
              <a:latin typeface="Arial" panose="020B0604020202020204" pitchFamily="34" charset="0"/>
              <a:ea typeface="+mn-ea"/>
              <a:cs typeface="Arial" panose="020B0604020202020204" pitchFamily="34" charset="0"/>
            </a:endParaRPr>
          </a:p>
          <a:p>
            <a:pPr marL="458788" indent="-458788" algn="r" rtl="1"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4. يشير لوقا إلى التوازي القوي بين المسيح وبولس</a:t>
            </a:r>
            <a:endParaRPr lang="en-US" sz="3600" b="1" dirty="0">
              <a:solidFill>
                <a:prstClr val="white"/>
              </a:solidFill>
              <a:latin typeface="Arial" panose="020B0604020202020204" pitchFamily="34" charset="0"/>
              <a:ea typeface="+mn-ea"/>
              <a:cs typeface="Arial" panose="020B0604020202020204" pitchFamily="34" charset="0"/>
            </a:endParaRPr>
          </a:p>
          <a:p>
            <a:pPr marL="458788" indent="-458788" algn="r" rtl="1" fontAlgn="auto">
              <a:spcBef>
                <a:spcPts val="0"/>
              </a:spcBef>
              <a:spcAft>
                <a:spcPts val="0"/>
              </a:spcAft>
              <a:buFontTx/>
              <a:buAutoNum type="arabicPeriod"/>
            </a:pPr>
            <a:endParaRPr lang="en-US" sz="36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8508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blinds(horizontal)">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6552" y="1143000"/>
            <a:ext cx="7851648" cy="4014192"/>
          </a:xfrm>
        </p:spPr>
        <p:txBody>
          <a:bodyPr>
            <a:noAutofit/>
          </a:bodyPr>
          <a:lstStyle/>
          <a:p>
            <a:pPr algn="ctr"/>
            <a:r>
              <a:rPr lang="ar-JO" sz="4800" dirty="0">
                <a:solidFill>
                  <a:srgbClr val="FCFAAC"/>
                </a:solidFill>
                <a:latin typeface="Arial" panose="020B0604020202020204" pitchFamily="34" charset="0"/>
                <a:cs typeface="Arial" panose="020B0604020202020204" pitchFamily="34" charset="0"/>
              </a:rPr>
              <a:t>يسعى لوقا لإظهار مؤهلات بولس </a:t>
            </a:r>
            <a:br>
              <a:rPr lang="ar-JO" sz="4800" dirty="0">
                <a:solidFill>
                  <a:srgbClr val="FCFAAC"/>
                </a:solidFill>
                <a:latin typeface="Arial" panose="020B0604020202020204" pitchFamily="34" charset="0"/>
                <a:cs typeface="Arial" panose="020B0604020202020204" pitchFamily="34" charset="0"/>
              </a:rPr>
            </a:br>
            <a:r>
              <a:rPr lang="ar-JO" sz="4800" dirty="0">
                <a:solidFill>
                  <a:srgbClr val="FCFAAC"/>
                </a:solidFill>
                <a:latin typeface="Arial" panose="020B0604020202020204" pitchFamily="34" charset="0"/>
                <a:cs typeface="Arial" panose="020B0604020202020204" pitchFamily="34" charset="0"/>
              </a:rPr>
              <a:t>في أنه يكمل خدمة الرب المُقام </a:t>
            </a:r>
            <a:br>
              <a:rPr lang="ar-JO" sz="4800" dirty="0">
                <a:solidFill>
                  <a:srgbClr val="FCFAAC"/>
                </a:solidFill>
                <a:latin typeface="Arial" panose="020B0604020202020204" pitchFamily="34" charset="0"/>
                <a:cs typeface="Arial" panose="020B0604020202020204" pitchFamily="34" charset="0"/>
              </a:rPr>
            </a:br>
            <a:r>
              <a:rPr lang="ar-JO" sz="4800" dirty="0">
                <a:solidFill>
                  <a:srgbClr val="FCFAAC"/>
                </a:solidFill>
                <a:latin typeface="Arial" panose="020B0604020202020204" pitchFamily="34" charset="0"/>
                <a:cs typeface="Arial" panose="020B0604020202020204" pitchFamily="34" charset="0"/>
              </a:rPr>
              <a:t>وأن (مثل بطرس) خدمة بولس </a:t>
            </a:r>
            <a:br>
              <a:rPr lang="ar-JO" sz="4800" dirty="0">
                <a:solidFill>
                  <a:srgbClr val="FCFAAC"/>
                </a:solidFill>
                <a:latin typeface="Arial" panose="020B0604020202020204" pitchFamily="34" charset="0"/>
                <a:cs typeface="Arial" panose="020B0604020202020204" pitchFamily="34" charset="0"/>
              </a:rPr>
            </a:br>
            <a:r>
              <a:rPr lang="ar-JO" sz="4800" dirty="0">
                <a:solidFill>
                  <a:srgbClr val="FCFAAC"/>
                </a:solidFill>
                <a:latin typeface="Arial" panose="020B0604020202020204" pitchFamily="34" charset="0"/>
                <a:cs typeface="Arial" panose="020B0604020202020204" pitchFamily="34" charset="0"/>
              </a:rPr>
              <a:t>وكتاباته كرسول يمكن الوثوق بها</a:t>
            </a:r>
            <a:endParaRPr lang="en-US" sz="4800" dirty="0">
              <a:solidFill>
                <a:srgbClr val="FCFAA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953848"/>
      </p:ext>
    </p:extLst>
  </p:cSld>
  <p:clrMapOvr>
    <a:overrideClrMapping bg1="dk1" tx1="lt1" bg2="dk2" tx2="lt2" accent1="accent1" accent2="accent2" accent3="accent3" accent4="accent4" accent5="accent5" accent6="accent6" hlink="hlink" folHlink="folHlink"/>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70029" y="33291"/>
            <a:ext cx="8839200" cy="6629400"/>
          </a:xfrm>
          <a:prstGeom prst="horizontalScroll">
            <a:avLst/>
          </a:pr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1447800" y="1524000"/>
            <a:ext cx="6858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1093304" y="1506401"/>
            <a:ext cx="7871792" cy="2308324"/>
          </a:xfrm>
          <a:prstGeom prst="rect">
            <a:avLst/>
          </a:prstGeom>
          <a:noFill/>
        </p:spPr>
        <p:txBody>
          <a:bodyPr wrap="square" rtlCol="0">
            <a:spAutoFit/>
          </a:bodyPr>
          <a:lstStyle/>
          <a:p>
            <a:pPr fontAlgn="auto">
              <a:spcBef>
                <a:spcPts val="0"/>
              </a:spcBef>
              <a:spcAft>
                <a:spcPts val="0"/>
              </a:spcAft>
            </a:pPr>
            <a:r>
              <a:rPr lang="ar-JO" sz="3600" b="1" dirty="0">
                <a:solidFill>
                  <a:prstClr val="black"/>
                </a:solidFill>
                <a:latin typeface="Arial" panose="020B0604020202020204" pitchFamily="34" charset="0"/>
                <a:ea typeface="+mn-ea"/>
                <a:cs typeface="Arial" panose="020B0604020202020204" pitchFamily="34" charset="0"/>
              </a:rPr>
              <a:t>1: 1-3 الكلام الأول أنشأته يا ثاوفيلس عن جميع ما ابتدأ يسوع يفعله ويعلم به، إلى اليوم الذي ارتفع فيه بعد ما أوصى بالروح القدس الرسل الذين اختارهم. الذين أراهم أيضا نفسه حيا ببراهين كثيرة...</a:t>
            </a:r>
            <a:endParaRPr lang="en-US" sz="3600" b="1" dirty="0">
              <a:solidFill>
                <a:srgbClr val="663300"/>
              </a:solidFill>
              <a:latin typeface="Arial" panose="020B0604020202020204" pitchFamily="34" charset="0"/>
              <a:ea typeface="+mn-ea"/>
              <a:cs typeface="Arial" panose="020B0604020202020204" pitchFamily="34" charset="0"/>
            </a:endParaRPr>
          </a:p>
        </p:txBody>
      </p:sp>
      <p:sp>
        <p:nvSpPr>
          <p:cNvPr id="4" name="Rectangle 3"/>
          <p:cNvSpPr/>
          <p:nvPr/>
        </p:nvSpPr>
        <p:spPr>
          <a:xfrm>
            <a:off x="3429000" y="50306"/>
            <a:ext cx="2590800" cy="7878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SA" sz="4000" b="1" dirty="0">
                <a:solidFill>
                  <a:prstClr val="black"/>
                </a:solidFill>
                <a:latin typeface="Arial" panose="020B0604020202020204" pitchFamily="34" charset="0"/>
                <a:cs typeface="Arial" panose="020B0604020202020204" pitchFamily="34" charset="0"/>
              </a:rPr>
              <a:t>أعمال الرسل</a:t>
            </a:r>
            <a:endParaRPr lang="en-US" sz="4000" b="1"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219200" y="5900691"/>
            <a:ext cx="76200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أعمال الرسل هو المجلد الثاني من مجموعة تتكون من مجلدين</a:t>
            </a:r>
            <a:endParaRPr lang="en-US" sz="28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187935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4510226" y="3581400"/>
            <a:ext cx="4495800" cy="2895600"/>
          </a:xfrm>
          <a:prstGeom prst="verticalScroll">
            <a:avLst/>
          </a:prstGeom>
          <a:solidFill>
            <a:srgbClr val="000000"/>
          </a:solidFill>
          <a:ln w="571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SA" sz="6000" b="1" dirty="0">
                <a:solidFill>
                  <a:srgbClr val="FFFFFF"/>
                </a:solidFill>
                <a:latin typeface="Arial" panose="020B0604020202020204" pitchFamily="34" charset="0"/>
                <a:cs typeface="Arial" panose="020B0604020202020204" pitchFamily="34" charset="0"/>
              </a:rPr>
              <a:t>أعمال الرسل</a:t>
            </a:r>
            <a:endParaRPr lang="en-US" sz="6000" b="1" dirty="0">
              <a:solidFill>
                <a:srgbClr val="FFFFFF"/>
              </a:solidFill>
              <a:latin typeface="Arial" panose="020B0604020202020204" pitchFamily="34" charset="0"/>
              <a:cs typeface="Arial" panose="020B0604020202020204" pitchFamily="34" charset="0"/>
            </a:endParaRPr>
          </a:p>
        </p:txBody>
      </p:sp>
      <p:sp>
        <p:nvSpPr>
          <p:cNvPr id="4" name="Vertical Scroll 3"/>
          <p:cNvSpPr/>
          <p:nvPr/>
        </p:nvSpPr>
        <p:spPr>
          <a:xfrm>
            <a:off x="0" y="304800"/>
            <a:ext cx="4495800" cy="2895600"/>
          </a:xfrm>
          <a:prstGeom prst="verticalScroll">
            <a:avLst/>
          </a:prstGeom>
          <a:solidFill>
            <a:srgbClr val="000000"/>
          </a:solidFill>
          <a:ln w="571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6000" b="1" dirty="0">
                <a:solidFill>
                  <a:srgbClr val="FFFFFF"/>
                </a:solidFill>
                <a:latin typeface="Arial" panose="020B0604020202020204" pitchFamily="34" charset="0"/>
                <a:cs typeface="Arial" panose="020B0604020202020204" pitchFamily="34" charset="0"/>
              </a:rPr>
              <a:t>لوقا</a:t>
            </a:r>
            <a:endParaRPr lang="en-US" sz="6000" b="1" dirty="0">
              <a:solidFill>
                <a:srgbClr val="FFFFFF"/>
              </a:solidFill>
              <a:latin typeface="Arial" panose="020B0604020202020204" pitchFamily="34" charset="0"/>
              <a:cs typeface="Arial" panose="020B0604020202020204" pitchFamily="34" charset="0"/>
            </a:endParaRPr>
          </a:p>
        </p:txBody>
      </p:sp>
      <p:sp>
        <p:nvSpPr>
          <p:cNvPr id="5" name="Left Arrow 4"/>
          <p:cNvSpPr/>
          <p:nvPr/>
        </p:nvSpPr>
        <p:spPr>
          <a:xfrm>
            <a:off x="4267200" y="838200"/>
            <a:ext cx="4267200" cy="1905000"/>
          </a:xfrm>
          <a:prstGeom prst="lef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800" b="1" dirty="0">
                <a:solidFill>
                  <a:srgbClr val="2F2B20"/>
                </a:solidFill>
                <a:latin typeface="Arial" panose="020B0604020202020204" pitchFamily="34" charset="0"/>
                <a:cs typeface="Arial" panose="020B0604020202020204" pitchFamily="34" charset="0"/>
              </a:rPr>
              <a:t>المجلد 1</a:t>
            </a:r>
            <a:endParaRPr lang="en-US" sz="4800" b="1" dirty="0">
              <a:solidFill>
                <a:srgbClr val="2F2B20"/>
              </a:solidFill>
              <a:latin typeface="Arial" panose="020B0604020202020204" pitchFamily="34" charset="0"/>
              <a:cs typeface="Arial" panose="020B0604020202020204" pitchFamily="34" charset="0"/>
            </a:endParaRPr>
          </a:p>
        </p:txBody>
      </p:sp>
      <p:sp>
        <p:nvSpPr>
          <p:cNvPr id="6" name="Right Arrow 5"/>
          <p:cNvSpPr/>
          <p:nvPr/>
        </p:nvSpPr>
        <p:spPr>
          <a:xfrm>
            <a:off x="457200" y="3962400"/>
            <a:ext cx="4053026" cy="1905000"/>
          </a:xfrm>
          <a:prstGeom prs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800" b="1" dirty="0">
                <a:solidFill>
                  <a:srgbClr val="2F2B20"/>
                </a:solidFill>
                <a:latin typeface="Arial" panose="020B0604020202020204" pitchFamily="34" charset="0"/>
                <a:cs typeface="Arial" panose="020B0604020202020204" pitchFamily="34" charset="0"/>
              </a:rPr>
              <a:t>المجلد 2</a:t>
            </a:r>
            <a:endParaRPr lang="en-US" sz="4800" b="1" dirty="0">
              <a:solidFill>
                <a:srgbClr val="2F2B20"/>
              </a:solidFill>
              <a:latin typeface="Arial" panose="020B0604020202020204" pitchFamily="34" charset="0"/>
              <a:cs typeface="Arial" panose="020B0604020202020204" pitchFamily="34" charset="0"/>
            </a:endParaRPr>
          </a:p>
        </p:txBody>
      </p:sp>
      <p:sp>
        <p:nvSpPr>
          <p:cNvPr id="7" name="Striped Right Arrow 6"/>
          <p:cNvSpPr/>
          <p:nvPr/>
        </p:nvSpPr>
        <p:spPr>
          <a:xfrm rot="13118680">
            <a:off x="2880077" y="2811258"/>
            <a:ext cx="3260298" cy="1020727"/>
          </a:xfrm>
          <a:prstGeom prst="stripedRightArrow">
            <a:avLst>
              <a:gd name="adj1" fmla="val 45356"/>
              <a:gd name="adj2" fmla="val 50000"/>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17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270029" y="33291"/>
            <a:ext cx="8839200" cy="6629400"/>
          </a:xfrm>
          <a:prstGeom prst="horizontalScroll">
            <a:avLst/>
          </a:pr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1447800" y="1524000"/>
            <a:ext cx="68580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5" name="TextBox 4"/>
          <p:cNvSpPr txBox="1"/>
          <p:nvPr/>
        </p:nvSpPr>
        <p:spPr>
          <a:xfrm>
            <a:off x="1219200" y="1295400"/>
            <a:ext cx="7696200" cy="1754326"/>
          </a:xfrm>
          <a:prstGeom prst="rect">
            <a:avLst/>
          </a:prstGeom>
          <a:noFill/>
        </p:spPr>
        <p:txBody>
          <a:bodyPr wrap="square" rtlCol="0">
            <a:spAutoFit/>
          </a:bodyPr>
          <a:lstStyle/>
          <a:p>
            <a:pPr fontAlgn="auto">
              <a:spcBef>
                <a:spcPts val="0"/>
              </a:spcBef>
              <a:spcAft>
                <a:spcPts val="0"/>
              </a:spcAft>
            </a:pPr>
            <a:r>
              <a:rPr lang="ar-JO" sz="3600" b="1" dirty="0">
                <a:solidFill>
                  <a:srgbClr val="663300"/>
                </a:solidFill>
                <a:latin typeface="Arial" panose="020B0604020202020204" pitchFamily="34" charset="0"/>
                <a:ea typeface="+mn-ea"/>
                <a:cs typeface="Arial" panose="020B0604020202020204" pitchFamily="34" charset="0"/>
              </a:rPr>
              <a:t>1: 3-4 رأيت أنا أيضا إذ قد تتبعت كل شيء من الأول بتدقيق، أن أكتب على التوالي إليك أيها العزيز ثاوفيلس لتعرف صحة الكلام الذي علمت به.</a:t>
            </a:r>
            <a:endParaRPr lang="en-US" sz="3600" b="1" dirty="0">
              <a:solidFill>
                <a:srgbClr val="663300"/>
              </a:solidFill>
              <a:latin typeface="Arial" panose="020B0604020202020204" pitchFamily="34" charset="0"/>
              <a:ea typeface="+mn-ea"/>
              <a:cs typeface="Arial" panose="020B0604020202020204" pitchFamily="34" charset="0"/>
            </a:endParaRPr>
          </a:p>
        </p:txBody>
      </p:sp>
      <p:sp>
        <p:nvSpPr>
          <p:cNvPr id="4" name="Rectangle 3"/>
          <p:cNvSpPr/>
          <p:nvPr/>
        </p:nvSpPr>
        <p:spPr>
          <a:xfrm>
            <a:off x="3429000" y="50306"/>
            <a:ext cx="2590800" cy="78789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لوقا</a:t>
            </a:r>
            <a:endParaRPr lang="en-US" sz="4000" b="1" dirty="0">
              <a:solidFill>
                <a:prstClr val="black"/>
              </a:solidFill>
              <a:latin typeface="Arial" panose="020B0604020202020204" pitchFamily="34" charset="0"/>
              <a:cs typeface="Arial" panose="020B0604020202020204" pitchFamily="34" charset="0"/>
            </a:endParaRPr>
          </a:p>
        </p:txBody>
      </p:sp>
      <p:sp>
        <p:nvSpPr>
          <p:cNvPr id="6" name="Rectangle 5"/>
          <p:cNvSpPr/>
          <p:nvPr/>
        </p:nvSpPr>
        <p:spPr>
          <a:xfrm>
            <a:off x="1219200" y="5900691"/>
            <a:ext cx="76200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srgbClr val="C00000"/>
                </a:solidFill>
                <a:latin typeface="Arial" panose="020B0604020202020204" pitchFamily="34" charset="0"/>
                <a:cs typeface="Arial" panose="020B0604020202020204" pitchFamily="34" charset="0"/>
              </a:rPr>
              <a:t>لوقا هو المجلد الأول من مجموعة تتكون من مجلدين</a:t>
            </a:r>
          </a:p>
        </p:txBody>
      </p:sp>
      <p:cxnSp>
        <p:nvCxnSpPr>
          <p:cNvPr id="8" name="Straight Connector 7"/>
          <p:cNvCxnSpPr/>
          <p:nvPr/>
        </p:nvCxnSpPr>
        <p:spPr>
          <a:xfrm>
            <a:off x="1371600" y="3429000"/>
            <a:ext cx="41148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621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60848"/>
            <a:ext cx="9144000" cy="2308324"/>
          </a:xfrm>
          <a:prstGeom prst="rect">
            <a:avLst/>
          </a:prstGeom>
          <a:noFill/>
        </p:spPr>
        <p:txBody>
          <a:bodyPr wrap="square" rtlCol="0">
            <a:spAutoFit/>
          </a:bodyPr>
          <a:lstStyle/>
          <a:p>
            <a:pPr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كتابات لوقا (لوقا/أعمال الرسل) </a:t>
            </a:r>
          </a:p>
          <a:p>
            <a:pPr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تساوي حوالي 30% من مادة العهد الجديد، </a:t>
            </a:r>
          </a:p>
          <a:p>
            <a:pPr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بحيث تتجاوز كتابات كل من </a:t>
            </a:r>
          </a:p>
          <a:p>
            <a:pPr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بولس ويوحنا في الحجم </a:t>
            </a:r>
            <a:endParaRPr lang="en-US" sz="36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033651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216763" y="1828800"/>
            <a:ext cx="8686800" cy="3124200"/>
          </a:xfrm>
          <a:prstGeom prst="horizontalScroll">
            <a:avLst/>
          </a:prstGeom>
          <a:solidFill>
            <a:srgbClr val="FFFF99"/>
          </a:solidFill>
          <a:ln w="57150">
            <a:solidFill>
              <a:srgbClr val="745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schemeClr val="bg1"/>
                </a:solidFill>
                <a:latin typeface="Times New Roman" panose="02020603050405020304" pitchFamily="18" charset="0"/>
                <a:cs typeface="Times New Roman" panose="02020603050405020304" pitchFamily="18" charset="0"/>
              </a:rPr>
              <a:t>أعمال</a:t>
            </a:r>
            <a:r>
              <a:rPr lang="ar-JO" sz="4000" b="1" dirty="0">
                <a:solidFill>
                  <a:srgbClr val="C00000"/>
                </a:solidFill>
                <a:latin typeface="Times New Roman" panose="02020603050405020304" pitchFamily="18" charset="0"/>
                <a:cs typeface="Times New Roman" panose="02020603050405020304" pitchFamily="18" charset="0"/>
              </a:rPr>
              <a:t> معينة </a:t>
            </a:r>
            <a:r>
              <a:rPr lang="ar-JO" sz="4000" b="1" dirty="0">
                <a:solidFill>
                  <a:schemeClr val="bg1"/>
                </a:solidFill>
                <a:latin typeface="Times New Roman" panose="02020603050405020304" pitchFamily="18" charset="0"/>
                <a:cs typeface="Times New Roman" panose="02020603050405020304" pitchFamily="18" charset="0"/>
              </a:rPr>
              <a:t>لرسل</a:t>
            </a:r>
            <a:r>
              <a:rPr lang="ar-JO" sz="4000" b="1" dirty="0">
                <a:solidFill>
                  <a:srgbClr val="C00000"/>
                </a:solidFill>
                <a:latin typeface="Times New Roman" panose="02020603050405020304" pitchFamily="18" charset="0"/>
                <a:cs typeface="Times New Roman" panose="02020603050405020304" pitchFamily="18" charset="0"/>
              </a:rPr>
              <a:t> معينين</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09600" y="751582"/>
            <a:ext cx="7924800" cy="584776"/>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يمكن تعديل عنوان السفر</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31524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76200"/>
            <a:ext cx="9067800" cy="6676008"/>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838200" y="861296"/>
            <a:ext cx="7391400" cy="707886"/>
          </a:xfrm>
          <a:prstGeom prst="rect">
            <a:avLst/>
          </a:prstGeom>
          <a:noFill/>
        </p:spPr>
        <p:txBody>
          <a:bodyPr wrap="square" rtlCol="0">
            <a:spAutoFit/>
          </a:bodyPr>
          <a:lstStyle/>
          <a:p>
            <a:pPr fontAlgn="auto">
              <a:spcBef>
                <a:spcPts val="0"/>
              </a:spcBef>
              <a:spcAft>
                <a:spcPts val="0"/>
              </a:spcAft>
            </a:pPr>
            <a:r>
              <a:rPr lang="ar-JO" sz="4000" b="1" dirty="0">
                <a:solidFill>
                  <a:srgbClr val="663300"/>
                </a:solidFill>
                <a:latin typeface="Arial" panose="020B0604020202020204" pitchFamily="34" charset="0"/>
                <a:ea typeface="+mn-ea"/>
                <a:cs typeface="Arial" panose="020B0604020202020204" pitchFamily="34" charset="0"/>
              </a:rPr>
              <a:t>أعمال معينة لرسل معينين</a:t>
            </a:r>
            <a:endParaRPr lang="en-US" sz="4000" b="1" dirty="0">
              <a:solidFill>
                <a:srgbClr val="663300"/>
              </a:solidFill>
              <a:latin typeface="Arial" panose="020B0604020202020204" pitchFamily="34" charset="0"/>
              <a:ea typeface="+mn-ea"/>
              <a:cs typeface="Arial" panose="020B0604020202020204" pitchFamily="34" charset="0"/>
            </a:endParaRPr>
          </a:p>
        </p:txBody>
      </p:sp>
      <p:sp>
        <p:nvSpPr>
          <p:cNvPr id="3" name="Rectangle 2"/>
          <p:cNvSpPr/>
          <p:nvPr/>
        </p:nvSpPr>
        <p:spPr>
          <a:xfrm>
            <a:off x="914400" y="1447800"/>
            <a:ext cx="7239000" cy="49530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1 – ذكر 11 + استبدال</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2 – بطرس + 11</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3 – بطرس ويوحنا</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4 - بطرس</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5 – بطرس + الرسل</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6 – الإثنا عشر</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8 – بطرس ويوحنا + الرسل </a:t>
            </a: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9 - بطرس</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10 - بطرس</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11 – الرسل + بطرس</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12 – يعقوب وبطرس</a:t>
            </a:r>
            <a:endParaRPr lang="en-US" b="1" dirty="0">
              <a:solidFill>
                <a:srgbClr val="DA1C08"/>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DA1C08"/>
                </a:solidFill>
                <a:latin typeface="Arial" panose="020B0604020202020204" pitchFamily="34" charset="0"/>
                <a:cs typeface="Arial" panose="020B0604020202020204" pitchFamily="34" charset="0"/>
              </a:rPr>
              <a:t>الإصحاح 15 – بطرس + الرسل</a:t>
            </a:r>
            <a:endParaRPr lang="en-US" b="1" dirty="0">
              <a:solidFill>
                <a:srgbClr val="DA1C08"/>
              </a:solidFill>
              <a:latin typeface="Arial" panose="020B0604020202020204" pitchFamily="34" charset="0"/>
              <a:cs typeface="Arial" panose="020B0604020202020204" pitchFamily="34" charset="0"/>
            </a:endParaRPr>
          </a:p>
          <a:p>
            <a:pPr algn="l" fontAlgn="auto">
              <a:spcBef>
                <a:spcPts val="0"/>
              </a:spcBef>
              <a:spcAft>
                <a:spcPts val="0"/>
              </a:spcAft>
            </a:pPr>
            <a:endParaRPr lang="en-US" b="1" dirty="0">
              <a:solidFill>
                <a:srgbClr val="DA1C08"/>
              </a:solidFill>
              <a:latin typeface="Arial" panose="020B0604020202020204" pitchFamily="34" charset="0"/>
              <a:cs typeface="Arial" panose="020B0604020202020204" pitchFamily="34" charset="0"/>
            </a:endParaRPr>
          </a:p>
        </p:txBody>
      </p:sp>
      <p:sp>
        <p:nvSpPr>
          <p:cNvPr id="5" name="Donut 4"/>
          <p:cNvSpPr/>
          <p:nvPr/>
        </p:nvSpPr>
        <p:spPr>
          <a:xfrm>
            <a:off x="5732756" y="2252587"/>
            <a:ext cx="927474" cy="457200"/>
          </a:xfrm>
          <a:prstGeom prst="donut">
            <a:avLst>
              <a:gd name="adj" fmla="val 1140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6" name="Donut 5"/>
          <p:cNvSpPr/>
          <p:nvPr/>
        </p:nvSpPr>
        <p:spPr>
          <a:xfrm>
            <a:off x="5861242" y="2630750"/>
            <a:ext cx="10150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7" name="Donut 6"/>
          <p:cNvSpPr/>
          <p:nvPr/>
        </p:nvSpPr>
        <p:spPr>
          <a:xfrm>
            <a:off x="5732756" y="2964243"/>
            <a:ext cx="1071492" cy="524152"/>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8" name="Donut 7"/>
          <p:cNvSpPr/>
          <p:nvPr/>
        </p:nvSpPr>
        <p:spPr>
          <a:xfrm>
            <a:off x="5789232" y="3742851"/>
            <a:ext cx="1015015" cy="406667"/>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9" name="Donut 8"/>
          <p:cNvSpPr/>
          <p:nvPr/>
        </p:nvSpPr>
        <p:spPr>
          <a:xfrm>
            <a:off x="5679884" y="4074900"/>
            <a:ext cx="1196371"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0" name="Donut 9"/>
          <p:cNvSpPr/>
          <p:nvPr/>
        </p:nvSpPr>
        <p:spPr>
          <a:xfrm>
            <a:off x="5732755" y="4468517"/>
            <a:ext cx="927475"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1" name="Donut 10"/>
          <p:cNvSpPr/>
          <p:nvPr/>
        </p:nvSpPr>
        <p:spPr>
          <a:xfrm>
            <a:off x="4641542" y="4730245"/>
            <a:ext cx="1091214" cy="524152"/>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2" name="Donut 11"/>
          <p:cNvSpPr/>
          <p:nvPr/>
        </p:nvSpPr>
        <p:spPr>
          <a:xfrm>
            <a:off x="4393706" y="5201501"/>
            <a:ext cx="1395525"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3" name="Donut 12"/>
          <p:cNvSpPr/>
          <p:nvPr/>
        </p:nvSpPr>
        <p:spPr>
          <a:xfrm>
            <a:off x="5569015" y="5530085"/>
            <a:ext cx="1091214" cy="457200"/>
          </a:xfrm>
          <a:prstGeom prst="donut">
            <a:avLst>
              <a:gd name="adj" fmla="val 15124"/>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5" name="Donut 14"/>
          <p:cNvSpPr/>
          <p:nvPr/>
        </p:nvSpPr>
        <p:spPr>
          <a:xfrm>
            <a:off x="5732755" y="1875385"/>
            <a:ext cx="927475" cy="524152"/>
          </a:xfrm>
          <a:prstGeom prst="donut">
            <a:avLst>
              <a:gd name="adj" fmla="val 14215"/>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8962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199008"/>
            <a:ext cx="9067800" cy="6553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838200" y="1066800"/>
            <a:ext cx="7391400" cy="707886"/>
          </a:xfrm>
          <a:prstGeom prst="rect">
            <a:avLst/>
          </a:prstGeom>
          <a:noFill/>
        </p:spPr>
        <p:txBody>
          <a:bodyPr wrap="square" rtlCol="0">
            <a:spAutoFit/>
          </a:bodyPr>
          <a:lstStyle/>
          <a:p>
            <a:pPr fontAlgn="auto">
              <a:spcBef>
                <a:spcPts val="0"/>
              </a:spcBef>
              <a:spcAft>
                <a:spcPts val="0"/>
              </a:spcAft>
            </a:pPr>
            <a:r>
              <a:rPr lang="ar-JO" sz="4000" b="1" dirty="0">
                <a:solidFill>
                  <a:srgbClr val="663300"/>
                </a:solidFill>
                <a:latin typeface="Arial" panose="020B0604020202020204" pitchFamily="34" charset="0"/>
                <a:ea typeface="+mn-ea"/>
                <a:cs typeface="Arial" panose="020B0604020202020204" pitchFamily="34" charset="0"/>
              </a:rPr>
              <a:t>أعمال معينة لرسل معينين</a:t>
            </a:r>
          </a:p>
        </p:txBody>
      </p:sp>
      <p:sp>
        <p:nvSpPr>
          <p:cNvPr id="3" name="Rectangle 2"/>
          <p:cNvSpPr/>
          <p:nvPr/>
        </p:nvSpPr>
        <p:spPr>
          <a:xfrm>
            <a:off x="914400" y="1905000"/>
            <a:ext cx="7239000" cy="47244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1 – ذكر 11 + استبدال</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2 – بطرس + 11</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3 – بطرس ويوحنا</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4 - بطرس</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5 – بطرس + الرسل</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6 – الإثنا عشر</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9 - بطرس</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10 - بطرس</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11 – الرسل + بطرس</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12 – يعقوب وبطرس</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000066"/>
                </a:solidFill>
                <a:latin typeface="Arial" panose="020B0604020202020204" pitchFamily="34" charset="0"/>
                <a:cs typeface="Arial" panose="020B0604020202020204" pitchFamily="34" charset="0"/>
              </a:rPr>
              <a:t>خرج وذهب إلى موضع آخر 12: 17</a:t>
            </a:r>
          </a:p>
          <a:p>
            <a:pPr algn="r" fontAlgn="auto">
              <a:spcBef>
                <a:spcPts val="0"/>
              </a:spcBef>
              <a:spcAft>
                <a:spcPts val="0"/>
              </a:spcAft>
            </a:pPr>
            <a:r>
              <a:rPr kumimoji="0" lang="ar-JO"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rPr>
              <a:t>الإصحاح 15 – بطرس + الرسل</a:t>
            </a:r>
            <a:endParaRPr kumimoji="0" lang="en-US" b="1" u="none" strike="noStrike" kern="1200" cap="none" spc="0" normalizeH="0" baseline="0" noProof="0" dirty="0">
              <a:ln>
                <a:noFill/>
              </a:ln>
              <a:solidFill>
                <a:srgbClr val="DA1C08"/>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8304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rtl="1" eaLnBrk="0" fontAlgn="auto" hangingPunct="0">
              <a:spcBef>
                <a:spcPts val="0"/>
              </a:spcBef>
              <a:spcAft>
                <a:spcPts val="0"/>
              </a:spcAft>
              <a:defRPr/>
            </a:pPr>
            <a:r>
              <a:rPr lang="ar-SA"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a:t>
            </a: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ريك جريفيث</a:t>
            </a:r>
            <a:r>
              <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r>
              <a:rPr lang="en-US"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 • </a:t>
            </a:r>
            <a:endParaRPr lang="en-US" sz="1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4223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ebibleteacher.com/sites/default/files/images/1/Blank%20Maps%20of%20Israel%201024.JPG?13081052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0"/>
            <a:ext cx="9829800" cy="679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Curved Left Arrow 4"/>
          <p:cNvSpPr/>
          <p:nvPr/>
        </p:nvSpPr>
        <p:spPr>
          <a:xfrm rot="7166729">
            <a:off x="2139097" y="3370039"/>
            <a:ext cx="696085" cy="2120206"/>
          </a:xfrm>
          <a:prstGeom prst="curvedLeftArrow">
            <a:avLst/>
          </a:prstGeom>
          <a:solidFill>
            <a:srgbClr val="FFD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5486400" y="1803167"/>
            <a:ext cx="3477827" cy="1938992"/>
          </a:xfrm>
          <a:prstGeom prst="rect">
            <a:avLst/>
          </a:prstGeom>
          <a:noFill/>
        </p:spPr>
        <p:txBody>
          <a:bodyPr wrap="square" rtlCol="0">
            <a:spAutoFit/>
          </a:bodyPr>
          <a:lstStyle/>
          <a:p>
            <a:pPr fontAlgn="auto">
              <a:spcBef>
                <a:spcPts val="0"/>
              </a:spcBef>
              <a:spcAft>
                <a:spcPts val="0"/>
              </a:spcAft>
            </a:pPr>
            <a:r>
              <a:rPr lang="ar-JO" sz="4000" b="1" u="sng" dirty="0">
                <a:solidFill>
                  <a:prstClr val="white"/>
                </a:solidFill>
                <a:latin typeface="Arial" panose="020B0604020202020204" pitchFamily="34" charset="0"/>
                <a:ea typeface="+mn-ea"/>
                <a:cs typeface="Arial" panose="020B0604020202020204" pitchFamily="34" charset="0"/>
              </a:rPr>
              <a:t>أهمية بطرس</a:t>
            </a:r>
            <a:endParaRPr lang="en-US" sz="4000" b="1" u="sng" dirty="0">
              <a:solidFill>
                <a:prstClr val="white"/>
              </a:solidFill>
              <a:latin typeface="Arial" panose="020B0604020202020204" pitchFamily="34" charset="0"/>
              <a:ea typeface="+mn-ea"/>
              <a:cs typeface="Arial" panose="020B0604020202020204" pitchFamily="34" charset="0"/>
            </a:endParaRPr>
          </a:p>
          <a:p>
            <a:pPr fontAlgn="auto">
              <a:spcBef>
                <a:spcPts val="0"/>
              </a:spcBef>
              <a:spcAft>
                <a:spcPts val="0"/>
              </a:spcAft>
            </a:pPr>
            <a:r>
              <a:rPr lang="ar-JO" sz="4000" b="1" dirty="0">
                <a:solidFill>
                  <a:srgbClr val="FFFF00"/>
                </a:solidFill>
                <a:latin typeface="Arial" panose="020B0604020202020204" pitchFamily="34" charset="0"/>
                <a:ea typeface="+mn-ea"/>
                <a:cs typeface="Arial" panose="020B0604020202020204" pitchFamily="34" charset="0"/>
              </a:rPr>
              <a:t>اخترق </a:t>
            </a:r>
          </a:p>
          <a:p>
            <a:pPr fontAlgn="auto">
              <a:spcBef>
                <a:spcPts val="0"/>
              </a:spcBef>
              <a:spcAft>
                <a:spcPts val="0"/>
              </a:spcAft>
            </a:pPr>
            <a:r>
              <a:rPr lang="ar-JO" sz="4000" b="1" dirty="0">
                <a:solidFill>
                  <a:srgbClr val="FFFF00"/>
                </a:solidFill>
                <a:latin typeface="Arial" panose="020B0604020202020204" pitchFamily="34" charset="0"/>
                <a:ea typeface="+mn-ea"/>
                <a:cs typeface="Arial" panose="020B0604020202020204" pitchFamily="34" charset="0"/>
              </a:rPr>
              <a:t>الحاجز الأممي</a:t>
            </a:r>
            <a:endParaRPr lang="en-US" sz="4000" b="1" dirty="0">
              <a:solidFill>
                <a:srgbClr val="FFFF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9187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1)">
                                      <p:cBhvr>
                                        <p:cTn id="7" dur="2000"/>
                                        <p:tgtEl>
                                          <p:spTgt spid="6">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wheel(1)">
                                      <p:cBhvr>
                                        <p:cTn id="10" dur="2000"/>
                                        <p:tgtEl>
                                          <p:spTgt spid="6">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wheel(1)">
                                      <p:cBhvr>
                                        <p:cTn id="13" dur="2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228600"/>
            <a:ext cx="9067800" cy="6553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4" name="TextBox 3"/>
          <p:cNvSpPr txBox="1"/>
          <p:nvPr/>
        </p:nvSpPr>
        <p:spPr>
          <a:xfrm>
            <a:off x="838200" y="1066800"/>
            <a:ext cx="7391400" cy="707886"/>
          </a:xfrm>
          <a:prstGeom prst="rect">
            <a:avLst/>
          </a:prstGeom>
          <a:noFill/>
        </p:spPr>
        <p:txBody>
          <a:bodyPr wrap="square" rtlCol="0">
            <a:spAutoFit/>
          </a:bodyPr>
          <a:lstStyle/>
          <a:p>
            <a:pPr fontAlgn="auto">
              <a:spcBef>
                <a:spcPts val="0"/>
              </a:spcBef>
              <a:spcAft>
                <a:spcPts val="0"/>
              </a:spcAft>
            </a:pPr>
            <a:r>
              <a:rPr lang="ar-JO" sz="4000" b="1" dirty="0">
                <a:solidFill>
                  <a:srgbClr val="663300"/>
                </a:solidFill>
                <a:latin typeface="Arial" panose="020B0604020202020204" pitchFamily="34" charset="0"/>
                <a:ea typeface="+mn-ea"/>
                <a:cs typeface="Arial" panose="020B0604020202020204" pitchFamily="34" charset="0"/>
              </a:rPr>
              <a:t>أعمال معينة لرسل معينين</a:t>
            </a:r>
            <a:endParaRPr lang="en-US" sz="4000" b="1" dirty="0">
              <a:solidFill>
                <a:srgbClr val="663300"/>
              </a:solidFill>
              <a:latin typeface="Arial" panose="020B0604020202020204" pitchFamily="34" charset="0"/>
              <a:ea typeface="+mn-ea"/>
              <a:cs typeface="Arial" panose="020B0604020202020204" pitchFamily="34" charset="0"/>
            </a:endParaRPr>
          </a:p>
        </p:txBody>
      </p:sp>
      <p:sp>
        <p:nvSpPr>
          <p:cNvPr id="3" name="Rectangle 2"/>
          <p:cNvSpPr/>
          <p:nvPr/>
        </p:nvSpPr>
        <p:spPr>
          <a:xfrm>
            <a:off x="914400" y="1774469"/>
            <a:ext cx="7239000" cy="23401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auto">
              <a:spcBef>
                <a:spcPts val="0"/>
              </a:spcBef>
              <a:spcAft>
                <a:spcPts val="0"/>
              </a:spcAft>
            </a:pPr>
            <a:r>
              <a:rPr lang="ar-JO" sz="1800" b="1" dirty="0">
                <a:solidFill>
                  <a:srgbClr val="C00000"/>
                </a:solidFill>
                <a:latin typeface="Arial" panose="020B0604020202020204" pitchFamily="34" charset="0"/>
                <a:cs typeface="Arial" panose="020B0604020202020204" pitchFamily="34" charset="0"/>
              </a:rPr>
              <a:t>الإصحاح 8 - شاول</a:t>
            </a:r>
            <a:endParaRPr lang="en-US" sz="1800" b="1" dirty="0">
              <a:solidFill>
                <a:srgbClr val="C00000"/>
              </a:solidFill>
              <a:latin typeface="Arial" panose="020B0604020202020204" pitchFamily="34" charset="0"/>
              <a:cs typeface="Arial" panose="020B0604020202020204" pitchFamily="34" charset="0"/>
            </a:endParaRPr>
          </a:p>
          <a:p>
            <a:pPr algn="r" fontAlgn="auto">
              <a:spcBef>
                <a:spcPts val="0"/>
              </a:spcBef>
              <a:spcAft>
                <a:spcPts val="0"/>
              </a:spcAft>
            </a:pPr>
            <a:r>
              <a:rPr lang="ar-JO" sz="1800" b="1" dirty="0">
                <a:solidFill>
                  <a:srgbClr val="C00000"/>
                </a:solidFill>
                <a:latin typeface="Arial" panose="020B0604020202020204" pitchFamily="34" charset="0"/>
                <a:cs typeface="Arial" panose="020B0604020202020204" pitchFamily="34" charset="0"/>
              </a:rPr>
              <a:t>الإصحاح 9 – شاول</a:t>
            </a:r>
          </a:p>
          <a:p>
            <a:pPr algn="r" fontAlgn="auto">
              <a:spcBef>
                <a:spcPts val="0"/>
              </a:spcBef>
              <a:spcAft>
                <a:spcPts val="0"/>
              </a:spcAft>
            </a:pPr>
            <a:r>
              <a:rPr lang="ar-JO" sz="1800" b="1" dirty="0">
                <a:solidFill>
                  <a:srgbClr val="C00000"/>
                </a:solidFill>
                <a:latin typeface="Arial" panose="020B0604020202020204" pitchFamily="34" charset="0"/>
                <a:cs typeface="Arial" panose="020B0604020202020204" pitchFamily="34" charset="0"/>
              </a:rPr>
              <a:t>الإصحاح 11 – شاول</a:t>
            </a:r>
          </a:p>
          <a:p>
            <a:pPr algn="r" fontAlgn="auto">
              <a:spcBef>
                <a:spcPts val="0"/>
              </a:spcBef>
              <a:spcAft>
                <a:spcPts val="0"/>
              </a:spcAft>
            </a:pPr>
            <a:r>
              <a:rPr lang="ar-JO" sz="1800" b="1" dirty="0">
                <a:solidFill>
                  <a:srgbClr val="C00000"/>
                </a:solidFill>
                <a:latin typeface="Arial" panose="020B0604020202020204" pitchFamily="34" charset="0"/>
                <a:cs typeface="Arial" panose="020B0604020202020204" pitchFamily="34" charset="0"/>
              </a:rPr>
              <a:t>الإصحاح 12 - شاول</a:t>
            </a:r>
            <a:endParaRPr lang="en-US" sz="1800" b="1" dirty="0">
              <a:solidFill>
                <a:srgbClr val="C00000"/>
              </a:solidFill>
              <a:latin typeface="Arial" panose="020B0604020202020204" pitchFamily="34" charset="0"/>
              <a:cs typeface="Arial" panose="020B0604020202020204" pitchFamily="34" charset="0"/>
            </a:endParaRPr>
          </a:p>
          <a:p>
            <a:pPr algn="r" fontAlgn="auto">
              <a:spcBef>
                <a:spcPts val="0"/>
              </a:spcBef>
              <a:spcAft>
                <a:spcPts val="0"/>
              </a:spcAft>
            </a:pPr>
            <a:r>
              <a:rPr lang="ar-JO" b="1" dirty="0">
                <a:solidFill>
                  <a:srgbClr val="C00000"/>
                </a:solidFill>
                <a:latin typeface="Arial" panose="020B0604020202020204" pitchFamily="34" charset="0"/>
                <a:cs typeface="Arial" panose="020B0604020202020204" pitchFamily="34" charset="0"/>
              </a:rPr>
              <a:t>الإصحاحات 13-28 : بولس وتحركاته مذكورة في كل إصحاح بتفاصيل واسعة</a:t>
            </a:r>
            <a:endParaRPr lang="en-US" b="1" dirty="0">
              <a:solidFill>
                <a:srgbClr val="C00000"/>
              </a:solidFill>
              <a:latin typeface="Arial" panose="020B0604020202020204" pitchFamily="34" charset="0"/>
              <a:cs typeface="Arial" panose="020B0604020202020204" pitchFamily="34" charset="0"/>
            </a:endParaRPr>
          </a:p>
        </p:txBody>
      </p:sp>
      <p:sp>
        <p:nvSpPr>
          <p:cNvPr id="5" name="TextBox 4"/>
          <p:cNvSpPr txBox="1"/>
          <p:nvPr/>
        </p:nvSpPr>
        <p:spPr>
          <a:xfrm>
            <a:off x="1447800" y="4487614"/>
            <a:ext cx="6172200" cy="1569660"/>
          </a:xfrm>
          <a:prstGeom prst="rect">
            <a:avLst/>
          </a:prstGeom>
          <a:noFill/>
        </p:spPr>
        <p:txBody>
          <a:bodyPr wrap="square" rtlCol="0">
            <a:spAutoFit/>
          </a:bodyPr>
          <a:lstStyle/>
          <a:p>
            <a:pPr fontAlgn="auto">
              <a:spcBef>
                <a:spcPts val="0"/>
              </a:spcBef>
              <a:spcAft>
                <a:spcPts val="0"/>
              </a:spcAft>
            </a:pPr>
            <a:r>
              <a:rPr lang="ar-JO" sz="3200" b="1" dirty="0">
                <a:solidFill>
                  <a:srgbClr val="002060"/>
                </a:solidFill>
                <a:latin typeface="Arial" panose="020B0604020202020204" pitchFamily="34" charset="0"/>
                <a:ea typeface="+mn-ea"/>
                <a:cs typeface="Arial" panose="020B0604020202020204" pitchFamily="34" charset="0"/>
              </a:rPr>
              <a:t>وأقام بولس ... وكان يقبل جميع الذين يدخلون إليه كارزاً ... ومعلماً ...بلا مانع (28: 30-31)</a:t>
            </a:r>
            <a:r>
              <a:rPr lang="en-US" sz="3200" b="1" dirty="0">
                <a:solidFill>
                  <a:srgbClr val="002060"/>
                </a:solidFill>
                <a:latin typeface="Arial" panose="020B0604020202020204" pitchFamily="34" charset="0"/>
                <a:ea typeface="+mn-ea"/>
                <a:cs typeface="Arial" panose="020B0604020202020204" pitchFamily="34" charset="0"/>
              </a:rPr>
              <a:t> </a:t>
            </a:r>
          </a:p>
        </p:txBody>
      </p:sp>
      <p:sp>
        <p:nvSpPr>
          <p:cNvPr id="7" name="Frame 6"/>
          <p:cNvSpPr/>
          <p:nvPr/>
        </p:nvSpPr>
        <p:spPr>
          <a:xfrm>
            <a:off x="1333500" y="4343400"/>
            <a:ext cx="6400800" cy="1981200"/>
          </a:xfrm>
          <a:prstGeom prst="frame">
            <a:avLst>
              <a:gd name="adj1" fmla="val 398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5835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extBox 3"/>
          <p:cNvSpPr txBox="1"/>
          <p:nvPr/>
        </p:nvSpPr>
        <p:spPr>
          <a:xfrm rot="20978763">
            <a:off x="604495" y="2894219"/>
            <a:ext cx="7440553" cy="707886"/>
          </a:xfrm>
          <a:prstGeom prst="rect">
            <a:avLst/>
          </a:prstGeom>
          <a:noFill/>
        </p:spPr>
        <p:txBody>
          <a:bodyPr wrap="square" rtlCol="0">
            <a:spAutoFit/>
          </a:bodyPr>
          <a:lstStyle/>
          <a:p>
            <a:pPr fontAlgn="auto">
              <a:spcBef>
                <a:spcPts val="0"/>
              </a:spcBef>
              <a:spcAft>
                <a:spcPts val="0"/>
              </a:spcAft>
            </a:pPr>
            <a:r>
              <a:rPr lang="ar-JO" sz="4000" b="1" dirty="0">
                <a:solidFill>
                  <a:prstClr val="white"/>
                </a:solidFill>
                <a:latin typeface="Arial" panose="020B0604020202020204" pitchFamily="34" charset="0"/>
                <a:ea typeface="+mn-ea"/>
                <a:cs typeface="Arial" panose="020B0604020202020204" pitchFamily="34" charset="0"/>
              </a:rPr>
              <a:t>أعمال معينة لرسل معينين</a:t>
            </a:r>
            <a:endParaRPr lang="en-US" sz="4000" b="1" dirty="0">
              <a:solidFill>
                <a:prstClr val="white"/>
              </a:solidFill>
              <a:latin typeface="Arial" panose="020B0604020202020204" pitchFamily="34" charset="0"/>
              <a:ea typeface="+mn-ea"/>
              <a:cs typeface="Arial" panose="020B0604020202020204" pitchFamily="34" charset="0"/>
            </a:endParaRPr>
          </a:p>
        </p:txBody>
      </p:sp>
      <p:sp>
        <p:nvSpPr>
          <p:cNvPr id="3" name="Isosceles Triangle 2"/>
          <p:cNvSpPr/>
          <p:nvPr/>
        </p:nvSpPr>
        <p:spPr>
          <a:xfrm rot="5400000">
            <a:off x="1981200" y="0"/>
            <a:ext cx="1981200" cy="4724400"/>
          </a:xfrm>
          <a:prstGeom prst="triangle">
            <a:avLst>
              <a:gd name="adj" fmla="val 54692"/>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5" name="Isosceles Triangle 4"/>
          <p:cNvSpPr/>
          <p:nvPr/>
        </p:nvSpPr>
        <p:spPr>
          <a:xfrm rot="16200000">
            <a:off x="4764349" y="1799208"/>
            <a:ext cx="1981200" cy="4783584"/>
          </a:xfrm>
          <a:prstGeom prst="triangle">
            <a:avLst>
              <a:gd name="adj" fmla="val 55140"/>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6" name="TextBox 5"/>
          <p:cNvSpPr txBox="1"/>
          <p:nvPr/>
        </p:nvSpPr>
        <p:spPr>
          <a:xfrm>
            <a:off x="990600" y="2057400"/>
            <a:ext cx="2362200" cy="830997"/>
          </a:xfrm>
          <a:prstGeom prst="rect">
            <a:avLst/>
          </a:prstGeom>
          <a:noFill/>
        </p:spPr>
        <p:txBody>
          <a:bodyPr wrap="square" rtlCol="0">
            <a:spAutoFit/>
          </a:bodyPr>
          <a:lstStyle/>
          <a:p>
            <a:pPr fontAlgn="auto">
              <a:spcBef>
                <a:spcPts val="0"/>
              </a:spcBef>
              <a:spcAft>
                <a:spcPts val="0"/>
              </a:spcAft>
            </a:pPr>
            <a:r>
              <a:rPr lang="ar-JO" sz="4800" b="1" dirty="0">
                <a:solidFill>
                  <a:prstClr val="black"/>
                </a:solidFill>
                <a:latin typeface="Arial" panose="020B0604020202020204" pitchFamily="34" charset="0"/>
                <a:ea typeface="+mn-ea"/>
                <a:cs typeface="Arial" panose="020B0604020202020204" pitchFamily="34" charset="0"/>
              </a:rPr>
              <a:t>بطرس</a:t>
            </a:r>
            <a:endParaRPr lang="en-US" sz="4800" b="1" dirty="0">
              <a:solidFill>
                <a:prstClr val="black"/>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5410200" y="3581400"/>
            <a:ext cx="2362200" cy="830997"/>
          </a:xfrm>
          <a:prstGeom prst="rect">
            <a:avLst/>
          </a:prstGeom>
          <a:noFill/>
        </p:spPr>
        <p:txBody>
          <a:bodyPr wrap="square" rtlCol="0">
            <a:spAutoFit/>
          </a:bodyPr>
          <a:lstStyle/>
          <a:p>
            <a:pPr fontAlgn="auto">
              <a:spcBef>
                <a:spcPts val="0"/>
              </a:spcBef>
              <a:spcAft>
                <a:spcPts val="0"/>
              </a:spcAft>
            </a:pPr>
            <a:r>
              <a:rPr lang="ar-JO" sz="4800" b="1" dirty="0">
                <a:solidFill>
                  <a:prstClr val="black"/>
                </a:solidFill>
                <a:latin typeface="Arial" panose="020B0604020202020204" pitchFamily="34" charset="0"/>
                <a:ea typeface="+mn-ea"/>
                <a:cs typeface="Arial" panose="020B0604020202020204" pitchFamily="34" charset="0"/>
              </a:rPr>
              <a:t>بولس</a:t>
            </a:r>
            <a:endParaRPr lang="en-US" sz="4800" b="1" dirty="0">
              <a:solidFill>
                <a:prstClr val="black"/>
              </a:solidFill>
              <a:latin typeface="Arial" panose="020B0604020202020204" pitchFamily="34" charset="0"/>
              <a:ea typeface="+mn-ea"/>
              <a:cs typeface="Arial" panose="020B0604020202020204" pitchFamily="34" charset="0"/>
            </a:endParaRPr>
          </a:p>
        </p:txBody>
      </p:sp>
      <p:sp>
        <p:nvSpPr>
          <p:cNvPr id="8" name="Frame 7"/>
          <p:cNvSpPr/>
          <p:nvPr/>
        </p:nvSpPr>
        <p:spPr>
          <a:xfrm rot="20987175">
            <a:off x="471206" y="2801593"/>
            <a:ext cx="7666969" cy="940445"/>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9" name="TextBox 8"/>
          <p:cNvSpPr txBox="1"/>
          <p:nvPr/>
        </p:nvSpPr>
        <p:spPr>
          <a:xfrm>
            <a:off x="446861" y="605879"/>
            <a:ext cx="502061" cy="769441"/>
          </a:xfrm>
          <a:prstGeom prst="rect">
            <a:avLst/>
          </a:prstGeom>
          <a:noFill/>
        </p:spPr>
        <p:txBody>
          <a:bodyPr wrap="none" rtlCol="0">
            <a:spAutoFit/>
          </a:bodyPr>
          <a:lstStyle/>
          <a:p>
            <a:pPr algn="l" fontAlgn="auto">
              <a:spcBef>
                <a:spcPts val="0"/>
              </a:spcBef>
              <a:spcAft>
                <a:spcPts val="0"/>
              </a:spcAft>
            </a:pPr>
            <a:r>
              <a:rPr lang="ar-JO" sz="4400" b="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1</a:t>
            </a:r>
            <a:endParaRPr lang="en-US" sz="4400" b="1" dirty="0">
              <a:solidFill>
                <a:srgbClr val="FFC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10" name="TextBox 9"/>
          <p:cNvSpPr txBox="1"/>
          <p:nvPr/>
        </p:nvSpPr>
        <p:spPr>
          <a:xfrm>
            <a:off x="4882594" y="1603814"/>
            <a:ext cx="819455" cy="769441"/>
          </a:xfrm>
          <a:prstGeom prst="rect">
            <a:avLst/>
          </a:prstGeom>
          <a:noFill/>
        </p:spPr>
        <p:txBody>
          <a:bodyPr wrap="none" rtlCol="0">
            <a:spAutoFit/>
          </a:bodyPr>
          <a:lstStyle/>
          <a:p>
            <a:pPr algn="l" fontAlgn="auto">
              <a:spcBef>
                <a:spcPts val="0"/>
              </a:spcBef>
              <a:spcAft>
                <a:spcPts val="0"/>
              </a:spcAft>
            </a:pPr>
            <a:r>
              <a:rPr lang="ar-JO" sz="4400" b="1" dirty="0">
                <a:solidFill>
                  <a:srgbClr val="FFC000"/>
                </a:solidFill>
                <a:latin typeface="Arial" panose="020B0604020202020204" pitchFamily="34" charset="0"/>
                <a:ea typeface="+mn-ea"/>
                <a:cs typeface="Arial" panose="020B0604020202020204" pitchFamily="34" charset="0"/>
              </a:rPr>
              <a:t>15</a:t>
            </a:r>
            <a:endParaRPr lang="en-US" sz="4400" b="1" dirty="0">
              <a:solidFill>
                <a:srgbClr val="FFC000"/>
              </a:solidFill>
              <a:latin typeface="Arial" panose="020B0604020202020204" pitchFamily="34" charset="0"/>
              <a:ea typeface="+mn-ea"/>
              <a:cs typeface="Arial" panose="020B0604020202020204" pitchFamily="34" charset="0"/>
            </a:endParaRPr>
          </a:p>
        </p:txBody>
      </p:sp>
      <p:sp>
        <p:nvSpPr>
          <p:cNvPr id="11" name="TextBox 10"/>
          <p:cNvSpPr txBox="1"/>
          <p:nvPr/>
        </p:nvSpPr>
        <p:spPr>
          <a:xfrm>
            <a:off x="3119403" y="4267200"/>
            <a:ext cx="502061" cy="769441"/>
          </a:xfrm>
          <a:prstGeom prst="rect">
            <a:avLst/>
          </a:prstGeom>
          <a:noFill/>
        </p:spPr>
        <p:txBody>
          <a:bodyPr wrap="none" rtlCol="0">
            <a:spAutoFit/>
          </a:bodyPr>
          <a:lstStyle/>
          <a:p>
            <a:pPr algn="l" fontAlgn="auto">
              <a:spcBef>
                <a:spcPts val="0"/>
              </a:spcBef>
              <a:spcAft>
                <a:spcPts val="0"/>
              </a:spcAft>
            </a:pPr>
            <a:r>
              <a:rPr lang="ar-JO" sz="4400" b="1" dirty="0">
                <a:solidFill>
                  <a:srgbClr val="FFC000"/>
                </a:solidFill>
                <a:latin typeface="Arial" panose="020B0604020202020204" pitchFamily="34" charset="0"/>
                <a:ea typeface="+mn-ea"/>
                <a:cs typeface="Arial" panose="020B0604020202020204" pitchFamily="34" charset="0"/>
              </a:rPr>
              <a:t>8</a:t>
            </a:r>
            <a:endParaRPr lang="en-US" sz="4400" b="1" dirty="0">
              <a:solidFill>
                <a:srgbClr val="FFC000"/>
              </a:solidFill>
              <a:latin typeface="Arial" panose="020B0604020202020204" pitchFamily="34" charset="0"/>
              <a:ea typeface="+mn-ea"/>
              <a:cs typeface="Arial" panose="020B0604020202020204" pitchFamily="34" charset="0"/>
            </a:endParaRPr>
          </a:p>
        </p:txBody>
      </p:sp>
      <p:sp>
        <p:nvSpPr>
          <p:cNvPr id="12" name="TextBox 11"/>
          <p:cNvSpPr txBox="1"/>
          <p:nvPr/>
        </p:nvSpPr>
        <p:spPr>
          <a:xfrm>
            <a:off x="1356212" y="6930586"/>
            <a:ext cx="498855" cy="769441"/>
          </a:xfrm>
          <a:prstGeom prst="rect">
            <a:avLst/>
          </a:prstGeom>
          <a:noFill/>
        </p:spPr>
        <p:txBody>
          <a:bodyPr wrap="none" rtlCol="0">
            <a:spAutoFit/>
          </a:bodyPr>
          <a:lstStyle/>
          <a:p>
            <a:pPr algn="l" fontAlgn="auto">
              <a:spcBef>
                <a:spcPts val="0"/>
              </a:spcBef>
              <a:spcAft>
                <a:spcPts val="0"/>
              </a:spcAft>
            </a:pPr>
            <a:r>
              <a:rPr lang="en-US" sz="4400" b="1" dirty="0">
                <a:solidFill>
                  <a:srgbClr val="FFC000"/>
                </a:solidFill>
                <a:latin typeface="Arial" panose="020B0604020202020204" pitchFamily="34" charset="0"/>
                <a:ea typeface="+mn-ea"/>
                <a:cs typeface="Arial" panose="020B0604020202020204" pitchFamily="34" charset="0"/>
              </a:rPr>
              <a:t>8</a:t>
            </a:r>
          </a:p>
        </p:txBody>
      </p:sp>
      <p:sp>
        <p:nvSpPr>
          <p:cNvPr id="13" name="TextBox 12"/>
          <p:cNvSpPr txBox="1"/>
          <p:nvPr/>
        </p:nvSpPr>
        <p:spPr>
          <a:xfrm>
            <a:off x="7806973" y="5189041"/>
            <a:ext cx="819455" cy="769441"/>
          </a:xfrm>
          <a:prstGeom prst="rect">
            <a:avLst/>
          </a:prstGeom>
          <a:noFill/>
        </p:spPr>
        <p:txBody>
          <a:bodyPr wrap="none" rtlCol="0">
            <a:spAutoFit/>
          </a:bodyPr>
          <a:lstStyle/>
          <a:p>
            <a:pPr algn="l" fontAlgn="auto">
              <a:spcBef>
                <a:spcPts val="0"/>
              </a:spcBef>
              <a:spcAft>
                <a:spcPts val="0"/>
              </a:spcAft>
            </a:pPr>
            <a:r>
              <a:rPr lang="ar-JO" sz="4400" b="1" dirty="0">
                <a:solidFill>
                  <a:srgbClr val="FFC000"/>
                </a:solidFill>
                <a:latin typeface="Arial" panose="020B0604020202020204" pitchFamily="34" charset="0"/>
                <a:ea typeface="+mn-ea"/>
                <a:cs typeface="Arial" panose="020B0604020202020204" pitchFamily="34" charset="0"/>
              </a:rPr>
              <a:t>28</a:t>
            </a:r>
            <a:endParaRPr lang="en-US" sz="4400" b="1" dirty="0">
              <a:solidFill>
                <a:srgbClr val="FFC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4661013"/>
      </p:ext>
    </p:extLst>
  </p:cSld>
  <p:clrMapOvr>
    <a:overrideClrMapping bg1="dk1" tx1="lt1" bg2="dk2" tx2="lt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Scroll 1"/>
          <p:cNvSpPr/>
          <p:nvPr/>
        </p:nvSpPr>
        <p:spPr>
          <a:xfrm>
            <a:off x="0" y="304800"/>
            <a:ext cx="9067800" cy="6172200"/>
          </a:xfrm>
          <a:prstGeom prst="verticalScroll">
            <a:avLst/>
          </a:prstGeom>
          <a:solidFill>
            <a:srgbClr val="FFCC66"/>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1411919" y="1412776"/>
            <a:ext cx="6096000" cy="4911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u="sng" dirty="0">
                <a:solidFill>
                  <a:srgbClr val="C00000"/>
                </a:solidFill>
                <a:latin typeface="Arial" panose="020B0604020202020204" pitchFamily="34" charset="0"/>
                <a:cs typeface="Arial" panose="020B0604020202020204" pitchFamily="34" charset="0"/>
              </a:rPr>
              <a:t>أقسام نحن في السفر</a:t>
            </a:r>
            <a:endParaRPr lang="en-US" sz="2800" b="1" u="sng" dirty="0">
              <a:solidFill>
                <a:srgbClr val="C00000"/>
              </a:solidFill>
              <a:latin typeface="Arial" panose="020B0604020202020204" pitchFamily="34" charset="0"/>
              <a:cs typeface="Arial" panose="020B0604020202020204" pitchFamily="34" charset="0"/>
            </a:endParaRPr>
          </a:p>
          <a:p>
            <a:pPr algn="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16: 10-12 – ترواس وفيلبي</a:t>
            </a:r>
            <a:endParaRPr lang="en-US" sz="2800" b="1" dirty="0">
              <a:solidFill>
                <a:srgbClr val="C00000"/>
              </a:solidFill>
              <a:latin typeface="Arial" panose="020B0604020202020204" pitchFamily="34" charset="0"/>
              <a:cs typeface="Arial" panose="020B0604020202020204" pitchFamily="34" charset="0"/>
            </a:endParaRPr>
          </a:p>
          <a:p>
            <a:pPr algn="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20: 5-28: 16 – فيلبي - روما</a:t>
            </a:r>
            <a:endParaRPr lang="en-US" sz="2800" b="1" dirty="0">
              <a:solidFill>
                <a:srgbClr val="C00000"/>
              </a:solidFill>
              <a:latin typeface="Arial" panose="020B0604020202020204" pitchFamily="34" charset="0"/>
              <a:cs typeface="Arial" panose="020B0604020202020204" pitchFamily="34" charset="0"/>
            </a:endParaRPr>
          </a:p>
          <a:p>
            <a:pPr algn="l" fontAlgn="auto">
              <a:spcBef>
                <a:spcPts val="0"/>
              </a:spcBef>
              <a:spcAft>
                <a:spcPts val="0"/>
              </a:spcAft>
            </a:pPr>
            <a:endParaRPr lang="en-US" sz="2800" b="1" dirty="0">
              <a:solidFill>
                <a:srgbClr val="002060"/>
              </a:solidFill>
              <a:latin typeface="Arial" panose="020B0604020202020204" pitchFamily="34" charset="0"/>
              <a:cs typeface="Arial" panose="020B0604020202020204" pitchFamily="34" charset="0"/>
            </a:endParaRPr>
          </a:p>
          <a:p>
            <a:pPr fontAlgn="auto">
              <a:spcBef>
                <a:spcPts val="0"/>
              </a:spcBef>
              <a:spcAft>
                <a:spcPts val="0"/>
              </a:spcAft>
            </a:pPr>
            <a:r>
              <a:rPr lang="en-US" sz="2800" b="1" dirty="0">
                <a:solidFill>
                  <a:srgbClr val="002060"/>
                </a:solidFill>
                <a:latin typeface="Arial" panose="020B0604020202020204" pitchFamily="34" charset="0"/>
                <a:cs typeface="Arial" panose="020B0604020202020204" pitchFamily="34" charset="0"/>
              </a:rPr>
              <a:t>     </a:t>
            </a:r>
            <a:endParaRPr lang="ar-JO" sz="2800" b="1" dirty="0">
              <a:solidFill>
                <a:srgbClr val="002060"/>
              </a:solidFill>
              <a:latin typeface="Arial" panose="020B0604020202020204" pitchFamily="34" charset="0"/>
              <a:cs typeface="Arial" panose="020B0604020202020204" pitchFamily="34" charset="0"/>
            </a:endParaRPr>
          </a:p>
          <a:p>
            <a:pPr fontAlgn="auto">
              <a:spcBef>
                <a:spcPts val="0"/>
              </a:spcBef>
              <a:spcAft>
                <a:spcPts val="0"/>
              </a:spcAft>
            </a:pPr>
            <a:r>
              <a:rPr lang="ar-JO" sz="2800" b="1" dirty="0">
                <a:solidFill>
                  <a:srgbClr val="002060"/>
                </a:solidFill>
                <a:latin typeface="Arial" panose="020B0604020202020204" pitchFamily="34" charset="0"/>
                <a:cs typeface="Arial" panose="020B0604020202020204" pitchFamily="34" charset="0"/>
              </a:rPr>
              <a:t>(كان للوقا اتصال مباشر مع بولس في الجزء الأول من رحلته التبشيرية الثانية ومن نهاية رحلته التبشيرية الثالثة حتى وصوله في روما)</a:t>
            </a:r>
          </a:p>
          <a:p>
            <a:pPr fontAlgn="auto">
              <a:spcBef>
                <a:spcPts val="0"/>
              </a:spcBef>
              <a:spcAft>
                <a:spcPts val="0"/>
              </a:spcAft>
            </a:pPr>
            <a:endParaRPr lang="ar-JO" sz="2800" b="1" dirty="0">
              <a:solidFill>
                <a:srgbClr val="002060"/>
              </a:solidFill>
              <a:latin typeface="Arial" panose="020B0604020202020204" pitchFamily="34" charset="0"/>
              <a:cs typeface="Arial" panose="020B0604020202020204" pitchFamily="34" charset="0"/>
            </a:endParaRPr>
          </a:p>
          <a:p>
            <a:pPr fontAlgn="auto">
              <a:spcBef>
                <a:spcPts val="0"/>
              </a:spcBef>
              <a:spcAft>
                <a:spcPts val="0"/>
              </a:spcAft>
            </a:pPr>
            <a:endParaRPr lang="en-US" sz="2800" b="1" dirty="0">
              <a:solidFill>
                <a:srgbClr val="002060"/>
              </a:solidFill>
              <a:latin typeface="Arial" panose="020B0604020202020204" pitchFamily="34" charset="0"/>
              <a:cs typeface="Arial" panose="020B0604020202020204" pitchFamily="34" charset="0"/>
            </a:endParaRPr>
          </a:p>
          <a:p>
            <a:pPr fontAlgn="auto">
              <a:spcBef>
                <a:spcPts val="0"/>
              </a:spcBef>
              <a:spcAft>
                <a:spcPts val="0"/>
              </a:spcAft>
            </a:pPr>
            <a:r>
              <a:rPr lang="en-US" sz="2800" b="1" dirty="0">
                <a:solidFill>
                  <a:srgbClr val="002060"/>
                </a:solidFill>
                <a:latin typeface="Arial" panose="020B0604020202020204" pitchFamily="34" charset="0"/>
                <a:cs typeface="Arial" panose="020B0604020202020204" pitchFamily="34" charset="0"/>
              </a:rPr>
              <a:t>  </a:t>
            </a:r>
            <a:r>
              <a:rPr lang="ar-JO" sz="2800" b="1" dirty="0">
                <a:solidFill>
                  <a:srgbClr val="C00000"/>
                </a:solidFill>
                <a:latin typeface="Arial" panose="020B0604020202020204" pitchFamily="34" charset="0"/>
                <a:cs typeface="Arial" panose="020B0604020202020204" pitchFamily="34" charset="0"/>
              </a:rPr>
              <a:t>كان لوقا رفيق بولس الأكثر ولاء له</a:t>
            </a:r>
            <a:endParaRPr lang="en-US" sz="2800" b="1" dirty="0">
              <a:solidFill>
                <a:srgbClr val="C00000"/>
              </a:solidFill>
              <a:latin typeface="Arial" panose="020B0604020202020204" pitchFamily="34" charset="0"/>
              <a:cs typeface="Arial" panose="020B0604020202020204" pitchFamily="34" charset="0"/>
            </a:endParaRPr>
          </a:p>
          <a:p>
            <a:pPr algn="l" fontAlgn="auto">
              <a:spcBef>
                <a:spcPts val="0"/>
              </a:spcBef>
              <a:spcAft>
                <a:spcPts val="0"/>
              </a:spcAft>
            </a:pPr>
            <a:r>
              <a:rPr lang="en-US" sz="2800" b="1" dirty="0">
                <a:solidFill>
                  <a:srgbClr val="C00000"/>
                </a:solidFill>
                <a:latin typeface="Arial" panose="020B0604020202020204" pitchFamily="34" charset="0"/>
                <a:cs typeface="Arial" panose="020B0604020202020204" pitchFamily="34" charset="0"/>
              </a:rPr>
              <a:t>     </a:t>
            </a:r>
          </a:p>
        </p:txBody>
      </p:sp>
      <p:sp>
        <p:nvSpPr>
          <p:cNvPr id="5" name="Frame 4"/>
          <p:cNvSpPr/>
          <p:nvPr/>
        </p:nvSpPr>
        <p:spPr>
          <a:xfrm>
            <a:off x="1411919" y="2971800"/>
            <a:ext cx="6096000" cy="2133600"/>
          </a:xfrm>
          <a:prstGeom prst="frame">
            <a:avLst>
              <a:gd name="adj1" fmla="val 2337"/>
            </a:avLst>
          </a:prstGeom>
          <a:solidFill>
            <a:srgbClr val="FFFF00"/>
          </a:solidFill>
          <a:ln>
            <a:solidFill>
              <a:srgbClr val="DA1C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2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circle(in)">
                                      <p:cBhvr>
                                        <p:cTn id="1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Rectangle 1"/>
          <p:cNvSpPr/>
          <p:nvPr/>
        </p:nvSpPr>
        <p:spPr>
          <a:xfrm>
            <a:off x="1066800" y="914400"/>
            <a:ext cx="7162800" cy="2133600"/>
          </a:xfrm>
          <a:prstGeom prst="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رحلات بولس التبشيرية</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الإصحاحات 13-20</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10 سنوات</a:t>
            </a:r>
            <a:endParaRPr lang="en-US" sz="40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1066800" y="3352800"/>
            <a:ext cx="7162800" cy="21336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القبض على بولس وسجنه</a:t>
            </a:r>
            <a:endParaRPr lang="en-US" sz="4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الإصحاحات 13-20</a:t>
            </a:r>
            <a:endParaRPr lang="en-US" sz="4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5 سنوات</a:t>
            </a:r>
            <a:endParaRPr 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3834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780928"/>
            <a:ext cx="7851648" cy="2857872"/>
          </a:xfrm>
        </p:spPr>
        <p:txBody>
          <a:bodyPr>
            <a:noAutofit/>
          </a:bodyPr>
          <a:lstStyle/>
          <a:p>
            <a:pPr algn="ctr"/>
            <a:r>
              <a:rPr lang="ar-JO" sz="4800" dirty="0">
                <a:solidFill>
                  <a:srgbClr val="FCFAAC"/>
                </a:solidFill>
                <a:latin typeface="Times New Roman" panose="02020603050405020304" pitchFamily="18" charset="0"/>
                <a:cs typeface="Times New Roman" panose="02020603050405020304" pitchFamily="18" charset="0"/>
              </a:rPr>
              <a:t>يسعى لوقا لإظهار مؤهلات بولس </a:t>
            </a:r>
            <a:br>
              <a:rPr lang="ar-JO" sz="4800" dirty="0">
                <a:solidFill>
                  <a:srgbClr val="FCFAAC"/>
                </a:solidFill>
                <a:latin typeface="Times New Roman" panose="02020603050405020304" pitchFamily="18" charset="0"/>
                <a:cs typeface="Times New Roman" panose="02020603050405020304" pitchFamily="18" charset="0"/>
              </a:rPr>
            </a:br>
            <a:r>
              <a:rPr lang="ar-JO" sz="4800" dirty="0">
                <a:solidFill>
                  <a:srgbClr val="FCFAAC"/>
                </a:solidFill>
                <a:latin typeface="Times New Roman" panose="02020603050405020304" pitchFamily="18" charset="0"/>
                <a:cs typeface="Times New Roman" panose="02020603050405020304" pitchFamily="18" charset="0"/>
              </a:rPr>
              <a:t>في أنه يكمل خدمة الرب المُقام </a:t>
            </a:r>
            <a:br>
              <a:rPr lang="ar-JO" sz="4800" dirty="0">
                <a:solidFill>
                  <a:srgbClr val="FCFAAC"/>
                </a:solidFill>
                <a:latin typeface="Times New Roman" panose="02020603050405020304" pitchFamily="18" charset="0"/>
                <a:cs typeface="Times New Roman" panose="02020603050405020304" pitchFamily="18" charset="0"/>
              </a:rPr>
            </a:br>
            <a:r>
              <a:rPr lang="ar-JO" sz="4800" dirty="0">
                <a:solidFill>
                  <a:srgbClr val="FCFAAC"/>
                </a:solidFill>
                <a:latin typeface="Times New Roman" panose="02020603050405020304" pitchFamily="18" charset="0"/>
                <a:cs typeface="Times New Roman" panose="02020603050405020304" pitchFamily="18" charset="0"/>
              </a:rPr>
              <a:t>وأن (مثل بطرس) خدمة بولس </a:t>
            </a:r>
            <a:br>
              <a:rPr lang="ar-JO" sz="4800" dirty="0">
                <a:solidFill>
                  <a:srgbClr val="FCFAAC"/>
                </a:solidFill>
                <a:latin typeface="Times New Roman" panose="02020603050405020304" pitchFamily="18" charset="0"/>
                <a:cs typeface="Times New Roman" panose="02020603050405020304" pitchFamily="18" charset="0"/>
              </a:rPr>
            </a:br>
            <a:r>
              <a:rPr lang="ar-JO" sz="4800" dirty="0">
                <a:solidFill>
                  <a:srgbClr val="FCFAAC"/>
                </a:solidFill>
                <a:latin typeface="Times New Roman" panose="02020603050405020304" pitchFamily="18" charset="0"/>
                <a:cs typeface="Times New Roman" panose="02020603050405020304" pitchFamily="18" charset="0"/>
              </a:rPr>
              <a:t>وكتاباته كرسول يمكن الوثوق بها</a:t>
            </a:r>
            <a:endParaRPr lang="en-US" sz="4800" dirty="0">
              <a:solidFill>
                <a:srgbClr val="FCFA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26753"/>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9552" y="1340768"/>
            <a:ext cx="7924800" cy="2286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400" b="1" dirty="0">
                <a:solidFill>
                  <a:prstClr val="black"/>
                </a:solidFill>
                <a:latin typeface="Arial" panose="020B0604020202020204" pitchFamily="34" charset="0"/>
                <a:cs typeface="Arial" panose="020B0604020202020204" pitchFamily="34" charset="0"/>
              </a:rPr>
              <a:t>كيف يظهر لوقا </a:t>
            </a:r>
          </a:p>
          <a:p>
            <a:pPr fontAlgn="auto">
              <a:spcBef>
                <a:spcPts val="0"/>
              </a:spcBef>
              <a:spcAft>
                <a:spcPts val="0"/>
              </a:spcAft>
            </a:pPr>
            <a:r>
              <a:rPr lang="ar-JO" sz="4400" b="1" dirty="0">
                <a:solidFill>
                  <a:prstClr val="black"/>
                </a:solidFill>
                <a:latin typeface="Arial" panose="020B0604020202020204" pitchFamily="34" charset="0"/>
                <a:cs typeface="Arial" panose="020B0604020202020204" pitchFamily="34" charset="0"/>
              </a:rPr>
              <a:t>شرعية رسولية بولس؟</a:t>
            </a:r>
            <a:endParaRPr lang="en-US" sz="4400" b="1"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1143000" y="4724400"/>
            <a:ext cx="6477000" cy="923330"/>
          </a:xfrm>
          <a:prstGeom prst="rect">
            <a:avLst/>
          </a:prstGeom>
          <a:noFill/>
        </p:spPr>
        <p:txBody>
          <a:bodyPr wrap="square" rtlCol="0">
            <a:spAutoFit/>
          </a:bodyPr>
          <a:lstStyle/>
          <a:p>
            <a:pPr fontAlgn="auto">
              <a:spcBef>
                <a:spcPts val="0"/>
              </a:spcBef>
              <a:spcAft>
                <a:spcPts val="0"/>
              </a:spcAft>
            </a:pPr>
            <a:r>
              <a:rPr lang="ar-JO" sz="5400" b="1" dirty="0">
                <a:solidFill>
                  <a:srgbClr val="FFFF00"/>
                </a:solidFill>
                <a:latin typeface="Arial" panose="020B0604020202020204" pitchFamily="34" charset="0"/>
                <a:ea typeface="+mn-ea"/>
                <a:cs typeface="Arial" panose="020B0604020202020204" pitchFamily="34" charset="0"/>
              </a:rPr>
              <a:t>18 توازي مع بطرس</a:t>
            </a:r>
            <a:endParaRPr lang="en-US" sz="5400" b="1" dirty="0">
              <a:solidFill>
                <a:srgbClr val="FFFF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089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895600" y="1524000"/>
            <a:ext cx="3352800" cy="1676400"/>
          </a:xfrm>
          <a:prstGeom prst="leftRightArrow">
            <a:avLst/>
          </a:prstGeom>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ممتلئ بالروح</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Left-Right Arrow 8"/>
          <p:cNvSpPr/>
          <p:nvPr/>
        </p:nvSpPr>
        <p:spPr>
          <a:xfrm>
            <a:off x="2897819" y="3218895"/>
            <a:ext cx="3352800" cy="1676400"/>
          </a:xfrm>
          <a:prstGeom prst="leftRightArrow">
            <a:avLst/>
          </a:prstGeom>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حل عليه الروح القدس</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897819" y="4953000"/>
            <a:ext cx="3352800" cy="1676400"/>
          </a:xfrm>
          <a:prstGeom prst="leftRightArrow">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رفض العبادة</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extBox 10"/>
          <p:cNvSpPr txBox="1"/>
          <p:nvPr/>
        </p:nvSpPr>
        <p:spPr>
          <a:xfrm>
            <a:off x="0" y="2069812"/>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4: 8</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13: 9</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2" name="TextBox 11"/>
          <p:cNvSpPr txBox="1"/>
          <p:nvPr/>
        </p:nvSpPr>
        <p:spPr>
          <a:xfrm>
            <a:off x="0" y="3764707"/>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8: 14-17</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19: 6</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4" name="TextBox 13"/>
          <p:cNvSpPr txBox="1"/>
          <p:nvPr/>
        </p:nvSpPr>
        <p:spPr>
          <a:xfrm>
            <a:off x="0" y="5498811"/>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10: 25-26</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14: 11-15</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890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4"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895600" y="1524000"/>
            <a:ext cx="3352800" cy="1676400"/>
          </a:xfrm>
          <a:prstGeom prst="leftRightArrow">
            <a:avLst/>
          </a:prstGeom>
          <a:ln w="57150">
            <a:solidFill>
              <a:srgbClr val="FFD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سجن مراراً</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Left-Right Arrow 8"/>
          <p:cNvSpPr/>
          <p:nvPr/>
        </p:nvSpPr>
        <p:spPr>
          <a:xfrm>
            <a:off x="2897819" y="3276600"/>
            <a:ext cx="3352800"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تم إخراجه من السجن</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897819" y="4953000"/>
            <a:ext cx="3352800" cy="1676400"/>
          </a:xfrm>
          <a:prstGeom prst="leftRightArrow">
            <a:avLst/>
          </a:prstGeom>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اختبر الرؤى</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0" y="2055181"/>
            <a:ext cx="9144000" cy="523220"/>
          </a:xfrm>
          <a:prstGeom prst="rect">
            <a:avLst/>
          </a:prstGeom>
          <a:noFill/>
        </p:spPr>
        <p:txBody>
          <a:bodyPr wrap="square" rtlCol="0">
            <a:spAutoFit/>
          </a:bodyPr>
          <a:lstStyle/>
          <a:p>
            <a:pPr fontAlgn="auto">
              <a:spcBef>
                <a:spcPts val="0"/>
              </a:spcBef>
              <a:spcAft>
                <a:spcPts val="0"/>
              </a:spcAft>
            </a:pPr>
            <a:r>
              <a:rPr lang="ar-JO" sz="2800" b="1" dirty="0">
                <a:solidFill>
                  <a:prstClr val="white"/>
                </a:solidFill>
                <a:latin typeface="Arial" panose="020B0604020202020204" pitchFamily="34" charset="0"/>
                <a:ea typeface="+mn-ea"/>
                <a:cs typeface="Arial" panose="020B0604020202020204" pitchFamily="34" charset="0"/>
              </a:rPr>
              <a:t>4: 3، 5: 18، 12: 3</a:t>
            </a:r>
            <a:r>
              <a:rPr lang="en-US" sz="2800" b="1" dirty="0">
                <a:solidFill>
                  <a:prstClr val="white"/>
                </a:solidFill>
                <a:latin typeface="Arial" panose="020B0604020202020204" pitchFamily="34" charset="0"/>
                <a:ea typeface="+mn-ea"/>
                <a:cs typeface="Arial" panose="020B0604020202020204" pitchFamily="34" charset="0"/>
              </a:rPr>
              <a:t>				       </a:t>
            </a:r>
            <a:r>
              <a:rPr lang="ar-JO" sz="2800" b="1" dirty="0">
                <a:solidFill>
                  <a:prstClr val="white"/>
                </a:solidFill>
                <a:latin typeface="Arial" panose="020B0604020202020204" pitchFamily="34" charset="0"/>
                <a:ea typeface="+mn-ea"/>
                <a:cs typeface="Arial" panose="020B0604020202020204" pitchFamily="34" charset="0"/>
              </a:rPr>
              <a:t>16: 23، 21: 27</a:t>
            </a:r>
            <a:endParaRPr lang="en-US" sz="2800" b="1" dirty="0">
              <a:solidFill>
                <a:prstClr val="white"/>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0" y="3822411"/>
            <a:ext cx="9144000"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12: 6-11</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16: 25-34</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5606534"/>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10: 10-16</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16: 6-10</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253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anim calcmode="lin" valueType="num">
                                      <p:cBhvr>
                                        <p:cTn id="51" dur="2000" fill="hold"/>
                                        <p:tgtEl>
                                          <p:spTgt spid="7"/>
                                        </p:tgtEl>
                                        <p:attrNameLst>
                                          <p:attrName>ppt_w</p:attrName>
                                        </p:attrNameLst>
                                      </p:cBhvr>
                                      <p:tavLst>
                                        <p:tav tm="0" fmla="#ppt_w*sin(2.5*pi*$)">
                                          <p:val>
                                            <p:fltVal val="0"/>
                                          </p:val>
                                        </p:tav>
                                        <p:tav tm="100000">
                                          <p:val>
                                            <p:fltVal val="1"/>
                                          </p:val>
                                        </p:tav>
                                      </p:tavLst>
                                    </p:anim>
                                    <p:anim calcmode="lin" valueType="num">
                                      <p:cBhvr>
                                        <p:cTn id="52"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895600" y="1524000"/>
            <a:ext cx="33528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طرد الشياطين</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Left-Right Arrow 8"/>
          <p:cNvSpPr/>
          <p:nvPr/>
        </p:nvSpPr>
        <p:spPr>
          <a:xfrm>
            <a:off x="2897819" y="3276600"/>
            <a:ext cx="3352800" cy="1676400"/>
          </a:xfrm>
          <a:prstGeom prst="leftRightArrow">
            <a:avLst/>
          </a:prstGeom>
          <a:ln w="76200">
            <a:solidFill>
              <a:srgbClr val="A3D0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تغير الإسم</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658029" y="4961138"/>
            <a:ext cx="3980341"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الدفاع أمام</a:t>
            </a:r>
          </a:p>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القادة الدينيين</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20158" y="2082225"/>
            <a:ext cx="9123842"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5: 15-16</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16: 18، 19: 21</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0" y="5493469"/>
            <a:ext cx="9123842"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4: 5، 5: 29</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22: 30، 26: 1</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8654" y="3822412"/>
            <a:ext cx="9123842"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الأناجيل</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13: 9</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9343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80">
                                          <p:stCondLst>
                                            <p:cond delay="0"/>
                                          </p:stCondLst>
                                        </p:cTn>
                                        <p:tgtEl>
                                          <p:spTgt spid="9"/>
                                        </p:tgtEl>
                                      </p:cBhvr>
                                    </p:animEffect>
                                    <p:anim calcmode="lin" valueType="num">
                                      <p:cBhvr>
                                        <p:cTn id="2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5" dur="26">
                                          <p:stCondLst>
                                            <p:cond delay="650"/>
                                          </p:stCondLst>
                                        </p:cTn>
                                        <p:tgtEl>
                                          <p:spTgt spid="9"/>
                                        </p:tgtEl>
                                      </p:cBhvr>
                                      <p:to x="100000" y="60000"/>
                                    </p:animScale>
                                    <p:animScale>
                                      <p:cBhvr>
                                        <p:cTn id="26" dur="166" decel="50000">
                                          <p:stCondLst>
                                            <p:cond delay="676"/>
                                          </p:stCondLst>
                                        </p:cTn>
                                        <p:tgtEl>
                                          <p:spTgt spid="9"/>
                                        </p:tgtEl>
                                      </p:cBhvr>
                                      <p:to x="100000" y="100000"/>
                                    </p:animScale>
                                    <p:animScale>
                                      <p:cBhvr>
                                        <p:cTn id="27" dur="26">
                                          <p:stCondLst>
                                            <p:cond delay="1312"/>
                                          </p:stCondLst>
                                        </p:cTn>
                                        <p:tgtEl>
                                          <p:spTgt spid="9"/>
                                        </p:tgtEl>
                                      </p:cBhvr>
                                      <p:to x="100000" y="80000"/>
                                    </p:animScale>
                                    <p:animScale>
                                      <p:cBhvr>
                                        <p:cTn id="28" dur="166" decel="50000">
                                          <p:stCondLst>
                                            <p:cond delay="1338"/>
                                          </p:stCondLst>
                                        </p:cTn>
                                        <p:tgtEl>
                                          <p:spTgt spid="9"/>
                                        </p:tgtEl>
                                      </p:cBhvr>
                                      <p:to x="100000" y="100000"/>
                                    </p:animScale>
                                    <p:animScale>
                                      <p:cBhvr>
                                        <p:cTn id="29" dur="26">
                                          <p:stCondLst>
                                            <p:cond delay="1642"/>
                                          </p:stCondLst>
                                        </p:cTn>
                                        <p:tgtEl>
                                          <p:spTgt spid="9"/>
                                        </p:tgtEl>
                                      </p:cBhvr>
                                      <p:to x="100000" y="90000"/>
                                    </p:animScale>
                                    <p:animScale>
                                      <p:cBhvr>
                                        <p:cTn id="30" dur="166" decel="50000">
                                          <p:stCondLst>
                                            <p:cond delay="1668"/>
                                          </p:stCondLst>
                                        </p:cTn>
                                        <p:tgtEl>
                                          <p:spTgt spid="9"/>
                                        </p:tgtEl>
                                      </p:cBhvr>
                                      <p:to x="100000" y="100000"/>
                                    </p:animScale>
                                    <p:animScale>
                                      <p:cBhvr>
                                        <p:cTn id="31" dur="26">
                                          <p:stCondLst>
                                            <p:cond delay="1808"/>
                                          </p:stCondLst>
                                        </p:cTn>
                                        <p:tgtEl>
                                          <p:spTgt spid="9"/>
                                        </p:tgtEl>
                                      </p:cBhvr>
                                      <p:to x="100000" y="95000"/>
                                    </p:animScale>
                                    <p:animScale>
                                      <p:cBhvr>
                                        <p:cTn id="32" dur="166" decel="50000">
                                          <p:stCondLst>
                                            <p:cond delay="1834"/>
                                          </p:stCondLst>
                                        </p:cTn>
                                        <p:tgtEl>
                                          <p:spTgt spid="9"/>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p:cTn id="48" dur="500" fill="hold"/>
                                        <p:tgtEl>
                                          <p:spTgt spid="3"/>
                                        </p:tgtEl>
                                        <p:attrNameLst>
                                          <p:attrName>ppt_w</p:attrName>
                                        </p:attrNameLst>
                                      </p:cBhvr>
                                      <p:tavLst>
                                        <p:tav tm="0">
                                          <p:val>
                                            <p:fltVal val="0"/>
                                          </p:val>
                                        </p:tav>
                                        <p:tav tm="100000">
                                          <p:val>
                                            <p:strVal val="#ppt_w"/>
                                          </p:val>
                                        </p:tav>
                                      </p:tavLst>
                                    </p:anim>
                                    <p:anim calcmode="lin" valueType="num">
                                      <p:cBhvr>
                                        <p:cTn id="49" dur="500" fill="hold"/>
                                        <p:tgtEl>
                                          <p:spTgt spid="3"/>
                                        </p:tgtEl>
                                        <p:attrNameLst>
                                          <p:attrName>ppt_h</p:attrName>
                                        </p:attrNameLst>
                                      </p:cBhvr>
                                      <p:tavLst>
                                        <p:tav tm="0">
                                          <p:val>
                                            <p:fltVal val="0"/>
                                          </p:val>
                                        </p:tav>
                                        <p:tav tm="100000">
                                          <p:val>
                                            <p:strVal val="#ppt_h"/>
                                          </p:val>
                                        </p:tav>
                                      </p:tavLst>
                                    </p:anim>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rPr>
              <a:t>وقفة ( دور )الشاهد</a:t>
            </a:r>
            <a:endParaRPr lang="en-US" sz="8800" dirty="0">
              <a:effectLst>
                <a:glow rad="127000">
                  <a:schemeClr val="tx1"/>
                </a:glow>
              </a:effectLst>
              <a:ea typeface="Arial"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786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895600" y="1524000"/>
            <a:ext cx="3352800" cy="1676400"/>
          </a:xfrm>
          <a:prstGeom prst="leftRightArrow">
            <a:avLst/>
          </a:prstGeom>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شفى الرجل الأعرج</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Left-Right Arrow 8"/>
          <p:cNvSpPr/>
          <p:nvPr/>
        </p:nvSpPr>
        <p:spPr>
          <a:xfrm>
            <a:off x="2743200" y="3276600"/>
            <a:ext cx="3657600" cy="1676400"/>
          </a:xfrm>
          <a:prstGeom prst="leftRightArrow">
            <a:avLst/>
          </a:prstGeom>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معجزات غير المعتادة</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514600" y="4953000"/>
            <a:ext cx="42672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الحديث في </a:t>
            </a:r>
          </a:p>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مجمع أورشليم</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0" y="2069812"/>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3: 1-10</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14: 8-10</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0" y="3822411"/>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5: 15-16</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19: 11-12</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5606534"/>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15: 7-11</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15: 12</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55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895600" y="1524000"/>
            <a:ext cx="3352800" cy="1676400"/>
          </a:xfrm>
          <a:prstGeom prst="leftRightArrow">
            <a:avLst/>
          </a:prstGeom>
          <a:ln w="57150">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مواجهة الساحر</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Left-Right Arrow 8"/>
          <p:cNvSpPr/>
          <p:nvPr/>
        </p:nvSpPr>
        <p:spPr>
          <a:xfrm>
            <a:off x="2895600" y="3276600"/>
            <a:ext cx="3352800" cy="1676400"/>
          </a:xfrm>
          <a:prstGeom prst="leftRightArrow">
            <a:avLst/>
          </a:prstGeom>
          <a:ln w="57150">
            <a:solidFill>
              <a:srgbClr val="FFD2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إقامة شخص ميت</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514600" y="4953000"/>
            <a:ext cx="4267200" cy="1676400"/>
          </a:xfrm>
          <a:prstGeom prst="leftRightArrow">
            <a:avLst/>
          </a:prstGeom>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تسجيل العظات الإفتتاحية</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0" y="2057400"/>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8: 9-24</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13: 6-11</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0" y="3822411"/>
            <a:ext cx="9144000" cy="584775"/>
          </a:xfrm>
          <a:prstGeom prst="rect">
            <a:avLst/>
          </a:prstGeom>
          <a:noFill/>
        </p:spPr>
        <p:txBody>
          <a:bodyPr wrap="square" rtlCol="0">
            <a:spAutoFit/>
          </a:bodyPr>
          <a:lstStyle/>
          <a:p>
            <a:pP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9: 36-41</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20: 9-12</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0" y="5498812"/>
            <a:ext cx="9144000"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2: 14-41</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13: 16-41</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505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ppt_w</p:attrName>
                                        </p:attrNameLst>
                                      </p:cBhvr>
                                      <p:tavLst>
                                        <p:tav tm="0" fmla="#ppt_w*sin(2.5*pi*$)">
                                          <p:val>
                                            <p:fltVal val="0"/>
                                          </p:val>
                                        </p:tav>
                                        <p:tav tm="100000">
                                          <p:val>
                                            <p:fltVal val="1"/>
                                          </p:val>
                                        </p:tav>
                                      </p:tavLst>
                                    </p:anim>
                                    <p:anim calcmode="lin" valueType="num">
                                      <p:cBhvr>
                                        <p:cTn id="2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80">
                                          <p:stCondLst>
                                            <p:cond delay="0"/>
                                          </p:stCondLst>
                                        </p:cTn>
                                        <p:tgtEl>
                                          <p:spTgt spid="10"/>
                                        </p:tgtEl>
                                      </p:cBhvr>
                                    </p:animEffect>
                                    <p:anim calcmode="lin" valueType="num">
                                      <p:cBhvr>
                                        <p:cTn id="3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8" dur="26">
                                          <p:stCondLst>
                                            <p:cond delay="650"/>
                                          </p:stCondLst>
                                        </p:cTn>
                                        <p:tgtEl>
                                          <p:spTgt spid="10"/>
                                        </p:tgtEl>
                                      </p:cBhvr>
                                      <p:to x="100000" y="60000"/>
                                    </p:animScale>
                                    <p:animScale>
                                      <p:cBhvr>
                                        <p:cTn id="39" dur="166" decel="50000">
                                          <p:stCondLst>
                                            <p:cond delay="676"/>
                                          </p:stCondLst>
                                        </p:cTn>
                                        <p:tgtEl>
                                          <p:spTgt spid="10"/>
                                        </p:tgtEl>
                                      </p:cBhvr>
                                      <p:to x="100000" y="100000"/>
                                    </p:animScale>
                                    <p:animScale>
                                      <p:cBhvr>
                                        <p:cTn id="40" dur="26">
                                          <p:stCondLst>
                                            <p:cond delay="1312"/>
                                          </p:stCondLst>
                                        </p:cTn>
                                        <p:tgtEl>
                                          <p:spTgt spid="10"/>
                                        </p:tgtEl>
                                      </p:cBhvr>
                                      <p:to x="100000" y="80000"/>
                                    </p:animScale>
                                    <p:animScale>
                                      <p:cBhvr>
                                        <p:cTn id="41" dur="166" decel="50000">
                                          <p:stCondLst>
                                            <p:cond delay="1338"/>
                                          </p:stCondLst>
                                        </p:cTn>
                                        <p:tgtEl>
                                          <p:spTgt spid="10"/>
                                        </p:tgtEl>
                                      </p:cBhvr>
                                      <p:to x="100000" y="100000"/>
                                    </p:animScale>
                                    <p:animScale>
                                      <p:cBhvr>
                                        <p:cTn id="42" dur="26">
                                          <p:stCondLst>
                                            <p:cond delay="1642"/>
                                          </p:stCondLst>
                                        </p:cTn>
                                        <p:tgtEl>
                                          <p:spTgt spid="10"/>
                                        </p:tgtEl>
                                      </p:cBhvr>
                                      <p:to x="100000" y="90000"/>
                                    </p:animScale>
                                    <p:animScale>
                                      <p:cBhvr>
                                        <p:cTn id="43" dur="166" decel="50000">
                                          <p:stCondLst>
                                            <p:cond delay="1668"/>
                                          </p:stCondLst>
                                        </p:cTn>
                                        <p:tgtEl>
                                          <p:spTgt spid="10"/>
                                        </p:tgtEl>
                                      </p:cBhvr>
                                      <p:to x="100000" y="100000"/>
                                    </p:animScale>
                                    <p:animScale>
                                      <p:cBhvr>
                                        <p:cTn id="44" dur="26">
                                          <p:stCondLst>
                                            <p:cond delay="1808"/>
                                          </p:stCondLst>
                                        </p:cTn>
                                        <p:tgtEl>
                                          <p:spTgt spid="10"/>
                                        </p:tgtEl>
                                      </p:cBhvr>
                                      <p:to x="100000" y="95000"/>
                                    </p:animScale>
                                    <p:animScale>
                                      <p:cBhvr>
                                        <p:cTn id="45" dur="166" decel="50000">
                                          <p:stCondLst>
                                            <p:cond delay="1834"/>
                                          </p:stCondLst>
                                        </p:cTn>
                                        <p:tgtEl>
                                          <p:spTgt spid="1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 grpId="0"/>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304800"/>
            <a:ext cx="8839200" cy="838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التوازيات بين بطرس وبولس</a:t>
            </a:r>
            <a:endParaRPr lang="en-US"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angle 4"/>
          <p:cNvSpPr/>
          <p:nvPr/>
        </p:nvSpPr>
        <p:spPr>
          <a:xfrm>
            <a:off x="152400" y="1447800"/>
            <a:ext cx="2743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بطرس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Rectangle 5"/>
          <p:cNvSpPr/>
          <p:nvPr/>
        </p:nvSpPr>
        <p:spPr>
          <a:xfrm>
            <a:off x="6248400" y="1447800"/>
            <a:ext cx="2743200" cy="609600"/>
          </a:xfrm>
          <a:prstGeom prst="rect">
            <a:avLst/>
          </a:prstGeom>
          <a:solidFill>
            <a:srgbClr val="FFE6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بولس</a:t>
            </a:r>
            <a:endParaRPr lang="en-US" sz="3600" b="1" dirty="0">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Left-Right Arrow 7"/>
          <p:cNvSpPr/>
          <p:nvPr/>
        </p:nvSpPr>
        <p:spPr>
          <a:xfrm>
            <a:off x="2694279" y="1610557"/>
            <a:ext cx="3352800" cy="1676400"/>
          </a:xfrm>
          <a:prstGeom prst="leftRightArrow">
            <a:avLst/>
          </a:prstGeom>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مؤامرات لقتلهم</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Left-Right Arrow 9"/>
          <p:cNvSpPr/>
          <p:nvPr/>
        </p:nvSpPr>
        <p:spPr>
          <a:xfrm>
            <a:off x="2380508" y="5092987"/>
            <a:ext cx="3980341" cy="1676400"/>
          </a:xfrm>
          <a:prstGeom prst="leftRightArrow">
            <a:avLst/>
          </a:prstGeom>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نجاح سبب </a:t>
            </a:r>
          </a:p>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الغيرة لليهود</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0" y="2156369"/>
            <a:ext cx="9145480"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5: 33</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9: 23، 23: 11</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3" name="TextBox 2"/>
          <p:cNvSpPr txBox="1"/>
          <p:nvPr/>
        </p:nvSpPr>
        <p:spPr>
          <a:xfrm>
            <a:off x="1" y="5638800"/>
            <a:ext cx="9144000"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5: 17</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13: 45</a:t>
            </a:r>
            <a:endParaRPr lang="en-US" sz="3200" b="1" dirty="0">
              <a:solidFill>
                <a:prstClr val="white"/>
              </a:solidFill>
              <a:latin typeface="Arial" panose="020B0604020202020204" pitchFamily="34" charset="0"/>
              <a:ea typeface="+mn-ea"/>
              <a:cs typeface="Arial" panose="020B0604020202020204" pitchFamily="34" charset="0"/>
            </a:endParaRPr>
          </a:p>
        </p:txBody>
      </p:sp>
      <p:sp>
        <p:nvSpPr>
          <p:cNvPr id="11" name="Left-Right Arrow 10"/>
          <p:cNvSpPr/>
          <p:nvPr/>
        </p:nvSpPr>
        <p:spPr>
          <a:xfrm>
            <a:off x="2694279" y="3416587"/>
            <a:ext cx="3352800" cy="1676400"/>
          </a:xfrm>
          <a:prstGeom prst="leftRightArrow">
            <a:avLst/>
          </a:prstGeom>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ضُربوا وفرحوا</a:t>
            </a:r>
            <a:endParaRPr lang="en-US"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 name="TextBox 11"/>
          <p:cNvSpPr txBox="1"/>
          <p:nvPr/>
        </p:nvSpPr>
        <p:spPr>
          <a:xfrm>
            <a:off x="0" y="3818548"/>
            <a:ext cx="9144000" cy="584775"/>
          </a:xfrm>
          <a:prstGeom prst="rect">
            <a:avLst/>
          </a:prstGeom>
          <a:noFill/>
        </p:spPr>
        <p:txBody>
          <a:bodyPr wrap="square" rtlCol="0">
            <a:spAutoFit/>
          </a:bodyPr>
          <a:lstStyle/>
          <a:p>
            <a:pPr fontAlgn="auto">
              <a:spcBef>
                <a:spcPts val="0"/>
              </a:spcBef>
              <a:spcAft>
                <a:spcPts val="0"/>
              </a:spcAft>
            </a:pP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5: 40-41</a:t>
            </a:r>
            <a:r>
              <a:rPr lang="en-US" sz="3200" b="1" dirty="0">
                <a:solidFill>
                  <a:prstClr val="white"/>
                </a:solidFill>
                <a:latin typeface="Arial" panose="020B0604020202020204" pitchFamily="34" charset="0"/>
                <a:ea typeface="+mn-ea"/>
                <a:cs typeface="Arial" panose="020B0604020202020204" pitchFamily="34" charset="0"/>
              </a:rPr>
              <a:t>					</a:t>
            </a:r>
            <a:r>
              <a:rPr lang="ar-JO" sz="3200" b="1" dirty="0">
                <a:solidFill>
                  <a:prstClr val="white"/>
                </a:solidFill>
                <a:latin typeface="Arial" panose="020B0604020202020204" pitchFamily="34" charset="0"/>
                <a:ea typeface="+mn-ea"/>
                <a:cs typeface="Arial" panose="020B0604020202020204" pitchFamily="34" charset="0"/>
              </a:rPr>
              <a:t>16: 23-25</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1822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P spid="3" grpId="0"/>
      <p:bldP spid="11" grpId="0" animBg="1"/>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a:extLst>
            <a:ext uri="{FF2B5EF4-FFF2-40B4-BE49-F238E27FC236}">
              <a16:creationId xmlns:a16="http://schemas.microsoft.com/office/drawing/2014/main" id="{0BDD08A2-8FF6-41AC-B4EE-78313122D9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D500D1-0B1A-B194-A156-CE64E1F73A1F}"/>
              </a:ext>
            </a:extLst>
          </p:cNvPr>
          <p:cNvSpPr txBox="1"/>
          <p:nvPr/>
        </p:nvSpPr>
        <p:spPr>
          <a:xfrm rot="20978763">
            <a:off x="604495" y="2894219"/>
            <a:ext cx="74405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أعمال معينة لرسل معينين</a:t>
            </a:r>
            <a:endParaRPr kumimoji="0" lang="en-US" sz="40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Isosceles Triangle 2">
            <a:extLst>
              <a:ext uri="{FF2B5EF4-FFF2-40B4-BE49-F238E27FC236}">
                <a16:creationId xmlns:a16="http://schemas.microsoft.com/office/drawing/2014/main" id="{8DC4530A-2FE9-EC84-E557-24988F5131D2}"/>
              </a:ext>
            </a:extLst>
          </p:cNvPr>
          <p:cNvSpPr/>
          <p:nvPr/>
        </p:nvSpPr>
        <p:spPr>
          <a:xfrm rot="5400000">
            <a:off x="1981200" y="0"/>
            <a:ext cx="1981200" cy="4724400"/>
          </a:xfrm>
          <a:prstGeom prst="triangle">
            <a:avLst>
              <a:gd name="adj" fmla="val 54692"/>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Isosceles Triangle 4">
            <a:extLst>
              <a:ext uri="{FF2B5EF4-FFF2-40B4-BE49-F238E27FC236}">
                <a16:creationId xmlns:a16="http://schemas.microsoft.com/office/drawing/2014/main" id="{246A4135-9120-EFBB-7C3E-5728ABC99B9C}"/>
              </a:ext>
            </a:extLst>
          </p:cNvPr>
          <p:cNvSpPr/>
          <p:nvPr/>
        </p:nvSpPr>
        <p:spPr>
          <a:xfrm rot="16200000">
            <a:off x="4764349" y="1799208"/>
            <a:ext cx="1981200" cy="4783584"/>
          </a:xfrm>
          <a:prstGeom prst="triangle">
            <a:avLst>
              <a:gd name="adj" fmla="val 55140"/>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CDE5BC17-BEC1-4679-DAF9-75459DE04C04}"/>
              </a:ext>
            </a:extLst>
          </p:cNvPr>
          <p:cNvSpPr txBox="1"/>
          <p:nvPr/>
        </p:nvSpPr>
        <p:spPr>
          <a:xfrm>
            <a:off x="990600" y="2057400"/>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بطرس</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5C67B8CF-EB88-D643-2641-AAD050DF5E3F}"/>
              </a:ext>
            </a:extLst>
          </p:cNvPr>
          <p:cNvSpPr txBox="1"/>
          <p:nvPr/>
        </p:nvSpPr>
        <p:spPr>
          <a:xfrm>
            <a:off x="5410200" y="3581400"/>
            <a:ext cx="23622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بولس</a:t>
            </a:r>
            <a:endParaRPr kumimoji="0" lang="en-US" sz="4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 name="Frame 7">
            <a:extLst>
              <a:ext uri="{FF2B5EF4-FFF2-40B4-BE49-F238E27FC236}">
                <a16:creationId xmlns:a16="http://schemas.microsoft.com/office/drawing/2014/main" id="{FFEB177E-715F-8773-5695-4890C5C0D9B5}"/>
              </a:ext>
            </a:extLst>
          </p:cNvPr>
          <p:cNvSpPr/>
          <p:nvPr/>
        </p:nvSpPr>
        <p:spPr>
          <a:xfrm rot="20987175">
            <a:off x="471206" y="2801593"/>
            <a:ext cx="7666969" cy="940445"/>
          </a:xfrm>
          <a:prstGeom prst="fra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F88CCAC6-C942-6461-B2A9-55BB519F264E}"/>
              </a:ext>
            </a:extLst>
          </p:cNvPr>
          <p:cNvSpPr txBox="1"/>
          <p:nvPr/>
        </p:nvSpPr>
        <p:spPr>
          <a:xfrm>
            <a:off x="446861" y="605879"/>
            <a:ext cx="5020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4400" b="1"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70711B68-D937-C2EB-B13B-8C5E5782E55C}"/>
              </a:ext>
            </a:extLst>
          </p:cNvPr>
          <p:cNvSpPr txBox="1"/>
          <p:nvPr/>
        </p:nvSpPr>
        <p:spPr>
          <a:xfrm>
            <a:off x="4882594" y="1603814"/>
            <a:ext cx="8194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15</a:t>
            </a:r>
            <a:endParaRPr kumimoji="0" lang="en-US"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a:extLst>
              <a:ext uri="{FF2B5EF4-FFF2-40B4-BE49-F238E27FC236}">
                <a16:creationId xmlns:a16="http://schemas.microsoft.com/office/drawing/2014/main" id="{B4D5AD56-C5D6-B435-BF3F-48BAF41E3E05}"/>
              </a:ext>
            </a:extLst>
          </p:cNvPr>
          <p:cNvSpPr txBox="1"/>
          <p:nvPr/>
        </p:nvSpPr>
        <p:spPr>
          <a:xfrm>
            <a:off x="3119403" y="4267200"/>
            <a:ext cx="5020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8</a:t>
            </a:r>
            <a:endParaRPr kumimoji="0" lang="en-US"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ACC5705B-F6A8-BFB4-F994-8B3274A2CC65}"/>
              </a:ext>
            </a:extLst>
          </p:cNvPr>
          <p:cNvSpPr txBox="1"/>
          <p:nvPr/>
        </p:nvSpPr>
        <p:spPr>
          <a:xfrm>
            <a:off x="1356212" y="6930586"/>
            <a:ext cx="4988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8</a:t>
            </a:r>
          </a:p>
        </p:txBody>
      </p:sp>
      <p:sp>
        <p:nvSpPr>
          <p:cNvPr id="13" name="TextBox 12">
            <a:extLst>
              <a:ext uri="{FF2B5EF4-FFF2-40B4-BE49-F238E27FC236}">
                <a16:creationId xmlns:a16="http://schemas.microsoft.com/office/drawing/2014/main" id="{2DFD2ECA-D346-5095-2304-55826669D6C7}"/>
              </a:ext>
            </a:extLst>
          </p:cNvPr>
          <p:cNvSpPr txBox="1"/>
          <p:nvPr/>
        </p:nvSpPr>
        <p:spPr>
          <a:xfrm>
            <a:off x="7806973" y="5189041"/>
            <a:ext cx="81945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28</a:t>
            </a:r>
            <a:endParaRPr kumimoji="0" lang="en-US" sz="44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4396350"/>
      </p:ext>
    </p:extLst>
  </p:cSld>
  <p:clrMapOvr>
    <a:overrideClrMapping bg1="dk1" tx1="lt1" bg2="dk2" tx2="lt2" accent1="accent1" accent2="accent2" accent3="accent3" accent4="accent4" accent5="accent5" accent6="accent6" hlink="hlink" folHlink="folHlink"/>
  </p:clrMapOvr>
</p:sld>
</file>

<file path=ppt/slides/slide1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152399" y="457200"/>
            <a:ext cx="8897275" cy="707886"/>
          </a:xfrm>
          <a:prstGeom prst="rect">
            <a:avLst/>
          </a:prstGeom>
          <a:noFill/>
        </p:spPr>
        <p:txBody>
          <a:bodyPr wrap="square" rtlCol="0">
            <a:spAutoFit/>
          </a:bodyPr>
          <a:lstStyle/>
          <a:p>
            <a:pPr fontAlgn="auto">
              <a:spcBef>
                <a:spcPts val="0"/>
              </a:spcBef>
              <a:spcAft>
                <a:spcPts val="0"/>
              </a:spcAft>
            </a:pPr>
            <a:r>
              <a:rPr lang="ar-JO" sz="4000" b="1" dirty="0">
                <a:solidFill>
                  <a:prstClr val="white"/>
                </a:solidFill>
                <a:latin typeface="Arial" panose="020B0604020202020204" pitchFamily="34" charset="0"/>
                <a:ea typeface="+mn-ea"/>
                <a:cs typeface="Arial" panose="020B0604020202020204" pitchFamily="34" charset="0"/>
              </a:rPr>
              <a:t>حياة ورسائل الرسول بولس</a:t>
            </a:r>
            <a:endParaRPr lang="en-US" sz="4000" b="1" dirty="0">
              <a:solidFill>
                <a:prstClr val="white"/>
              </a:solidFill>
              <a:latin typeface="Arial" panose="020B0604020202020204" pitchFamily="34" charset="0"/>
              <a:ea typeface="+mn-ea"/>
              <a:cs typeface="Arial" panose="020B0604020202020204" pitchFamily="34" charset="0"/>
            </a:endParaRPr>
          </a:p>
        </p:txBody>
      </p:sp>
      <p:sp>
        <p:nvSpPr>
          <p:cNvPr id="3" name="Rectangle 2"/>
          <p:cNvSpPr/>
          <p:nvPr/>
        </p:nvSpPr>
        <p:spPr>
          <a:xfrm>
            <a:off x="304800" y="3604334"/>
            <a:ext cx="8382000" cy="11200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4800" b="1" dirty="0">
              <a:solidFill>
                <a:prstClr val="black"/>
              </a:solidFill>
              <a:latin typeface="Arial" panose="020B0604020202020204" pitchFamily="34" charset="0"/>
              <a:cs typeface="Arial" panose="020B0604020202020204" pitchFamily="34" charset="0"/>
            </a:endParaRPr>
          </a:p>
        </p:txBody>
      </p:sp>
      <p:sp>
        <p:nvSpPr>
          <p:cNvPr id="4" name="TextBox 3"/>
          <p:cNvSpPr txBox="1"/>
          <p:nvPr/>
        </p:nvSpPr>
        <p:spPr>
          <a:xfrm>
            <a:off x="1945875" y="3933056"/>
            <a:ext cx="5218413" cy="923330"/>
          </a:xfrm>
          <a:prstGeom prst="rect">
            <a:avLst/>
          </a:prstGeom>
          <a:noFill/>
        </p:spPr>
        <p:txBody>
          <a:bodyPr wrap="square" rtlCol="0">
            <a:spAutoFit/>
          </a:bodyPr>
          <a:lstStyle/>
          <a:p>
            <a:pPr fontAlgn="auto">
              <a:spcBef>
                <a:spcPts val="0"/>
              </a:spcBef>
              <a:spcAft>
                <a:spcPts val="0"/>
              </a:spcAft>
            </a:pPr>
            <a:r>
              <a:rPr lang="ar-SA" sz="5400" b="1" spc="600" dirty="0">
                <a:solidFill>
                  <a:srgbClr val="663300"/>
                </a:solidFill>
                <a:latin typeface="Arial" panose="020B0604020202020204" pitchFamily="34" charset="0"/>
                <a:ea typeface="+mn-ea"/>
                <a:cs typeface="Arial" panose="020B0604020202020204" pitchFamily="34" charset="0"/>
              </a:rPr>
              <a:t>أعمال الرسل</a:t>
            </a:r>
            <a:endParaRPr lang="en-US" sz="5400" b="1" spc="600" dirty="0">
              <a:solidFill>
                <a:srgbClr val="663300"/>
              </a:solidFill>
              <a:latin typeface="Arial" panose="020B0604020202020204" pitchFamily="34" charset="0"/>
              <a:ea typeface="+mn-ea"/>
              <a:cs typeface="Arial" panose="020B0604020202020204" pitchFamily="34" charset="0"/>
            </a:endParaRPr>
          </a:p>
        </p:txBody>
      </p:sp>
      <p:sp>
        <p:nvSpPr>
          <p:cNvPr id="5" name="Down Arrow Callout 4"/>
          <p:cNvSpPr/>
          <p:nvPr/>
        </p:nvSpPr>
        <p:spPr>
          <a:xfrm>
            <a:off x="152400" y="1683797"/>
            <a:ext cx="2097350"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اهتداء</a:t>
            </a:r>
          </a:p>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بولس</a:t>
            </a:r>
            <a:endParaRPr lang="en-US" sz="2800" b="1" dirty="0">
              <a:solidFill>
                <a:srgbClr val="C00000"/>
              </a:solidFill>
              <a:latin typeface="Arial" panose="020B0604020202020204" pitchFamily="34" charset="0"/>
              <a:cs typeface="Arial" panose="020B0604020202020204" pitchFamily="34" charset="0"/>
            </a:endParaRPr>
          </a:p>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34-35 م</a:t>
            </a:r>
            <a:endParaRPr lang="en-US" sz="2800" b="1" dirty="0">
              <a:solidFill>
                <a:srgbClr val="C00000"/>
              </a:solidFill>
              <a:latin typeface="Arial" panose="020B0604020202020204" pitchFamily="34" charset="0"/>
              <a:cs typeface="Arial" panose="020B0604020202020204" pitchFamily="34" charset="0"/>
            </a:endParaRPr>
          </a:p>
        </p:txBody>
      </p:sp>
      <p:sp>
        <p:nvSpPr>
          <p:cNvPr id="6" name="Down Arrow Callout 5"/>
          <p:cNvSpPr/>
          <p:nvPr/>
        </p:nvSpPr>
        <p:spPr>
          <a:xfrm>
            <a:off x="2971800" y="1676399"/>
            <a:ext cx="2895600"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رحلات</a:t>
            </a:r>
          </a:p>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بولس التبشيرية</a:t>
            </a:r>
            <a:endParaRPr lang="en-US" sz="2800" b="1" dirty="0">
              <a:solidFill>
                <a:srgbClr val="C00000"/>
              </a:solidFill>
              <a:latin typeface="Arial" panose="020B0604020202020204" pitchFamily="34" charset="0"/>
              <a:cs typeface="Arial" panose="020B0604020202020204" pitchFamily="34" charset="0"/>
            </a:endParaRPr>
          </a:p>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47-57 م</a:t>
            </a:r>
            <a:endParaRPr lang="en-US" sz="2800" b="1" dirty="0">
              <a:solidFill>
                <a:srgbClr val="C00000"/>
              </a:solidFill>
              <a:latin typeface="Arial" panose="020B0604020202020204" pitchFamily="34" charset="0"/>
              <a:cs typeface="Arial" panose="020B0604020202020204" pitchFamily="34" charset="0"/>
            </a:endParaRPr>
          </a:p>
        </p:txBody>
      </p:sp>
      <p:sp>
        <p:nvSpPr>
          <p:cNvPr id="7" name="Down Arrow Callout 6"/>
          <p:cNvSpPr/>
          <p:nvPr/>
        </p:nvSpPr>
        <p:spPr>
          <a:xfrm>
            <a:off x="6400800" y="1657165"/>
            <a:ext cx="2648875" cy="1915357"/>
          </a:xfrm>
          <a:prstGeom prst="downArrowCallout">
            <a:avLst>
              <a:gd name="adj1" fmla="val 25759"/>
              <a:gd name="adj2" fmla="val 25000"/>
              <a:gd name="adj3" fmla="val 23500"/>
              <a:gd name="adj4" fmla="val 65977"/>
            </a:avLst>
          </a:prstGeom>
          <a:solidFill>
            <a:srgbClr val="FFD24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ألقاء القبض على بولس وسجنه</a:t>
            </a:r>
            <a:endParaRPr lang="en-US" sz="2800" b="1" dirty="0">
              <a:solidFill>
                <a:srgbClr val="C00000"/>
              </a:solidFill>
              <a:latin typeface="Arial" panose="020B0604020202020204" pitchFamily="34" charset="0"/>
              <a:cs typeface="Arial" panose="020B0604020202020204" pitchFamily="34" charset="0"/>
            </a:endParaRPr>
          </a:p>
          <a:p>
            <a:pPr fontAlgn="auto">
              <a:spcBef>
                <a:spcPts val="0"/>
              </a:spcBef>
              <a:spcAft>
                <a:spcPts val="0"/>
              </a:spcAft>
            </a:pPr>
            <a:r>
              <a:rPr lang="ar-JO" sz="2800" b="1" dirty="0">
                <a:solidFill>
                  <a:srgbClr val="C00000"/>
                </a:solidFill>
                <a:latin typeface="Arial" panose="020B0604020202020204" pitchFamily="34" charset="0"/>
                <a:cs typeface="Arial" panose="020B0604020202020204" pitchFamily="34" charset="0"/>
              </a:rPr>
              <a:t>58-61 م</a:t>
            </a:r>
            <a:endParaRPr lang="en-US" sz="2800" b="1" dirty="0">
              <a:solidFill>
                <a:srgbClr val="C00000"/>
              </a:solidFill>
              <a:latin typeface="Arial" panose="020B0604020202020204" pitchFamily="34" charset="0"/>
              <a:cs typeface="Arial" panose="020B0604020202020204" pitchFamily="34" charset="0"/>
            </a:endParaRPr>
          </a:p>
        </p:txBody>
      </p:sp>
      <p:sp>
        <p:nvSpPr>
          <p:cNvPr id="8" name="TextBox 7"/>
          <p:cNvSpPr txBox="1"/>
          <p:nvPr/>
        </p:nvSpPr>
        <p:spPr>
          <a:xfrm>
            <a:off x="781975" y="3501008"/>
            <a:ext cx="838200" cy="646331"/>
          </a:xfrm>
          <a:prstGeom prst="rect">
            <a:avLst/>
          </a:prstGeom>
          <a:noFill/>
        </p:spPr>
        <p:txBody>
          <a:bodyPr wrap="square" rtlCol="0">
            <a:spAutoFit/>
          </a:bodyPr>
          <a:lstStyle/>
          <a:p>
            <a:pPr fontAlgn="auto">
              <a:spcBef>
                <a:spcPts val="0"/>
              </a:spcBef>
              <a:spcAft>
                <a:spcPts val="0"/>
              </a:spcAft>
            </a:pPr>
            <a:r>
              <a:rPr lang="ar-JO" sz="3600" b="1" dirty="0">
                <a:solidFill>
                  <a:prstClr val="black"/>
                </a:solidFill>
                <a:latin typeface="Arial" panose="020B0604020202020204" pitchFamily="34" charset="0"/>
                <a:ea typeface="+mn-ea"/>
                <a:cs typeface="Arial" panose="020B0604020202020204" pitchFamily="34" charset="0"/>
              </a:rPr>
              <a:t>9</a:t>
            </a:r>
            <a:endParaRPr lang="en-US" sz="3600" b="1" dirty="0">
              <a:solidFill>
                <a:prstClr val="black"/>
              </a:solidFill>
              <a:latin typeface="Arial" panose="020B0604020202020204" pitchFamily="34" charset="0"/>
              <a:ea typeface="+mn-ea"/>
              <a:cs typeface="Arial" panose="020B0604020202020204" pitchFamily="34" charset="0"/>
            </a:endParaRPr>
          </a:p>
        </p:txBody>
      </p:sp>
      <p:sp>
        <p:nvSpPr>
          <p:cNvPr id="9" name="TextBox 8"/>
          <p:cNvSpPr txBox="1"/>
          <p:nvPr/>
        </p:nvSpPr>
        <p:spPr>
          <a:xfrm>
            <a:off x="3562350" y="3501008"/>
            <a:ext cx="1714500" cy="646331"/>
          </a:xfrm>
          <a:prstGeom prst="rect">
            <a:avLst/>
          </a:prstGeom>
          <a:noFill/>
        </p:spPr>
        <p:txBody>
          <a:bodyPr wrap="square" rtlCol="0">
            <a:spAutoFit/>
          </a:bodyPr>
          <a:lstStyle/>
          <a:p>
            <a:pPr fontAlgn="auto">
              <a:spcBef>
                <a:spcPts val="0"/>
              </a:spcBef>
              <a:spcAft>
                <a:spcPts val="0"/>
              </a:spcAft>
            </a:pPr>
            <a:r>
              <a:rPr lang="ar-JO" sz="3600" b="1" dirty="0">
                <a:solidFill>
                  <a:prstClr val="black"/>
                </a:solidFill>
                <a:latin typeface="Arial" panose="020B0604020202020204" pitchFamily="34" charset="0"/>
                <a:ea typeface="+mn-ea"/>
                <a:cs typeface="Arial" panose="020B0604020202020204" pitchFamily="34" charset="0"/>
              </a:rPr>
              <a:t>13-20</a:t>
            </a:r>
            <a:endParaRPr lang="en-US" sz="3600" b="1" dirty="0">
              <a:solidFill>
                <a:prstClr val="black"/>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6867987" y="3501008"/>
            <a:ext cx="1714500" cy="646331"/>
          </a:xfrm>
          <a:prstGeom prst="rect">
            <a:avLst/>
          </a:prstGeom>
          <a:noFill/>
        </p:spPr>
        <p:txBody>
          <a:bodyPr wrap="square" rtlCol="0">
            <a:spAutoFit/>
          </a:bodyPr>
          <a:lstStyle/>
          <a:p>
            <a:pPr fontAlgn="auto">
              <a:spcBef>
                <a:spcPts val="0"/>
              </a:spcBef>
              <a:spcAft>
                <a:spcPts val="0"/>
              </a:spcAft>
            </a:pPr>
            <a:r>
              <a:rPr lang="ar-JO" sz="3600" b="1" dirty="0">
                <a:solidFill>
                  <a:prstClr val="black"/>
                </a:solidFill>
                <a:latin typeface="Arial" panose="020B0604020202020204" pitchFamily="34" charset="0"/>
                <a:ea typeface="+mn-ea"/>
                <a:cs typeface="Arial" panose="020B0604020202020204" pitchFamily="34" charset="0"/>
              </a:rPr>
              <a:t>21-28</a:t>
            </a:r>
            <a:endParaRPr lang="en-US" sz="3600" b="1" dirty="0">
              <a:solidFill>
                <a:prstClr val="black"/>
              </a:solidFill>
              <a:latin typeface="Arial" panose="020B0604020202020204" pitchFamily="34" charset="0"/>
              <a:ea typeface="+mn-ea"/>
              <a:cs typeface="Arial" panose="020B0604020202020204" pitchFamily="34" charset="0"/>
            </a:endParaRPr>
          </a:p>
        </p:txBody>
      </p:sp>
      <p:sp>
        <p:nvSpPr>
          <p:cNvPr id="11" name="Up Arrow Callout 10"/>
          <p:cNvSpPr/>
          <p:nvPr/>
        </p:nvSpPr>
        <p:spPr>
          <a:xfrm>
            <a:off x="2971800" y="4724400"/>
            <a:ext cx="2895600" cy="1969450"/>
          </a:xfrm>
          <a:prstGeom prst="upArrowCallout">
            <a:avLst>
              <a:gd name="adj1" fmla="val 19591"/>
              <a:gd name="adj2" fmla="val 25000"/>
              <a:gd name="adj3" fmla="val 25000"/>
              <a:gd name="adj4" fmla="val 6688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غلاطية</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1 و2 تسالونيكي</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1 و2 كورنثوس</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رومية</a:t>
            </a:r>
            <a:endParaRPr lang="en-US" sz="2000" b="1" dirty="0">
              <a:solidFill>
                <a:prstClr val="black"/>
              </a:solidFill>
              <a:latin typeface="Arial" panose="020B0604020202020204" pitchFamily="34" charset="0"/>
              <a:cs typeface="Arial" panose="020B0604020202020204" pitchFamily="34" charset="0"/>
            </a:endParaRPr>
          </a:p>
        </p:txBody>
      </p:sp>
      <p:sp>
        <p:nvSpPr>
          <p:cNvPr id="12" name="Up Arrow Callout 11"/>
          <p:cNvSpPr/>
          <p:nvPr/>
        </p:nvSpPr>
        <p:spPr>
          <a:xfrm>
            <a:off x="6193100" y="4750206"/>
            <a:ext cx="2895600" cy="1969450"/>
          </a:xfrm>
          <a:prstGeom prst="upArrowCallout">
            <a:avLst>
              <a:gd name="adj1" fmla="val 19591"/>
              <a:gd name="adj2" fmla="val 25000"/>
              <a:gd name="adj3" fmla="val 25000"/>
              <a:gd name="adj4" fmla="val 66886"/>
            </a:avLst>
          </a:prstGeom>
          <a:solidFill>
            <a:schemeClr val="tx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أفسس</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كولوسي</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فليمون</a:t>
            </a:r>
            <a:endParaRPr lang="en-US" sz="2000" b="1" dirty="0">
              <a:solidFill>
                <a:prstClr val="black"/>
              </a:solidFill>
              <a:latin typeface="Arial" panose="020B0604020202020204" pitchFamily="34" charset="0"/>
              <a:cs typeface="Arial" panose="020B0604020202020204" pitchFamily="34" charset="0"/>
            </a:endParaRPr>
          </a:p>
          <a:p>
            <a:pPr fontAlgn="auto">
              <a:spcBef>
                <a:spcPts val="0"/>
              </a:spcBef>
              <a:spcAft>
                <a:spcPts val="0"/>
              </a:spcAft>
            </a:pPr>
            <a:r>
              <a:rPr lang="ar-JO" sz="2000" b="1" dirty="0">
                <a:solidFill>
                  <a:prstClr val="black"/>
                </a:solidFill>
                <a:latin typeface="Arial" panose="020B0604020202020204" pitchFamily="34" charset="0"/>
                <a:cs typeface="Arial" panose="020B0604020202020204" pitchFamily="34" charset="0"/>
              </a:rPr>
              <a:t>فيلبي</a:t>
            </a:r>
            <a:endParaRPr lang="en-US" sz="2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1981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28600" y="838200"/>
            <a:ext cx="8686800" cy="5257800"/>
          </a:xfrm>
          <a:prstGeom prst="flowChartPunchedTape">
            <a:avLst/>
          </a:prstGeom>
          <a:solidFill>
            <a:srgbClr val="FFFF99"/>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بحلول وقت نهاية أحداث أعمال الرسل، سيكون الرسول قد كتب ما مجموعه 10 رسائل، سيتم جمعها ككتاب مقدس موحى به.</a:t>
            </a:r>
            <a:endParaRPr lang="en-US" sz="40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9680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5800" y="838200"/>
            <a:ext cx="7848600" cy="38100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920000"/>
                </a:solidFill>
                <a:latin typeface="Arial" panose="020B0604020202020204" pitchFamily="34" charset="0"/>
                <a:cs typeface="Arial" panose="020B0604020202020204" pitchFamily="34" charset="0"/>
              </a:rPr>
              <a:t>لوقا وبولس مسؤولان ما بين 55-60% من أدب العهد الجديد، خلال هذا الوقت الذي قضياه معاً قد يتساءل المرء عمّا يعنيه أن تكتب الكتاب المقدس؟</a:t>
            </a:r>
            <a:r>
              <a:rPr lang="en-US" sz="3600" b="1" dirty="0">
                <a:solidFill>
                  <a:srgbClr val="92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32318611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8" y="152400"/>
            <a:ext cx="9144000" cy="646331"/>
          </a:xfrm>
          <a:prstGeom prst="rect">
            <a:avLst/>
          </a:prstGeom>
          <a:noFill/>
        </p:spPr>
        <p:txBody>
          <a:bodyPr wrap="square" rtlCol="0">
            <a:spAutoFit/>
          </a:bodyPr>
          <a:lstStyle/>
          <a:p>
            <a:pPr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بولس مثل المسيح يسير في نفس الطريق</a:t>
            </a:r>
            <a:endParaRPr lang="en-US" sz="3600" b="1" dirty="0">
              <a:solidFill>
                <a:srgbClr val="FFFF00"/>
              </a:solidFill>
              <a:latin typeface="Arial" panose="020B0604020202020204" pitchFamily="34" charset="0"/>
              <a:ea typeface="+mn-ea"/>
              <a:cs typeface="Arial" panose="020B0604020202020204" pitchFamily="34" charset="0"/>
            </a:endParaRPr>
          </a:p>
        </p:txBody>
      </p:sp>
      <p:sp>
        <p:nvSpPr>
          <p:cNvPr id="3" name="Rectangle 2"/>
          <p:cNvSpPr/>
          <p:nvPr/>
        </p:nvSpPr>
        <p:spPr>
          <a:xfrm>
            <a:off x="533400" y="2692893"/>
            <a:ext cx="8229600" cy="914400"/>
          </a:xfrm>
          <a:prstGeom prst="rect">
            <a:avLst/>
          </a:prstGeom>
          <a:solidFill>
            <a:srgbClr val="FFD243"/>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المسيح في إنجيل لوقا</a:t>
            </a:r>
            <a:endParaRPr lang="en-US" sz="4000" b="1" dirty="0">
              <a:solidFill>
                <a:prstClr val="black"/>
              </a:solidFill>
              <a:latin typeface="Arial" panose="020B0604020202020204" pitchFamily="34" charset="0"/>
              <a:cs typeface="Arial" panose="020B0604020202020204" pitchFamily="34" charset="0"/>
            </a:endParaRPr>
          </a:p>
        </p:txBody>
      </p:sp>
      <p:sp>
        <p:nvSpPr>
          <p:cNvPr id="4" name="Rectangle 3"/>
          <p:cNvSpPr/>
          <p:nvPr/>
        </p:nvSpPr>
        <p:spPr>
          <a:xfrm>
            <a:off x="533400" y="3962400"/>
            <a:ext cx="8229600" cy="914400"/>
          </a:xfrm>
          <a:prstGeom prst="rect">
            <a:avLst/>
          </a:prstGeom>
          <a:solidFill>
            <a:srgbClr val="FFE389"/>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بولس في أعمال الرسل</a:t>
            </a:r>
            <a:endParaRPr lang="en-US" sz="4000" b="1" dirty="0">
              <a:solidFill>
                <a:prstClr val="black"/>
              </a:solidFill>
              <a:latin typeface="Arial" panose="020B0604020202020204" pitchFamily="34" charset="0"/>
              <a:cs typeface="Arial" panose="020B0604020202020204" pitchFamily="34" charset="0"/>
            </a:endParaRPr>
          </a:p>
        </p:txBody>
      </p:sp>
      <p:sp>
        <p:nvSpPr>
          <p:cNvPr id="5" name="Down Arrow Callout 4"/>
          <p:cNvSpPr/>
          <p:nvPr/>
        </p:nvSpPr>
        <p:spPr>
          <a:xfrm>
            <a:off x="2057400" y="1066800"/>
            <a:ext cx="2743200" cy="1626093"/>
          </a:xfrm>
          <a:prstGeom prst="downArrowCallout">
            <a:avLst>
              <a:gd name="adj1" fmla="val 14803"/>
              <a:gd name="adj2" fmla="val 25000"/>
              <a:gd name="adj3" fmla="val 21188"/>
              <a:gd name="adj4" fmla="val 64977"/>
            </a:avLst>
          </a:prstGeom>
          <a:solidFill>
            <a:schemeClr val="tx1"/>
          </a:solidFill>
          <a:ln w="5715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b="1" dirty="0">
                <a:solidFill>
                  <a:srgbClr val="C00000"/>
                </a:solidFill>
                <a:latin typeface="Arial" panose="020B0604020202020204" pitchFamily="34" charset="0"/>
                <a:cs typeface="Arial" panose="020B0604020202020204" pitchFamily="34" charset="0"/>
              </a:rPr>
              <a:t>ثبت وجهه لينطلق إلى أورشليم   9: 51</a:t>
            </a:r>
            <a:endParaRPr lang="en-US" b="1" dirty="0">
              <a:solidFill>
                <a:srgbClr val="C00000"/>
              </a:solidFill>
              <a:latin typeface="Arial" panose="020B0604020202020204" pitchFamily="34" charset="0"/>
              <a:cs typeface="Arial" panose="020B0604020202020204" pitchFamily="34" charset="0"/>
            </a:endParaRPr>
          </a:p>
        </p:txBody>
      </p:sp>
      <p:sp>
        <p:nvSpPr>
          <p:cNvPr id="6" name="Down Arrow Callout 5"/>
          <p:cNvSpPr/>
          <p:nvPr/>
        </p:nvSpPr>
        <p:spPr>
          <a:xfrm>
            <a:off x="5105400" y="1066800"/>
            <a:ext cx="3429000" cy="1626093"/>
          </a:xfrm>
          <a:prstGeom prst="downArrowCallout">
            <a:avLst>
              <a:gd name="adj1" fmla="val 14803"/>
              <a:gd name="adj2" fmla="val 25000"/>
              <a:gd name="adj3" fmla="val 21188"/>
              <a:gd name="adj4" fmla="val 64977"/>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b="1" dirty="0">
                <a:solidFill>
                  <a:srgbClr val="C00000"/>
                </a:solidFill>
                <a:latin typeface="Arial" panose="020B0604020202020204" pitchFamily="34" charset="0"/>
                <a:cs typeface="Arial" panose="020B0604020202020204" pitchFamily="34" charset="0"/>
              </a:rPr>
              <a:t>فصرخوا</a:t>
            </a:r>
          </a:p>
          <a:p>
            <a:pPr fontAlgn="auto">
              <a:spcBef>
                <a:spcPts val="0"/>
              </a:spcBef>
              <a:spcAft>
                <a:spcPts val="0"/>
              </a:spcAft>
            </a:pPr>
            <a:r>
              <a:rPr lang="ar-JO" b="1" dirty="0">
                <a:solidFill>
                  <a:srgbClr val="C00000"/>
                </a:solidFill>
                <a:latin typeface="Arial" panose="020B0604020202020204" pitchFamily="34" charset="0"/>
                <a:cs typeface="Arial" panose="020B0604020202020204" pitchFamily="34" charset="0"/>
              </a:rPr>
              <a:t>خذ هذا</a:t>
            </a:r>
            <a:endParaRPr lang="en-US" b="1" dirty="0">
              <a:solidFill>
                <a:srgbClr val="C00000"/>
              </a:solidFill>
              <a:latin typeface="Arial" panose="020B0604020202020204" pitchFamily="34" charset="0"/>
              <a:cs typeface="Arial" panose="020B0604020202020204" pitchFamily="34" charset="0"/>
            </a:endParaRPr>
          </a:p>
          <a:p>
            <a:pPr fontAlgn="auto">
              <a:spcBef>
                <a:spcPts val="0"/>
              </a:spcBef>
              <a:spcAft>
                <a:spcPts val="0"/>
              </a:spcAft>
            </a:pPr>
            <a:r>
              <a:rPr lang="ar-JO" b="1" dirty="0">
                <a:solidFill>
                  <a:srgbClr val="C00000"/>
                </a:solidFill>
                <a:latin typeface="Arial" panose="020B0604020202020204" pitchFamily="34" charset="0"/>
                <a:cs typeface="Arial" panose="020B0604020202020204" pitchFamily="34" charset="0"/>
              </a:rPr>
              <a:t>23: 18</a:t>
            </a:r>
            <a:endParaRPr lang="en-US" b="1" dirty="0">
              <a:solidFill>
                <a:srgbClr val="C00000"/>
              </a:solidFill>
              <a:latin typeface="Arial" panose="020B0604020202020204" pitchFamily="34" charset="0"/>
              <a:cs typeface="Arial" panose="020B0604020202020204" pitchFamily="34" charset="0"/>
            </a:endParaRPr>
          </a:p>
        </p:txBody>
      </p:sp>
      <p:sp>
        <p:nvSpPr>
          <p:cNvPr id="7" name="Up Arrow Callout 6"/>
          <p:cNvSpPr/>
          <p:nvPr/>
        </p:nvSpPr>
        <p:spPr>
          <a:xfrm>
            <a:off x="1870969" y="4876800"/>
            <a:ext cx="2971800" cy="1828800"/>
          </a:xfrm>
          <a:prstGeom prst="upArrowCallout">
            <a:avLst>
              <a:gd name="adj1" fmla="val 15468"/>
              <a:gd name="adj2" fmla="val 25000"/>
              <a:gd name="adj3" fmla="val 25000"/>
              <a:gd name="adj4" fmla="val 60123"/>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b="1" dirty="0">
                <a:solidFill>
                  <a:srgbClr val="FF0000"/>
                </a:solidFill>
                <a:latin typeface="Arial" panose="020B0604020202020204" pitchFamily="34" charset="0"/>
                <a:cs typeface="Arial" panose="020B0604020202020204" pitchFamily="34" charset="0"/>
              </a:rPr>
              <a:t>والآن ها أنا أذهب إلى أورشليم مقيداً بالروح</a:t>
            </a:r>
            <a:endParaRPr lang="en-US" b="1" dirty="0">
              <a:solidFill>
                <a:srgbClr val="FF0000"/>
              </a:solidFill>
              <a:latin typeface="Arial" panose="020B0604020202020204" pitchFamily="34" charset="0"/>
              <a:cs typeface="Arial" panose="020B0604020202020204" pitchFamily="34" charset="0"/>
            </a:endParaRPr>
          </a:p>
          <a:p>
            <a:pPr fontAlgn="auto">
              <a:spcBef>
                <a:spcPts val="0"/>
              </a:spcBef>
              <a:spcAft>
                <a:spcPts val="0"/>
              </a:spcAft>
            </a:pPr>
            <a:r>
              <a:rPr lang="ar-JO" b="1" dirty="0">
                <a:solidFill>
                  <a:srgbClr val="FF0000"/>
                </a:solidFill>
                <a:latin typeface="Arial" panose="020B0604020202020204" pitchFamily="34" charset="0"/>
                <a:cs typeface="Arial" panose="020B0604020202020204" pitchFamily="34" charset="0"/>
              </a:rPr>
              <a:t>20: 22</a:t>
            </a:r>
            <a:endParaRPr lang="en-US" b="1" dirty="0">
              <a:solidFill>
                <a:srgbClr val="FF0000"/>
              </a:solidFill>
              <a:latin typeface="Arial" panose="020B0604020202020204" pitchFamily="34" charset="0"/>
              <a:cs typeface="Arial" panose="020B0604020202020204" pitchFamily="34" charset="0"/>
            </a:endParaRPr>
          </a:p>
        </p:txBody>
      </p:sp>
      <p:sp>
        <p:nvSpPr>
          <p:cNvPr id="8" name="Up Arrow Callout 7"/>
          <p:cNvSpPr/>
          <p:nvPr/>
        </p:nvSpPr>
        <p:spPr>
          <a:xfrm>
            <a:off x="5410200" y="4883458"/>
            <a:ext cx="2971800" cy="1828800"/>
          </a:xfrm>
          <a:prstGeom prst="upArrowCallout">
            <a:avLst>
              <a:gd name="adj1" fmla="val 15468"/>
              <a:gd name="adj2" fmla="val 25000"/>
              <a:gd name="adj3" fmla="val 25000"/>
              <a:gd name="adj4" fmla="val 60123"/>
            </a:avLst>
          </a:prstGeom>
          <a:solidFill>
            <a:schemeClr val="tx1"/>
          </a:solidFill>
          <a:ln w="38100">
            <a:solidFill>
              <a:srgbClr val="629D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b="1" dirty="0">
                <a:solidFill>
                  <a:srgbClr val="FF0000"/>
                </a:solidFill>
                <a:latin typeface="Arial" panose="020B0604020202020204" pitchFamily="34" charset="0"/>
                <a:cs typeface="Arial" panose="020B0604020202020204" pitchFamily="34" charset="0"/>
              </a:rPr>
              <a:t>جمهور الشعب كانوا صارخين: خذخ</a:t>
            </a:r>
            <a:endParaRPr lang="en-US" b="1" dirty="0">
              <a:solidFill>
                <a:srgbClr val="FF0000"/>
              </a:solidFill>
              <a:latin typeface="Arial" panose="020B0604020202020204" pitchFamily="34" charset="0"/>
              <a:cs typeface="Arial" panose="020B0604020202020204" pitchFamily="34" charset="0"/>
            </a:endParaRPr>
          </a:p>
          <a:p>
            <a:pPr fontAlgn="auto">
              <a:spcBef>
                <a:spcPts val="0"/>
              </a:spcBef>
              <a:spcAft>
                <a:spcPts val="0"/>
              </a:spcAft>
            </a:pPr>
            <a:r>
              <a:rPr lang="ar-JO" b="1" dirty="0">
                <a:solidFill>
                  <a:srgbClr val="FF0000"/>
                </a:solidFill>
                <a:latin typeface="Arial" panose="020B0604020202020204" pitchFamily="34" charset="0"/>
                <a:cs typeface="Arial" panose="020B0604020202020204" pitchFamily="34" charset="0"/>
              </a:rPr>
              <a:t>21: 35</a:t>
            </a:r>
            <a:endParaRPr lang="en-US"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2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Rectangle 1"/>
          <p:cNvSpPr/>
          <p:nvPr/>
        </p:nvSpPr>
        <p:spPr>
          <a:xfrm>
            <a:off x="990600" y="1066800"/>
            <a:ext cx="7162800" cy="1295400"/>
          </a:xfrm>
          <a:prstGeom prst="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رحلات بولس التبشيرية</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الإصحاحات 13-20</a:t>
            </a:r>
            <a:endParaRPr lang="en-US" sz="4000" b="1" dirty="0">
              <a:solidFill>
                <a:prstClr val="white"/>
              </a:solidFill>
              <a:latin typeface="Arial" panose="020B0604020202020204" pitchFamily="34" charset="0"/>
              <a:cs typeface="Arial" panose="020B0604020202020204" pitchFamily="34" charset="0"/>
            </a:endParaRPr>
          </a:p>
        </p:txBody>
      </p:sp>
      <p:sp>
        <p:nvSpPr>
          <p:cNvPr id="3" name="Rectangle 2"/>
          <p:cNvSpPr/>
          <p:nvPr/>
        </p:nvSpPr>
        <p:spPr>
          <a:xfrm>
            <a:off x="990600" y="3657600"/>
            <a:ext cx="7162800" cy="1524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srgbClr val="FFFF00"/>
                </a:solidFill>
                <a:latin typeface="Arial" panose="020B0604020202020204" pitchFamily="34" charset="0"/>
                <a:cs typeface="Arial" panose="020B0604020202020204" pitchFamily="34" charset="0"/>
              </a:rPr>
              <a:t>حبس بولس والدفاع عنه</a:t>
            </a:r>
            <a:endParaRPr lang="en-US" sz="40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srgbClr val="FFFF00"/>
                </a:solidFill>
                <a:latin typeface="Arial" panose="020B0604020202020204" pitchFamily="34" charset="0"/>
                <a:cs typeface="Arial" panose="020B0604020202020204" pitchFamily="34" charset="0"/>
              </a:rPr>
              <a:t>الإصحاحات 21-28</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225207"/>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01000" cy="646331"/>
          </a:xfrm>
          <a:prstGeom prst="rect">
            <a:avLst/>
          </a:prstGeom>
          <a:noFill/>
        </p:spPr>
        <p:txBody>
          <a:bodyPr wrap="square" rtlCol="0">
            <a:spAutoFit/>
          </a:bodyPr>
          <a:lstStyle/>
          <a:p>
            <a:pPr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بولس مثل المسيح يسير في نفس الطريق</a:t>
            </a:r>
          </a:p>
        </p:txBody>
      </p:sp>
      <p:sp>
        <p:nvSpPr>
          <p:cNvPr id="3" name="Right Arrow 2"/>
          <p:cNvSpPr/>
          <p:nvPr/>
        </p:nvSpPr>
        <p:spPr>
          <a:xfrm>
            <a:off x="93260" y="1243175"/>
            <a:ext cx="2964976" cy="2273476"/>
          </a:xfrm>
          <a:prstGeom prst="rightArrow">
            <a:avLst/>
          </a:prstGeom>
          <a:solidFill>
            <a:srgbClr val="FCFAAC"/>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400" b="1" dirty="0">
                <a:solidFill>
                  <a:srgbClr val="920000"/>
                </a:solidFill>
                <a:latin typeface="Arial" panose="020B0604020202020204" pitchFamily="34" charset="0"/>
                <a:cs typeface="Arial" panose="020B0604020202020204" pitchFamily="34" charset="0"/>
              </a:rPr>
              <a:t>القبض </a:t>
            </a:r>
          </a:p>
          <a:p>
            <a:pPr fontAlgn="auto">
              <a:spcBef>
                <a:spcPts val="0"/>
              </a:spcBef>
              <a:spcAft>
                <a:spcPts val="0"/>
              </a:spcAft>
            </a:pPr>
            <a:r>
              <a:rPr lang="ar-JO" sz="4400" b="1" dirty="0">
                <a:solidFill>
                  <a:srgbClr val="920000"/>
                </a:solidFill>
                <a:latin typeface="Arial" panose="020B0604020202020204" pitchFamily="34" charset="0"/>
                <a:cs typeface="Arial" panose="020B0604020202020204" pitchFamily="34" charset="0"/>
              </a:rPr>
              <a:t>على المسيح</a:t>
            </a:r>
            <a:endParaRPr lang="en-US" sz="4400" b="1" dirty="0">
              <a:solidFill>
                <a:srgbClr val="920000"/>
              </a:solidFill>
              <a:latin typeface="Arial" panose="020B0604020202020204" pitchFamily="34" charset="0"/>
              <a:cs typeface="Arial" panose="020B0604020202020204" pitchFamily="34" charset="0"/>
            </a:endParaRPr>
          </a:p>
        </p:txBody>
      </p:sp>
      <p:sp>
        <p:nvSpPr>
          <p:cNvPr id="7" name="Rounded Rectangle 6"/>
          <p:cNvSpPr/>
          <p:nvPr/>
        </p:nvSpPr>
        <p:spPr>
          <a:xfrm>
            <a:off x="3134778" y="1550327"/>
            <a:ext cx="2895600" cy="1659172"/>
          </a:xfrm>
          <a:prstGeom prst="roundRect">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أمام</a:t>
            </a:r>
          </a:p>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القادة الدينيين</a:t>
            </a:r>
            <a:endParaRPr lang="en-US" sz="3200" b="1" dirty="0">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6210396" y="1550327"/>
            <a:ext cx="2773224" cy="1659172"/>
          </a:xfrm>
          <a:prstGeom prst="roundRect">
            <a:avLst/>
          </a:prstGeom>
          <a:solidFill>
            <a:srgbClr val="FFFF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أمام</a:t>
            </a:r>
          </a:p>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القادة السياسيين</a:t>
            </a:r>
            <a:endParaRPr lang="en-US" sz="3200" b="1" dirty="0">
              <a:solidFill>
                <a:srgbClr val="000000"/>
              </a:solidFill>
              <a:latin typeface="Arial" panose="020B0604020202020204" pitchFamily="34" charset="0"/>
              <a:cs typeface="Arial" panose="020B0604020202020204" pitchFamily="34" charset="0"/>
            </a:endParaRPr>
          </a:p>
          <a:p>
            <a:pPr fontAlgn="auto">
              <a:spcBef>
                <a:spcPts val="0"/>
              </a:spcBef>
              <a:spcAft>
                <a:spcPts val="0"/>
              </a:spcAft>
            </a:pPr>
            <a:r>
              <a:rPr lang="ar-JO" sz="3200" b="1" dirty="0">
                <a:solidFill>
                  <a:srgbClr val="C00000"/>
                </a:solidFill>
                <a:latin typeface="Arial" panose="020B0604020202020204" pitchFamily="34" charset="0"/>
                <a:cs typeface="Arial" panose="020B0604020202020204" pitchFamily="34" charset="0"/>
              </a:rPr>
              <a:t>هيرودس/ بيلاطس</a:t>
            </a:r>
            <a:endParaRPr lang="en-US" sz="3200" b="1" dirty="0">
              <a:solidFill>
                <a:srgbClr val="C00000"/>
              </a:solidFill>
              <a:latin typeface="Arial" panose="020B0604020202020204" pitchFamily="34" charset="0"/>
              <a:cs typeface="Arial" panose="020B0604020202020204" pitchFamily="34" charset="0"/>
            </a:endParaRPr>
          </a:p>
        </p:txBody>
      </p:sp>
      <p:sp>
        <p:nvSpPr>
          <p:cNvPr id="10" name="TextBox 9"/>
          <p:cNvSpPr txBox="1"/>
          <p:nvPr/>
        </p:nvSpPr>
        <p:spPr>
          <a:xfrm>
            <a:off x="3227072" y="3340322"/>
            <a:ext cx="2711013" cy="584775"/>
          </a:xfrm>
          <a:prstGeom prst="rect">
            <a:avLst/>
          </a:prstGeom>
          <a:noFill/>
        </p:spPr>
        <p:txBody>
          <a:bodyPr wrap="square" rtlCol="0">
            <a:spAutoFit/>
          </a:bodyPr>
          <a:lstStyle/>
          <a:p>
            <a:pPr fontAlgn="auto">
              <a:spcBef>
                <a:spcPts val="0"/>
              </a:spcBef>
              <a:spcAft>
                <a:spcPts val="0"/>
              </a:spcAft>
            </a:pPr>
            <a:r>
              <a:rPr lang="ar-JO" sz="3200" b="1" dirty="0">
                <a:solidFill>
                  <a:srgbClr val="FFFFFF"/>
                </a:solidFill>
                <a:latin typeface="Arial" panose="020B0604020202020204" pitchFamily="34" charset="0"/>
                <a:ea typeface="+mn-ea"/>
                <a:cs typeface="Arial" panose="020B0604020202020204" pitchFamily="34" charset="0"/>
              </a:rPr>
              <a:t>لوقا 22: 63-71</a:t>
            </a:r>
            <a:r>
              <a:rPr lang="en-US" sz="3200" b="1" dirty="0">
                <a:solidFill>
                  <a:srgbClr val="FFFFFF"/>
                </a:solidFill>
                <a:latin typeface="Arial" panose="020B0604020202020204" pitchFamily="34" charset="0"/>
                <a:ea typeface="+mn-ea"/>
                <a:cs typeface="Arial" panose="020B0604020202020204" pitchFamily="34" charset="0"/>
              </a:rPr>
              <a:t>           </a:t>
            </a:r>
          </a:p>
        </p:txBody>
      </p:sp>
      <p:sp>
        <p:nvSpPr>
          <p:cNvPr id="12" name="Right Arrow 11"/>
          <p:cNvSpPr/>
          <p:nvPr/>
        </p:nvSpPr>
        <p:spPr>
          <a:xfrm>
            <a:off x="93260" y="3898724"/>
            <a:ext cx="2743200" cy="2328276"/>
          </a:xfrm>
          <a:prstGeom prst="rightArrow">
            <a:avLst/>
          </a:prstGeom>
          <a:solidFill>
            <a:srgbClr val="FCFAAC"/>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400" b="1" dirty="0">
                <a:solidFill>
                  <a:srgbClr val="920000"/>
                </a:solidFill>
                <a:latin typeface="Arial" panose="020B0604020202020204" pitchFamily="34" charset="0"/>
                <a:cs typeface="Arial" panose="020B0604020202020204" pitchFamily="34" charset="0"/>
              </a:rPr>
              <a:t>القبض </a:t>
            </a:r>
          </a:p>
          <a:p>
            <a:pPr fontAlgn="auto">
              <a:spcBef>
                <a:spcPts val="0"/>
              </a:spcBef>
              <a:spcAft>
                <a:spcPts val="0"/>
              </a:spcAft>
            </a:pPr>
            <a:r>
              <a:rPr lang="ar-JO" sz="4400" b="1" dirty="0">
                <a:solidFill>
                  <a:srgbClr val="920000"/>
                </a:solidFill>
                <a:latin typeface="Arial" panose="020B0604020202020204" pitchFamily="34" charset="0"/>
                <a:cs typeface="Arial" panose="020B0604020202020204" pitchFamily="34" charset="0"/>
              </a:rPr>
              <a:t>على بولس</a:t>
            </a:r>
            <a:endParaRPr lang="en-US" sz="4400" b="1" dirty="0">
              <a:solidFill>
                <a:srgbClr val="920000"/>
              </a:solidFill>
              <a:latin typeface="Arial" panose="020B0604020202020204" pitchFamily="34" charset="0"/>
              <a:cs typeface="Arial" panose="020B0604020202020204" pitchFamily="34" charset="0"/>
            </a:endParaRPr>
          </a:p>
        </p:txBody>
      </p:sp>
      <p:sp>
        <p:nvSpPr>
          <p:cNvPr id="13" name="Rounded Rectangle 12"/>
          <p:cNvSpPr/>
          <p:nvPr/>
        </p:nvSpPr>
        <p:spPr>
          <a:xfrm>
            <a:off x="3025033" y="4233276"/>
            <a:ext cx="2895600" cy="1659172"/>
          </a:xfrm>
          <a:prstGeom prst="roundRect">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أمام</a:t>
            </a:r>
          </a:p>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القادة الدينيين</a:t>
            </a:r>
            <a:endParaRPr lang="en-US" sz="3200" b="1" dirty="0">
              <a:solidFill>
                <a:srgbClr val="000000"/>
              </a:solidFill>
              <a:latin typeface="Arial" panose="020B0604020202020204" pitchFamily="34" charset="0"/>
              <a:cs typeface="Arial" panose="020B0604020202020204" pitchFamily="34" charset="0"/>
            </a:endParaRPr>
          </a:p>
        </p:txBody>
      </p:sp>
      <p:sp>
        <p:nvSpPr>
          <p:cNvPr id="14" name="Rounded Rectangle 13"/>
          <p:cNvSpPr/>
          <p:nvPr/>
        </p:nvSpPr>
        <p:spPr>
          <a:xfrm>
            <a:off x="6019800" y="4233276"/>
            <a:ext cx="3124200" cy="1659172"/>
          </a:xfrm>
          <a:prstGeom prst="roundRect">
            <a:avLst/>
          </a:prstGeom>
          <a:solidFill>
            <a:srgbClr val="FFFF66"/>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أمام </a:t>
            </a:r>
          </a:p>
          <a:p>
            <a:pPr fontAlgn="auto">
              <a:spcBef>
                <a:spcPts val="0"/>
              </a:spcBef>
              <a:spcAft>
                <a:spcPts val="0"/>
              </a:spcAft>
            </a:pPr>
            <a:r>
              <a:rPr lang="ar-JO" sz="3200" b="1" dirty="0">
                <a:solidFill>
                  <a:srgbClr val="000000"/>
                </a:solidFill>
                <a:latin typeface="Arial" panose="020B0604020202020204" pitchFamily="34" charset="0"/>
                <a:cs typeface="Arial" panose="020B0604020202020204" pitchFamily="34" charset="0"/>
              </a:rPr>
              <a:t>القادة السياسيين</a:t>
            </a:r>
            <a:endParaRPr lang="en-US" sz="3200" b="1" dirty="0">
              <a:solidFill>
                <a:srgbClr val="000000"/>
              </a:solidFill>
              <a:latin typeface="Arial" panose="020B0604020202020204" pitchFamily="34" charset="0"/>
              <a:cs typeface="Arial" panose="020B0604020202020204" pitchFamily="34" charset="0"/>
            </a:endParaRPr>
          </a:p>
          <a:p>
            <a:pPr fontAlgn="auto">
              <a:spcBef>
                <a:spcPts val="0"/>
              </a:spcBef>
              <a:spcAft>
                <a:spcPts val="0"/>
              </a:spcAft>
            </a:pPr>
            <a:r>
              <a:rPr lang="ar-JO" b="1" dirty="0">
                <a:solidFill>
                  <a:srgbClr val="860000"/>
                </a:solidFill>
                <a:latin typeface="Arial" panose="020B0604020202020204" pitchFamily="34" charset="0"/>
                <a:cs typeface="Arial" panose="020B0604020202020204" pitchFamily="34" charset="0"/>
              </a:rPr>
              <a:t>فيلكس / فستوس / أغريباس</a:t>
            </a:r>
            <a:endParaRPr lang="en-US" b="1" dirty="0">
              <a:solidFill>
                <a:srgbClr val="860000"/>
              </a:solidFill>
              <a:latin typeface="Arial" panose="020B0604020202020204" pitchFamily="34" charset="0"/>
              <a:cs typeface="Arial" panose="020B0604020202020204" pitchFamily="34" charset="0"/>
            </a:endParaRPr>
          </a:p>
        </p:txBody>
      </p:sp>
      <p:sp>
        <p:nvSpPr>
          <p:cNvPr id="15" name="TextBox 14"/>
          <p:cNvSpPr txBox="1"/>
          <p:nvPr/>
        </p:nvSpPr>
        <p:spPr>
          <a:xfrm>
            <a:off x="6210300" y="6111949"/>
            <a:ext cx="2743200" cy="584775"/>
          </a:xfrm>
          <a:prstGeom prst="rect">
            <a:avLst/>
          </a:prstGeom>
          <a:noFill/>
        </p:spPr>
        <p:txBody>
          <a:bodyPr wrap="square" rtlCol="0">
            <a:spAutoFit/>
          </a:bodyPr>
          <a:lstStyle/>
          <a:p>
            <a:pPr fontAlgn="auto">
              <a:spcBef>
                <a:spcPts val="0"/>
              </a:spcBef>
              <a:spcAft>
                <a:spcPts val="0"/>
              </a:spcAft>
            </a:pPr>
            <a:r>
              <a:rPr lang="ar-JO" sz="3200" b="1" dirty="0">
                <a:solidFill>
                  <a:srgbClr val="FFFFFF"/>
                </a:solidFill>
                <a:latin typeface="Arial" panose="020B0604020202020204" pitchFamily="34" charset="0"/>
                <a:ea typeface="+mn-ea"/>
                <a:cs typeface="Arial" panose="020B0604020202020204" pitchFamily="34" charset="0"/>
              </a:rPr>
              <a:t>24: 1-26: 32</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9BC8EB01-CEA2-FEDB-241F-0BB29A73304D}"/>
              </a:ext>
            </a:extLst>
          </p:cNvPr>
          <p:cNvSpPr txBox="1"/>
          <p:nvPr/>
        </p:nvSpPr>
        <p:spPr>
          <a:xfrm>
            <a:off x="6358558" y="3340322"/>
            <a:ext cx="2476900" cy="584775"/>
          </a:xfrm>
          <a:prstGeom prst="rect">
            <a:avLst/>
          </a:prstGeom>
          <a:noFill/>
        </p:spPr>
        <p:txBody>
          <a:bodyPr wrap="square" rtlCol="0">
            <a:spAutoFit/>
          </a:bodyPr>
          <a:lstStyle/>
          <a:p>
            <a:pPr fontAlgn="auto">
              <a:spcBef>
                <a:spcPts val="0"/>
              </a:spcBef>
              <a:spcAft>
                <a:spcPts val="0"/>
              </a:spcAft>
            </a:pPr>
            <a:r>
              <a:rPr lang="ar-JO" sz="3200" b="1" dirty="0">
                <a:solidFill>
                  <a:srgbClr val="FFFFFF"/>
                </a:solidFill>
                <a:latin typeface="Arial" panose="020B0604020202020204" pitchFamily="34" charset="0"/>
                <a:ea typeface="+mn-ea"/>
                <a:cs typeface="Arial" panose="020B0604020202020204" pitchFamily="34" charset="0"/>
              </a:rPr>
              <a:t>23: 1-25</a:t>
            </a:r>
            <a:endParaRPr lang="en-US" sz="3200" b="1" dirty="0">
              <a:solidFill>
                <a:srgbClr val="FFFFFF"/>
              </a:solidFill>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0D60151-CE3C-AEFB-4687-4A2D3D0B0F51}"/>
              </a:ext>
            </a:extLst>
          </p:cNvPr>
          <p:cNvSpPr txBox="1"/>
          <p:nvPr/>
        </p:nvSpPr>
        <p:spPr>
          <a:xfrm>
            <a:off x="2645474" y="6065478"/>
            <a:ext cx="3654718" cy="584775"/>
          </a:xfrm>
          <a:prstGeom prst="rect">
            <a:avLst/>
          </a:prstGeom>
          <a:noFill/>
        </p:spPr>
        <p:txBody>
          <a:bodyPr wrap="square" rtlCol="0">
            <a:spAutoFit/>
          </a:bodyPr>
          <a:lstStyle/>
          <a:p>
            <a:pPr fontAlgn="auto">
              <a:spcBef>
                <a:spcPts val="0"/>
              </a:spcBef>
              <a:spcAft>
                <a:spcPts val="0"/>
              </a:spcAft>
            </a:pPr>
            <a:r>
              <a:rPr lang="ar-SA" sz="3200" b="1" dirty="0">
                <a:solidFill>
                  <a:srgbClr val="FFFFFF"/>
                </a:solidFill>
                <a:latin typeface="Arial" panose="020B0604020202020204" pitchFamily="34" charset="0"/>
                <a:ea typeface="+mn-ea"/>
                <a:cs typeface="Arial" panose="020B0604020202020204" pitchFamily="34" charset="0"/>
              </a:rPr>
              <a:t>أع</a:t>
            </a:r>
            <a:r>
              <a:rPr lang="ar-JO" sz="3200" b="1" dirty="0">
                <a:solidFill>
                  <a:srgbClr val="FFFFFF"/>
                </a:solidFill>
                <a:latin typeface="Arial" panose="020B0604020202020204" pitchFamily="34" charset="0"/>
                <a:ea typeface="+mn-ea"/>
                <a:cs typeface="Arial" panose="020B0604020202020204" pitchFamily="34" charset="0"/>
              </a:rPr>
              <a:t> 22: 1-23: 10</a:t>
            </a:r>
            <a:endParaRPr lang="en-US" sz="3200" b="1" dirty="0">
              <a:solidFill>
                <a:srgbClr val="FFFFFF"/>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67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P spid="14" grpId="0" animBg="1"/>
      <p:bldP spid="15"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57507"/>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3 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6266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p:cNvSpPr/>
          <p:nvPr/>
        </p:nvSpPr>
        <p:spPr>
          <a:xfrm>
            <a:off x="247095" y="0"/>
            <a:ext cx="8686800" cy="5867400"/>
          </a:xfrm>
          <a:prstGeom prst="flowChartPunchedTape">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يسعى لوقا لإظهار كيف أن قرار بولس </a:t>
            </a:r>
          </a:p>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لتتميم مشيئة الله </a:t>
            </a:r>
          </a:p>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بالشهادة في أورشليم </a:t>
            </a:r>
          </a:p>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يتوازى مع المسيح في تتميم </a:t>
            </a:r>
          </a:p>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مشيئة الله بأن يكون </a:t>
            </a:r>
          </a:p>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ذبيحة خطية في أورشليم</a:t>
            </a:r>
            <a:endParaRPr lang="en-US" sz="3600" b="1"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0" y="5857783"/>
            <a:ext cx="9124395" cy="838200"/>
          </a:xfrm>
          <a:prstGeom prst="rect">
            <a:avLst/>
          </a:prstGeom>
          <a:solidFill>
            <a:srgbClr val="CDF4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rgbClr val="C00000"/>
                </a:solidFill>
                <a:latin typeface="Arial" panose="020B0604020202020204" pitchFamily="34" charset="0"/>
                <a:cs typeface="Arial" panose="020B0604020202020204" pitchFamily="34" charset="0"/>
              </a:rPr>
              <a:t>في كلتا الحالتين تم رفضهم من قبل اليهود</a:t>
            </a:r>
            <a:endParaRPr lang="en-US"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9549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66800" y="1524000"/>
            <a:ext cx="6934200" cy="28956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fontAlgn="auto">
              <a:spcBef>
                <a:spcPts val="0"/>
              </a:spcBef>
              <a:spcAft>
                <a:spcPts val="0"/>
              </a:spcAft>
            </a:pPr>
            <a:r>
              <a:rPr lang="ar-JO" sz="4000" b="1" dirty="0">
                <a:solidFill>
                  <a:srgbClr val="000066"/>
                </a:solidFill>
                <a:latin typeface="Arial" panose="020B0604020202020204" pitchFamily="34" charset="0"/>
                <a:cs typeface="Arial" panose="020B0604020202020204" pitchFamily="34" charset="0"/>
              </a:rPr>
              <a:t>يتوقف لوقا بسرعة عن عمل </a:t>
            </a:r>
          </a:p>
          <a:p>
            <a:pPr fontAlgn="auto">
              <a:spcBef>
                <a:spcPts val="0"/>
              </a:spcBef>
              <a:spcAft>
                <a:spcPts val="0"/>
              </a:spcAft>
            </a:pPr>
            <a:r>
              <a:rPr lang="ar-JO" sz="4000" b="1" dirty="0">
                <a:solidFill>
                  <a:srgbClr val="000066"/>
                </a:solidFill>
                <a:latin typeface="Arial" panose="020B0604020202020204" pitchFamily="34" charset="0"/>
                <a:cs typeface="Arial" panose="020B0604020202020204" pitchFamily="34" charset="0"/>
              </a:rPr>
              <a:t>مقارنة بين المسيح وبولس </a:t>
            </a:r>
          </a:p>
          <a:p>
            <a:pPr fontAlgn="auto">
              <a:spcBef>
                <a:spcPts val="0"/>
              </a:spcBef>
              <a:spcAft>
                <a:spcPts val="0"/>
              </a:spcAft>
            </a:pPr>
            <a:r>
              <a:rPr lang="ar-JO" sz="4000" b="1" dirty="0">
                <a:solidFill>
                  <a:srgbClr val="000066"/>
                </a:solidFill>
                <a:latin typeface="Arial" panose="020B0604020202020204" pitchFamily="34" charset="0"/>
                <a:cs typeface="Arial" panose="020B0604020202020204" pitchFamily="34" charset="0"/>
              </a:rPr>
              <a:t>من خلال عدم تسجيل موت بولس</a:t>
            </a:r>
            <a:endParaRPr lang="en-US" sz="4000" b="1" dirty="0">
              <a:solidFill>
                <a:srgbClr val="00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57260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27373" y="0"/>
            <a:ext cx="9005339"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609600" y="805576"/>
            <a:ext cx="4800600" cy="2862322"/>
          </a:xfrm>
          <a:prstGeom prst="rect">
            <a:avLst/>
          </a:prstGeom>
          <a:noFill/>
        </p:spPr>
        <p:txBody>
          <a:bodyPr wrap="square" rtlCol="0">
            <a:spAutoFit/>
          </a:bodyPr>
          <a:lstStyle/>
          <a:p>
            <a:pPr fontAlgn="auto">
              <a:spcBef>
                <a:spcPts val="0"/>
              </a:spcBef>
              <a:spcAft>
                <a:spcPts val="0"/>
              </a:spcAft>
            </a:pPr>
            <a:r>
              <a:rPr lang="ar-JO" sz="6000" b="1" dirty="0">
                <a:solidFill>
                  <a:srgbClr val="C00000"/>
                </a:solidFill>
                <a:latin typeface="Arial" panose="020B0604020202020204" pitchFamily="34" charset="0"/>
                <a:ea typeface="+mn-ea"/>
                <a:cs typeface="Arial" panose="020B0604020202020204" pitchFamily="34" charset="0"/>
              </a:rPr>
              <a:t>ما هو قصد</a:t>
            </a:r>
          </a:p>
          <a:p>
            <a:pPr fontAlgn="auto">
              <a:spcBef>
                <a:spcPts val="0"/>
              </a:spcBef>
              <a:spcAft>
                <a:spcPts val="0"/>
              </a:spcAft>
            </a:pPr>
            <a:r>
              <a:rPr lang="ar-JO" sz="6000" b="1" dirty="0">
                <a:solidFill>
                  <a:srgbClr val="C00000"/>
                </a:solidFill>
                <a:latin typeface="Arial" panose="020B0604020202020204" pitchFamily="34" charset="0"/>
                <a:ea typeface="+mn-ea"/>
                <a:cs typeface="Arial" panose="020B0604020202020204" pitchFamily="34" charset="0"/>
              </a:rPr>
              <a:t> أعمال الرسل 27؟</a:t>
            </a:r>
            <a:endParaRPr lang="en-US" sz="6000" b="1" dirty="0">
              <a:solidFill>
                <a:srgbClr val="C00000"/>
              </a:solidFill>
              <a:latin typeface="Arial" panose="020B0604020202020204" pitchFamily="34" charset="0"/>
              <a:ea typeface="+mn-ea"/>
              <a:cs typeface="Arial" panose="020B0604020202020204" pitchFamily="34" charset="0"/>
            </a:endParaRPr>
          </a:p>
        </p:txBody>
      </p:sp>
      <p:sp>
        <p:nvSpPr>
          <p:cNvPr id="4" name="Rounded Rectangle 3"/>
          <p:cNvSpPr/>
          <p:nvPr/>
        </p:nvSpPr>
        <p:spPr>
          <a:xfrm>
            <a:off x="4211960" y="5661248"/>
            <a:ext cx="4668416" cy="931168"/>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prstClr val="white"/>
                </a:solidFill>
                <a:latin typeface="Arial" panose="020B0604020202020204" pitchFamily="34" charset="0"/>
                <a:cs typeface="Arial" panose="020B0604020202020204" pitchFamily="34" charset="0"/>
              </a:rPr>
              <a:t>كين هورنوك</a:t>
            </a:r>
            <a:r>
              <a:rPr lang="ar-JO" sz="1800" b="1" dirty="0">
                <a:solidFill>
                  <a:prstClr val="white"/>
                </a:solidFill>
                <a:latin typeface="Arial" panose="020B0604020202020204" pitchFamily="34" charset="0"/>
                <a:cs typeface="Arial" panose="020B0604020202020204" pitchFamily="34" charset="0"/>
              </a:rPr>
              <a:t>، ماجستير عالي</a:t>
            </a:r>
            <a:endParaRPr lang="en-US" sz="18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JO" sz="1800" b="1" dirty="0">
                <a:solidFill>
                  <a:prstClr val="white"/>
                </a:solidFill>
                <a:latin typeface="Arial" panose="020B0604020202020204" pitchFamily="34" charset="0"/>
                <a:cs typeface="Arial" panose="020B0604020202020204" pitchFamily="34" charset="0"/>
              </a:rPr>
              <a:t>2016</a:t>
            </a:r>
            <a:r>
              <a:rPr lang="en-US" sz="1800" b="1" dirty="0">
                <a:solidFill>
                  <a:prstClr val="white"/>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654956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carm.org/images/mappaulsjourneytorome.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326" y="762000"/>
            <a:ext cx="9113113" cy="55499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55870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538" y="0"/>
            <a:ext cx="8763000" cy="5715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36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3600" b="1" dirty="0">
                <a:solidFill>
                  <a:srgbClr val="FFFF00"/>
                </a:solidFill>
                <a:latin typeface="Arial" panose="020B0604020202020204" pitchFamily="34" charset="0"/>
                <a:cs typeface="Arial" panose="020B0604020202020204" pitchFamily="34" charset="0"/>
              </a:rPr>
              <a:t>هذا الإصحاح هو أحد أطول الإصحاحات في السفر</a:t>
            </a:r>
            <a:endParaRPr lang="en-US" sz="36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endParaRPr lang="en-US" sz="36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3600" b="1" dirty="0">
                <a:solidFill>
                  <a:srgbClr val="FFC000"/>
                </a:solidFill>
                <a:latin typeface="Arial" panose="020B0604020202020204" pitchFamily="34" charset="0"/>
                <a:cs typeface="Arial" panose="020B0604020202020204" pitchFamily="34" charset="0"/>
              </a:rPr>
              <a:t>هذا الإصحاح من بدايته إلى نهايته هو قصة رحلة سيئة، لا علاقة بها بالعمل الإرسالي أو زراعة الكنائس، كما ذُكِرَ سابقاً </a:t>
            </a:r>
            <a:endParaRPr lang="en-US" sz="3600" b="1" dirty="0">
              <a:solidFill>
                <a:srgbClr val="FFC000"/>
              </a:solidFill>
              <a:latin typeface="Arial" panose="020B0604020202020204" pitchFamily="34" charset="0"/>
              <a:cs typeface="Arial" panose="020B0604020202020204" pitchFamily="34" charset="0"/>
            </a:endParaRPr>
          </a:p>
          <a:p>
            <a:pPr fontAlgn="auto">
              <a:spcBef>
                <a:spcPts val="0"/>
              </a:spcBef>
              <a:spcAft>
                <a:spcPts val="0"/>
              </a:spcAft>
            </a:pPr>
            <a:endParaRPr lang="en-US" sz="3600" b="1" dirty="0">
              <a:solidFill>
                <a:srgbClr val="FFC000"/>
              </a:solidFill>
              <a:latin typeface="Arial" panose="020B0604020202020204" pitchFamily="34" charset="0"/>
              <a:cs typeface="Arial" panose="020B0604020202020204" pitchFamily="34" charset="0"/>
            </a:endParaRPr>
          </a:p>
          <a:p>
            <a:pPr fontAlgn="auto">
              <a:spcBef>
                <a:spcPts val="0"/>
              </a:spcBef>
              <a:spcAft>
                <a:spcPts val="0"/>
              </a:spcAft>
            </a:pPr>
            <a:r>
              <a:rPr lang="ar-JO"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إذن ما هو القصد</a:t>
            </a:r>
          </a:p>
          <a:p>
            <a:pPr fontAlgn="auto">
              <a:spcBef>
                <a:spcPts val="0"/>
              </a:spcBef>
              <a:spcAft>
                <a:spcPts val="0"/>
              </a:spcAft>
            </a:pPr>
            <a:r>
              <a:rPr lang="ar-JO"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من هذا الإصحاح؟</a:t>
            </a:r>
            <a:endParaRPr lang="en-US" sz="4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spcBef>
                <a:spcPts val="0"/>
              </a:spcBef>
              <a:spcAft>
                <a:spcPts val="0"/>
              </a:spcAft>
            </a:pPr>
            <a:r>
              <a:rPr lang="en-US" sz="3600" b="1"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148924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6658"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467543" y="304800"/>
            <a:ext cx="8482311" cy="2123658"/>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r>
              <a:rPr lang="ar-JO" dirty="0">
                <a:solidFill>
                  <a:srgbClr val="C00000"/>
                </a:solidFill>
              </a:rPr>
              <a:t>- إنه يظهر أن القوى الطبيعية لا تستطيع أن تمنع بولس من تتميم مشيئة الله بخصوص الشهادة في روما.</a:t>
            </a:r>
            <a:endParaRPr lang="en-US" dirty="0">
              <a:solidFill>
                <a:srgbClr val="C00000"/>
              </a:solidFill>
            </a:endParaRPr>
          </a:p>
        </p:txBody>
      </p:sp>
      <p:sp>
        <p:nvSpPr>
          <p:cNvPr id="4" name="TextBox 3"/>
          <p:cNvSpPr txBox="1"/>
          <p:nvPr/>
        </p:nvSpPr>
        <p:spPr>
          <a:xfrm>
            <a:off x="453227" y="2705725"/>
            <a:ext cx="8482311" cy="1446550"/>
          </a:xfrm>
          <a:prstGeom prst="rect">
            <a:avLst/>
          </a:prstGeom>
          <a:noFill/>
        </p:spPr>
        <p:txBody>
          <a:bodyPr wrap="square" rtlCol="0">
            <a:spAutoFit/>
          </a:bodyPr>
          <a:lstStyle/>
          <a:p>
            <a:pPr marL="350838" indent="-350838" algn="r" rtl="1" fontAlgn="auto">
              <a:spcBef>
                <a:spcPts val="0"/>
              </a:spcBef>
              <a:spcAft>
                <a:spcPts val="0"/>
              </a:spcAft>
            </a:pPr>
            <a:r>
              <a:rPr lang="ar-JO" sz="4400" b="1" dirty="0">
                <a:solidFill>
                  <a:prstClr val="black"/>
                </a:solidFill>
                <a:latin typeface="Arial" panose="020B0604020202020204" pitchFamily="34" charset="0"/>
                <a:ea typeface="+mn-ea"/>
                <a:cs typeface="Arial" panose="020B0604020202020204" pitchFamily="34" charset="0"/>
              </a:rPr>
              <a:t>- إنه يظهر أن سيادة الله تحمي خدامه لتتميم مهامهم المعاطاة لهم من الله.</a:t>
            </a:r>
            <a:endParaRPr lang="en-US" sz="4400" b="1"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801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heel(1)">
                                      <p:cBhvr>
                                        <p:cTn id="15"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3048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241952" y="304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r>
              <a:rPr lang="ar-JO" dirty="0">
                <a:solidFill>
                  <a:srgbClr val="C00000"/>
                </a:solidFill>
              </a:rPr>
              <a:t>- إنه يظهر حكمة بولس في قضايا الحياة العملية كما في إيمانه وثقته بحماية الله. </a:t>
            </a:r>
            <a:endParaRPr lang="en-US" dirty="0">
              <a:solidFill>
                <a:srgbClr val="C00000"/>
              </a:solidFill>
            </a:endParaRPr>
          </a:p>
        </p:txBody>
      </p:sp>
      <p:sp>
        <p:nvSpPr>
          <p:cNvPr id="4" name="TextBox 3"/>
          <p:cNvSpPr txBox="1"/>
          <p:nvPr/>
        </p:nvSpPr>
        <p:spPr>
          <a:xfrm>
            <a:off x="241952" y="2209800"/>
            <a:ext cx="8650528" cy="1446550"/>
          </a:xfrm>
          <a:prstGeom prst="rect">
            <a:avLst/>
          </a:prstGeom>
          <a:noFill/>
        </p:spPr>
        <p:txBody>
          <a:bodyPr wrap="square" rtlCol="0">
            <a:spAutoFit/>
          </a:bodyPr>
          <a:lstStyle>
            <a:defPPr>
              <a:defRPr lang="en-US"/>
            </a:defPPr>
            <a:lvl1pPr marL="350838" indent="-350838" algn="r" rtl="1" fontAlgn="auto">
              <a:spcBef>
                <a:spcPts val="0"/>
              </a:spcBef>
              <a:spcAft>
                <a:spcPts val="0"/>
              </a:spcAft>
              <a:defRPr sz="4400" b="1">
                <a:solidFill>
                  <a:prstClr val="black"/>
                </a:solidFill>
                <a:latin typeface="Arial" panose="020B0604020202020204" pitchFamily="34" charset="0"/>
                <a:ea typeface="+mn-ea"/>
                <a:cs typeface="Arial" panose="020B0604020202020204" pitchFamily="34" charset="0"/>
              </a:defRPr>
            </a:lvl1pPr>
          </a:lstStyle>
          <a:p>
            <a:r>
              <a:rPr lang="ar-JO" dirty="0"/>
              <a:t>- يظهر أنه عندما يتم تجاهل مشورة بولس تُفقد الشحنة والسفينة. </a:t>
            </a:r>
            <a:endParaRPr lang="en-US" dirty="0"/>
          </a:p>
        </p:txBody>
      </p:sp>
    </p:spTree>
    <p:extLst>
      <p:ext uri="{BB962C8B-B14F-4D97-AF65-F5344CB8AC3E}">
        <p14:creationId xmlns:p14="http://schemas.microsoft.com/office/powerpoint/2010/main" val="35138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ssilhd.com/wp-content/uploads/2012/11/ship1.jpeg"/>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ChalkSketch/>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 y="-152400"/>
            <a:ext cx="9032712" cy="716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0" y="116632"/>
            <a:ext cx="8880313" cy="6186309"/>
          </a:xfrm>
          <a:prstGeom prst="rect">
            <a:avLst/>
          </a:prstGeom>
          <a:noFill/>
        </p:spPr>
        <p:txBody>
          <a:bodyPr wrap="square" rtlCol="0">
            <a:spAutoFit/>
          </a:bodyPr>
          <a:lstStyle/>
          <a:p>
            <a:pPr marL="412750" indent="-412750" algn="r" rtl="1" fontAlgn="auto">
              <a:spcBef>
                <a:spcPts val="0"/>
              </a:spcBef>
              <a:spcAft>
                <a:spcPts val="0"/>
              </a:spcAft>
            </a:pPr>
            <a:r>
              <a:rPr lang="ar-JO" sz="4400" b="1" dirty="0">
                <a:solidFill>
                  <a:srgbClr val="462300"/>
                </a:solidFill>
                <a:latin typeface="Arial" panose="020B0604020202020204" pitchFamily="34" charset="0"/>
                <a:ea typeface="+mn-ea"/>
                <a:cs typeface="Arial" panose="020B0604020202020204" pitchFamily="34" charset="0"/>
                <a:sym typeface="Wingdings" panose="05000000000000000000" pitchFamily="2" charset="2"/>
              </a:rPr>
              <a:t>- بولس هو بطل لوقا، وهو يقدم بولس كرسول (مثل بطرس) والذي يستخدمه الله ويمكن الوثوق به.</a:t>
            </a:r>
          </a:p>
          <a:p>
            <a:pPr marL="412750" indent="-412750" algn="r" rtl="1" fontAlgn="auto">
              <a:spcBef>
                <a:spcPts val="0"/>
              </a:spcBef>
              <a:spcAft>
                <a:spcPts val="0"/>
              </a:spcAft>
            </a:pPr>
            <a:r>
              <a:rPr lang="en-US" sz="4400" b="1" dirty="0">
                <a:solidFill>
                  <a:srgbClr val="462300"/>
                </a:solidFill>
                <a:latin typeface="Arial" panose="020B0604020202020204" pitchFamily="34" charset="0"/>
                <a:cs typeface="Arial" panose="020B0604020202020204" pitchFamily="34" charset="0"/>
                <a:sym typeface="Wingdings" panose="05000000000000000000" pitchFamily="2" charset="2"/>
              </a:rPr>
              <a:t>: </a:t>
            </a:r>
            <a:r>
              <a:rPr lang="ar-JO" sz="4400" b="1" dirty="0">
                <a:solidFill>
                  <a:srgbClr val="462300"/>
                </a:solidFill>
                <a:latin typeface="Arial" panose="020B0604020202020204" pitchFamily="34" charset="0"/>
                <a:ea typeface="+mn-ea"/>
                <a:cs typeface="Arial" panose="020B0604020202020204" pitchFamily="34" charset="0"/>
                <a:sym typeface="Wingdings" panose="05000000000000000000" pitchFamily="2" charset="2"/>
              </a:rPr>
              <a:t>الخلاصة المقصودة من لوقا</a:t>
            </a:r>
          </a:p>
          <a:p>
            <a:pPr marL="412750" indent="-412750" algn="r" rtl="1" fontAlgn="auto">
              <a:spcBef>
                <a:spcPts val="0"/>
              </a:spcBef>
              <a:spcAft>
                <a:spcPts val="0"/>
              </a:spcAft>
            </a:pPr>
            <a:endParaRPr lang="en-US" sz="4400" b="1" dirty="0">
              <a:solidFill>
                <a:srgbClr val="462300"/>
              </a:solidFill>
              <a:latin typeface="Arial" panose="020B0604020202020204" pitchFamily="34" charset="0"/>
              <a:ea typeface="+mn-ea"/>
              <a:cs typeface="Arial" panose="020B0604020202020204" pitchFamily="34" charset="0"/>
            </a:endParaRPr>
          </a:p>
          <a:p>
            <a:pPr marL="412750" indent="-412750" algn="r" rtl="1" fontAlgn="auto">
              <a:spcBef>
                <a:spcPts val="0"/>
              </a:spcBef>
              <a:spcAft>
                <a:spcPts val="0"/>
              </a:spcAft>
            </a:pPr>
            <a:r>
              <a:rPr lang="ar-JO" sz="4400" b="1"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يصنع الشخص حسناً حين يتبع مثال بولس لأنه يتشبه بالمسيح.</a:t>
            </a:r>
            <a:endParaRPr lang="en-US" sz="4400" b="1"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p>
            <a:pPr marL="412750" indent="-412750" algn="r" rtl="1" fontAlgn="auto">
              <a:spcBef>
                <a:spcPts val="0"/>
              </a:spcBef>
              <a:spcAft>
                <a:spcPts val="0"/>
              </a:spcAft>
            </a:pPr>
            <a:r>
              <a:rPr lang="ar-JO" sz="4400" b="1"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يصنع الشخص حسناً حين يهتم ويدرس رسائل بولس لأنهم من الله.</a:t>
            </a:r>
            <a:endParaRPr lang="en-US" sz="4400" b="1" dirty="0">
              <a:solidFill>
                <a:srgbClr val="C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950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down)">
                                      <p:cBhvr>
                                        <p:cTn id="19" dur="580">
                                          <p:stCondLst>
                                            <p:cond delay="0"/>
                                          </p:stCondLst>
                                        </p:cTn>
                                        <p:tgtEl>
                                          <p:spTgt spid="4">
                                            <p:txEl>
                                              <p:pRg st="3" end="3"/>
                                            </p:txEl>
                                          </p:spTgt>
                                        </p:tgtEl>
                                      </p:cBhvr>
                                    </p:animEffect>
                                    <p:anim calcmode="lin" valueType="num">
                                      <p:cBhvr>
                                        <p:cTn id="20"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4">
                                            <p:txEl>
                                              <p:pRg st="3" end="3"/>
                                            </p:txEl>
                                          </p:spTgt>
                                        </p:tgtEl>
                                      </p:cBhvr>
                                      <p:to x="100000" y="60000"/>
                                    </p:animScale>
                                    <p:animScale>
                                      <p:cBhvr>
                                        <p:cTn id="26" dur="166" decel="50000">
                                          <p:stCondLst>
                                            <p:cond delay="676"/>
                                          </p:stCondLst>
                                        </p:cTn>
                                        <p:tgtEl>
                                          <p:spTgt spid="4">
                                            <p:txEl>
                                              <p:pRg st="3" end="3"/>
                                            </p:txEl>
                                          </p:spTgt>
                                        </p:tgtEl>
                                      </p:cBhvr>
                                      <p:to x="100000" y="100000"/>
                                    </p:animScale>
                                    <p:animScale>
                                      <p:cBhvr>
                                        <p:cTn id="27" dur="26">
                                          <p:stCondLst>
                                            <p:cond delay="1312"/>
                                          </p:stCondLst>
                                        </p:cTn>
                                        <p:tgtEl>
                                          <p:spTgt spid="4">
                                            <p:txEl>
                                              <p:pRg st="3" end="3"/>
                                            </p:txEl>
                                          </p:spTgt>
                                        </p:tgtEl>
                                      </p:cBhvr>
                                      <p:to x="100000" y="80000"/>
                                    </p:animScale>
                                    <p:animScale>
                                      <p:cBhvr>
                                        <p:cTn id="28" dur="166" decel="50000">
                                          <p:stCondLst>
                                            <p:cond delay="1338"/>
                                          </p:stCondLst>
                                        </p:cTn>
                                        <p:tgtEl>
                                          <p:spTgt spid="4">
                                            <p:txEl>
                                              <p:pRg st="3" end="3"/>
                                            </p:txEl>
                                          </p:spTgt>
                                        </p:tgtEl>
                                      </p:cBhvr>
                                      <p:to x="100000" y="100000"/>
                                    </p:animScale>
                                    <p:animScale>
                                      <p:cBhvr>
                                        <p:cTn id="29" dur="26">
                                          <p:stCondLst>
                                            <p:cond delay="1642"/>
                                          </p:stCondLst>
                                        </p:cTn>
                                        <p:tgtEl>
                                          <p:spTgt spid="4">
                                            <p:txEl>
                                              <p:pRg st="3" end="3"/>
                                            </p:txEl>
                                          </p:spTgt>
                                        </p:tgtEl>
                                      </p:cBhvr>
                                      <p:to x="100000" y="90000"/>
                                    </p:animScale>
                                    <p:animScale>
                                      <p:cBhvr>
                                        <p:cTn id="30" dur="166" decel="50000">
                                          <p:stCondLst>
                                            <p:cond delay="1668"/>
                                          </p:stCondLst>
                                        </p:cTn>
                                        <p:tgtEl>
                                          <p:spTgt spid="4">
                                            <p:txEl>
                                              <p:pRg st="3" end="3"/>
                                            </p:txEl>
                                          </p:spTgt>
                                        </p:tgtEl>
                                      </p:cBhvr>
                                      <p:to x="100000" y="100000"/>
                                    </p:animScale>
                                    <p:animScale>
                                      <p:cBhvr>
                                        <p:cTn id="31" dur="26">
                                          <p:stCondLst>
                                            <p:cond delay="1808"/>
                                          </p:stCondLst>
                                        </p:cTn>
                                        <p:tgtEl>
                                          <p:spTgt spid="4">
                                            <p:txEl>
                                              <p:pRg st="3" end="3"/>
                                            </p:txEl>
                                          </p:spTgt>
                                        </p:tgtEl>
                                      </p:cBhvr>
                                      <p:to x="100000" y="95000"/>
                                    </p:animScale>
                                    <p:animScale>
                                      <p:cBhvr>
                                        <p:cTn id="32" dur="166" decel="50000">
                                          <p:stCondLst>
                                            <p:cond delay="1834"/>
                                          </p:stCondLst>
                                        </p:cTn>
                                        <p:tgtEl>
                                          <p:spTgt spid="4">
                                            <p:txEl>
                                              <p:pRg st="3" end="3"/>
                                            </p:txEl>
                                          </p:spTgt>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80">
                                          <p:stCondLst>
                                            <p:cond delay="0"/>
                                          </p:stCondLst>
                                        </p:cTn>
                                        <p:tgtEl>
                                          <p:spTgt spid="4">
                                            <p:txEl>
                                              <p:pRg st="4" end="4"/>
                                            </p:txEl>
                                          </p:spTgt>
                                        </p:tgtEl>
                                      </p:cBhvr>
                                    </p:animEffect>
                                    <p:anim calcmode="lin" valueType="num">
                                      <p:cBhvr>
                                        <p:cTn id="3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xEl>
                                              <p:pRg st="4" end="4"/>
                                            </p:txEl>
                                          </p:spTgt>
                                        </p:tgtEl>
                                      </p:cBhvr>
                                      <p:to x="100000" y="60000"/>
                                    </p:animScale>
                                    <p:animScale>
                                      <p:cBhvr>
                                        <p:cTn id="42" dur="166" decel="50000">
                                          <p:stCondLst>
                                            <p:cond delay="676"/>
                                          </p:stCondLst>
                                        </p:cTn>
                                        <p:tgtEl>
                                          <p:spTgt spid="4">
                                            <p:txEl>
                                              <p:pRg st="4" end="4"/>
                                            </p:txEl>
                                          </p:spTgt>
                                        </p:tgtEl>
                                      </p:cBhvr>
                                      <p:to x="100000" y="100000"/>
                                    </p:animScale>
                                    <p:animScale>
                                      <p:cBhvr>
                                        <p:cTn id="43" dur="26">
                                          <p:stCondLst>
                                            <p:cond delay="1312"/>
                                          </p:stCondLst>
                                        </p:cTn>
                                        <p:tgtEl>
                                          <p:spTgt spid="4">
                                            <p:txEl>
                                              <p:pRg st="4" end="4"/>
                                            </p:txEl>
                                          </p:spTgt>
                                        </p:tgtEl>
                                      </p:cBhvr>
                                      <p:to x="100000" y="80000"/>
                                    </p:animScale>
                                    <p:animScale>
                                      <p:cBhvr>
                                        <p:cTn id="44" dur="166" decel="50000">
                                          <p:stCondLst>
                                            <p:cond delay="1338"/>
                                          </p:stCondLst>
                                        </p:cTn>
                                        <p:tgtEl>
                                          <p:spTgt spid="4">
                                            <p:txEl>
                                              <p:pRg st="4" end="4"/>
                                            </p:txEl>
                                          </p:spTgt>
                                        </p:tgtEl>
                                      </p:cBhvr>
                                      <p:to x="100000" y="100000"/>
                                    </p:animScale>
                                    <p:animScale>
                                      <p:cBhvr>
                                        <p:cTn id="45" dur="26">
                                          <p:stCondLst>
                                            <p:cond delay="1642"/>
                                          </p:stCondLst>
                                        </p:cTn>
                                        <p:tgtEl>
                                          <p:spTgt spid="4">
                                            <p:txEl>
                                              <p:pRg st="4" end="4"/>
                                            </p:txEl>
                                          </p:spTgt>
                                        </p:tgtEl>
                                      </p:cBhvr>
                                      <p:to x="100000" y="90000"/>
                                    </p:animScale>
                                    <p:animScale>
                                      <p:cBhvr>
                                        <p:cTn id="46" dur="166" decel="50000">
                                          <p:stCondLst>
                                            <p:cond delay="1668"/>
                                          </p:stCondLst>
                                        </p:cTn>
                                        <p:tgtEl>
                                          <p:spTgt spid="4">
                                            <p:txEl>
                                              <p:pRg st="4" end="4"/>
                                            </p:txEl>
                                          </p:spTgt>
                                        </p:tgtEl>
                                      </p:cBhvr>
                                      <p:to x="100000" y="100000"/>
                                    </p:animScale>
                                    <p:animScale>
                                      <p:cBhvr>
                                        <p:cTn id="47" dur="26">
                                          <p:stCondLst>
                                            <p:cond delay="1808"/>
                                          </p:stCondLst>
                                        </p:cTn>
                                        <p:tgtEl>
                                          <p:spTgt spid="4">
                                            <p:txEl>
                                              <p:pRg st="4" end="4"/>
                                            </p:txEl>
                                          </p:spTgt>
                                        </p:tgtEl>
                                      </p:cBhvr>
                                      <p:to x="100000" y="95000"/>
                                    </p:animScale>
                                    <p:animScale>
                                      <p:cBhvr>
                                        <p:cTn id="48"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95600"/>
            <a:ext cx="7851648" cy="1828800"/>
          </a:xfrm>
        </p:spPr>
        <p:txBody>
          <a:bodyPr>
            <a:noAutofit/>
          </a:bodyPr>
          <a:lstStyle/>
          <a:p>
            <a:pPr algn="ctr"/>
            <a:br>
              <a:rPr lang="en-US" sz="5400" dirty="0">
                <a:solidFill>
                  <a:schemeClr val="tx1"/>
                </a:solidFill>
                <a:latin typeface="Arial" panose="020B0604020202020204" pitchFamily="34" charset="0"/>
                <a:cs typeface="Arial" panose="020B0604020202020204" pitchFamily="34" charset="0"/>
              </a:rPr>
            </a:br>
            <a:r>
              <a:rPr lang="ar-JO" sz="5400" dirty="0">
                <a:solidFill>
                  <a:schemeClr val="tx1"/>
                </a:solidFill>
                <a:latin typeface="Arial" panose="020B0604020202020204" pitchFamily="34" charset="0"/>
                <a:cs typeface="Arial" panose="020B0604020202020204" pitchFamily="34" charset="0"/>
              </a:rPr>
              <a:t>ما هو قصد لوقا من كتابة</a:t>
            </a:r>
            <a:br>
              <a:rPr lang="ar-JO" sz="5400" dirty="0">
                <a:solidFill>
                  <a:schemeClr val="tx1"/>
                </a:solidFill>
                <a:latin typeface="Arial" panose="020B0604020202020204" pitchFamily="34" charset="0"/>
                <a:cs typeface="Arial" panose="020B0604020202020204" pitchFamily="34" charset="0"/>
              </a:rPr>
            </a:br>
            <a:r>
              <a:rPr lang="ar-JO" sz="5400" dirty="0">
                <a:solidFill>
                  <a:schemeClr val="tx1"/>
                </a:solidFill>
                <a:latin typeface="Arial" panose="020B0604020202020204" pitchFamily="34" charset="0"/>
                <a:cs typeface="Arial" panose="020B0604020202020204" pitchFamily="34" charset="0"/>
              </a:rPr>
              <a:t>سفر أعمال الرسل؟</a:t>
            </a:r>
            <a:endParaRPr lang="en-US" sz="5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000671"/>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05200"/>
            <a:ext cx="7851648" cy="1828800"/>
          </a:xfrm>
        </p:spPr>
        <p:txBody>
          <a:bodyPr>
            <a:noAutofit/>
          </a:bodyPr>
          <a:lstStyle/>
          <a:p>
            <a:pPr algn="ctr"/>
            <a:r>
              <a:rPr lang="ar-JO" sz="6600" u="sng" dirty="0">
                <a:solidFill>
                  <a:schemeClr val="tx1"/>
                </a:solidFill>
                <a:effectLst/>
                <a:latin typeface="Arial" panose="020B0604020202020204" pitchFamily="34" charset="0"/>
                <a:cs typeface="Arial" panose="020B0604020202020204" pitchFamily="34" charset="0"/>
              </a:rPr>
              <a:t>انتقالي:</a:t>
            </a:r>
            <a:br>
              <a:rPr lang="en-US" sz="4400" dirty="0">
                <a:solidFill>
                  <a:srgbClr val="FFFF00"/>
                </a:solidFill>
                <a:latin typeface="Arial" panose="020B0604020202020204" pitchFamily="34" charset="0"/>
                <a:cs typeface="Arial" panose="020B0604020202020204" pitchFamily="34" charset="0"/>
              </a:rPr>
            </a:br>
            <a:r>
              <a:rPr lang="ar-JO" sz="4400" dirty="0">
                <a:solidFill>
                  <a:srgbClr val="FFFF00"/>
                </a:solidFill>
                <a:latin typeface="Arial" panose="020B0604020202020204" pitchFamily="34" charset="0"/>
                <a:cs typeface="Arial" panose="020B0604020202020204" pitchFamily="34" charset="0"/>
              </a:rPr>
              <a:t>- من أورشليم إلى روما</a:t>
            </a:r>
            <a:br>
              <a:rPr lang="en-US" sz="4400" dirty="0">
                <a:solidFill>
                  <a:srgbClr val="FFFF00"/>
                </a:solidFill>
                <a:latin typeface="Arial" panose="020B0604020202020204" pitchFamily="34" charset="0"/>
                <a:cs typeface="Arial" panose="020B0604020202020204" pitchFamily="34" charset="0"/>
              </a:rPr>
            </a:br>
            <a:r>
              <a:rPr lang="ar-JO" sz="4400" dirty="0">
                <a:solidFill>
                  <a:srgbClr val="FFFF00"/>
                </a:solidFill>
                <a:latin typeface="Arial" panose="020B0604020202020204" pitchFamily="34" charset="0"/>
                <a:cs typeface="Arial" panose="020B0604020202020204" pitchFamily="34" charset="0"/>
              </a:rPr>
              <a:t>- من اليهود إلى الأمم</a:t>
            </a:r>
            <a:br>
              <a:rPr lang="en-US" sz="4400" dirty="0">
                <a:solidFill>
                  <a:srgbClr val="FFFF00"/>
                </a:solidFill>
                <a:latin typeface="Arial" panose="020B0604020202020204" pitchFamily="34" charset="0"/>
                <a:cs typeface="Arial" panose="020B0604020202020204" pitchFamily="34" charset="0"/>
              </a:rPr>
            </a:br>
            <a:r>
              <a:rPr lang="en-US" sz="4400" dirty="0">
                <a:solidFill>
                  <a:srgbClr val="FFFF00"/>
                </a:solidFill>
                <a:latin typeface="Arial" panose="020B0604020202020204" pitchFamily="34" charset="0"/>
                <a:cs typeface="Arial" panose="020B0604020202020204" pitchFamily="34" charset="0"/>
              </a:rPr>
              <a:t>{</a:t>
            </a:r>
            <a:r>
              <a:rPr lang="ar-JO" sz="4400" dirty="0">
                <a:solidFill>
                  <a:srgbClr val="FFFF00"/>
                </a:solidFill>
                <a:latin typeface="Arial" panose="020B0604020202020204" pitchFamily="34" charset="0"/>
                <a:cs typeface="Arial" panose="020B0604020202020204" pitchFamily="34" charset="0"/>
              </a:rPr>
              <a:t>تأسيس الكنيسة</a:t>
            </a:r>
            <a:r>
              <a:rPr lang="en-US" sz="4400" dirty="0">
                <a:solidFill>
                  <a:srgbClr val="FFFF00"/>
                </a:solidFill>
                <a:latin typeface="Arial" panose="020B0604020202020204" pitchFamily="34" charset="0"/>
                <a:cs typeface="Arial" panose="020B0604020202020204" pitchFamily="34" charset="0"/>
              </a:rPr>
              <a:t>}</a:t>
            </a:r>
            <a:br>
              <a:rPr lang="en-US" sz="4400" dirty="0">
                <a:solidFill>
                  <a:srgbClr val="FFFF00"/>
                </a:solidFill>
                <a:latin typeface="Arial" panose="020B0604020202020204" pitchFamily="34" charset="0"/>
                <a:cs typeface="Arial" panose="020B0604020202020204" pitchFamily="34" charset="0"/>
              </a:rPr>
            </a:br>
            <a:endParaRPr lang="en-US" sz="44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90813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a:t>
            </a:r>
            <a:r>
              <a:rPr lang="ar-JO" dirty="0">
                <a:effectLst>
                  <a:glow rad="127000">
                    <a:schemeClr val="tx1"/>
                  </a:glow>
                </a:effectLst>
                <a:ea typeface="Arial" charset="0"/>
              </a:rPr>
              <a:t>ً</a:t>
            </a:r>
            <a:r>
              <a:rPr lang="ar-SA" dirty="0">
                <a:effectLst>
                  <a:glow rad="127000">
                    <a:schemeClr val="tx1"/>
                  </a:glow>
                </a:effectLst>
                <a:ea typeface="Arial" charset="0"/>
              </a:rPr>
              <a:t>: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119595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505200"/>
            <a:ext cx="7851648" cy="1828800"/>
          </a:xfrm>
        </p:spPr>
        <p:txBody>
          <a:bodyPr>
            <a:noAutofit/>
          </a:bodyPr>
          <a:lstStyle/>
          <a:p>
            <a:pPr algn="ctr"/>
            <a:r>
              <a:rPr lang="ar-JO" sz="5400" u="sng" dirty="0">
                <a:solidFill>
                  <a:schemeClr val="tx1"/>
                </a:solidFill>
                <a:effectLst/>
                <a:latin typeface="Arial" panose="020B0604020202020204" pitchFamily="34" charset="0"/>
                <a:cs typeface="Arial" panose="020B0604020202020204" pitchFamily="34" charset="0"/>
              </a:rPr>
              <a:t>انتقالي / دفاعي</a:t>
            </a:r>
            <a:br>
              <a:rPr lang="en-US" sz="4400" dirty="0">
                <a:solidFill>
                  <a:srgbClr val="FFFF00"/>
                </a:solidFill>
                <a:latin typeface="Arial" panose="020B0604020202020204" pitchFamily="34" charset="0"/>
                <a:cs typeface="Arial" panose="020B0604020202020204" pitchFamily="34" charset="0"/>
              </a:rPr>
            </a:br>
            <a:r>
              <a:rPr lang="ar-JO" sz="4400" dirty="0">
                <a:solidFill>
                  <a:srgbClr val="FFFF00"/>
                </a:solidFill>
                <a:latin typeface="Arial" panose="020B0604020202020204" pitchFamily="34" charset="0"/>
                <a:cs typeface="Arial" panose="020B0604020202020204" pitchFamily="34" charset="0"/>
              </a:rPr>
              <a:t>- من أورشليم إلى روما</a:t>
            </a:r>
            <a:br>
              <a:rPr lang="en-US" sz="4400" dirty="0">
                <a:solidFill>
                  <a:srgbClr val="FFFF00"/>
                </a:solidFill>
                <a:latin typeface="Arial" panose="020B0604020202020204" pitchFamily="34" charset="0"/>
                <a:cs typeface="Arial" panose="020B0604020202020204" pitchFamily="34" charset="0"/>
              </a:rPr>
            </a:br>
            <a:r>
              <a:rPr lang="ar-JO" sz="4400" dirty="0">
                <a:solidFill>
                  <a:srgbClr val="FFFF00"/>
                </a:solidFill>
                <a:latin typeface="Arial" panose="020B0604020202020204" pitchFamily="34" charset="0"/>
                <a:cs typeface="Arial" panose="020B0604020202020204" pitchFamily="34" charset="0"/>
              </a:rPr>
              <a:t>من اليهود إلى الأمم</a:t>
            </a:r>
            <a:br>
              <a:rPr lang="en-US" sz="4400" dirty="0">
                <a:solidFill>
                  <a:srgbClr val="FFFF00"/>
                </a:solidFill>
                <a:latin typeface="Arial" panose="020B0604020202020204" pitchFamily="34" charset="0"/>
                <a:cs typeface="Arial" panose="020B0604020202020204" pitchFamily="34" charset="0"/>
              </a:rPr>
            </a:br>
            <a:r>
              <a:rPr lang="ar-JO" sz="4400" dirty="0">
                <a:solidFill>
                  <a:srgbClr val="FFFF00"/>
                </a:solidFill>
                <a:latin typeface="Arial" panose="020B0604020202020204" pitchFamily="34" charset="0"/>
                <a:cs typeface="Arial" panose="020B0604020202020204" pitchFamily="34" charset="0"/>
              </a:rPr>
              <a:t>- من بطرس إلى بولس</a:t>
            </a:r>
            <a:br>
              <a:rPr lang="en-US" sz="4400" dirty="0">
                <a:solidFill>
                  <a:srgbClr val="FFFF00"/>
                </a:solidFill>
                <a:latin typeface="Arial" panose="020B0604020202020204" pitchFamily="34" charset="0"/>
                <a:cs typeface="Arial" panose="020B0604020202020204" pitchFamily="34" charset="0"/>
              </a:rPr>
            </a:br>
            <a:endParaRPr lang="en-US" sz="4400" dirty="0">
              <a:solidFill>
                <a:srgbClr val="FFFF00"/>
              </a:solidFill>
              <a:latin typeface="Arial" panose="020B0604020202020204" pitchFamily="34" charset="0"/>
              <a:cs typeface="Arial" panose="020B0604020202020204" pitchFamily="34" charset="0"/>
            </a:endParaRPr>
          </a:p>
        </p:txBody>
      </p:sp>
      <p:sp>
        <p:nvSpPr>
          <p:cNvPr id="3" name="Donut 2"/>
          <p:cNvSpPr/>
          <p:nvPr/>
        </p:nvSpPr>
        <p:spPr>
          <a:xfrm>
            <a:off x="1752600" y="3886200"/>
            <a:ext cx="5410200" cy="914400"/>
          </a:xfrm>
          <a:prstGeom prst="donut">
            <a:avLst>
              <a:gd name="adj" fmla="val 699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40577"/>
      </p:ext>
    </p:extLst>
  </p:cSld>
  <p:clrMapOvr>
    <a:overrideClrMapping bg1="dk1" tx1="lt1" bg2="dk2" tx2="lt2" accent1="accent1" accent2="accent2" accent3="accent3" accent4="accent4" accent5="accent5" accent6="accent6" hlink="hlink" folHlink="folHlink"/>
  </p:clrMapOvr>
</p:sld>
</file>

<file path=ppt/slides/slide1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268760"/>
            <a:ext cx="7851648" cy="4217640"/>
          </a:xfrm>
        </p:spPr>
        <p:txBody>
          <a:bodyPr anchor="t">
            <a:noAutofit/>
          </a:bodyPr>
          <a:lstStyle/>
          <a:p>
            <a:pPr algn="ctr"/>
            <a:br>
              <a:rPr lang="en-US" sz="4000" dirty="0">
                <a:solidFill>
                  <a:schemeClr val="tx1"/>
                </a:solidFill>
                <a:latin typeface="Arial" panose="020B0604020202020204" pitchFamily="34" charset="0"/>
                <a:cs typeface="Arial" panose="020B0604020202020204" pitchFamily="34" charset="0"/>
              </a:rPr>
            </a:br>
            <a:r>
              <a:rPr lang="ar-JO" sz="4000" dirty="0">
                <a:solidFill>
                  <a:schemeClr val="tx1"/>
                </a:solidFill>
                <a:latin typeface="Arial" panose="020B0604020202020204" pitchFamily="34" charset="0"/>
                <a:cs typeface="Arial" panose="020B0604020202020204" pitchFamily="34" charset="0"/>
              </a:rPr>
              <a:t>يظهر لوقا مؤهلات بولس </a:t>
            </a:r>
            <a:br>
              <a:rPr lang="ar-JO" sz="4000" dirty="0">
                <a:solidFill>
                  <a:schemeClr val="tx1"/>
                </a:solidFill>
                <a:latin typeface="Arial" panose="020B0604020202020204" pitchFamily="34" charset="0"/>
                <a:cs typeface="Arial" panose="020B0604020202020204" pitchFamily="34" charset="0"/>
              </a:rPr>
            </a:br>
            <a:r>
              <a:rPr lang="ar-JO" sz="4000" dirty="0">
                <a:solidFill>
                  <a:schemeClr val="tx1"/>
                </a:solidFill>
                <a:latin typeface="Arial" panose="020B0604020202020204" pitchFamily="34" charset="0"/>
                <a:cs typeface="Arial" panose="020B0604020202020204" pitchFamily="34" charset="0"/>
              </a:rPr>
              <a:t>في أنه يكمل خدمة الرب المُقام </a:t>
            </a:r>
            <a:br>
              <a:rPr lang="ar-JO" sz="4000" dirty="0">
                <a:solidFill>
                  <a:schemeClr val="tx1"/>
                </a:solidFill>
                <a:latin typeface="Arial" panose="020B0604020202020204" pitchFamily="34" charset="0"/>
                <a:cs typeface="Arial" panose="020B0604020202020204" pitchFamily="34" charset="0"/>
              </a:rPr>
            </a:br>
            <a:r>
              <a:rPr lang="ar-JO" sz="4000" dirty="0">
                <a:solidFill>
                  <a:schemeClr val="tx1"/>
                </a:solidFill>
                <a:latin typeface="Arial" panose="020B0604020202020204" pitchFamily="34" charset="0"/>
                <a:cs typeface="Arial" panose="020B0604020202020204" pitchFamily="34" charset="0"/>
              </a:rPr>
              <a:t>وأن خدمته وكتاباته كرسول </a:t>
            </a:r>
            <a:br>
              <a:rPr lang="ar-JO" sz="4000" dirty="0">
                <a:solidFill>
                  <a:schemeClr val="tx1"/>
                </a:solidFill>
                <a:latin typeface="Arial" panose="020B0604020202020204" pitchFamily="34" charset="0"/>
                <a:cs typeface="Arial" panose="020B0604020202020204" pitchFamily="34" charset="0"/>
              </a:rPr>
            </a:br>
            <a:r>
              <a:rPr lang="ar-JO" sz="4000" dirty="0">
                <a:solidFill>
                  <a:schemeClr val="tx1"/>
                </a:solidFill>
                <a:latin typeface="Arial" panose="020B0604020202020204" pitchFamily="34" charset="0"/>
                <a:cs typeface="Arial" panose="020B0604020202020204" pitchFamily="34" charset="0"/>
              </a:rPr>
              <a:t>يمكن الوثوق بها</a:t>
            </a:r>
            <a:br>
              <a:rPr lang="en-US" sz="4000" dirty="0">
                <a:solidFill>
                  <a:schemeClr val="tx1"/>
                </a:solidFill>
                <a:latin typeface="Arial" panose="020B0604020202020204" pitchFamily="34" charset="0"/>
                <a:cs typeface="Arial" panose="020B0604020202020204" pitchFamily="34" charset="0"/>
              </a:rPr>
            </a:br>
            <a:endParaRPr lang="en-US" sz="4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483635"/>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2" descr="http://outreachmagazine.com/wp-content/uploads/2018/04/18_0501_EVANGELSIM_5-Ways-to-Elevate-Evangelism_OldSize.jpg">
            <a:extLst>
              <a:ext uri="{FF2B5EF4-FFF2-40B4-BE49-F238E27FC236}">
                <a16:creationId xmlns:a16="http://schemas.microsoft.com/office/drawing/2014/main" id="{98E5098E-2DDD-394E-8B75-8BEF0AA2F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0"/>
            <a:ext cx="9120186" cy="68401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4283968" y="2852936"/>
            <a:ext cx="4608512" cy="68736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SA" sz="11500" dirty="0">
                <a:effectLst>
                  <a:glow rad="127000">
                    <a:schemeClr val="tx1"/>
                  </a:glow>
                </a:effectLst>
                <a:ea typeface="Arial" charset="0"/>
              </a:rPr>
              <a:t>كن شاهداً</a:t>
            </a:r>
            <a:endParaRPr lang="en-US" sz="11500" dirty="0">
              <a:effectLst>
                <a:glow rad="127000">
                  <a:schemeClr val="tx1"/>
                </a:glow>
              </a:effectLst>
              <a:ea typeface="Arial" charset="0"/>
            </a:endParaRPr>
          </a:p>
        </p:txBody>
      </p:sp>
      <p:sp>
        <p:nvSpPr>
          <p:cNvPr id="5" name="Text Box 5"/>
          <p:cNvSpPr txBox="1">
            <a:spLocks noChangeArrowheads="1"/>
          </p:cNvSpPr>
          <p:nvPr/>
        </p:nvSpPr>
        <p:spPr bwMode="auto">
          <a:xfrm>
            <a:off x="-17375" y="607496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0" fontAlgn="auto" latinLnBrk="0" hangingPunct="0">
              <a:lnSpc>
                <a:spcPct val="100000"/>
              </a:lnSpc>
              <a:spcBef>
                <a:spcPts val="0"/>
              </a:spcBef>
              <a:spcAft>
                <a:spcPts val="0"/>
              </a:spcAft>
              <a:buClrTx/>
              <a:buSzTx/>
              <a:buFontTx/>
              <a:buNone/>
              <a:tabLst/>
              <a:defRPr/>
            </a:pPr>
            <a:r>
              <a:rPr kumimoji="0" lang="ar-SA"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ريك جريفيث</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2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 • </a:t>
            </a:r>
            <a:endParaRPr kumimoji="0" lang="en-US" sz="1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1977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panose="020B0604020202020204" pitchFamily="34" charset="0"/>
                <a:cs typeface="Arial" panose="020B0604020202020204" pitchFamily="34" charset="0"/>
              </a:rPr>
              <a:t>131e</a:t>
            </a:r>
          </a:p>
        </p:txBody>
      </p:sp>
      <p:pic>
        <p:nvPicPr>
          <p:cNvPr id="6" name="05-Acts in 3 Minutes TheChurchAtBrookHil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الأعمال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70677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cs typeface="Arial" panose="020B0604020202020204" pitchFamily="34" charset="0"/>
              </a:rPr>
              <a:t>وقفة ( دور )الشاهد</a:t>
            </a:r>
            <a:endParaRPr lang="en-US" sz="8800" dirty="0">
              <a:effectLst>
                <a:glow rad="127000">
                  <a:schemeClr val="tx1"/>
                </a:glow>
              </a:effectLst>
              <a:ea typeface="Arial" charset="0"/>
              <a:cs typeface="Arial" panose="020B0604020202020204" pitchFamily="34"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84319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6600" dirty="0">
                <a:effectLst>
                  <a:glow rad="127000">
                    <a:schemeClr val="tx1"/>
                  </a:glow>
                </a:effectLst>
                <a:ea typeface="Arial" charset="0"/>
                <a:cs typeface="Arial" panose="020B0604020202020204" pitchFamily="34" charset="0"/>
              </a:rPr>
              <a:t>وقفة (دور)الشاهد</a:t>
            </a:r>
            <a:endParaRPr lang="en-US" sz="8800" dirty="0">
              <a:effectLst>
                <a:glow rad="127000">
                  <a:schemeClr val="tx1"/>
                </a:glow>
              </a:effectLst>
              <a:ea typeface="Arial" charset="0"/>
              <a:cs typeface="Arial" panose="020B0604020202020204" pitchFamily="34" charset="0"/>
            </a:endParaRPr>
          </a:p>
        </p:txBody>
      </p:sp>
      <p:pic>
        <p:nvPicPr>
          <p:cNvPr id="268290" name="Picture 2" descr="https://cdn.theatlantic.com/assets/media/img/mt/2019/04/RTR2XROE/lead_720_405.jpg?mod=1556028881">
            <a:extLst>
              <a:ext uri="{FF2B5EF4-FFF2-40B4-BE49-F238E27FC236}">
                <a16:creationId xmlns:a16="http://schemas.microsoft.com/office/drawing/2014/main" id="{65D7B923-8BE0-8346-883F-1BDEEA033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7" y="1700808"/>
            <a:ext cx="9208185" cy="5179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30B1483-C961-014B-A4DD-4BD96080FE13}"/>
              </a:ext>
            </a:extLst>
          </p:cNvPr>
          <p:cNvSpPr txBox="1">
            <a:spLocks noChangeArrowheads="1"/>
          </p:cNvSpPr>
          <p:nvPr/>
        </p:nvSpPr>
        <p:spPr bwMode="auto">
          <a:xfrm>
            <a:off x="5364088" y="6021288"/>
            <a:ext cx="3652680" cy="80849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283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هذا أنت؟</a:t>
            </a:r>
            <a:endParaRPr lang="en-US" sz="5400" dirty="0">
              <a:effectLst>
                <a:glow rad="127000">
                  <a:schemeClr val="tx1"/>
                </a:glow>
              </a:effectLst>
              <a:ea typeface="ＭＳ Ｐゴシック" charset="0"/>
            </a:endParaRPr>
          </a:p>
        </p:txBody>
      </p:sp>
      <p:pic>
        <p:nvPicPr>
          <p:cNvPr id="262146" name="Picture 2" descr="Related image">
            <a:extLst>
              <a:ext uri="{FF2B5EF4-FFF2-40B4-BE49-F238E27FC236}">
                <a16:creationId xmlns:a16="http://schemas.microsoft.com/office/drawing/2014/main" id="{323F7EC4-4A78-6F47-A134-285BC580F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4"/>
            <a:ext cx="9115664"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9897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a:ext>
            </a:extLst>
          </a:blip>
          <a:srcRect l="12257" t="6487" r="12259" b="51711"/>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ar-JO" dirty="0">
                <a:cs typeface="Arial" panose="020B0604020202020204" pitchFamily="34" charset="0"/>
              </a:rPr>
              <a:t>يخشى الكثيرون من الكرازة!</a:t>
            </a:r>
            <a:endParaRPr lang="en-US" dirty="0">
              <a:cs typeface="Arial" panose="020B0604020202020204" pitchFamily="34" charset="0"/>
            </a:endParaRPr>
          </a:p>
        </p:txBody>
      </p:sp>
      <p:sp>
        <p:nvSpPr>
          <p:cNvPr id="368643" name="Text Box 8"/>
          <p:cNvSpPr txBox="1">
            <a:spLocks noChangeArrowheads="1"/>
          </p:cNvSpPr>
          <p:nvPr/>
        </p:nvSpPr>
        <p:spPr bwMode="auto">
          <a:xfrm>
            <a:off x="34925" y="4751388"/>
            <a:ext cx="8569325"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عندما كنتُ طفلاً كنتُ أتسلق شرفة شخص ما وأقرع جرس الباب وأجري كالشيطان. ما زلتُ أفعل ذلك إلا أن كنيستنا تدعو ذلك الآن تدريب </a:t>
            </a: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الوصول</a:t>
            </a:r>
            <a:r>
              <a:rPr kumimoji="0" lang="ar-SA"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ظ 65</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ظ 74</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ظ 83</a:t>
            </a:r>
            <a:endParaRPr kumimoji="0" lang="en-US" sz="24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6734732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39371"/>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بيلي غراهام</a:t>
            </a:r>
            <a:endParaRPr lang="en-US" sz="5400" dirty="0">
              <a:effectLst>
                <a:glow rad="127000">
                  <a:schemeClr val="tx1"/>
                </a:glow>
              </a:effectLst>
              <a:ea typeface="ＭＳ Ｐゴシック" charset="0"/>
            </a:endParaRPr>
          </a:p>
        </p:txBody>
      </p:sp>
      <p:pic>
        <p:nvPicPr>
          <p:cNvPr id="260098" name="Picture 2" descr="https://media.swncdn.com/cms/BST/51174-Evangelist_Billy_Graham_speaking_at_Doak_Campbell_Stadium_in_Tallahassee,_Florida_(11928157394).800w.tn.jpg">
            <a:extLst>
              <a:ext uri="{FF2B5EF4-FFF2-40B4-BE49-F238E27FC236}">
                <a16:creationId xmlns:a16="http://schemas.microsoft.com/office/drawing/2014/main" id="{331D033D-51EB-9D49-AF67-232A0BEE7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3565"/>
            <a:ext cx="9144000" cy="586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69059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descr="https://i1.wp.com/redeeminggod.com/wp-content/uploads/2011/12/bullhorn-evangelism-570x384.jpg?resize=570%2C384&amp;ssl=1">
            <a:extLst>
              <a:ext uri="{FF2B5EF4-FFF2-40B4-BE49-F238E27FC236}">
                <a16:creationId xmlns:a16="http://schemas.microsoft.com/office/drawing/2014/main" id="{74304327-7E8E-3B4B-B8FA-7777A3F3C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67" y="0"/>
            <a:ext cx="9151623"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144" y="4365104"/>
            <a:ext cx="9144000" cy="167806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هناك طرق غير فعّالة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للشهادة.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971199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https://www.triumph30.org/wp-content/uploads/2017/08/Evangelism.jpg">
            <a:extLst>
              <a:ext uri="{FF2B5EF4-FFF2-40B4-BE49-F238E27FC236}">
                <a16:creationId xmlns:a16="http://schemas.microsoft.com/office/drawing/2014/main" id="{AD6DFA43-FEA4-A144-AAAA-CE2E1E408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167979"/>
            <a:ext cx="6237064" cy="47393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60648"/>
            <a:ext cx="8964488" cy="2088232"/>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ثاني</a:t>
            </a:r>
            <a:r>
              <a:rPr lang="ar-JO" dirty="0">
                <a:effectLst>
                  <a:glow rad="127000">
                    <a:schemeClr val="tx1"/>
                  </a:glow>
                </a:effectLst>
                <a:ea typeface="Arial" charset="0"/>
              </a:rPr>
              <a:t>اً</a:t>
            </a:r>
            <a:r>
              <a:rPr lang="ar-SA" dirty="0">
                <a:effectLst>
                  <a:glow rad="127000">
                    <a:schemeClr val="tx1"/>
                  </a:glow>
                </a:effectLst>
                <a:ea typeface="Arial" charset="0"/>
              </a:rPr>
              <a:t>: يعود المجد لله عندما نشهد خارج منطقة راحتنا (٦: ٨-٨ : ٤٠) </a:t>
            </a:r>
            <a:endParaRPr lang="en-US" dirty="0">
              <a:effectLst>
                <a:glow rad="127000">
                  <a:schemeClr val="tx1"/>
                </a:glow>
              </a:effectLst>
              <a:ea typeface="ＭＳ Ｐゴシック" charset="0"/>
              <a:cs typeface="ＭＳ Ｐゴシック" charset="0"/>
            </a:endParaRPr>
          </a:p>
        </p:txBody>
      </p:sp>
      <p:sp>
        <p:nvSpPr>
          <p:cNvPr id="4" name="Rectangle 2">
            <a:extLst>
              <a:ext uri="{FF2B5EF4-FFF2-40B4-BE49-F238E27FC236}">
                <a16:creationId xmlns:a16="http://schemas.microsoft.com/office/drawing/2014/main" id="{BD1013B5-67BC-7C45-9873-A1C4EC26965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6952">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32421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987ADF-1A11-3144-8563-52B1A58A59FA}"/>
              </a:ext>
            </a:extLst>
          </p:cNvPr>
          <p:cNvGrpSpPr/>
          <p:nvPr/>
        </p:nvGrpSpPr>
        <p:grpSpPr>
          <a:xfrm>
            <a:off x="1873250" y="1460500"/>
            <a:ext cx="5397500" cy="5397500"/>
            <a:chOff x="1873250" y="1460500"/>
            <a:chExt cx="5397500" cy="5397500"/>
          </a:xfrm>
        </p:grpSpPr>
        <p:pic>
          <p:nvPicPr>
            <p:cNvPr id="252930" name="Picture 2" descr="https://images-na.ssl-images-amazon.com/images/I/51YAZOdu3wL._SX425_.jpg">
              <a:extLst>
                <a:ext uri="{FF2B5EF4-FFF2-40B4-BE49-F238E27FC236}">
                  <a16:creationId xmlns:a16="http://schemas.microsoft.com/office/drawing/2014/main" id="{3102DF08-CC8D-6A4F-8432-8F9BD0247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0" y="1460500"/>
              <a:ext cx="5397500" cy="5397500"/>
            </a:xfrm>
            <a:prstGeom prst="rect">
              <a:avLst/>
            </a:prstGeom>
            <a:noFill/>
            <a:extLst>
              <a:ext uri="{909E8E84-426E-40DD-AFC4-6F175D3DCCD1}">
                <a14:hiddenFill xmlns:a14="http://schemas.microsoft.com/office/drawing/2010/main">
                  <a:solidFill>
                    <a:srgbClr val="FFFFFF"/>
                  </a:solidFill>
                </a14:hiddenFill>
              </a:ext>
            </a:extLst>
          </p:spPr>
        </p:pic>
        <p:sp>
          <p:nvSpPr>
            <p:cNvPr id="2" name="Trapezoid 1">
              <a:extLst>
                <a:ext uri="{FF2B5EF4-FFF2-40B4-BE49-F238E27FC236}">
                  <a16:creationId xmlns:a16="http://schemas.microsoft.com/office/drawing/2014/main" id="{3DE42589-40C5-7C4F-A15D-DE61FAF2DF46}"/>
                </a:ext>
              </a:extLst>
            </p:cNvPr>
            <p:cNvSpPr/>
            <p:nvPr/>
          </p:nvSpPr>
          <p:spPr bwMode="auto">
            <a:xfrm rot="10800000">
              <a:off x="2915816" y="2517180"/>
              <a:ext cx="3528392" cy="2880320"/>
            </a:xfrm>
            <a:prstGeom prst="trapezoid">
              <a:avLst>
                <a:gd name="adj" fmla="val 13410"/>
              </a:avLst>
            </a:prstGeom>
            <a:solidFill>
              <a:srgbClr val="CCCBC5"/>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SimSun" pitchFamily="2" charset="-122"/>
                <a:cs typeface="+mn-cs"/>
              </a:endParaRPr>
            </a:p>
          </p:txBody>
        </p:sp>
      </p:gr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هذا قدحكَ؟</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289B02F-CBCA-534B-9811-03FFBCD029EB}"/>
              </a:ext>
            </a:extLst>
          </p:cNvPr>
          <p:cNvSpPr txBox="1">
            <a:spLocks noChangeArrowheads="1"/>
          </p:cNvSpPr>
          <p:nvPr/>
        </p:nvSpPr>
        <p:spPr bwMode="auto">
          <a:xfrm>
            <a:off x="2915815" y="3101869"/>
            <a:ext cx="3384377" cy="105738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أنا أفضل أن</a:t>
            </a:r>
            <a:br>
              <a:rPr kumimoji="0" lang="en-US" sz="2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br>
            <a:r>
              <a:rPr kumimoji="0" lang="ar-JO"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أشهد</a:t>
            </a:r>
            <a:endParaRPr kumimoji="0" lang="en-US" sz="36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830573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1: 8)</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624394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85624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a:t>
            </a:r>
            <a:r>
              <a:rPr lang="ar-SA" sz="5400" dirty="0">
                <a:effectLst>
                  <a:glow rad="127000">
                    <a:schemeClr val="tx1"/>
                  </a:glow>
                </a:effectLst>
                <a:ea typeface="ＭＳ Ｐゴシック" charset="0"/>
              </a:rPr>
              <a:t>خلفية</a:t>
            </a:r>
            <a:endParaRPr lang="en-US" sz="5400" dirty="0">
              <a:effectLst>
                <a:glow rad="127000">
                  <a:schemeClr val="tx1"/>
                </a:glow>
              </a:effectLst>
              <a:ea typeface="ＭＳ Ｐゴシック" charset="0"/>
            </a:endParaRPr>
          </a:p>
        </p:txBody>
      </p:sp>
      <p:pic>
        <p:nvPicPr>
          <p:cNvPr id="257026" name="Picture 2" descr="https://levaire.com/wp-content/uploads/2018/05/digital-evangelism-696x465.jpg">
            <a:extLst>
              <a:ext uri="{FF2B5EF4-FFF2-40B4-BE49-F238E27FC236}">
                <a16:creationId xmlns:a16="http://schemas.microsoft.com/office/drawing/2014/main" id="{0FE50FA7-F6C2-214B-8F22-8ED7E9570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1268760"/>
            <a:ext cx="7721600" cy="515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5906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latin typeface="Arial" panose="020B0604020202020204" pitchFamily="34" charset="0"/>
                <a:cs typeface="Arial" panose="020B0604020202020204" pitchFamily="34" charset="0"/>
              </a:rPr>
              <a:t>من هو لوقا؟</a:t>
            </a:r>
            <a:endParaRPr kumimoji="0"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طبيب</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رفيق سفر مع بولس</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مؤرخ وكاتب واضح</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إلى أقصى الأرض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rPr>
              <a:t>أعمال الرسل</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1: 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34956"/>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-41</a:t>
            </a: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متَّى</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608344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34956"/>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34956"/>
            <a:ext cx="1018064" cy="130805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34956"/>
            <a:ext cx="967254" cy="1371600"/>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61781" y="4173049"/>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2تسالونيكي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كورنثوس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رومية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589092"/>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49263"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5" name="Text Box 25">
            <a:extLst>
              <a:ext uri="{FF2B5EF4-FFF2-40B4-BE49-F238E27FC236}">
                <a16:creationId xmlns:a16="http://schemas.microsoft.com/office/drawing/2014/main" id="{7BD7E7D0-2ABB-1F5A-A9D7-6F181AF5171E}"/>
              </a:ext>
            </a:extLst>
          </p:cNvPr>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أفسس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16" name="Text Box 22">
            <a:extLst>
              <a:ext uri="{FF2B5EF4-FFF2-40B4-BE49-F238E27FC236}">
                <a16:creationId xmlns:a16="http://schemas.microsoft.com/office/drawing/2014/main" id="{7632B067-4585-A4CF-3063-6C2110FC05C7}"/>
              </a:ext>
            </a:extLst>
          </p:cNvPr>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7" name="Text Box 22">
            <a:extLst>
              <a:ext uri="{FF2B5EF4-FFF2-40B4-BE49-F238E27FC236}">
                <a16:creationId xmlns:a16="http://schemas.microsoft.com/office/drawing/2014/main" id="{2B972845-77AC-42C2-BC90-C4C05250C4BF}"/>
              </a:ext>
            </a:extLst>
          </p:cNvPr>
          <p:cNvSpPr txBox="1">
            <a:spLocks noChangeArrowheads="1"/>
          </p:cNvSpPr>
          <p:nvPr/>
        </p:nvSpPr>
        <p:spPr bwMode="auto">
          <a:xfrm>
            <a:off x="54864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8" name="Text Box 29">
            <a:extLst>
              <a:ext uri="{FF2B5EF4-FFF2-40B4-BE49-F238E27FC236}">
                <a16:creationId xmlns:a16="http://schemas.microsoft.com/office/drawing/2014/main" id="{BF56C085-F511-4A51-C93D-AC8B88195D95}"/>
              </a:ext>
            </a:extLst>
          </p:cNvPr>
          <p:cNvSpPr txBox="1">
            <a:spLocks noChangeArrowheads="1"/>
          </p:cNvSpPr>
          <p:nvPr/>
        </p:nvSpPr>
        <p:spPr bwMode="auto">
          <a:xfrm>
            <a:off x="6516142"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مرقس</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19" name="Text Box 31">
            <a:extLst>
              <a:ext uri="{FF2B5EF4-FFF2-40B4-BE49-F238E27FC236}">
                <a16:creationId xmlns:a16="http://schemas.microsoft.com/office/drawing/2014/main" id="{7A7C2F1D-1A43-997B-B609-F1062F832C39}"/>
              </a:ext>
            </a:extLst>
          </p:cNvPr>
          <p:cNvSpPr txBox="1">
            <a:spLocks noChangeArrowheads="1"/>
          </p:cNvSpPr>
          <p:nvPr/>
        </p:nvSpPr>
        <p:spPr bwMode="auto">
          <a:xfrm>
            <a:off x="7452245"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يوحنَّا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0" name="Text Box 26">
            <a:extLst>
              <a:ext uri="{FF2B5EF4-FFF2-40B4-BE49-F238E27FC236}">
                <a16:creationId xmlns:a16="http://schemas.microsoft.com/office/drawing/2014/main" id="{49E23F38-1ECD-EEC0-7F8B-28A831E39D0E}"/>
              </a:ext>
            </a:extLst>
          </p:cNvPr>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كولوسِّي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7">
            <a:extLst>
              <a:ext uri="{FF2B5EF4-FFF2-40B4-BE49-F238E27FC236}">
                <a16:creationId xmlns:a16="http://schemas.microsoft.com/office/drawing/2014/main" id="{75DB92A8-E062-AA2A-3968-DC217BAC31C3}"/>
              </a:ext>
            </a:extLst>
          </p:cNvPr>
          <p:cNvSpPr txBox="1">
            <a:spLocks noChangeArrowheads="1"/>
          </p:cNvSpPr>
          <p:nvPr/>
        </p:nvSpPr>
        <p:spPr bwMode="auto">
          <a:xfrm>
            <a:off x="5486406" y="50292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فليمون</a:t>
            </a:r>
            <a:endPar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8">
            <a:extLst>
              <a:ext uri="{FF2B5EF4-FFF2-40B4-BE49-F238E27FC236}">
                <a16:creationId xmlns:a16="http://schemas.microsoft.com/office/drawing/2014/main" id="{FDE65002-1BE2-9592-D925-162373B9B4E6}"/>
              </a:ext>
            </a:extLst>
          </p:cNvPr>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فيلبِّي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9">
            <a:extLst>
              <a:ext uri="{FF2B5EF4-FFF2-40B4-BE49-F238E27FC236}">
                <a16:creationId xmlns:a16="http://schemas.microsoft.com/office/drawing/2014/main" id="{8F0D05D1-E0C0-CA75-9124-E7C10A6047AA}"/>
              </a:ext>
            </a:extLst>
          </p:cNvPr>
          <p:cNvSpPr txBox="1">
            <a:spLocks noChangeArrowheads="1"/>
          </p:cNvSpPr>
          <p:nvPr/>
        </p:nvSpPr>
        <p:spPr bwMode="auto">
          <a:xfrm>
            <a:off x="6446838" y="4114800"/>
            <a:ext cx="792162"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30">
            <a:extLst>
              <a:ext uri="{FF2B5EF4-FFF2-40B4-BE49-F238E27FC236}">
                <a16:creationId xmlns:a16="http://schemas.microsoft.com/office/drawing/2014/main" id="{EC188A90-6D83-656A-0A57-AA4D6B0B6E24}"/>
              </a:ext>
            </a:extLst>
          </p:cNvPr>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تيطس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31">
            <a:extLst>
              <a:ext uri="{FF2B5EF4-FFF2-40B4-BE49-F238E27FC236}">
                <a16:creationId xmlns:a16="http://schemas.microsoft.com/office/drawing/2014/main" id="{E763AA13-B6BD-2FD4-1DF0-6926E396BD6E}"/>
              </a:ext>
            </a:extLst>
          </p:cNvPr>
          <p:cNvSpPr txBox="1">
            <a:spLocks noChangeArrowheads="1"/>
          </p:cNvSpPr>
          <p:nvPr/>
        </p:nvSpPr>
        <p:spPr bwMode="auto">
          <a:xfrm>
            <a:off x="7391406" y="4114800"/>
            <a:ext cx="792163" cy="33849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2تيموثاوس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03" name="TextBox 217102">
            <a:extLst>
              <a:ext uri="{FF2B5EF4-FFF2-40B4-BE49-F238E27FC236}">
                <a16:creationId xmlns:a16="http://schemas.microsoft.com/office/drawing/2014/main" id="{9054F5CD-1D15-3CB8-EA21-1ED68EAD3EED}"/>
              </a:ext>
            </a:extLst>
          </p:cNvPr>
          <p:cNvSpPr txBox="1"/>
          <p:nvPr/>
        </p:nvSpPr>
        <p:spPr>
          <a:xfrm>
            <a:off x="7130951" y="6567735"/>
            <a:ext cx="1905545" cy="461665"/>
          </a:xfrm>
          <a:prstGeom prst="rect">
            <a:avLst/>
          </a:prstGeom>
          <a:noFill/>
        </p:spPr>
        <p:txBody>
          <a:bodyPr wrap="square" rtlCol="0">
            <a:spAutoFit/>
          </a:bodyP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rPr>
              <a:t>الفئات البولسيَّة</a:t>
            </a:r>
            <a:endParaRPr kumimoji="0" lang="en-US" sz="2400" b="0" i="0" u="none" strike="noStrike" kern="1200" cap="none" spc="0" normalizeH="0" baseline="0" noProof="0" dirty="0">
              <a:ln>
                <a:noFill/>
              </a:ln>
              <a:solidFill>
                <a:srgbClr val="FFFFFF"/>
              </a:solidFill>
              <a:effectLst/>
              <a:uLnTx/>
              <a:uFillTx/>
              <a:latin typeface="Traditional Arabic" panose="02020603050405020304" pitchFamily="18" charset="-78"/>
              <a:ea typeface="MS PGothic" panose="020B0600070205080204" pitchFamily="34" charset="-128"/>
              <a:cs typeface="Traditional Arabic" panose="02020603050405020304" pitchFamily="18" charset="-78"/>
            </a:endParaRPr>
          </a:p>
        </p:txBody>
      </p:sp>
      <p:grpSp>
        <p:nvGrpSpPr>
          <p:cNvPr id="2" name="Group 10">
            <a:extLst>
              <a:ext uri="{FF2B5EF4-FFF2-40B4-BE49-F238E27FC236}">
                <a16:creationId xmlns:a16="http://schemas.microsoft.com/office/drawing/2014/main" id="{599D7A5A-F787-129A-5D3F-2116416334ED}"/>
              </a:ext>
            </a:extLst>
          </p:cNvPr>
          <p:cNvGrpSpPr>
            <a:grpSpLocks/>
          </p:cNvGrpSpPr>
          <p:nvPr/>
        </p:nvGrpSpPr>
        <p:grpSpPr bwMode="auto">
          <a:xfrm>
            <a:off x="5189536" y="4123826"/>
            <a:ext cx="1355731" cy="2266132"/>
            <a:chOff x="3024" y="2736"/>
            <a:chExt cx="724" cy="1392"/>
          </a:xfrm>
        </p:grpSpPr>
        <p:sp>
          <p:nvSpPr>
            <p:cNvPr id="3" name="Rectangle 11">
              <a:extLst>
                <a:ext uri="{FF2B5EF4-FFF2-40B4-BE49-F238E27FC236}">
                  <a16:creationId xmlns:a16="http://schemas.microsoft.com/office/drawing/2014/main" id="{A0E70CAC-6F17-693D-B828-E72AC1BE6A68}"/>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 name="Text Box 12">
              <a:extLst>
                <a:ext uri="{FF2B5EF4-FFF2-40B4-BE49-F238E27FC236}">
                  <a16:creationId xmlns:a16="http://schemas.microsoft.com/office/drawing/2014/main" id="{96DB65FE-1CED-1233-ECCC-BF0332FCDFF4}"/>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14" name="Group 7">
            <a:extLst>
              <a:ext uri="{FF2B5EF4-FFF2-40B4-BE49-F238E27FC236}">
                <a16:creationId xmlns:a16="http://schemas.microsoft.com/office/drawing/2014/main" id="{88134C10-98F8-E468-34ED-C24904849CC0}"/>
              </a:ext>
            </a:extLst>
          </p:cNvPr>
          <p:cNvGrpSpPr>
            <a:grpSpLocks/>
          </p:cNvGrpSpPr>
          <p:nvPr/>
        </p:nvGrpSpPr>
        <p:grpSpPr bwMode="auto">
          <a:xfrm>
            <a:off x="842685" y="4102819"/>
            <a:ext cx="3886200" cy="1452563"/>
            <a:chOff x="144" y="2736"/>
            <a:chExt cx="2544" cy="1104"/>
          </a:xfrm>
        </p:grpSpPr>
        <p:sp>
          <p:nvSpPr>
            <p:cNvPr id="31" name="Rectangle 8">
              <a:extLst>
                <a:ext uri="{FF2B5EF4-FFF2-40B4-BE49-F238E27FC236}">
                  <a16:creationId xmlns:a16="http://schemas.microsoft.com/office/drawing/2014/main" id="{87FEF65E-D6DB-D2D8-0BD8-B14BBF6EBE64}"/>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217088" name="Text Box 9">
              <a:extLst>
                <a:ext uri="{FF2B5EF4-FFF2-40B4-BE49-F238E27FC236}">
                  <a16:creationId xmlns:a16="http://schemas.microsoft.com/office/drawing/2014/main" id="{BFC85870-E58C-C38C-D4A6-43D020D22C5F}"/>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217104" name="Group 13">
            <a:extLst>
              <a:ext uri="{FF2B5EF4-FFF2-40B4-BE49-F238E27FC236}">
                <a16:creationId xmlns:a16="http://schemas.microsoft.com/office/drawing/2014/main" id="{FAD1C44C-5DF0-6144-9210-5E3D9B2F9EBC}"/>
              </a:ext>
            </a:extLst>
          </p:cNvPr>
          <p:cNvGrpSpPr>
            <a:grpSpLocks/>
          </p:cNvGrpSpPr>
          <p:nvPr/>
        </p:nvGrpSpPr>
        <p:grpSpPr bwMode="auto">
          <a:xfrm>
            <a:off x="6407223" y="4091112"/>
            <a:ext cx="1981201" cy="1431144"/>
            <a:chOff x="3630" y="2736"/>
            <a:chExt cx="1248" cy="753"/>
          </a:xfrm>
        </p:grpSpPr>
        <p:sp>
          <p:nvSpPr>
            <p:cNvPr id="217105" name="Rectangle 14">
              <a:extLst>
                <a:ext uri="{FF2B5EF4-FFF2-40B4-BE49-F238E27FC236}">
                  <a16:creationId xmlns:a16="http://schemas.microsoft.com/office/drawing/2014/main" id="{E1FFE9D5-47AE-CEAD-3123-C8EBBFD31FFB}"/>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217106" name="Text Box 15">
              <a:extLst>
                <a:ext uri="{FF2B5EF4-FFF2-40B4-BE49-F238E27FC236}">
                  <a16:creationId xmlns:a16="http://schemas.microsoft.com/office/drawing/2014/main" id="{B119BEC2-CBB6-F1D9-B7F6-9FF7D560D30E}"/>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الراعويَّة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extLst>
      <p:ext uri="{BB962C8B-B14F-4D97-AF65-F5344CB8AC3E}">
        <p14:creationId xmlns:p14="http://schemas.microsoft.com/office/powerpoint/2010/main" val="167584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17104"/>
                                        </p:tgtEl>
                                        <p:attrNameLst>
                                          <p:attrName>style.visibility</p:attrName>
                                        </p:attrNameLst>
                                      </p:cBhvr>
                                      <p:to>
                                        <p:strVal val="visible"/>
                                      </p:to>
                                    </p:set>
                                    <p:animEffect transition="in" filter="dissolve">
                                      <p:cBhvr>
                                        <p:cTn id="25" dur="500"/>
                                        <p:tgtEl>
                                          <p:spTgt spid="217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الإمبراطورية الرومانية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https://</a:t>
            </a:r>
            <a:r>
              <a:rPr kumimoji="0" lang="en-US" sz="11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www.deviantart.com</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u="none" dirty="0">
                <a:solidFill>
                  <a:srgbClr val="000066"/>
                </a:solidFill>
                <a:effectLst/>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2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3952421"/>
            <a:ext cx="5499767" cy="652255"/>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256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036496" cy="2286000"/>
          </a:xfrm>
          <a:effectLst>
            <a:outerShdw blurRad="63500" dist="35921" dir="2700000" algn="ctr" rotWithShape="0">
              <a:schemeClr val="tx2">
                <a:alpha val="74998"/>
              </a:schemeClr>
            </a:outerShdw>
          </a:effectLst>
        </p:spPr>
        <p:txBody>
          <a:bodyPr anchor="t"/>
          <a:lstStyle/>
          <a:p>
            <a:pPr rtl="1">
              <a:defRPr/>
            </a:pPr>
            <a:r>
              <a:rPr lang="ar-SA" sz="6000" dirty="0">
                <a:effectLst>
                  <a:glow rad="127000">
                    <a:schemeClr val="tx1"/>
                  </a:glow>
                </a:effectLst>
                <a:ea typeface="Arial" charset="0"/>
              </a:rPr>
              <a:t>لماذا يجب أن </a:t>
            </a:r>
            <a:br>
              <a:rPr lang="ar-SA" sz="8000" dirty="0">
                <a:effectLst>
                  <a:glow rad="127000">
                    <a:schemeClr val="tx1"/>
                  </a:glow>
                </a:effectLst>
                <a:ea typeface="Arial" charset="0"/>
              </a:rPr>
            </a:br>
            <a:r>
              <a:rPr lang="ar-SA" sz="8000" dirty="0">
                <a:solidFill>
                  <a:srgbClr val="FFFF00"/>
                </a:solidFill>
                <a:effectLst>
                  <a:glow rad="127000">
                    <a:schemeClr val="tx1"/>
                  </a:glow>
                </a:effectLst>
                <a:ea typeface="Arial" charset="0"/>
              </a:rPr>
              <a:t>نشهد</a:t>
            </a:r>
            <a:r>
              <a:rPr lang="ar-SA" sz="8000" dirty="0">
                <a:effectLst>
                  <a:glow rad="127000">
                    <a:schemeClr val="tx1"/>
                  </a:glow>
                </a:effectLst>
                <a:ea typeface="Arial" charset="0"/>
              </a:rPr>
              <a:t>؟؟</a:t>
            </a:r>
            <a:endParaRPr lang="en-US" sz="8000" dirty="0">
              <a:effectLst>
                <a:glow rad="127000">
                  <a:schemeClr val="tx1"/>
                </a:glow>
              </a:effectLst>
              <a:ea typeface="Arial" charset="0"/>
            </a:endParaRPr>
          </a:p>
        </p:txBody>
      </p:sp>
      <p:pic>
        <p:nvPicPr>
          <p:cNvPr id="256002" name="Picture 2" descr="https://growingfaith.com.au/images/made/images/uploads/evangelism_682_341_int_c1_c_c__1.jpg">
            <a:extLst>
              <a:ext uri="{FF2B5EF4-FFF2-40B4-BE49-F238E27FC236}">
                <a16:creationId xmlns:a16="http://schemas.microsoft.com/office/drawing/2014/main" id="{10C49B43-A0B8-EC46-BDF3-37983843DD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7">
            <a:extLst>
              <a:ext uri="{FF2B5EF4-FFF2-40B4-BE49-F238E27FC236}">
                <a16:creationId xmlns:a16="http://schemas.microsoft.com/office/drawing/2014/main" id="{78D5E0A4-4451-934E-9539-8F9CC95FA789}"/>
              </a:ext>
            </a:extLst>
          </p:cNvPr>
          <p:cNvSpPr txBox="1">
            <a:spLocks noChangeArrowheads="1"/>
          </p:cNvSpPr>
          <p:nvPr/>
        </p:nvSpPr>
        <p:spPr bwMode="auto">
          <a:xfrm rot="20315979">
            <a:off x="5176010" y="2268055"/>
            <a:ext cx="4075277" cy="1323332"/>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rPr>
              <a:t>٣أسباب</a:t>
            </a:r>
            <a:endParaRPr kumimoji="0" lang="en-US" sz="8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693D3101-F1AE-E846-A839-4C4196D36BB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2529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strips(down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2" name="Picture 4" descr="https://www.triumph30.org/wp-content/uploads/2018/06/Friendship-evangelism.png">
            <a:extLst>
              <a:ext uri="{FF2B5EF4-FFF2-40B4-BE49-F238E27FC236}">
                <a16:creationId xmlns:a16="http://schemas.microsoft.com/office/drawing/2014/main" id="{8A53420F-9611-0C4F-864C-6BF267E318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2896336"/>
            <a:ext cx="6372200" cy="3961664"/>
          </a:xfrm>
          <a:prstGeom prst="rect">
            <a:avLst/>
          </a:prstGeom>
          <a:noFill/>
          <a:extLst>
            <a:ext uri="{909E8E84-426E-40DD-AFC4-6F175D3DCCD1}">
              <a14:hiddenFill xmlns:a14="http://schemas.microsoft.com/office/drawing/2010/main">
                <a:solidFill>
                  <a:srgbClr val="FFFFFF"/>
                </a:solidFill>
              </a14:hiddenFill>
            </a:ext>
          </a:extLst>
        </p:spPr>
      </p:pic>
      <p:pic>
        <p:nvPicPr>
          <p:cNvPr id="263174" name="Picture 6" descr="Related image">
            <a:extLst>
              <a:ext uri="{FF2B5EF4-FFF2-40B4-BE49-F238E27FC236}">
                <a16:creationId xmlns:a16="http://schemas.microsoft.com/office/drawing/2014/main" id="{C7703982-FDD4-8945-B063-184917B51C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58"/>
          <a:stretch/>
        </p:blipFill>
        <p:spPr bwMode="auto">
          <a:xfrm>
            <a:off x="3635896" y="1736812"/>
            <a:ext cx="597611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263176" name="Picture 8" descr="Related image">
            <a:extLst>
              <a:ext uri="{FF2B5EF4-FFF2-40B4-BE49-F238E27FC236}">
                <a16:creationId xmlns:a16="http://schemas.microsoft.com/office/drawing/2014/main" id="{D06F4324-26D8-5C4A-B8C7-935A638B11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26" r="22024"/>
          <a:stretch/>
        </p:blipFill>
        <p:spPr bwMode="auto">
          <a:xfrm>
            <a:off x="4932040" y="3789040"/>
            <a:ext cx="4536504" cy="29210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371104"/>
          </a:xfrm>
          <a:effectLst>
            <a:outerShdw blurRad="63500" dist="35921" dir="2700000" algn="ctr" rotWithShape="0">
              <a:schemeClr val="tx2">
                <a:alpha val="74998"/>
              </a:schemeClr>
            </a:outerShdw>
          </a:effectLst>
        </p:spPr>
        <p:txBody>
          <a:bodyPr anchor="t"/>
          <a:lstStyle/>
          <a:p>
            <a:pPr marL="492125" indent="-492125" algn="r" rtl="1">
              <a:defRPr/>
            </a:pPr>
            <a:r>
              <a:rPr lang="ar-SA" dirty="0">
                <a:effectLst>
                  <a:glow rad="127000">
                    <a:schemeClr val="tx1"/>
                  </a:glow>
                </a:effectLst>
                <a:ea typeface="Arial" charset="0"/>
              </a:rPr>
              <a:t>أولا: لقد سبقنا الله حتى نبدأ من حيث نحن ..</a:t>
            </a:r>
            <a:br>
              <a:rPr lang="ar-SA" dirty="0">
                <a:effectLst>
                  <a:glow rad="127000">
                    <a:schemeClr val="tx1"/>
                  </a:glow>
                </a:effectLst>
                <a:ea typeface="Arial" charset="0"/>
              </a:rPr>
            </a:br>
            <a:r>
              <a:rPr lang="ar-SA" dirty="0">
                <a:effectLst>
                  <a:glow rad="127000">
                    <a:schemeClr val="tx1"/>
                  </a:glow>
                </a:effectLst>
                <a:ea typeface="Arial" charset="0"/>
              </a:rPr>
              <a:t>(١:١ – ٦: ٧ )</a:t>
            </a:r>
            <a:endParaRPr lang="en-US" dirty="0">
              <a:effectLst>
                <a:glow rad="127000">
                  <a:schemeClr val="tx1"/>
                </a:glow>
              </a:effectLst>
              <a:ea typeface="Arial" charset="0"/>
            </a:endParaRPr>
          </a:p>
        </p:txBody>
      </p:sp>
      <p:sp>
        <p:nvSpPr>
          <p:cNvPr id="6" name="Rectangle 2">
            <a:extLst>
              <a:ext uri="{FF2B5EF4-FFF2-40B4-BE49-F238E27FC236}">
                <a16:creationId xmlns:a16="http://schemas.microsoft.com/office/drawing/2014/main" id="{B980B019-4D16-FD4B-939C-501CF412EA67}"/>
              </a:ext>
            </a:extLst>
          </p:cNvPr>
          <p:cNvSpPr txBox="1">
            <a:spLocks noChangeArrowheads="1"/>
          </p:cNvSpPr>
          <p:nvPr/>
        </p:nvSpPr>
        <p:spPr bwMode="auto">
          <a:xfrm>
            <a:off x="0" y="6013892"/>
            <a:ext cx="9144000" cy="81588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أعمال الرسل</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107778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en-US" sz="8800" dirty="0">
                <a:ea typeface="Osaka" charset="0"/>
                <a:cs typeface="Arial" panose="020B0604020202020204" pitchFamily="34" charset="0"/>
              </a:rPr>
              <a:t> </a:t>
            </a:r>
            <a:r>
              <a:rPr lang="ar-SA" sz="8800" dirty="0">
                <a:ea typeface="Osaka" charset="0"/>
                <a:cs typeface="Arial" panose="020B0604020202020204" pitchFamily="34" charset="0"/>
              </a:rPr>
              <a:t>١</a:t>
            </a:r>
            <a:r>
              <a:rPr lang="en-US" sz="8800" dirty="0">
                <a:ea typeface="Osaka" charset="0"/>
                <a:cs typeface="Arial" panose="020B0604020202020204" pitchFamily="34" charset="0"/>
              </a:rPr>
              <a:t> </a:t>
            </a:r>
          </a:p>
        </p:txBody>
      </p:sp>
    </p:spTree>
    <p:extLst>
      <p:ext uri="{BB962C8B-B14F-4D97-AF65-F5344CB8AC3E}">
        <p14:creationId xmlns:p14="http://schemas.microsoft.com/office/powerpoint/2010/main" val="306651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8964488" cy="2155080"/>
          </a:xfrm>
          <a:effectLst>
            <a:outerShdw blurRad="63500" dist="35921" dir="2700000" algn="ctr" rotWithShape="0">
              <a:schemeClr val="tx2">
                <a:alpha val="74998"/>
              </a:schemeClr>
            </a:outerShdw>
          </a:effectLst>
        </p:spPr>
        <p:txBody>
          <a:bodyPr anchor="t"/>
          <a:lstStyle/>
          <a:p>
            <a:pPr algn="r" rtl="1">
              <a:defRPr/>
            </a:pPr>
            <a:r>
              <a:rPr lang="ar-SA" dirty="0">
                <a:effectLst>
                  <a:glow rad="127000">
                    <a:schemeClr val="tx1"/>
                  </a:glow>
                </a:effectLst>
                <a:ea typeface="Arial" charset="0"/>
              </a:rPr>
              <a:t>ثالثاً</a:t>
            </a:r>
            <a:r>
              <a:rPr lang="ar-SA" sz="4800" dirty="0">
                <a:effectLst>
                  <a:glow rad="127000">
                    <a:schemeClr val="tx1"/>
                  </a:glow>
                </a:effectLst>
                <a:ea typeface="Arial" charset="0"/>
              </a:rPr>
              <a:t>: سيستخدمنا الله لنشر الملكوت إلى آخر مكان لم يتم الوصول إليه (٩-٢٨).</a:t>
            </a:r>
            <a:endParaRPr lang="en-US" sz="4800" dirty="0">
              <a:effectLst>
                <a:glow rad="127000">
                  <a:schemeClr val="tx1"/>
                </a:glow>
              </a:effectLst>
              <a:ea typeface="Arial" charset="0"/>
            </a:endParaRPr>
          </a:p>
        </p:txBody>
      </p:sp>
      <p:pic>
        <p:nvPicPr>
          <p:cNvPr id="266242" name="Picture 2" descr="https://dg.imgix.net/the-supremacy-of-god-in-world-evangelism-part-1-6hb4b404-en/landscape/the-supremacy-of-god-in-world-evangelism-part-1-6hb4b404.jpg?ts=1485985070&amp;ixlib=rails-3.0.2&amp;auto=format%2Ccompress&amp;fit=min&amp;w=700&amp;h=394&amp;dpr=2&amp;ch=Width%2CDPR">
            <a:extLst>
              <a:ext uri="{FF2B5EF4-FFF2-40B4-BE49-F238E27FC236}">
                <a16:creationId xmlns:a16="http://schemas.microsoft.com/office/drawing/2014/main" id="{826B9A99-F381-2A47-80B9-8A9C6A66C1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774"/>
          <a:stretch/>
        </p:blipFill>
        <p:spPr bwMode="auto">
          <a:xfrm>
            <a:off x="7477" y="2204864"/>
            <a:ext cx="9168341" cy="46531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45FB3D5C-63C7-C84F-9914-8E2BDFFEC7B7}"/>
              </a:ext>
            </a:extLst>
          </p:cNvPr>
          <p:cNvSpPr txBox="1">
            <a:spLocks noChangeArrowheads="1"/>
          </p:cNvSpPr>
          <p:nvPr/>
        </p:nvSpPr>
        <p:spPr bwMode="auto">
          <a:xfrm>
            <a:off x="0" y="5949280"/>
            <a:ext cx="9144000" cy="8804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6952">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450130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noFill/>
          <a:ln>
            <a:noFill/>
          </a:ln>
          <a:effectLst/>
        </p:spPr>
        <p:txBody>
          <a:bodyPr vert="horz" wrap="square" lIns="91389" tIns="45695" rIns="91389" bIns="45695" numCol="1" anchor="ctr" anchorCtr="0" compatLnSpc="1">
            <a:prstTxWarp prst="textNoShape">
              <a:avLst/>
            </a:prstTxWarp>
          </a:bodyPr>
          <a:lstStyle/>
          <a:p>
            <a:r>
              <a:rPr lang="ar-JO" dirty="0">
                <a:effectLst>
                  <a:glow rad="127000">
                    <a:schemeClr val="bg1"/>
                  </a:glow>
                </a:effectLst>
                <a:latin typeface="Arial" panose="020B0604020202020204" pitchFamily="34" charset="0"/>
                <a:ea typeface="ＭＳ Ｐゴシック" charset="0"/>
              </a:rPr>
              <a:t>صلاة العلية</a:t>
            </a:r>
            <a:endParaRPr lang="en-US" dirty="0">
              <a:effectLst>
                <a:glow rad="127000">
                  <a:schemeClr val="bg1"/>
                </a:glow>
              </a:effectLst>
              <a:latin typeface="Arial" panose="020B0604020202020204" pitchFamily="34" charset="0"/>
              <a:ea typeface="ＭＳ Ｐゴシック" charset="0"/>
            </a:endParaRPr>
          </a:p>
        </p:txBody>
      </p:sp>
      <p:pic>
        <p:nvPicPr>
          <p:cNvPr id="10242" name="Picture 2" descr="Image result for power of the holy spirit">
            <a:extLst>
              <a:ext uri="{FF2B5EF4-FFF2-40B4-BE49-F238E27FC236}">
                <a16:creationId xmlns:a16="http://schemas.microsoft.com/office/drawing/2014/main" id="{CB6EBDA4-473F-7943-B1A7-8334FFDF6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8838"/>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86200"/>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Gait Cycle">
            <a:extLst>
              <a:ext uri="{FF2B5EF4-FFF2-40B4-BE49-F238E27FC236}">
                <a16:creationId xmlns:a16="http://schemas.microsoft.com/office/drawing/2014/main" id="{67FCDE85-0D08-B24B-BE1C-C2B5E91674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 y="2593734"/>
            <a:ext cx="9144000" cy="3398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1149536"/>
            <a:ext cx="9144000" cy="64362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4696"/>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ضع الإنتظار في مشيتك</a:t>
            </a:r>
            <a:endParaRPr lang="en-US" sz="5400" dirty="0">
              <a:effectLst>
                <a:glow rad="127000">
                  <a:schemeClr val="tx1"/>
                </a:glow>
              </a:effectLst>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1"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572570048"/>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e spend so much time waiting for things to be over. | by BoucheBée | The  Startup | Medium">
            <a:extLst>
              <a:ext uri="{FF2B5EF4-FFF2-40B4-BE49-F238E27FC236}">
                <a16:creationId xmlns:a16="http://schemas.microsoft.com/office/drawing/2014/main" id="{2FCE5A35-F279-F34F-B576-CD89CCDA37D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88" y="0"/>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الإنتظار</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095404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ar of Waiting « Stretches of Tedium">
            <a:extLst>
              <a:ext uri="{FF2B5EF4-FFF2-40B4-BE49-F238E27FC236}">
                <a16:creationId xmlns:a16="http://schemas.microsoft.com/office/drawing/2014/main" id="{847F6F32-93C4-0E45-BB70-8939AB927E6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7755" b="7140"/>
          <a:stretch/>
        </p:blipFill>
        <p:spPr>
          <a:xfrm>
            <a:off x="-60516" y="1"/>
            <a:ext cx="9204516" cy="6021288"/>
          </a:xfrm>
          <a:prstGeom prst="rect">
            <a:avLst/>
          </a:prstGeom>
        </p:spPr>
      </p:pic>
      <p:sp>
        <p:nvSpPr>
          <p:cNvPr id="900098" name="Rectangle 2"/>
          <p:cNvSpPr>
            <a:spLocks noGrp="1" noChangeArrowheads="1"/>
          </p:cNvSpPr>
          <p:nvPr>
            <p:ph type="ctrTitle"/>
          </p:nvPr>
        </p:nvSpPr>
        <p:spPr>
          <a:xfrm>
            <a:off x="0" y="651557"/>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الإنتظار بالروح؟</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23253098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285EDE-5AC0-1048-A4E4-959653714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673"/>
            <a:ext cx="9144000" cy="6854653"/>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حشرة الإنفلونزا</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4812911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864488"/>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ماذا تنتظر؟</a:t>
            </a:r>
            <a:endParaRPr lang="en-US" sz="4800" dirty="0">
              <a:effectLst>
                <a:glow rad="127000">
                  <a:schemeClr val="tx1"/>
                </a:glow>
              </a:effectLst>
              <a:ea typeface="ＭＳ Ｐゴシック" charset="0"/>
            </a:endParaRPr>
          </a:p>
        </p:txBody>
      </p:sp>
      <p:pic>
        <p:nvPicPr>
          <p:cNvPr id="3" name="Picture 2" descr="Waiting for Love by FilipR8 on DeviantArt">
            <a:extLst>
              <a:ext uri="{FF2B5EF4-FFF2-40B4-BE49-F238E27FC236}">
                <a16:creationId xmlns:a16="http://schemas.microsoft.com/office/drawing/2014/main" id="{D0FF059E-BC0C-8E4A-BD4D-E21717887390}"/>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016250" y="2260600"/>
            <a:ext cx="3111500" cy="2336800"/>
          </a:xfrm>
          <a:prstGeom prst="rect">
            <a:avLst/>
          </a:prstGeom>
        </p:spPr>
      </p:pic>
      <p:sp>
        <p:nvSpPr>
          <p:cNvPr id="4" name="TextBox 3">
            <a:extLst>
              <a:ext uri="{FF2B5EF4-FFF2-40B4-BE49-F238E27FC236}">
                <a16:creationId xmlns:a16="http://schemas.microsoft.com/office/drawing/2014/main" id="{B5CD9A78-CDD5-E34A-A0DB-CBBB930A3EA0}"/>
              </a:ext>
            </a:extLst>
          </p:cNvPr>
          <p:cNvSpPr txBox="1"/>
          <p:nvPr/>
        </p:nvSpPr>
        <p:spPr>
          <a:xfrm>
            <a:off x="3016250" y="4597400"/>
            <a:ext cx="3111500" cy="3693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4" tooltip="http://filipr8.deviantart.com/art/Waiting-for-Love-178180475"/>
              </a:rPr>
              <a:t>This Photo</a:t>
            </a:r>
            <a:r>
              <a:rPr kumimoji="0" lang="en-US" sz="900" b="0" i="0" u="none" strike="noStrike" kern="1200" cap="none" spc="0" normalizeH="0" baseline="0" noProof="0">
                <a:ln>
                  <a:noFill/>
                </a:ln>
                <a:solidFill>
                  <a:srgbClr val="000000"/>
                </a:solidFill>
                <a:effectLst/>
                <a:uLnTx/>
                <a:uFillTx/>
                <a:latin typeface="Times New Roman"/>
                <a:ea typeface="+mn-ea"/>
                <a:cs typeface="+mn-cs"/>
              </a:rPr>
              <a:t> by Unknown Author is licensed under </a:t>
            </a:r>
            <a:r>
              <a:rPr kumimoji="0" lang="en-US" sz="900" b="0" i="0" u="none" strike="noStrike" kern="1200" cap="none" spc="0" normalizeH="0" baseline="0" noProof="0">
                <a:ln>
                  <a:noFill/>
                </a:ln>
                <a:solidFill>
                  <a:srgbClr val="000000"/>
                </a:solidFill>
                <a:effectLst/>
                <a:uLnTx/>
                <a:uFillTx/>
                <a:latin typeface="Times New Roman"/>
                <a:ea typeface="+mn-ea"/>
                <a:cs typeface="+mn-cs"/>
                <a:hlinkClick r:id="rId5" tooltip="https://creativecommons.org/licenses/by-nc-nd/3.0/"/>
              </a:rPr>
              <a:t>CC BY-NC-ND</a:t>
            </a:r>
            <a:endParaRPr kumimoji="0" lang="en-US" sz="9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6" name="Picture 5" descr="Aerial Photo of People on Waiting Shed · Free Stock Photo">
            <a:extLst>
              <a:ext uri="{FF2B5EF4-FFF2-40B4-BE49-F238E27FC236}">
                <a16:creationId xmlns:a16="http://schemas.microsoft.com/office/drawing/2014/main" id="{E90940B7-D836-0F49-A85C-7215A7B3E002}"/>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0" y="864488"/>
            <a:ext cx="9144000" cy="6096000"/>
          </a:xfrm>
          <a:prstGeom prst="rect">
            <a:avLst/>
          </a:prstGeom>
        </p:spPr>
      </p:pic>
    </p:spTree>
    <p:extLst>
      <p:ext uri="{BB962C8B-B14F-4D97-AF65-F5344CB8AC3E}">
        <p14:creationId xmlns:p14="http://schemas.microsoft.com/office/powerpoint/2010/main" val="272693424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The Gait Cycle">
            <a:extLst>
              <a:ext uri="{FF2B5EF4-FFF2-40B4-BE49-F238E27FC236}">
                <a16:creationId xmlns:a16="http://schemas.microsoft.com/office/drawing/2014/main" id="{67FCDE85-0D08-B24B-BE1C-C2B5E91674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906" y="2593734"/>
            <a:ext cx="9144000" cy="339883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1149536"/>
            <a:ext cx="9144000" cy="64362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1</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24696"/>
            <a:ext cx="9120187" cy="144665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ضع الإنتظار في مشيتك</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1854429168"/>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61982887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D61EA-2062-5E0F-A784-6ECBF80D176B}"/>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908D61B6-8072-7280-BD40-C410D4DF82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79F7722A-F98D-48F1-C518-BAA93E801E04}"/>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3D1D1D9-CC42-E1F8-2085-A34676625D6F}"/>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7A639AD8-01E4-8627-4CCD-D12E1CC5BC8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4F6188F9-5DEA-8894-79B2-76632C2C76AC}"/>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708AE16B-336A-00F4-9168-999DDFD59D6C}"/>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787EC7EC-E7CC-BE68-9DCE-F6EB41642156}"/>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D1429078-17ED-E9E7-981D-F64A93B9D5FC}"/>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D8A0471-BEB2-A7C4-5702-7FA4D9B1C2F2}"/>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37AFC7EB-CDBE-1A93-499B-3FB71B69AC9B}"/>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465EEAE9-8026-4FCD-DD29-AD64A87D9B33}"/>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9B2B09BB-0519-C0BD-0372-549641DC8B5C}"/>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84474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latin typeface="Arial" panose="020B0604020202020204" pitchFamily="34" charset="0"/>
                <a:cs typeface="Arial" panose="020B0604020202020204" pitchFamily="34" charset="0"/>
              </a:rPr>
              <a:t>من هو لوقا؟</a:t>
            </a:r>
            <a:endParaRPr kumimoji="0"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طبيب</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رفيق سفر مع بولس</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مؤرخ وكاتب واضح</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a:extLst>
              <a:ext uri="{FF2B5EF4-FFF2-40B4-BE49-F238E27FC236}">
                <a16:creationId xmlns:a16="http://schemas.microsoft.com/office/drawing/2014/main" id="{0196CE12-1C55-3B48-884C-5CAF22DE3C61}"/>
              </a:ext>
            </a:extLst>
          </p:cNvPr>
          <p:cNvSpPr/>
          <p:nvPr/>
        </p:nvSpPr>
        <p:spPr bwMode="auto">
          <a:xfrm flipH="1">
            <a:off x="-54260" y="100867"/>
            <a:ext cx="9252519" cy="6732000"/>
          </a:xfrm>
          <a:prstGeom prst="notchedRightArrow">
            <a:avLst/>
          </a:prstGeom>
          <a:gradFill flip="none" rotWithShape="1">
            <a:gsLst>
              <a:gs pos="97000">
                <a:schemeClr val="tx1"/>
              </a:gs>
              <a:gs pos="34000">
                <a:srgbClr val="7030A0"/>
              </a:gs>
            </a:gsLst>
            <a:path path="circle">
              <a:fillToRect l="100000" t="100000"/>
            </a:path>
            <a:tileRect r="-100000" b="-100000"/>
          </a:gra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900098" name="Rectangle 2"/>
          <p:cNvSpPr>
            <a:spLocks noGrp="1" noChangeArrowheads="1"/>
          </p:cNvSpPr>
          <p:nvPr>
            <p:ph type="ctrTitle"/>
          </p:nvPr>
        </p:nvSpPr>
        <p:spPr>
          <a:xfrm>
            <a:off x="360040" y="232008"/>
            <a:ext cx="8244408"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الفكرة الرئيسية للسفر</a:t>
            </a:r>
            <a:endParaRPr lang="en-US" sz="5400" dirty="0">
              <a:effectLst>
                <a:glow rad="127000">
                  <a:schemeClr val="tx1"/>
                </a:glow>
              </a:effectLst>
              <a:ea typeface="Arial" charset="0"/>
            </a:endParaRPr>
          </a:p>
        </p:txBody>
      </p:sp>
      <p:sp>
        <p:nvSpPr>
          <p:cNvPr id="3" name="Rectangle 2"/>
          <p:cNvSpPr txBox="1">
            <a:spLocks noChangeArrowheads="1"/>
          </p:cNvSpPr>
          <p:nvPr/>
        </p:nvSpPr>
        <p:spPr bwMode="auto">
          <a:xfrm>
            <a:off x="1535832" y="1756533"/>
            <a:ext cx="7056784" cy="334493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rtl="1">
              <a:defRPr/>
            </a:pPr>
            <a:r>
              <a:rPr lang="ar-SA" sz="48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كن جزءً من خطة الله لإيصال رسالة الملكوت إلى جميع الناس.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endParaRPr>
          </a:p>
        </p:txBody>
      </p:sp>
      <p:sp>
        <p:nvSpPr>
          <p:cNvPr id="5" name="Rectangle 2">
            <a:extLst>
              <a:ext uri="{FF2B5EF4-FFF2-40B4-BE49-F238E27FC236}">
                <a16:creationId xmlns:a16="http://schemas.microsoft.com/office/drawing/2014/main" id="{11C0ED1F-E17E-A747-BFB6-25D9B1DDAFD6}"/>
              </a:ext>
            </a:extLst>
          </p:cNvPr>
          <p:cNvSpPr txBox="1">
            <a:spLocks noChangeArrowheads="1"/>
          </p:cNvSpPr>
          <p:nvPr/>
        </p:nvSpPr>
        <p:spPr bwMode="auto">
          <a:xfrm>
            <a:off x="0" y="5856643"/>
            <a:ext cx="9036496" cy="973135"/>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952" rtl="1">
              <a:defRPr/>
            </a:pPr>
            <a:r>
              <a:rPr lang="ar-SA"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6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a:p>
            <a:pPr lvl="0" algn="r" defTabSz="456952" rtl="1">
              <a:defRPr/>
            </a:pPr>
            <a:endParaRPr lang="en-US" sz="24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4789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50587" y="4915582"/>
            <a:ext cx="8826825" cy="741528"/>
          </a:xfrm>
          <a:prstGeom prst="rect">
            <a:avLst/>
          </a:prstGeom>
          <a:noFill/>
        </p:spPr>
        <p:txBody>
          <a:bodyPr wrap="square" lIns="91261" tIns="45631" rIns="91261" bIns="45631">
            <a:spAutoFit/>
          </a:bodyPr>
          <a:lstStyle/>
          <a:p>
            <a:pPr marL="0" marR="0" lvl="0" indent="0" defTabSz="913095" rtl="0" eaLnBrk="0" fontAlgn="base" latinLnBrk="0" hangingPunct="0">
              <a:lnSpc>
                <a:spcPct val="100000"/>
              </a:lnSpc>
              <a:spcBef>
                <a:spcPct val="0"/>
              </a:spcBef>
              <a:spcAft>
                <a:spcPct val="0"/>
              </a:spcAft>
              <a:buClrTx/>
              <a:buSzTx/>
              <a:buFontTx/>
              <a:buNone/>
              <a:tabLst/>
              <a:defRPr/>
            </a:pPr>
            <a:r>
              <a:rPr kumimoji="0" lang="ar-JO"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يصعد إلى السماء</a:t>
            </a:r>
            <a:endParaRPr kumimoji="0" lang="en-US" sz="4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117" y="4409193"/>
            <a:ext cx="7901485" cy="676929"/>
          </a:xfrm>
          <a:prstGeom prst="rect">
            <a:avLst/>
          </a:prstGeom>
          <a:noFill/>
        </p:spPr>
        <p:txBody>
          <a:bodyPr wrap="square" lIns="91261" tIns="45631" rIns="91261" bIns="45631">
            <a:spAutoFit/>
          </a:bodyPr>
          <a:lstStyle/>
          <a:p>
            <a:pPr marL="0" marR="0" lvl="0" indent="0" algn="r" defTabSz="913095" rtl="0" eaLnBrk="0" fontAlgn="base" latinLnBrk="0" hangingPunct="0">
              <a:lnSpc>
                <a:spcPct val="100000"/>
              </a:lnSpc>
              <a:spcBef>
                <a:spcPct val="0"/>
              </a:spcBef>
              <a:spcAft>
                <a:spcPct val="0"/>
              </a:spcAft>
              <a:buClrTx/>
              <a:buSzTx/>
              <a:buFontTx/>
              <a:buNone/>
              <a:tabLst/>
              <a:defRPr/>
            </a:pPr>
            <a:r>
              <a:rPr kumimoji="0" lang="ar-SA"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أعمال الرس</a:t>
            </a: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ل 1: 1-14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endParaRPr>
          </a:p>
        </p:txBody>
      </p:sp>
      <p:grpSp>
        <p:nvGrpSpPr>
          <p:cNvPr id="18" name="Group 17"/>
          <p:cNvGrpSpPr/>
          <p:nvPr/>
        </p:nvGrpSpPr>
        <p:grpSpPr>
          <a:xfrm>
            <a:off x="6299680" y="188640"/>
            <a:ext cx="3456896" cy="1551664"/>
            <a:chOff x="5508104" y="620689"/>
            <a:chExt cx="3456896" cy="1551664"/>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ysClr val="window" lastClr="FFFFFF"/>
                  </a:solidFill>
                  <a:effectLst/>
                  <a:uLnTx/>
                  <a:uFillTx/>
                  <a:latin typeface="Arial" panose="020B0604020202020204" pitchFamily="34" charset="0"/>
                  <a:cs typeface="Arial" panose="020B0604020202020204" pitchFamily="34" charset="0"/>
                </a:endParaRPr>
              </a:p>
            </p:txBody>
          </p:sp>
        </p:grpSp>
        <p:sp>
          <p:nvSpPr>
            <p:cNvPr id="20" name="TextBox 1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صور    </a:t>
              </a:r>
              <a:r>
                <a:rPr kumimoji="0" lang="ar-JO" altLang="zh-CN" sz="4400" b="1" u="none" strike="noStrike" kern="0" cap="none" spc="-250" normalizeH="0" baseline="0" noProof="0" dirty="0">
                  <a:ln>
                    <a:noFill/>
                  </a:ln>
                  <a:solidFill>
                    <a:srgbClr val="0070C0"/>
                  </a:solidFill>
                  <a:effectLst/>
                  <a:uLnTx/>
                  <a:uFillTx/>
                  <a:latin typeface="Arial" panose="020B0604020202020204" pitchFamily="34" charset="0"/>
                  <a:cs typeface="Arial" panose="020B0604020202020204" pitchFamily="34" charset="0"/>
                </a:rPr>
                <a:t>كتابية</a:t>
              </a:r>
              <a:r>
                <a:rPr kumimoji="0" lang="ar-JO" altLang="zh-CN" sz="44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rPr>
                <a:t>   مجانية</a:t>
              </a:r>
              <a:endParaRPr kumimoji="0" lang="en-GB" sz="6000" b="1" u="none" strike="noStrike" kern="0" cap="none" spc="-25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596159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ar-JO" sz="4000" dirty="0">
                <a:effectLst>
                  <a:glow rad="127000">
                    <a:schemeClr val="tx1"/>
                  </a:glow>
                </a:effectLst>
                <a:ea typeface="ＭＳ Ｐゴシック" charset="0"/>
              </a:rPr>
              <a:t>أ</a:t>
            </a:r>
            <a:r>
              <a:rPr lang="ar-SA" sz="4000" dirty="0">
                <a:effectLst>
                  <a:glow rad="127000">
                    <a:schemeClr val="tx1"/>
                  </a:glow>
                </a:effectLst>
                <a:ea typeface="ＭＳ Ｐゴシック" charset="0"/>
              </a:rPr>
              <a:t>عمال ١ : ١-٢</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SA" sz="4000" dirty="0">
                <a:effectLst>
                  <a:glow rad="127000">
                    <a:schemeClr val="tx1"/>
                  </a:glow>
                </a:effectLst>
                <a:ea typeface="ＭＳ Ｐゴシック" charset="0"/>
              </a:rPr>
              <a:t>1 الكلام الأول أنشأته يا ثاوفيلس عن جميع ما ابتدأ يسوع يفعله ويعلم به</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2 إلى اليوم الذي ارتفع فيه بعد ما أوصى بالروح القدس الرسل الذين اختارهم.</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JO" sz="4000" dirty="0">
                <a:effectLst>
                  <a:glow rad="127000">
                    <a:schemeClr val="tx1"/>
                  </a:glow>
                </a:effectLst>
                <a:ea typeface="ＭＳ Ｐゴシック" charset="0"/>
              </a:rPr>
              <a:t>أ</a:t>
            </a:r>
            <a:r>
              <a:rPr lang="ar-SA" sz="4000" dirty="0">
                <a:effectLst>
                  <a:glow rad="127000">
                    <a:schemeClr val="tx1"/>
                  </a:glow>
                </a:effectLst>
                <a:ea typeface="ＭＳ Ｐゴシック" charset="0"/>
              </a:rPr>
              <a:t>عمال ١ : ٣</a:t>
            </a:r>
            <a:r>
              <a:rPr lang="ar-JO" sz="4000" dirty="0">
                <a:effectLst>
                  <a:glow rad="127000">
                    <a:schemeClr val="tx1"/>
                  </a:glow>
                </a:effectLst>
                <a:ea typeface="ＭＳ Ｐゴシック" charset="0"/>
              </a:rPr>
              <a:t>أ</a:t>
            </a:r>
            <a:br>
              <a:rPr lang="ar-SA" sz="4000" dirty="0">
                <a:effectLst>
                  <a:glow rad="127000">
                    <a:schemeClr val="tx1"/>
                  </a:glow>
                </a:effectLst>
                <a:ea typeface="ＭＳ Ｐゴシック" charset="0"/>
              </a:rPr>
            </a:b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الذين أراهم أيضا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نفسه حيا</a:t>
            </a:r>
            <a:r>
              <a:rPr lang="ar-JO" sz="4000" dirty="0">
                <a:effectLst>
                  <a:glow rad="127000">
                    <a:schemeClr val="tx1"/>
                  </a:glow>
                </a:effectLst>
                <a:ea typeface="ＭＳ Ｐゴシック" charset="0"/>
              </a:rPr>
              <a:t>ً</a:t>
            </a:r>
            <a:r>
              <a:rPr lang="ar-SA" sz="4000" dirty="0">
                <a:effectLst>
                  <a:glow rad="127000">
                    <a:schemeClr val="tx1"/>
                  </a:glow>
                </a:effectLst>
                <a:ea typeface="ＭＳ Ｐゴシック" charset="0"/>
              </a:rPr>
              <a:t> ببراهين كثيرة بعد ما تألم وهو يظهر لهم أربعين يوما</a:t>
            </a:r>
            <a:r>
              <a:rPr lang="ar-JO" sz="4000" dirty="0">
                <a:effectLst>
                  <a:glow rad="127000">
                    <a:schemeClr val="tx1"/>
                  </a:glow>
                </a:effectLst>
                <a:ea typeface="ＭＳ Ｐゴシック" charset="0"/>
              </a:rPr>
              <a:t>ً.</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132169731"/>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dirty="0">
                <a:effectLst>
                  <a:glow rad="127000">
                    <a:schemeClr val="tx1"/>
                  </a:glow>
                </a:effectLst>
                <a:ea typeface="ＭＳ Ｐゴシック" charset="0"/>
              </a:rPr>
              <a:t>اعمال ١ : ٣</a:t>
            </a:r>
            <a:br>
              <a:rPr lang="ar-SA" sz="4000" dirty="0">
                <a:effectLst>
                  <a:glow rad="127000">
                    <a:schemeClr val="tx1"/>
                  </a:glow>
                </a:effectLst>
                <a:ea typeface="ＭＳ Ｐゴシック" charset="0"/>
              </a:rPr>
            </a:b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الذين أراهم أيضاً نفسه حياً ببراهين كثيرة بعد ما تألم، وهو يظهر لهم أربعين يوماً ويتكلم عن الأمور المختصة </a:t>
            </a:r>
            <a:r>
              <a:rPr lang="ar-JO" sz="4000" dirty="0">
                <a:solidFill>
                  <a:srgbClr val="FFFF00"/>
                </a:solidFill>
                <a:effectLst>
                  <a:glow rad="127000">
                    <a:schemeClr val="tx1"/>
                  </a:glow>
                </a:effectLst>
                <a:ea typeface="ＭＳ Ｐゴシック" charset="0"/>
              </a:rPr>
              <a:t>بملكوت الله.</a:t>
            </a:r>
            <a:r>
              <a:rPr lang="ar-SA" sz="4000" dirty="0">
                <a:solidFill>
                  <a:srgbClr val="FFFF00"/>
                </a:solidFill>
                <a:effectLst>
                  <a:glow rad="127000">
                    <a:schemeClr val="tx1"/>
                  </a:glow>
                </a:effectLst>
                <a:ea typeface="ＭＳ Ｐゴシック" charset="0"/>
              </a:rPr>
              <a:t> </a:t>
            </a:r>
          </a:p>
        </p:txBody>
      </p:sp>
    </p:spTree>
    <p:extLst>
      <p:ext uri="{BB962C8B-B14F-4D97-AF65-F5344CB8AC3E}">
        <p14:creationId xmlns:p14="http://schemas.microsoft.com/office/powerpoint/2010/main" val="412227585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D8DA70C-E408-5D42-A9C5-25140779271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394A14-94F7-B14A-AF99-CED41F52C576}"/>
              </a:ext>
            </a:extLst>
          </p:cNvPr>
          <p:cNvSpPr>
            <a:spLocks noGrp="1"/>
          </p:cNvSpPr>
          <p:nvPr>
            <p:ph type="ctrTitle"/>
          </p:nvPr>
        </p:nvSpPr>
        <p:spPr>
          <a:xfrm>
            <a:off x="685800" y="2060849"/>
            <a:ext cx="7774632" cy="2448272"/>
          </a:xfrm>
        </p:spPr>
        <p:txBody>
          <a:bodyPr/>
          <a:lstStyle/>
          <a:p>
            <a:pPr algn="r" rtl="1"/>
            <a:r>
              <a:rPr lang="ar-SA" sz="54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ما</a:t>
            </a:r>
            <a:r>
              <a:rPr lang="ar-JO" sz="6000" b="1" dirty="0">
                <a:solidFill>
                  <a:srgbClr val="E4AF33"/>
                </a:solidFill>
                <a:latin typeface="Arial" panose="020B0604020202020204" pitchFamily="34" charset="0"/>
                <a:ea typeface="Arial" charset="0"/>
                <a:cs typeface="Arial" panose="020B0604020202020204" pitchFamily="34" charset="0"/>
              </a:rPr>
              <a:t> </a:t>
            </a:r>
            <a:r>
              <a:rPr lang="ar-SA" sz="6000" b="1" dirty="0">
                <a:solidFill>
                  <a:srgbClr val="E4AF33"/>
                </a:solidFill>
                <a:latin typeface="Arial" panose="020B0604020202020204" pitchFamily="34" charset="0"/>
                <a:ea typeface="Arial" charset="0"/>
                <a:cs typeface="Arial" panose="020B0604020202020204" pitchFamily="34" charset="0"/>
              </a:rPr>
              <a:t>هو دورك في خطة الله التي بدأها في تاريخ الكنيسة المبكر؟</a:t>
            </a:r>
            <a:endParaRPr lang="en-US" sz="6000" b="1" dirty="0">
              <a:solidFill>
                <a:srgbClr val="E4AF33"/>
              </a:solidFill>
              <a:latin typeface="Arial" panose="020B0604020202020204" pitchFamily="34" charset="0"/>
              <a:ea typeface="Arial" charset="0"/>
              <a:cs typeface="Arial" panose="020B0604020202020204" pitchFamily="34" charset="0"/>
            </a:endParaRPr>
          </a:p>
        </p:txBody>
      </p:sp>
      <p:sp>
        <p:nvSpPr>
          <p:cNvPr id="4" name="Rectangle 2">
            <a:extLst>
              <a:ext uri="{FF2B5EF4-FFF2-40B4-BE49-F238E27FC236}">
                <a16:creationId xmlns:a16="http://schemas.microsoft.com/office/drawing/2014/main" id="{34A83C03-45CE-CB48-A66F-D8E42EBBE8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lgn="r" defTabSz="456952" rtl="1">
              <a:defRPr/>
            </a:pPr>
            <a:r>
              <a:rPr lang="ar-SA" sz="32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rPr>
              <a:t>أعمال الرسل</a:t>
            </a:r>
            <a:endParaRPr lang="en-US" sz="3200" b="1" dirty="0">
              <a:solidFill>
                <a:srgbClr val="FFFFFF"/>
              </a:solidFill>
              <a:effectLst>
                <a:glow rad="127000">
                  <a:srgbClr val="000000"/>
                </a:glow>
              </a:effectLst>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0447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eaLnBrk="1" hangingPunct="1">
              <a:defRPr/>
            </a:pPr>
            <a:r>
              <a:rPr lang="ar-SA" sz="6000" dirty="0">
                <a:effectLst>
                  <a:outerShdw blurRad="38100" dist="38100" dir="2700000" algn="tl">
                    <a:srgbClr val="FFFFFF"/>
                  </a:outerShdw>
                </a:effectLst>
                <a:cs typeface="Arial" panose="020B0604020202020204" pitchFamily="34" charset="0"/>
              </a:rPr>
              <a:t>مملكة </a:t>
            </a:r>
            <a:br>
              <a:rPr lang="ar-JO" sz="6000" dirty="0">
                <a:effectLst>
                  <a:outerShdw blurRad="38100" dist="38100" dir="2700000" algn="tl">
                    <a:srgbClr val="FFFFFF"/>
                  </a:outerShdw>
                </a:effectLst>
                <a:cs typeface="Arial" panose="020B0604020202020204" pitchFamily="34" charset="0"/>
              </a:rPr>
            </a:br>
            <a:r>
              <a:rPr lang="ar-SA" sz="6000" dirty="0">
                <a:effectLst>
                  <a:outerShdw blurRad="38100" dist="38100" dir="2700000" algn="tl">
                    <a:srgbClr val="FFFFFF"/>
                  </a:outerShdw>
                </a:effectLst>
                <a:cs typeface="Arial" panose="020B0604020202020204" pitchFamily="34" charset="0"/>
              </a:rPr>
              <a:t>سياسية حرفية</a:t>
            </a:r>
            <a:endParaRPr lang="en-US" sz="4000" dirty="0">
              <a:effectLst>
                <a:outerShdw blurRad="38100" dist="38100" dir="2700000" algn="tl">
                  <a:srgbClr val="FFFFFF"/>
                </a:outerShdw>
              </a:effectLst>
              <a:cs typeface="Arial" panose="020B0604020202020204" pitchFamily="34" charset="0"/>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متى ١٩ : ٢٨</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endPar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فقال لهم يسوع: </a:t>
            </a: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endParaRPr lang="en-US"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endParaRPr>
          </a:p>
          <a:p>
            <a:pPr marL="14288" indent="-14288" algn="ctr" eaLnBrk="1" hangingPunct="1">
              <a:buFontTx/>
              <a:buNone/>
              <a:defRPr/>
            </a:pP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الحق أقول لكم: إنكم أنتم الذين تبعتموني في التجديد، متى جلس ابن الإنسان على كرسي مجده تجلسون أنتم أيضا</a:t>
            </a:r>
            <a:r>
              <a:rPr lang="ar-JO"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 على اثني عشر كرسيا</a:t>
            </a:r>
            <a:r>
              <a:rPr lang="ar-JO"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a:t>
            </a:r>
            <a:r>
              <a:rPr lang="ar-SA" dirty="0">
                <a:solidFill>
                  <a:srgbClr val="FFFFFF"/>
                </a:solidFill>
                <a:effectLst>
                  <a:glow rad="101600">
                    <a:schemeClr val="tx1">
                      <a:alpha val="75000"/>
                    </a:schemeClr>
                  </a:glow>
                  <a:outerShdw blurRad="50800" dist="88900" dir="2700000" algn="tl" rotWithShape="0">
                    <a:srgbClr val="000000"/>
                  </a:outerShdw>
                </a:effectLst>
                <a:cs typeface="Arial" panose="020B0604020202020204" pitchFamily="34" charset="0"/>
              </a:rPr>
              <a:t> تدينون أسباط إسرائيل الاثني عشر.</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059832" y="1790700"/>
            <a:ext cx="5931768"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a:t>
            </a:r>
          </a:p>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لا يكون بعد هناك طفل أيام </a:t>
            </a:r>
          </a:p>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ولا شيخ لم يكمل أيامه</a:t>
            </a:r>
          </a:p>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 لأن الصبي يموت ابن مئة سنة والخاطئ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dirty="0">
                <a:latin typeface="Arial" panose="020B0604020202020204" pitchFamily="34" charset="0"/>
                <a:ea typeface="ＭＳ Ｐゴシック"/>
                <a:cs typeface="Arial" panose="020B0604020202020204" pitchFamily="34" charset="0"/>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بالنسبة للتلاميذ: انتظروا الروح</a:t>
            </a:r>
            <a:endParaRPr lang="en-US" dirty="0">
              <a:effectLst>
                <a:glow rad="127000">
                  <a:schemeClr val="tx1"/>
                </a:glow>
              </a:effectLst>
              <a:ea typeface="ＭＳ Ｐゴシック" charset="0"/>
            </a:endParaRPr>
          </a:p>
        </p:txBody>
      </p:sp>
      <p:pic>
        <p:nvPicPr>
          <p:cNvPr id="10242" name="Picture 2" descr="Felix Osborn – LEARNING TO WAIT FOR GOD">
            <a:extLst>
              <a:ext uri="{FF2B5EF4-FFF2-40B4-BE49-F238E27FC236}">
                <a16:creationId xmlns:a16="http://schemas.microsoft.com/office/drawing/2014/main" id="{EA900285-6B36-0B46-9532-5BC982B063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7113" y="1136384"/>
            <a:ext cx="7435957" cy="48810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7EC84EC-5250-F743-BF3A-C5C08909D8A9}"/>
              </a:ext>
            </a:extLst>
          </p:cNvPr>
          <p:cNvSpPr txBox="1">
            <a:spLocks noChangeArrowheads="1"/>
          </p:cNvSpPr>
          <p:nvPr/>
        </p:nvSpPr>
        <p:spPr bwMode="auto">
          <a:xfrm>
            <a:off x="0" y="5950227"/>
            <a:ext cx="9144000" cy="85476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1: 4-5</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848302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بالنسبة لنا: لا تنتظروا الروح</a:t>
            </a:r>
            <a:endParaRPr lang="en-US" dirty="0">
              <a:effectLst>
                <a:glow rad="127000">
                  <a:schemeClr val="tx1"/>
                </a:glow>
              </a:effectLst>
              <a:ea typeface="ＭＳ Ｐゴシック" charset="0"/>
            </a:endParaRPr>
          </a:p>
        </p:txBody>
      </p:sp>
      <p:pic>
        <p:nvPicPr>
          <p:cNvPr id="8196" name="Picture 4" descr="John Stott quote: We do not need to wait for the Holy Spirit...">
            <a:extLst>
              <a:ext uri="{FF2B5EF4-FFF2-40B4-BE49-F238E27FC236}">
                <a16:creationId xmlns:a16="http://schemas.microsoft.com/office/drawing/2014/main" id="{159B47BF-1963-3A49-9C91-1C5AA9C7FD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6350"/>
            <a:ext cx="9144000" cy="43037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B957A855-CBDB-FF46-8775-EB5925D472C6}"/>
              </a:ext>
            </a:extLst>
          </p:cNvPr>
          <p:cNvSpPr txBox="1">
            <a:spLocks noChangeArrowheads="1"/>
          </p:cNvSpPr>
          <p:nvPr/>
        </p:nvSpPr>
        <p:spPr bwMode="auto">
          <a:xfrm>
            <a:off x="2789694" y="1342759"/>
            <a:ext cx="6199321" cy="415025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نحن لا نحتاج أن ننتظر الروح القدس حتى يأتي، لقد جاء في يوم الخمسين، ولم يترك الكنيسة أبداً.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lang="ar-JO" sz="4000" b="1" dirty="0">
                <a:solidFill>
                  <a:srgbClr val="FFFFFF"/>
                </a:solidFill>
                <a:latin typeface="Arial" panose="020B0604020202020204" pitchFamily="34" charset="0"/>
                <a:ea typeface="ＭＳ Ｐゴシック" charset="0"/>
                <a:cs typeface="Arial" panose="020B0604020202020204" pitchFamily="34" charset="0"/>
              </a:rPr>
              <a:t> جون ستوت </a:t>
            </a:r>
            <a:r>
              <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284820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85CE806B-1FD5-414A-8C05-BF4DE6C26268}"/>
              </a:ext>
            </a:extLst>
          </p:cNvPr>
          <p:cNvSpPr txBox="1">
            <a:spLocks noChangeArrowheads="1"/>
          </p:cNvSpPr>
          <p:nvPr/>
        </p:nvSpPr>
        <p:spPr bwMode="auto">
          <a:xfrm>
            <a:off x="0" y="5950227"/>
            <a:ext cx="9144000" cy="85476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طريقتان</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8212695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grpSp>
        <p:nvGrpSpPr>
          <p:cNvPr id="16" name="Group 15">
            <a:extLst>
              <a:ext uri="{FF2B5EF4-FFF2-40B4-BE49-F238E27FC236}">
                <a16:creationId xmlns:a16="http://schemas.microsoft.com/office/drawing/2014/main" id="{7ACCF13E-5B37-3542-8CC0-2BC991429F67}"/>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0E22E3A8-C2A7-794B-A235-AF60FC473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53C8E3D2-0EFA-D54F-A0EA-44303A693201}"/>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الشهادة</a:t>
              </a:r>
              <a:b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a:t>
              </a: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 6-11</a:t>
              </a:r>
              <a: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a:t>
              </a:r>
            </a:p>
          </p:txBody>
        </p:sp>
      </p:grpSp>
    </p:spTree>
    <p:extLst>
      <p:ext uri="{BB962C8B-B14F-4D97-AF65-F5344CB8AC3E}">
        <p14:creationId xmlns:p14="http://schemas.microsoft.com/office/powerpoint/2010/main" val="315338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8" repeatCount="indefinite" restart="whenNotActive" fill="hold" evtFilter="cancelBubble" nodeType="interactiveSeq">
                <p:stCondLst>
                  <p:cond delay="indefinite"/>
                  <p:cond evt="onBegin" delay="0">
                    <p:tn val="1"/>
                  </p:cond>
                </p:stCondLst>
                <p:endSync evt="end" delay="0">
                  <p:rtn val="all"/>
                </p:endSync>
                <p:childTnLst>
                  <p:par>
                    <p:cTn id="9" fill="hold">
                      <p:stCondLst>
                        <p:cond delay="0"/>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 0 L -0.11248 -0.17207" pathEditMode="relative" ptsTypes="AA">
                                      <p:cBhvr>
                                        <p:cTn id="12" dur="30000" fill="hold"/>
                                        <p:tgtEl>
                                          <p:spTgt spid="3"/>
                                        </p:tgtEl>
                                        <p:attrNameLst>
                                          <p:attrName>ppt_x</p:attrName>
                                          <p:attrName>ppt_y</p:attrName>
                                        </p:attrNameLst>
                                      </p:cBhvr>
                                    </p:animMotion>
                                  </p:childTnLst>
                                </p:cTn>
                              </p:par>
                              <p:par>
                                <p:cTn id="13" presetID="6" presetClass="emph" presetSubtype="0" accel="50000" decel="50000" fill="hold" nodeType="withEffect">
                                  <p:stCondLst>
                                    <p:cond delay="0"/>
                                  </p:stCondLst>
                                  <p:childTnLst>
                                    <p:animScale>
                                      <p:cBhvr>
                                        <p:cTn id="14" dur="30000" fill="hold"/>
                                        <p:tgtEl>
                                          <p:spTgt spid="3"/>
                                        </p:tgtEl>
                                      </p:cBhvr>
                                      <p:by x="150000" y="150000"/>
                                    </p:animScale>
                                  </p:childTnLst>
                                </p:cTn>
                              </p:par>
                            </p:childTnLst>
                          </p:cTn>
                        </p:par>
                        <p:par>
                          <p:cTn id="15" fill="hold">
                            <p:stCondLst>
                              <p:cond delay="30000"/>
                            </p:stCondLst>
                            <p:childTnLst>
                              <p:par>
                                <p:cTn id="16" presetID="0" presetClass="path" presetSubtype="0" accel="50000" decel="50000" fill="hold" nodeType="afterEffect">
                                  <p:stCondLst>
                                    <p:cond delay="5000"/>
                                  </p:stCondLst>
                                  <p:childTnLst>
                                    <p:animMotion origin="layout" path="M -0.11248 -0.17207 L 0 0"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5000"/>
                                  </p:stCondLst>
                                  <p:childTnLst>
                                    <p:animScale>
                                      <p:cBhvr>
                                        <p:cTn id="19" dur="30000" fill="hold"/>
                                        <p:tgtEl>
                                          <p:spTgt spid="3"/>
                                        </p:tgtEl>
                                      </p:cBhvr>
                                      <p:by x="150000" y="150000"/>
                                      <p:to x="100000" y="100000"/>
                                    </p:animScale>
                                  </p:childTnLst>
                                </p:cTn>
                              </p:par>
                            </p:childTnLst>
                          </p:cTn>
                        </p:par>
                        <p:par>
                          <p:cTn id="20" fill="hold">
                            <p:stCondLst>
                              <p:cond delay="65000"/>
                            </p:stCondLst>
                            <p:childTnLst>
                              <p:par>
                                <p:cTn id="21" presetID="0" presetClass="path" presetSubtype="0" accel="50000" decel="50000" fill="hold" nodeType="afterEffect">
                                  <p:stCondLst>
                                    <p:cond delay="0"/>
                                  </p:stCondLst>
                                  <p:childTnLst>
                                    <p:animMotion origin="layout" path="M 0 0 L 0 0" pathEditMode="relative" ptsTypes="AA">
                                      <p:cBhvr>
                                        <p:cTn id="22"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rtl="1">
              <a:defRPr/>
            </a:pPr>
            <a:r>
              <a:rPr lang="ar-SA" sz="4000" dirty="0">
                <a:effectLst>
                  <a:glow rad="228600">
                    <a:srgbClr val="000000"/>
                  </a:glow>
                </a:effectLst>
                <a:latin typeface="Arial" panose="020B0604020202020204" pitchFamily="34" charset="0"/>
                <a:cs typeface="Arial" panose="020B0604020202020204" pitchFamily="34" charset="0"/>
              </a:rPr>
              <a:t>سؤال رائع</a:t>
            </a:r>
            <a:r>
              <a:rPr lang="en-US" sz="4000" dirty="0">
                <a:effectLst>
                  <a:glow rad="228600">
                    <a:srgbClr val="000000"/>
                  </a:glow>
                </a:effectLst>
                <a:latin typeface="Arial" panose="020B0604020202020204" pitchFamily="34" charset="0"/>
                <a:cs typeface="Arial" panose="020B0604020202020204" pitchFamily="34" charset="0"/>
              </a:rPr>
              <a:t> )  </a:t>
            </a:r>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عمال ١ : ٦</a:t>
            </a:r>
            <a:r>
              <a:rPr lang="en-US" sz="4000" dirty="0">
                <a:effectLst>
                  <a:glow rad="228600">
                    <a:srgbClr val="000000"/>
                  </a:glow>
                </a:effectLst>
                <a:latin typeface="Arial" panose="020B0604020202020204" pitchFamily="34" charset="0"/>
                <a:cs typeface="Arial" panose="020B0604020202020204" pitchFamily="34" charset="0"/>
              </a:rPr>
              <a:t>(</a:t>
            </a:r>
            <a:endParaRPr lang="ar-SA" sz="4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lvl="0">
              <a:defRPr/>
            </a:pPr>
            <a:r>
              <a:rPr lang="ar-SA" sz="3200" b="1" dirty="0">
                <a:solidFill>
                  <a:srgbClr val="FFFFFF"/>
                </a:solidFill>
                <a:effectLst>
                  <a:glow rad="228600">
                    <a:srgbClr val="000000"/>
                  </a:glow>
                </a:effectLst>
                <a:latin typeface="Arial" panose="020B0604020202020204" pitchFamily="34" charset="0"/>
                <a:cs typeface="Arial" panose="020B0604020202020204" pitchFamily="34" charset="0"/>
              </a:rPr>
              <a:t>أما هم المجتمعون فسألوه قائلين: «يا رب هل في هذا الوقت ترد الملك إلى إسرائيل؟</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804632" y="2648961"/>
            <a:ext cx="4243355" cy="3970211"/>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البداية</a:t>
            </a:r>
          </a:p>
          <a:p>
            <a:pPr lvl="0" rtl="1" eaLnBrk="1" hangingPunct="1">
              <a:defRPr/>
            </a:pPr>
            <a:r>
              <a:rPr lang="ar-SA" sz="2800" b="1" dirty="0">
                <a:solidFill>
                  <a:srgbClr val="000000"/>
                </a:solidFill>
                <a:latin typeface="Arial" panose="020B0604020202020204" pitchFamily="34" charset="0"/>
                <a:ea typeface="Arial" charset="0"/>
                <a:cs typeface="Arial" panose="020B0604020202020204" pitchFamily="34" charset="0"/>
              </a:rPr>
              <a:t>أما هم المجتمعون فسألوه قائلين:</a:t>
            </a:r>
            <a:r>
              <a:rPr lang="ar-JO" sz="2800" b="1" dirty="0">
                <a:solidFill>
                  <a:srgbClr val="000000"/>
                </a:solidFill>
                <a:latin typeface="Arial" panose="020B0604020202020204" pitchFamily="34" charset="0"/>
                <a:ea typeface="Arial" charset="0"/>
                <a:cs typeface="Arial" panose="020B0604020202020204" pitchFamily="34" charset="0"/>
              </a:rPr>
              <a:t> </a:t>
            </a:r>
            <a:r>
              <a:rPr lang="ar-SA" sz="2800" b="1" dirty="0">
                <a:solidFill>
                  <a:srgbClr val="000000"/>
                </a:solidFill>
                <a:latin typeface="Arial" panose="020B0604020202020204" pitchFamily="34" charset="0"/>
                <a:ea typeface="Arial" charset="0"/>
                <a:cs typeface="Arial" panose="020B0604020202020204" pitchFamily="34" charset="0"/>
              </a:rPr>
              <a:t> يا رب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عمال ١: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a:t>
            </a:r>
            <a:endPar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53383" y="2650641"/>
            <a:ext cx="4497866" cy="4031766"/>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SA" altLang="zh-CN"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النهاية</a:t>
            </a:r>
          </a:p>
          <a:p>
            <a:pPr lvl="0" algn="r" rtl="1" eaLnBrk="1" hangingPunct="1">
              <a:defRPr/>
            </a:pPr>
            <a:r>
              <a:rPr lang="ar-SA" sz="2800" b="1" dirty="0">
                <a:solidFill>
                  <a:srgbClr val="000000"/>
                </a:solidFill>
                <a:latin typeface="Arial" panose="020B0604020202020204" pitchFamily="34" charset="0"/>
                <a:ea typeface="Arial" charset="0"/>
                <a:cs typeface="Arial" panose="020B0604020202020204" pitchFamily="34" charset="0"/>
              </a:rPr>
              <a:t>30 وأقام بولس سنتين كاملتين في بيت استأجره لنفسه وكان يقبل جميع الذين يدخلون إليه</a:t>
            </a:r>
            <a:r>
              <a:rPr lang="ar-JO" sz="2800" b="1" dirty="0">
                <a:solidFill>
                  <a:srgbClr val="000000"/>
                </a:solidFill>
                <a:latin typeface="Arial" panose="020B0604020202020204" pitchFamily="34" charset="0"/>
                <a:ea typeface="Arial" charset="0"/>
                <a:cs typeface="Arial" panose="020B0604020202020204" pitchFamily="34" charset="0"/>
              </a:rPr>
              <a:t> 31 </a:t>
            </a:r>
            <a:r>
              <a:rPr lang="ar-SA" sz="2800" b="1" dirty="0">
                <a:solidFill>
                  <a:srgbClr val="000000"/>
                </a:solidFill>
                <a:latin typeface="Arial" panose="020B0604020202020204" pitchFamily="34" charset="0"/>
                <a:ea typeface="Arial" charset="0"/>
                <a:cs typeface="Arial" panose="020B0604020202020204" pitchFamily="34" charset="0"/>
              </a:rPr>
              <a:t>كارزا</a:t>
            </a:r>
            <a:r>
              <a:rPr lang="ar-JO" sz="2800" b="1" dirty="0">
                <a:solidFill>
                  <a:srgbClr val="000000"/>
                </a:solidFill>
                <a:latin typeface="Arial" panose="020B0604020202020204" pitchFamily="34" charset="0"/>
                <a:ea typeface="Arial" charset="0"/>
                <a:cs typeface="Arial" panose="020B0604020202020204" pitchFamily="34" charset="0"/>
              </a:rPr>
              <a:t>ً</a:t>
            </a:r>
            <a:r>
              <a:rPr lang="ar-SA" sz="2800" b="1" dirty="0">
                <a:solidFill>
                  <a:srgbClr val="000000"/>
                </a:solidFill>
                <a:latin typeface="Arial" panose="020B0604020202020204" pitchFamily="34" charset="0"/>
                <a:ea typeface="Arial" charset="0"/>
                <a:cs typeface="Arial" panose="020B0604020202020204" pitchFamily="34" charset="0"/>
              </a:rPr>
              <a:t> بملكوت الله ومعلما</a:t>
            </a:r>
            <a:r>
              <a:rPr lang="ar-JO" sz="2800" b="1" dirty="0">
                <a:solidFill>
                  <a:srgbClr val="000000"/>
                </a:solidFill>
                <a:latin typeface="Arial" panose="020B0604020202020204" pitchFamily="34" charset="0"/>
                <a:ea typeface="Arial" charset="0"/>
                <a:cs typeface="Arial" panose="020B0604020202020204" pitchFamily="34" charset="0"/>
              </a:rPr>
              <a:t>ً</a:t>
            </a:r>
            <a:r>
              <a:rPr lang="ar-SA" sz="2800" b="1" dirty="0">
                <a:solidFill>
                  <a:srgbClr val="000000"/>
                </a:solidFill>
                <a:latin typeface="Arial" panose="020B0604020202020204" pitchFamily="34" charset="0"/>
                <a:ea typeface="Arial" charset="0"/>
                <a:cs typeface="Arial" panose="020B0604020202020204" pitchFamily="34" charset="0"/>
              </a:rPr>
              <a:t> بأمر الرب يسوع المسيح بكل مجاهرة بلا مانع</a:t>
            </a:r>
            <a:r>
              <a:rPr lang="ar-JO" sz="2800" b="1" dirty="0">
                <a:solidFill>
                  <a:srgbClr val="000000"/>
                </a:solidFill>
                <a:latin typeface="Arial" panose="020B0604020202020204" pitchFamily="34" charset="0"/>
                <a:ea typeface="Arial" charset="0"/>
                <a:cs typeface="Arial" panose="020B0604020202020204" pitchFamily="34" charset="0"/>
              </a:rPr>
              <a:t> </a:t>
            </a:r>
          </a:p>
          <a:p>
            <a:pPr lvl="0" rtl="1" eaLnBrk="1" hangingPunct="1">
              <a:defRPr/>
            </a:pPr>
            <a:r>
              <a:rPr lang="ar-JO" sz="2800" b="1" dirty="0">
                <a:solidFill>
                  <a:srgbClr val="000000"/>
                </a:solidFill>
                <a:latin typeface="Arial" panose="020B0604020202020204" pitchFamily="34" charset="0"/>
                <a:ea typeface="Arial" charset="0"/>
                <a:cs typeface="Arial" panose="020B0604020202020204" pitchFamily="34" charset="0"/>
              </a:rPr>
              <a:t>(أع 28: 30-31)</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1" y="965380"/>
            <a:ext cx="9144000"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r" defTabSz="914400" eaLnBrk="1" fontAlgn="auto" latinLnBrk="0" hangingPunct="1">
              <a:lnSpc>
                <a:spcPct val="100000"/>
              </a:lnSpc>
              <a:spcBef>
                <a:spcPts val="0"/>
              </a:spcBef>
              <a:spcAft>
                <a:spcPts val="0"/>
              </a:spcAft>
              <a:buClrTx/>
              <a:buSzTx/>
              <a:buFont typeface="+mj-lt"/>
              <a:buNone/>
              <a:tabLst/>
              <a:defRPr/>
            </a:pPr>
            <a:r>
              <a:rPr kumimoji="0" lang="ar-SA"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الم</a:t>
            </a:r>
            <a:r>
              <a:rPr kumimoji="0" lang="ar-JO"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لكوت</a:t>
            </a:r>
            <a:r>
              <a:rPr kumimoji="0" lang="ar-SA"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a:t>
            </a:r>
            <a:endParaRPr kumimoji="0" lang="en-US" altLang="zh-CN" sz="4800" b="1" u="sng"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١٢٢</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375964"/>
            <a:ext cx="9144000" cy="198914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السيادة ٢</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48812" y="65348"/>
            <a:ext cx="526904" cy="8309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2017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25645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JO" sz="6000" dirty="0">
                <a:solidFill>
                  <a:srgbClr val="000099"/>
                </a:solidFill>
                <a:ea typeface="ＭＳ Ｐゴシック" charset="0"/>
              </a:rPr>
              <a:t>يا رب هل في هذا الوقت ترد الملك إلى إسرائيل؟</a:t>
            </a:r>
            <a:endParaRPr lang="en-US" sz="6000" dirty="0">
              <a:solidFill>
                <a:srgbClr val="000099"/>
              </a:solidFill>
              <a:effectLst/>
              <a:ea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أ</a:t>
            </a:r>
            <a:r>
              <a:rPr kumimoji="0" lang="ar-SA" sz="60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عمال ١ : ٦</a:t>
            </a:r>
          </a:p>
        </p:txBody>
      </p:sp>
    </p:spTree>
    <p:extLst>
      <p:ext uri="{BB962C8B-B14F-4D97-AF65-F5344CB8AC3E}">
        <p14:creationId xmlns:p14="http://schemas.microsoft.com/office/powerpoint/2010/main" val="28304305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rtl="1">
              <a:defRPr/>
            </a:pPr>
            <a:r>
              <a:rPr lang="ar-SA" sz="4000" dirty="0">
                <a:effectLst>
                  <a:glow rad="228600">
                    <a:srgbClr val="000000"/>
                  </a:glow>
                </a:effectLst>
                <a:latin typeface="Arial" panose="020B0604020202020204" pitchFamily="34" charset="0"/>
                <a:cs typeface="Arial" panose="020B0604020202020204" pitchFamily="34" charset="0"/>
              </a:rPr>
              <a:t>إجابة رائعة</a:t>
            </a:r>
            <a:r>
              <a:rPr lang="en-US" sz="4000" dirty="0">
                <a:effectLst>
                  <a:glow rad="228600">
                    <a:srgbClr val="000000"/>
                  </a:glow>
                </a:effectLst>
                <a:latin typeface="Arial" panose="020B0604020202020204" pitchFamily="34" charset="0"/>
                <a:cs typeface="Arial" panose="020B0604020202020204" pitchFamily="34" charset="0"/>
              </a:rPr>
              <a:t> )  </a:t>
            </a:r>
            <a:r>
              <a:rPr lang="ar-JO" sz="4000" dirty="0">
                <a:effectLst>
                  <a:glow rad="228600">
                    <a:srgbClr val="000000"/>
                  </a:glow>
                </a:effectLst>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عمال ١ : ٧</a:t>
            </a:r>
            <a:r>
              <a:rPr lang="en-US" sz="4000" dirty="0">
                <a:effectLst>
                  <a:glow rad="228600">
                    <a:srgbClr val="000000"/>
                  </a:glow>
                </a:effectLst>
                <a:latin typeface="Arial" panose="020B0604020202020204" pitchFamily="34" charset="0"/>
                <a:cs typeface="Arial" panose="020B0604020202020204" pitchFamily="34" charset="0"/>
              </a:rPr>
              <a:t>(</a:t>
            </a:r>
            <a:endParaRPr lang="ar-SA" sz="40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lvl="0">
              <a:defRPr/>
            </a:pPr>
            <a:r>
              <a:rPr lang="ar-SA" sz="3200" b="1" dirty="0">
                <a:solidFill>
                  <a:srgbClr val="FFFFFF"/>
                </a:solidFill>
                <a:effectLst>
                  <a:glow rad="228600">
                    <a:srgbClr val="000000"/>
                  </a:glow>
                </a:effectLst>
                <a:latin typeface="Arial" panose="020B0604020202020204" pitchFamily="34" charset="0"/>
                <a:cs typeface="Arial" panose="020B0604020202020204" pitchFamily="34" charset="0"/>
              </a:rPr>
              <a:t>فقال لهم: </a:t>
            </a: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a:p>
            <a:pPr lvl="0">
              <a:defRPr/>
            </a:pPr>
            <a:endParaRPr lang="en-US" sz="3200" b="1" dirty="0">
              <a:solidFill>
                <a:srgbClr val="FFFFFF"/>
              </a:solidFill>
              <a:effectLst>
                <a:glow rad="228600">
                  <a:srgbClr val="000000"/>
                </a:glow>
              </a:effectLst>
              <a:latin typeface="Arial" panose="020B0604020202020204" pitchFamily="34" charset="0"/>
              <a:cs typeface="Arial" panose="020B0604020202020204" pitchFamily="34" charset="0"/>
            </a:endParaRPr>
          </a:p>
          <a:p>
            <a:pPr lvl="0">
              <a:defRPr/>
            </a:pPr>
            <a:r>
              <a:rPr lang="ar-SA" sz="3200" b="1" dirty="0">
                <a:solidFill>
                  <a:srgbClr val="FFFFFF"/>
                </a:solidFill>
                <a:effectLst>
                  <a:glow rad="228600">
                    <a:srgbClr val="000000"/>
                  </a:glow>
                </a:effectLst>
                <a:latin typeface="Arial" panose="020B0604020202020204" pitchFamily="34"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SA" sz="5400" dirty="0">
                <a:effectLst>
                  <a:glow rad="127000">
                    <a:schemeClr val="tx1"/>
                  </a:glow>
                </a:effectLst>
                <a:ea typeface="ＭＳ Ｐゴシック" charset="0"/>
              </a:rPr>
              <a:t>تكونون لي شهوداً في</a:t>
            </a:r>
            <a:endParaRPr lang="en-US" sz="5400" dirty="0">
              <a:effectLst>
                <a:glow rad="127000">
                  <a:schemeClr val="tx1"/>
                </a:glow>
              </a:effectLst>
              <a:ea typeface="ＭＳ Ｐゴシック" charset="0"/>
            </a:endParaRP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3F968AB-C521-C71C-4EDE-EB65040B5226}"/>
              </a:ext>
            </a:extLst>
          </p:cNvPr>
          <p:cNvSpPr txBox="1">
            <a:spLocks noChangeArrowheads="1"/>
          </p:cNvSpPr>
          <p:nvPr/>
        </p:nvSpPr>
        <p:spPr bwMode="auto">
          <a:xfrm>
            <a:off x="1" y="974991"/>
            <a:ext cx="3491880" cy="144589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ar-JO" altLang="zh-CN" sz="4000" b="1" kern="120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أعمال </a:t>
            </a:r>
            <a:r>
              <a:rPr lang="ar-JO" altLang="zh-CN" sz="4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٨:١</a:t>
            </a:r>
            <a:endParaRPr lang="en-US" sz="1600" b="1" kern="0" dirty="0">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2D6EFA2E-D1D0-220B-FB87-6E122CF5C847}"/>
              </a:ext>
            </a:extLst>
          </p:cNvPr>
          <p:cNvSpPr txBox="1">
            <a:spLocks noChangeArrowheads="1"/>
          </p:cNvSpPr>
          <p:nvPr/>
        </p:nvSpPr>
        <p:spPr bwMode="auto">
          <a:xfrm>
            <a:off x="1" y="2337006"/>
            <a:ext cx="3491880" cy="39702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a:t>
            </a:r>
            <a:r>
              <a:rPr kumimoji="0" lang="ar-SA" altLang="ja-JP" sz="3600" b="1" u="none" strike="noStrike" kern="1200" cap="none" spc="0" normalizeH="0" baseline="0" noProof="0" dirty="0">
                <a:ln>
                  <a:noFill/>
                </a:ln>
                <a:solidFill>
                  <a:srgbClr val="FF8000"/>
                </a:solidFill>
                <a:effectLst/>
                <a:uLnTx/>
                <a:uFillTx/>
                <a:latin typeface="Arial" panose="020B0604020202020204" pitchFamily="34" charset="0"/>
                <a:cs typeface="Arial" panose="020B0604020202020204" pitchFamily="34" charset="0"/>
              </a:rPr>
              <a:t>أورشليم</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وفي كل </a:t>
            </a:r>
            <a:r>
              <a:rPr kumimoji="0" lang="ar-SA" altLang="ja-JP" sz="3600" b="1" u="none" strike="noStrike" kern="1200" cap="none" spc="0" normalizeH="0" baseline="0" noProof="0" dirty="0">
                <a:ln>
                  <a:noFill/>
                </a:ln>
                <a:solidFill>
                  <a:srgbClr val="A3A3E0"/>
                </a:solidFill>
                <a:effectLst/>
                <a:uLnTx/>
                <a:uFillTx/>
                <a:latin typeface="Arial" panose="020B0604020202020204" pitchFamily="34" charset="0"/>
                <a:cs typeface="Arial" panose="020B0604020202020204" pitchFamily="34" charset="0"/>
              </a:rPr>
              <a:t>اليهودية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a:t>
            </a:r>
            <a:r>
              <a:rPr kumimoji="0" lang="ar-SA" altLang="ja-JP" sz="36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cs typeface="Arial" panose="020B0604020202020204" pitchFamily="34" charset="0"/>
              </a:rPr>
              <a:t>السامرة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وإلى </a:t>
            </a:r>
            <a:r>
              <a:rPr kumimoji="0" lang="ar-SA" altLang="ja-JP"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أقصى الأرض</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2681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Arial" charset="0"/>
              </a:rPr>
              <a:t>وقفة ( دور )الشاهد</a:t>
            </a:r>
            <a:endParaRPr lang="en-US" sz="5400" dirty="0">
              <a:effectLst>
                <a:glow rad="127000">
                  <a:schemeClr val="tx1"/>
                </a:glow>
              </a:effectLst>
              <a:ea typeface="ＭＳ Ｐゴシック" charset="0"/>
              <a:cs typeface="ＭＳ Ｐゴシック" charset="0"/>
            </a:endParaRP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lvl="0" defTabSz="457200" fontAlgn="auto">
              <a:spcBef>
                <a:spcPts val="0"/>
              </a:spcBef>
              <a:spcAft>
                <a:spcPts val="0"/>
              </a:spcAft>
              <a:defRPr/>
            </a:pPr>
            <a:r>
              <a:rPr lang="ar-SA" sz="3200" b="1" dirty="0">
                <a:solidFill>
                  <a:srgbClr val="FFFFFF"/>
                </a:solidFill>
                <a:latin typeface="Arial" panose="020B0604020202020204" pitchFamily="34" charset="0"/>
                <a:cs typeface="Arial" panose="020B0604020202020204" pitchFamily="34" charset="0"/>
              </a:rPr>
              <a:t>الإمبراطورية الرومانية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https://</a:t>
            </a:r>
            <a:r>
              <a:rPr kumimoji="0" lang="en-US" sz="1100" b="1"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www.deviantart.com</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u="none" dirty="0">
                <a:solidFill>
                  <a:srgbClr val="000066"/>
                </a:solidFill>
                <a:effectLst/>
              </a:rPr>
              <a:t>Bible Lands Blank Map</a:t>
            </a:r>
            <a:endParaRPr lang="en-US" sz="100" dirty="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lvl="0" algn="r">
              <a:defRPr/>
            </a:pPr>
            <a:r>
              <a:rPr lang="ar-SA" altLang="ja-JP" sz="3200" b="1" dirty="0">
                <a:solidFill>
                  <a:srgbClr val="FFFFFF"/>
                </a:solidFill>
                <a:latin typeface="Arial" panose="020B0604020202020204" pitchFamily="34" charset="0"/>
                <a:cs typeface="Arial" panose="020B0604020202020204" pitchFamily="34" charset="0"/>
              </a:rPr>
              <a:t>لكنكم ستنالون قوة متى حل الروح القدس عليكم وتكونون لي شهوداً في </a:t>
            </a:r>
            <a:r>
              <a:rPr lang="ar-SA" altLang="ja-JP" sz="3200" b="1" dirty="0">
                <a:solidFill>
                  <a:srgbClr val="FF8000"/>
                </a:solidFill>
                <a:latin typeface="Arial" panose="020B0604020202020204" pitchFamily="34" charset="0"/>
                <a:cs typeface="Arial" panose="020B0604020202020204" pitchFamily="34" charset="0"/>
              </a:rPr>
              <a:t>أورشليم</a:t>
            </a:r>
            <a:r>
              <a:rPr lang="ar-SA" altLang="ja-JP" sz="3200" b="1" dirty="0">
                <a:solidFill>
                  <a:srgbClr val="FFFFFF"/>
                </a:solidFill>
                <a:latin typeface="Arial" panose="020B0604020202020204" pitchFamily="34" charset="0"/>
                <a:cs typeface="Arial" panose="020B0604020202020204" pitchFamily="34" charset="0"/>
              </a:rPr>
              <a:t> وفي كل </a:t>
            </a:r>
            <a:r>
              <a:rPr lang="ar-SA" sz="3200" b="1" dirty="0">
                <a:solidFill>
                  <a:srgbClr val="AAE2CA"/>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اليهودية</a:t>
            </a:r>
            <a:r>
              <a:rPr lang="ar-SA" altLang="ja-JP" sz="3200" b="1" dirty="0">
                <a:solidFill>
                  <a:srgbClr val="FFFFFF"/>
                </a:solidFill>
                <a:latin typeface="Arial" panose="020B0604020202020204" pitchFamily="34" charset="0"/>
                <a:cs typeface="Arial" panose="020B0604020202020204" pitchFamily="34" charset="0"/>
              </a:rPr>
              <a:t> و</a:t>
            </a:r>
            <a:r>
              <a:rPr lang="ar-SA" sz="3200" b="1" dirty="0">
                <a:solidFill>
                  <a:srgbClr val="AAE2CA"/>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السامرة</a:t>
            </a:r>
            <a:r>
              <a:rPr lang="ar-SA" altLang="ja-JP" sz="3200" b="1" dirty="0">
                <a:solidFill>
                  <a:srgbClr val="FFFFFF"/>
                </a:solidFill>
                <a:latin typeface="Arial" panose="020B0604020202020204" pitchFamily="34" charset="0"/>
                <a:cs typeface="Arial" panose="020B0604020202020204" pitchFamily="34" charset="0"/>
              </a:rPr>
              <a:t> وإلى </a:t>
            </a:r>
            <a:r>
              <a:rPr lang="ar-SA" altLang="ja-JP" sz="3200" b="1" dirty="0">
                <a:solidFill>
                  <a:srgbClr val="FFFF00"/>
                </a:solidFill>
                <a:latin typeface="Arial" panose="020B0604020202020204" pitchFamily="34" charset="0"/>
                <a:cs typeface="Arial" panose="020B0604020202020204" pitchFamily="34" charset="0"/>
              </a:rPr>
              <a:t>أقصى الأرض</a:t>
            </a:r>
            <a:endParaRPr lang="en-US" sz="3200" b="1" dirty="0">
              <a:solidFill>
                <a:srgbClr val="FFFF00"/>
              </a:solidFill>
              <a:latin typeface="Arial" panose="020B0604020202020204" pitchFamily="34"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algn="l" eaLnBrk="0" hangingPunct="0">
              <a:defRPr/>
            </a:pPr>
            <a:r>
              <a:rPr lang="ar-SA" sz="3200" b="1" dirty="0">
                <a:solidFill>
                  <a:srgbClr val="AAE2CA"/>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defRPr/>
            </a:pPr>
            <a:r>
              <a:rPr lang="ar-SA" altLang="ja-JP" sz="3200" b="1" dirty="0">
                <a:solidFill>
                  <a:srgbClr val="FFFF00"/>
                </a:solidFill>
                <a:effectLst>
                  <a:glow rad="101600">
                    <a:srgbClr val="000000">
                      <a:alpha val="75000"/>
                    </a:srgbClr>
                  </a:glow>
                </a:effectLst>
                <a:latin typeface="Arial" panose="020B0604020202020204" pitchFamily="34"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algn="l" eaLnBrk="0" hangingPunct="0">
              <a:defRPr/>
            </a:pPr>
            <a:r>
              <a:rPr lang="ar-SA" sz="3200" b="1" dirty="0">
                <a:solidFill>
                  <a:srgbClr val="AAE2CA"/>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eaLnBrk="0" hangingPunct="0">
              <a:defRPr/>
            </a:pPr>
            <a:r>
              <a:rPr lang="ar-SA" sz="3200" b="1" dirty="0">
                <a:solidFill>
                  <a:srgbClr val="FF800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3952421"/>
            <a:ext cx="5499767" cy="652255"/>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ar-SA" sz="6600" b="1" dirty="0">
                <a:solidFill>
                  <a:srgbClr val="504818"/>
                </a:solidFill>
                <a:latin typeface="Arial" panose="020B0604020202020204" pitchFamily="34" charset="0"/>
                <a:ea typeface="ＭＳ Ｐゴシック" charset="0"/>
                <a:cs typeface="Arial" panose="020B0604020202020204" pitchFamily="34" charset="0"/>
              </a:rPr>
              <a:t>ماذا نفعل؟؟</a:t>
            </a:r>
            <a:endParaRPr lang="en-US" sz="5400"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219200" y="1628799"/>
            <a:ext cx="7893829" cy="2677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fontAlgn="auto" hangingPunct="1">
              <a:spcBef>
                <a:spcPts val="0"/>
              </a:spcBef>
              <a:spcAft>
                <a:spcPts val="0"/>
              </a:spcAft>
            </a:pPr>
            <a:r>
              <a:rPr lang="ar-SA" sz="4400" b="1" dirty="0">
                <a:latin typeface="Arial" panose="020B0604020202020204" pitchFamily="34" charset="0"/>
                <a:cs typeface="Arial" panose="020B0604020202020204" pitchFamily="34" charset="0"/>
              </a:rPr>
              <a:t>١- ما هي الممارسات </a:t>
            </a:r>
            <a:r>
              <a:rPr lang="ar-JO" sz="4400" b="1" dirty="0">
                <a:latin typeface="Arial" panose="020B0604020202020204" pitchFamily="34" charset="0"/>
                <a:cs typeface="Arial" panose="020B0604020202020204" pitchFamily="34" charset="0"/>
              </a:rPr>
              <a:t>الموجودة </a:t>
            </a:r>
            <a:r>
              <a:rPr lang="ar-SA" sz="4400" b="1" dirty="0">
                <a:latin typeface="Arial" panose="020B0604020202020204" pitchFamily="34" charset="0"/>
                <a:cs typeface="Arial" panose="020B0604020202020204" pitchFamily="34" charset="0"/>
              </a:rPr>
              <a:t>في أعمال الرسل وبقية العهد الجديد</a:t>
            </a:r>
            <a:r>
              <a:rPr lang="ar-JO" sz="4400" b="1" dirty="0">
                <a:latin typeface="Arial" panose="020B0604020202020204" pitchFamily="34" charset="0"/>
                <a:cs typeface="Arial" panose="020B0604020202020204" pitchFamily="34" charset="0"/>
              </a:rPr>
              <a:t>،</a:t>
            </a:r>
            <a:r>
              <a:rPr lang="ar-SA" sz="4400" b="1" dirty="0">
                <a:latin typeface="Arial" panose="020B0604020202020204" pitchFamily="34" charset="0"/>
                <a:cs typeface="Arial" panose="020B0604020202020204" pitchFamily="34" charset="0"/>
              </a:rPr>
              <a:t> </a:t>
            </a:r>
            <a:r>
              <a:rPr lang="ar-JO" sz="4400" b="1" dirty="0">
                <a:latin typeface="Arial" panose="020B0604020202020204" pitchFamily="34" charset="0"/>
                <a:cs typeface="Arial" panose="020B0604020202020204" pitchFamily="34" charset="0"/>
              </a:rPr>
              <a:t>و</a:t>
            </a:r>
            <a:r>
              <a:rPr lang="ar-SA" sz="4400" b="1" dirty="0">
                <a:latin typeface="Arial" panose="020B0604020202020204" pitchFamily="34" charset="0"/>
                <a:cs typeface="Arial" panose="020B0604020202020204" pitchFamily="34" charset="0"/>
              </a:rPr>
              <a:t>التي يجب أن نفعلها اليوم؟ من فضلك خذ ال</a:t>
            </a:r>
            <a:r>
              <a:rPr lang="ar-JO" sz="4400" b="1" dirty="0">
                <a:latin typeface="Arial" panose="020B0604020202020204" pitchFamily="34" charset="0"/>
                <a:cs typeface="Arial" panose="020B0604020202020204" pitchFamily="34" charset="0"/>
              </a:rPr>
              <a:t>إ</a:t>
            </a:r>
            <a:r>
              <a:rPr lang="ar-SA" sz="4400" b="1" dirty="0">
                <a:latin typeface="Arial" panose="020B0604020202020204" pitchFamily="34" charset="0"/>
                <a:cs typeface="Arial" panose="020B0604020202020204" pitchFamily="34" charset="0"/>
              </a:rPr>
              <a:t>ختبار...</a:t>
            </a:r>
            <a:endParaRPr lang="en-US" sz="4400" b="1" dirty="0">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charset="0"/>
              <a:buNone/>
              <a:tabLst/>
              <a:defRPr/>
            </a:pPr>
            <a:endParaRPr lang="en-US" sz="3600" b="1" dirty="0">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958703"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SA" b="1" dirty="0">
                <a:latin typeface="Arial" panose="020B0604020202020204" pitchFamily="34" charset="0"/>
                <a:cs typeface="Arial" panose="020B0604020202020204" pitchFamily="34" charset="0"/>
              </a:rPr>
              <a:t>١٣١ </a:t>
            </a:r>
            <a:r>
              <a:rPr lang="ar-SA" b="1" dirty="0" err="1">
                <a:latin typeface="Arial" panose="020B0604020202020204" pitchFamily="34" charset="0"/>
                <a:cs typeface="Arial" panose="020B0604020202020204" pitchFamily="34" charset="0"/>
              </a:rPr>
              <a:t>ج</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43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Title 4"/>
          <p:cNvSpPr>
            <a:spLocks noGrp="1"/>
          </p:cNvSpPr>
          <p:nvPr>
            <p:ph type="title" idx="4294967295"/>
          </p:nvPr>
        </p:nvSpPr>
        <p:spPr/>
        <p:txBody>
          <a:bodyPr anchor="ctr"/>
          <a:lstStyle/>
          <a:p>
            <a:pPr algn="ctr">
              <a:defRPr/>
            </a:pPr>
            <a:r>
              <a:rPr lang="ar-JO" sz="4000" b="1" dirty="0">
                <a:solidFill>
                  <a:srgbClr val="FFFFFF"/>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rPr>
              <a:t>الملاكان (أعمال الرسل 1: 11)</a:t>
            </a:r>
            <a:endParaRPr lang="en-US" sz="4000" b="1" dirty="0">
              <a:solidFill>
                <a:srgbClr val="FFFFFF"/>
              </a:solidFill>
              <a:effectLst>
                <a:outerShdw blurRad="50800" dist="381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9413826"/>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rPr>
              <a:t>الروح يغادر ويرجع</a:t>
            </a:r>
            <a:endParaRPr lang="en-US" sz="2400" dirty="0">
              <a:ea typeface="ＭＳ Ｐゴシック"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grpSp>
        <p:nvGrpSpPr>
          <p:cNvPr id="16" name="Group 15">
            <a:extLst>
              <a:ext uri="{FF2B5EF4-FFF2-40B4-BE49-F238E27FC236}">
                <a16:creationId xmlns:a16="http://schemas.microsoft.com/office/drawing/2014/main" id="{7ACCF13E-5B37-3542-8CC0-2BC991429F67}"/>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0E22E3A8-C2A7-794B-A235-AF60FC473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53C8E3D2-0EFA-D54F-A0EA-44303A693201}"/>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الشهادة</a:t>
              </a:r>
              <a:b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 1: 6-11)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16">
            <a:extLst>
              <a:ext uri="{FF2B5EF4-FFF2-40B4-BE49-F238E27FC236}">
                <a16:creationId xmlns:a16="http://schemas.microsoft.com/office/drawing/2014/main" id="{E3BD894A-BC6C-7F46-BDFA-742C881F162C}"/>
              </a:ext>
            </a:extLst>
          </p:cNvPr>
          <p:cNvGrpSpPr/>
          <p:nvPr/>
        </p:nvGrpSpPr>
        <p:grpSpPr>
          <a:xfrm>
            <a:off x="4565265" y="1724849"/>
            <a:ext cx="4757639" cy="4181167"/>
            <a:chOff x="4565265" y="1724849"/>
            <a:chExt cx="4757639" cy="4181167"/>
          </a:xfrm>
        </p:grpSpPr>
        <p:pic>
          <p:nvPicPr>
            <p:cNvPr id="15" name="Graphic 14" descr="Sign Language">
              <a:extLst>
                <a:ext uri="{FF2B5EF4-FFF2-40B4-BE49-F238E27FC236}">
                  <a16:creationId xmlns:a16="http://schemas.microsoft.com/office/drawing/2014/main" id="{56C453E4-E86D-144A-A17C-7F60ACCEAF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5461" y="1724849"/>
              <a:ext cx="4181167" cy="4181167"/>
            </a:xfrm>
            <a:prstGeom prst="rect">
              <a:avLst/>
            </a:prstGeom>
          </p:spPr>
        </p:pic>
        <p:sp>
          <p:nvSpPr>
            <p:cNvPr id="20" name="Rectangle 2">
              <a:extLst>
                <a:ext uri="{FF2B5EF4-FFF2-40B4-BE49-F238E27FC236}">
                  <a16:creationId xmlns:a16="http://schemas.microsoft.com/office/drawing/2014/main" id="{11D627A6-B71C-DE40-911D-288CC7E7144A}"/>
                </a:ext>
              </a:extLst>
            </p:cNvPr>
            <p:cNvSpPr txBox="1">
              <a:spLocks noChangeArrowheads="1"/>
            </p:cNvSpPr>
            <p:nvPr/>
          </p:nvSpPr>
          <p:spPr bwMode="auto">
            <a:xfrm>
              <a:off x="4565265" y="3047997"/>
              <a:ext cx="4757639" cy="18089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 1: 12-26)</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3549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13" repeatCount="indefinite" restart="whenNotActive" fill="hold" evtFilter="cancelBubble" nodeType="interactiveSeq">
                <p:stCondLst>
                  <p:cond delay="indefinite"/>
                  <p:cond evt="onBegin" delay="0">
                    <p:tn val="1"/>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11248 -0.17207"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0"/>
                                  </p:stCondLst>
                                  <p:childTnLst>
                                    <p:animScale>
                                      <p:cBhvr>
                                        <p:cTn id="19" dur="30000" fill="hold"/>
                                        <p:tgtEl>
                                          <p:spTgt spid="3"/>
                                        </p:tgtEl>
                                      </p:cBhvr>
                                      <p:by x="150000" y="150000"/>
                                    </p:animScale>
                                  </p:childTnLst>
                                </p:cTn>
                              </p:par>
                            </p:childTnLst>
                          </p:cTn>
                        </p:par>
                        <p:par>
                          <p:cTn id="20" fill="hold">
                            <p:stCondLst>
                              <p:cond delay="30000"/>
                            </p:stCondLst>
                            <p:childTnLst>
                              <p:par>
                                <p:cTn id="21" presetID="0" presetClass="path" presetSubtype="0" accel="50000" decel="50000" fill="hold" nodeType="afterEffect">
                                  <p:stCondLst>
                                    <p:cond delay="5000"/>
                                  </p:stCondLst>
                                  <p:childTnLst>
                                    <p:animMotion origin="layout" path="M -0.11248 -0.17207 L 0 0" pathEditMode="relative" ptsTypes="AA">
                                      <p:cBhvr>
                                        <p:cTn id="22" dur="30000" fill="hold"/>
                                        <p:tgtEl>
                                          <p:spTgt spid="3"/>
                                        </p:tgtEl>
                                        <p:attrNameLst>
                                          <p:attrName>ppt_x</p:attrName>
                                          <p:attrName>ppt_y</p:attrName>
                                        </p:attrNameLst>
                                      </p:cBhvr>
                                    </p:animMotion>
                                  </p:childTnLst>
                                </p:cTn>
                              </p:par>
                              <p:par>
                                <p:cTn id="23" presetID="6" presetClass="emph" presetSubtype="0" accel="50000" decel="50000" fill="hold" nodeType="withEffect">
                                  <p:stCondLst>
                                    <p:cond delay="5000"/>
                                  </p:stCondLst>
                                  <p:childTnLst>
                                    <p:animScale>
                                      <p:cBhvr>
                                        <p:cTn id="24" dur="30000" fill="hold"/>
                                        <p:tgtEl>
                                          <p:spTgt spid="3"/>
                                        </p:tgtEl>
                                      </p:cBhvr>
                                      <p:by x="150000" y="150000"/>
                                      <p:to x="100000" y="100000"/>
                                    </p:animScale>
                                  </p:childTnLst>
                                </p:cTn>
                              </p:par>
                            </p:childTnLst>
                          </p:cTn>
                        </p:par>
                        <p:par>
                          <p:cTn id="25" fill="hold">
                            <p:stCondLst>
                              <p:cond delay="65000"/>
                            </p:stCondLst>
                            <p:childTnLst>
                              <p:par>
                                <p:cTn id="26" presetID="0" presetClass="path" presetSubtype="0" accel="50000" decel="50000" fill="hold" nodeType="afterEffect">
                                  <p:stCondLst>
                                    <p:cond delay="0"/>
                                  </p:stCondLst>
                                  <p:childTnLst>
                                    <p:animMotion origin="layout" path="M 0 0 L 0 0" pathEditMode="relative" ptsTypes="AA">
                                      <p:cBhvr>
                                        <p:cTn id="27"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صلاة العلية</a:t>
            </a:r>
            <a:endParaRPr lang="en-US" sz="3600" dirty="0">
              <a:effectLst>
                <a:glow rad="127000">
                  <a:schemeClr val="tx1"/>
                </a:glow>
              </a:effectLst>
              <a:ea typeface="ＭＳ Ｐゴシック" charset="0"/>
            </a:endParaRPr>
          </a:p>
        </p:txBody>
      </p:sp>
      <p:pic>
        <p:nvPicPr>
          <p:cNvPr id="17410" name="Picture 2" descr="Acts 1:12 – Archaeology and the Upper Room | Reading Acts">
            <a:extLst>
              <a:ext uri="{FF2B5EF4-FFF2-40B4-BE49-F238E27FC236}">
                <a16:creationId xmlns:a16="http://schemas.microsoft.com/office/drawing/2014/main" id="{4941DD5E-3BB1-2F46-8B36-2FDF2FC35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56513"/>
            <a:ext cx="9144000" cy="6089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75429"/>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ISCIPLES IN UPPER ROOM – GOD'S HOTSPOT">
            <a:extLst>
              <a:ext uri="{FF2B5EF4-FFF2-40B4-BE49-F238E27FC236}">
                <a16:creationId xmlns:a16="http://schemas.microsoft.com/office/drawing/2014/main" id="{116DB8C5-12B4-E145-8FC1-F71B2F9F3E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754813"/>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صلاة العلية</a:t>
            </a:r>
            <a:endParaRPr lang="en-US" sz="36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8383672B-D6F2-6C4B-BBE4-06423906FFA0}"/>
              </a:ext>
            </a:extLst>
          </p:cNvPr>
          <p:cNvSpPr txBox="1">
            <a:spLocks noChangeArrowheads="1"/>
          </p:cNvSpPr>
          <p:nvPr/>
        </p:nvSpPr>
        <p:spPr bwMode="auto">
          <a:xfrm>
            <a:off x="5436096" y="5806817"/>
            <a:ext cx="3366941" cy="82972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a:t>
            </a: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 1: 14</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6352404"/>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مؤرخ النهضة ج. إدوين أور</a:t>
            </a:r>
            <a:endParaRPr lang="en-US"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D4DF1CA1-6B35-424A-A83C-5C869EAF127D}"/>
              </a:ext>
            </a:extLst>
          </p:cNvPr>
          <p:cNvSpPr txBox="1">
            <a:spLocks noChangeArrowheads="1"/>
          </p:cNvSpPr>
          <p:nvPr/>
        </p:nvSpPr>
        <p:spPr bwMode="auto">
          <a:xfrm>
            <a:off x="4572000" y="1317356"/>
            <a:ext cx="4571999" cy="454100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 تبدأ يقظة روحية عظيمة في أي مكان في العالم بعيداً عن الصلاة المتحدة – يصلي المؤمنون بمثابرة من أجل النهضة</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3554" name="Picture 2" descr="206) Student Awakenings by J. Edwin Orr | Campus Christians Ministry |  campuschristians.info">
            <a:extLst>
              <a:ext uri="{FF2B5EF4-FFF2-40B4-BE49-F238E27FC236}">
                <a16:creationId xmlns:a16="http://schemas.microsoft.com/office/drawing/2014/main" id="{CAB456E9-212D-E343-9A16-4ED3D5449F5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6584" y="1117739"/>
            <a:ext cx="3898832" cy="5091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63342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eaLnBrk="1" hangingPunct="1"/>
            <a:r>
              <a:rPr lang="en-US" b="1" dirty="0">
                <a:solidFill>
                  <a:srgbClr val="504818"/>
                </a:solidFill>
                <a:latin typeface="Arial" panose="020B0604020202020204" pitchFamily="34" charset="0"/>
                <a:ea typeface="ＭＳ Ｐゴシック" charset="0"/>
                <a:cs typeface="Arial" panose="020B0604020202020204" pitchFamily="34" charset="0"/>
              </a:rPr>
              <a:t>What to Do?</a:t>
            </a:r>
            <a:endParaRPr lang="en-US" sz="3600" b="1" dirty="0">
              <a:solidFill>
                <a:srgbClr val="504818"/>
              </a:solidFill>
              <a:latin typeface="Arial" panose="020B0604020202020204" pitchFamily="34" charset="0"/>
              <a:ea typeface="ＭＳ Ｐゴシック" charset="0"/>
              <a:cs typeface="Arial" panose="020B0604020202020204" pitchFamily="34" charset="0"/>
            </a:endParaRPr>
          </a:p>
        </p:txBody>
      </p:sp>
      <p:pic>
        <p:nvPicPr>
          <p:cNvPr id="2" name="Picture 1" descr="NTS131e Acts Permanent or Temporar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38932"/>
          </a:xfrm>
          <a:prstGeom prst="rect">
            <a:avLst/>
          </a:prstGeom>
        </p:spPr>
      </p:pic>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131ج</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p:cNvGrpSpPr/>
          <p:nvPr/>
        </p:nvGrpSpPr>
        <p:grpSpPr>
          <a:xfrm>
            <a:off x="314076" y="5229200"/>
            <a:ext cx="2457729" cy="1270816"/>
            <a:chOff x="0" y="5229200"/>
            <a:chExt cx="2457729" cy="1270816"/>
          </a:xfrm>
        </p:grpSpPr>
        <p:sp>
          <p:nvSpPr>
            <p:cNvPr id="5" name="Text Box 3"/>
            <p:cNvSpPr txBox="1">
              <a:spLocks noChangeArrowheads="1"/>
            </p:cNvSpPr>
            <p:nvPr/>
          </p:nvSpPr>
          <p:spPr bwMode="auto">
            <a:xfrm>
              <a:off x="0" y="5229200"/>
              <a:ext cx="1907704" cy="830997"/>
            </a:xfrm>
            <a:prstGeom prst="rect">
              <a:avLst/>
            </a:prstGeom>
            <a:solidFill>
              <a:schemeClr val="tx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الآن إلى الجزء الصعب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Down Arrow 2"/>
            <p:cNvSpPr/>
            <p:nvPr/>
          </p:nvSpPr>
          <p:spPr bwMode="auto">
            <a:xfrm rot="18065523">
              <a:off x="1629637" y="5671924"/>
              <a:ext cx="936104" cy="720080"/>
            </a:xfrm>
            <a:prstGeom prst="downArrow">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337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870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Scripture for Today: Acts 1:1-14 ~ with One">
            <a:extLst>
              <a:ext uri="{FF2B5EF4-FFF2-40B4-BE49-F238E27FC236}">
                <a16:creationId xmlns:a16="http://schemas.microsoft.com/office/drawing/2014/main" id="{8DEC298B-3FD9-B14C-A1BF-72E460D46A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28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اختيار متياس</a:t>
            </a:r>
            <a:endParaRPr lang="en-US" sz="4800" dirty="0">
              <a:effectLst>
                <a:glow rad="127000">
                  <a:schemeClr val="tx1"/>
                </a:glow>
              </a:effectLst>
              <a:ea typeface="ＭＳ Ｐゴシック" charset="0"/>
            </a:endParaRPr>
          </a:p>
        </p:txBody>
      </p:sp>
      <p:sp>
        <p:nvSpPr>
          <p:cNvPr id="6" name="Rectangle 2">
            <a:extLst>
              <a:ext uri="{FF2B5EF4-FFF2-40B4-BE49-F238E27FC236}">
                <a16:creationId xmlns:a16="http://schemas.microsoft.com/office/drawing/2014/main" id="{8383672B-D6F2-6C4B-BBE4-06423906FFA0}"/>
              </a:ext>
            </a:extLst>
          </p:cNvPr>
          <p:cNvSpPr txBox="1">
            <a:spLocks noChangeArrowheads="1"/>
          </p:cNvSpPr>
          <p:nvPr/>
        </p:nvSpPr>
        <p:spPr bwMode="auto">
          <a:xfrm>
            <a:off x="5076056" y="6056781"/>
            <a:ext cx="3943958" cy="82972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 1: 15-26</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7179687"/>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ألقوا القرعة (أعمال الرسل 1: 26)</a:t>
            </a:r>
            <a:endParaRPr lang="en-US" sz="3600" dirty="0">
              <a:effectLst>
                <a:glow rad="127000">
                  <a:schemeClr val="tx1"/>
                </a:glow>
              </a:effectLst>
              <a:ea typeface="ＭＳ Ｐゴシック" charset="0"/>
            </a:endParaRPr>
          </a:p>
        </p:txBody>
      </p:sp>
      <p:pic>
        <p:nvPicPr>
          <p:cNvPr id="21506" name="Picture 2" descr="Acts 1:26 Casting lots – Arise Ambassadors Ministries">
            <a:extLst>
              <a:ext uri="{FF2B5EF4-FFF2-40B4-BE49-F238E27FC236}">
                <a16:creationId xmlns:a16="http://schemas.microsoft.com/office/drawing/2014/main" id="{6BA6B8F7-CA60-4045-A37A-3D5B38FB5C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39900"/>
            <a:ext cx="9144000" cy="337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651294"/>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إلقاء القرعة اليوم؟</a:t>
            </a:r>
            <a:endParaRPr lang="en-US" sz="3600" dirty="0">
              <a:effectLst>
                <a:glow rad="127000">
                  <a:schemeClr val="tx1"/>
                </a:glow>
              </a:effectLst>
              <a:ea typeface="ＭＳ Ｐゴシック" charset="0"/>
            </a:endParaRPr>
          </a:p>
        </p:txBody>
      </p:sp>
      <p:pic>
        <p:nvPicPr>
          <p:cNvPr id="16386" name="Picture 2" descr="Acts 1:12-26, Matthias Chosen to Replace Judas — Clergy Stuff">
            <a:extLst>
              <a:ext uri="{FF2B5EF4-FFF2-40B4-BE49-F238E27FC236}">
                <a16:creationId xmlns:a16="http://schemas.microsoft.com/office/drawing/2014/main" id="{10DDB9C5-2BDB-EF47-94A6-36252C2A41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782563"/>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انتظر مصلياً</a:t>
            </a:r>
            <a:endParaRPr lang="en-US" sz="5400" dirty="0">
              <a:effectLst>
                <a:glow rad="127000">
                  <a:schemeClr val="tx1"/>
                </a:glow>
              </a:effectLst>
              <a:ea typeface="ＭＳ Ｐゴシック" charset="0"/>
            </a:endParaRPr>
          </a:p>
        </p:txBody>
      </p:sp>
      <p:pic>
        <p:nvPicPr>
          <p:cNvPr id="8" name="Picture 7" descr="Twitter Parliament should not wait to act on assisted ...">
            <a:extLst>
              <a:ext uri="{FF2B5EF4-FFF2-40B4-BE49-F238E27FC236}">
                <a16:creationId xmlns:a16="http://schemas.microsoft.com/office/drawing/2014/main" id="{A6AC0E95-75B4-554B-A12E-ACAD9432477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511710"/>
            <a:ext cx="9144000" cy="4572000"/>
          </a:xfrm>
          <a:prstGeom prst="rect">
            <a:avLst/>
          </a:prstGeom>
        </p:spPr>
      </p:pic>
    </p:spTree>
    <p:extLst>
      <p:ext uri="{BB962C8B-B14F-4D97-AF65-F5344CB8AC3E}">
        <p14:creationId xmlns:p14="http://schemas.microsoft.com/office/powerpoint/2010/main" val="65510350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2D750A8F-EBD0-8948-A163-40F72B40E7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3336" y="1182329"/>
            <a:ext cx="8777328" cy="4569542"/>
          </a:xfrm>
          <a:prstGeom prst="rect">
            <a:avLst/>
          </a:prstGeom>
        </p:spPr>
      </p:pic>
      <p:sp>
        <p:nvSpPr>
          <p:cNvPr id="900098" name="Rectangle 2"/>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19440347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lix Osborn – LEARNING TO WAIT FOR GOD">
            <a:extLst>
              <a:ext uri="{FF2B5EF4-FFF2-40B4-BE49-F238E27FC236}">
                <a16:creationId xmlns:a16="http://schemas.microsoft.com/office/drawing/2014/main" id="{4634AAF3-5EC6-F14D-8037-C29B38FB7E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3988"/>
            <a:ext cx="9144000" cy="65484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 في أعمال الرسل 1</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100291"/>
            <a:ext cx="9144000" cy="1975763"/>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اشهد مصليّاً بينما تنتظر</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988247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8C918-DA35-193C-97E2-E83A1DAE899C}"/>
            </a:ext>
          </a:extLst>
        </p:cNvPr>
        <p:cNvGrpSpPr/>
        <p:nvPr/>
      </p:nvGrpSpPr>
      <p:grpSpPr>
        <a:xfrm>
          <a:off x="0" y="0"/>
          <a:ext cx="0" cy="0"/>
          <a:chOff x="0" y="0"/>
          <a:chExt cx="0" cy="0"/>
        </a:xfrm>
      </p:grpSpPr>
      <p:pic>
        <p:nvPicPr>
          <p:cNvPr id="3" name="Picture 2" descr="The Top 7 Ways to End Frustrating Wait-Time | Leadership Freak">
            <a:extLst>
              <a:ext uri="{FF2B5EF4-FFF2-40B4-BE49-F238E27FC236}">
                <a16:creationId xmlns:a16="http://schemas.microsoft.com/office/drawing/2014/main" id="{8ED1ED13-2F38-C840-04B6-C3303E65B560}"/>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50140" y="1991617"/>
            <a:ext cx="9794140" cy="5353987"/>
          </a:xfrm>
          <a:prstGeom prst="rect">
            <a:avLst/>
          </a:prstGeom>
        </p:spPr>
      </p:pic>
      <p:sp>
        <p:nvSpPr>
          <p:cNvPr id="900098" name="Rectangle 2">
            <a:extLst>
              <a:ext uri="{FF2B5EF4-FFF2-40B4-BE49-F238E27FC236}">
                <a16:creationId xmlns:a16="http://schemas.microsoft.com/office/drawing/2014/main" id="{6C870C21-D3A3-BC5C-6147-8642FA75F4E6}"/>
              </a:ext>
            </a:extLst>
          </p:cNvPr>
          <p:cNvSpPr>
            <a:spLocks noGrp="1" noChangeArrowheads="1"/>
          </p:cNvSpPr>
          <p:nvPr>
            <p:ph type="ctrTitle"/>
          </p:nvPr>
        </p:nvSpPr>
        <p:spPr>
          <a:xfrm>
            <a:off x="848032" y="349996"/>
            <a:ext cx="7447935" cy="207386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كيف يمكنك الإنتظار</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بترقب في الروح؟</a:t>
            </a:r>
            <a:endParaRPr lang="en-US" sz="4800" dirty="0">
              <a:effectLst>
                <a:glow rad="127000">
                  <a:schemeClr val="tx1"/>
                </a:glow>
              </a:effectLst>
              <a:ea typeface="ＭＳ Ｐゴシック" charset="0"/>
            </a:endParaRPr>
          </a:p>
        </p:txBody>
      </p:sp>
      <p:grpSp>
        <p:nvGrpSpPr>
          <p:cNvPr id="16" name="Group 15">
            <a:extLst>
              <a:ext uri="{FF2B5EF4-FFF2-40B4-BE49-F238E27FC236}">
                <a16:creationId xmlns:a16="http://schemas.microsoft.com/office/drawing/2014/main" id="{285D56AB-7202-6719-5A84-2982076B01B5}"/>
              </a:ext>
            </a:extLst>
          </p:cNvPr>
          <p:cNvGrpSpPr/>
          <p:nvPr/>
        </p:nvGrpSpPr>
        <p:grpSpPr>
          <a:xfrm>
            <a:off x="92657" y="2527796"/>
            <a:ext cx="5353987" cy="5353987"/>
            <a:chOff x="92657" y="2527796"/>
            <a:chExt cx="5353987" cy="5353987"/>
          </a:xfrm>
        </p:grpSpPr>
        <p:pic>
          <p:nvPicPr>
            <p:cNvPr id="5" name="Graphic 4" descr="Chat RTL">
              <a:extLst>
                <a:ext uri="{FF2B5EF4-FFF2-40B4-BE49-F238E27FC236}">
                  <a16:creationId xmlns:a16="http://schemas.microsoft.com/office/drawing/2014/main" id="{F2F8AFDC-20E7-DDBF-606A-789FB6EE1C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92657" y="2527796"/>
              <a:ext cx="5353987" cy="5353987"/>
            </a:xfrm>
            <a:prstGeom prst="rect">
              <a:avLst/>
            </a:prstGeom>
          </p:spPr>
        </p:pic>
        <p:sp>
          <p:nvSpPr>
            <p:cNvPr id="7" name="Rectangle 2">
              <a:extLst>
                <a:ext uri="{FF2B5EF4-FFF2-40B4-BE49-F238E27FC236}">
                  <a16:creationId xmlns:a16="http://schemas.microsoft.com/office/drawing/2014/main" id="{88E884B7-347B-54AC-41F4-39373CDB72D0}"/>
                </a:ext>
              </a:extLst>
            </p:cNvPr>
            <p:cNvSpPr txBox="1">
              <a:spLocks noChangeArrowheads="1"/>
            </p:cNvSpPr>
            <p:nvPr/>
          </p:nvSpPr>
          <p:spPr bwMode="auto">
            <a:xfrm>
              <a:off x="390831" y="4578623"/>
              <a:ext cx="4757639" cy="18089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الشهادة</a:t>
              </a:r>
              <a:b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 1: 6-11)</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grpSp>
        <p:nvGrpSpPr>
          <p:cNvPr id="17" name="Group 16">
            <a:extLst>
              <a:ext uri="{FF2B5EF4-FFF2-40B4-BE49-F238E27FC236}">
                <a16:creationId xmlns:a16="http://schemas.microsoft.com/office/drawing/2014/main" id="{FFAB6AD2-428E-56DE-672E-36C8914F0C17}"/>
              </a:ext>
            </a:extLst>
          </p:cNvPr>
          <p:cNvGrpSpPr/>
          <p:nvPr/>
        </p:nvGrpSpPr>
        <p:grpSpPr>
          <a:xfrm>
            <a:off x="4565265" y="1724849"/>
            <a:ext cx="4757639" cy="4181167"/>
            <a:chOff x="4565265" y="1724849"/>
            <a:chExt cx="4757639" cy="4181167"/>
          </a:xfrm>
        </p:grpSpPr>
        <p:pic>
          <p:nvPicPr>
            <p:cNvPr id="15" name="Graphic 14" descr="Sign Language">
              <a:extLst>
                <a:ext uri="{FF2B5EF4-FFF2-40B4-BE49-F238E27FC236}">
                  <a16:creationId xmlns:a16="http://schemas.microsoft.com/office/drawing/2014/main" id="{4CE7DB27-3786-22E8-4088-A357C41607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05461" y="1724849"/>
              <a:ext cx="4181167" cy="4181167"/>
            </a:xfrm>
            <a:prstGeom prst="rect">
              <a:avLst/>
            </a:prstGeom>
          </p:spPr>
        </p:pic>
        <p:sp>
          <p:nvSpPr>
            <p:cNvPr id="20" name="Rectangle 2">
              <a:extLst>
                <a:ext uri="{FF2B5EF4-FFF2-40B4-BE49-F238E27FC236}">
                  <a16:creationId xmlns:a16="http://schemas.microsoft.com/office/drawing/2014/main" id="{F6C6386A-EA34-E33B-1A2C-926302E7A8BB}"/>
                </a:ext>
              </a:extLst>
            </p:cNvPr>
            <p:cNvSpPr txBox="1">
              <a:spLocks noChangeArrowheads="1"/>
            </p:cNvSpPr>
            <p:nvPr/>
          </p:nvSpPr>
          <p:spPr bwMode="auto">
            <a:xfrm>
              <a:off x="4565265" y="3047997"/>
              <a:ext cx="4757639" cy="180892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br>
                <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 1: 12-26)</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24737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p:cTn id="13" repeatCount="indefinite" restart="whenNotActive" fill="hold" evtFilter="cancelBubble" nodeType="interactiveSeq">
                <p:stCondLst>
                  <p:cond delay="indefinite"/>
                  <p:cond evt="onBegin" delay="0">
                    <p:tn val="1"/>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 0 L -0.11248 -0.17207" pathEditMode="relative" ptsTypes="AA">
                                      <p:cBhvr>
                                        <p:cTn id="17" dur="30000" fill="hold"/>
                                        <p:tgtEl>
                                          <p:spTgt spid="3"/>
                                        </p:tgtEl>
                                        <p:attrNameLst>
                                          <p:attrName>ppt_x</p:attrName>
                                          <p:attrName>ppt_y</p:attrName>
                                        </p:attrNameLst>
                                      </p:cBhvr>
                                    </p:animMotion>
                                  </p:childTnLst>
                                </p:cTn>
                              </p:par>
                              <p:par>
                                <p:cTn id="18" presetID="6" presetClass="emph" presetSubtype="0" accel="50000" decel="50000" fill="hold" nodeType="withEffect">
                                  <p:stCondLst>
                                    <p:cond delay="0"/>
                                  </p:stCondLst>
                                  <p:childTnLst>
                                    <p:animScale>
                                      <p:cBhvr>
                                        <p:cTn id="19" dur="30000" fill="hold"/>
                                        <p:tgtEl>
                                          <p:spTgt spid="3"/>
                                        </p:tgtEl>
                                      </p:cBhvr>
                                      <p:by x="150000" y="150000"/>
                                    </p:animScale>
                                  </p:childTnLst>
                                </p:cTn>
                              </p:par>
                            </p:childTnLst>
                          </p:cTn>
                        </p:par>
                        <p:par>
                          <p:cTn id="20" fill="hold">
                            <p:stCondLst>
                              <p:cond delay="30000"/>
                            </p:stCondLst>
                            <p:childTnLst>
                              <p:par>
                                <p:cTn id="21" presetID="0" presetClass="path" presetSubtype="0" accel="50000" decel="50000" fill="hold" nodeType="afterEffect">
                                  <p:stCondLst>
                                    <p:cond delay="5000"/>
                                  </p:stCondLst>
                                  <p:childTnLst>
                                    <p:animMotion origin="layout" path="M -0.11248 -0.17207 L 0 0" pathEditMode="relative" ptsTypes="AA">
                                      <p:cBhvr>
                                        <p:cTn id="22" dur="30000" fill="hold"/>
                                        <p:tgtEl>
                                          <p:spTgt spid="3"/>
                                        </p:tgtEl>
                                        <p:attrNameLst>
                                          <p:attrName>ppt_x</p:attrName>
                                          <p:attrName>ppt_y</p:attrName>
                                        </p:attrNameLst>
                                      </p:cBhvr>
                                    </p:animMotion>
                                  </p:childTnLst>
                                </p:cTn>
                              </p:par>
                              <p:par>
                                <p:cTn id="23" presetID="6" presetClass="emph" presetSubtype="0" accel="50000" decel="50000" fill="hold" nodeType="withEffect">
                                  <p:stCondLst>
                                    <p:cond delay="5000"/>
                                  </p:stCondLst>
                                  <p:childTnLst>
                                    <p:animScale>
                                      <p:cBhvr>
                                        <p:cTn id="24" dur="30000" fill="hold"/>
                                        <p:tgtEl>
                                          <p:spTgt spid="3"/>
                                        </p:tgtEl>
                                      </p:cBhvr>
                                      <p:by x="150000" y="150000"/>
                                      <p:to x="100000" y="100000"/>
                                    </p:animScale>
                                  </p:childTnLst>
                                </p:cTn>
                              </p:par>
                            </p:childTnLst>
                          </p:cTn>
                        </p:par>
                        <p:par>
                          <p:cTn id="25" fill="hold">
                            <p:stCondLst>
                              <p:cond delay="65000"/>
                            </p:stCondLst>
                            <p:childTnLst>
                              <p:par>
                                <p:cTn id="26" presetID="0" presetClass="path" presetSubtype="0" accel="50000" decel="50000" fill="hold" nodeType="afterEffect">
                                  <p:stCondLst>
                                    <p:cond delay="0"/>
                                  </p:stCondLst>
                                  <p:childTnLst>
                                    <p:animMotion origin="layout" path="M 0 0 L 0 0" pathEditMode="relative" ptsTypes="AA">
                                      <p:cBhvr>
                                        <p:cTn id="27" dur="5000" fill="hold"/>
                                        <p:tgtEl>
                                          <p:spTgt spid="3"/>
                                        </p:tgtEl>
                                        <p:attrNameLst>
                                          <p:attrName>ppt_x</p:attrName>
                                          <p:attrName>ppt_y</p:attrName>
                                        </p:attrNameLst>
                                      </p:cBhvr>
                                    </p:animMotion>
                                  </p:childTnLst>
                                </p:cTn>
                              </p:par>
                            </p:childTnLst>
                          </p:cTn>
                        </p:par>
                      </p:childTnLst>
                    </p:cTn>
                  </p:par>
                </p:childTnLst>
              </p:cTn>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The Witness Stand</a:t>
            </a:r>
          </a:p>
        </p:txBody>
      </p:sp>
      <p:pic>
        <p:nvPicPr>
          <p:cNvPr id="13314" name="Picture 2" descr="Power for Witness">
            <a:extLst>
              <a:ext uri="{FF2B5EF4-FFF2-40B4-BE49-F238E27FC236}">
                <a16:creationId xmlns:a16="http://schemas.microsoft.com/office/drawing/2014/main" id="{BFFDB409-4021-7447-8AE8-81AC4C0B9F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6C89D367-5C45-F743-A63B-CE956B944BFF}"/>
              </a:ext>
            </a:extLst>
          </p:cNvPr>
          <p:cNvSpPr txBox="1">
            <a:spLocks noChangeArrowheads="1"/>
          </p:cNvSpPr>
          <p:nvPr/>
        </p:nvSpPr>
        <p:spPr bwMode="auto">
          <a:xfrm>
            <a:off x="-30997" y="4847335"/>
            <a:ext cx="9144000" cy="829727"/>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كيف تستطيع أن تشهد مصليّاَ بينما تنتظر الآن؟</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1091770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OW IN THE WORLD!!: &quot;What's in a Name?... Waiting on the Spirit (A series  introduction) Acts 1:1-26... Fire and Wind: Encountering the Holy Spirit in  the Book of Acts and in Our">
            <a:extLst>
              <a:ext uri="{FF2B5EF4-FFF2-40B4-BE49-F238E27FC236}">
                <a16:creationId xmlns:a16="http://schemas.microsoft.com/office/drawing/2014/main" id="{C52C8FFF-8CAB-5B46-B245-EAAE5D1316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637748"/>
            <a:ext cx="9144000" cy="829727"/>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ابدأ حيث أنت</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75111558"/>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1A102A8-81C8-F447-95BD-1E236EB487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من هي أورشليمك؟</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284798D-407C-8942-B8A1-5E7709A618C0}"/>
              </a:ext>
            </a:extLst>
          </p:cNvPr>
          <p:cNvSpPr txBox="1">
            <a:spLocks noChangeArrowheads="1"/>
          </p:cNvSpPr>
          <p:nvPr/>
        </p:nvSpPr>
        <p:spPr bwMode="auto">
          <a:xfrm>
            <a:off x="107372" y="3397419"/>
            <a:ext cx="8788655" cy="338857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هم الذين تصلي لأجلهم حتى يثقوا بالمسيح؟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الذين يجب أن تصلي لأجلهم؟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12343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1143012" y="0"/>
            <a:ext cx="8099425" cy="1143000"/>
          </a:xfrm>
        </p:spPr>
        <p:txBody>
          <a:bodyPr/>
          <a:lstStyle/>
          <a:p>
            <a:pPr rtl="1" eaLnBrk="1" hangingPunct="1"/>
            <a:r>
              <a:rPr lang="ar-SA" sz="5400" b="1" dirty="0">
                <a:solidFill>
                  <a:srgbClr val="504818"/>
                </a:solidFill>
                <a:latin typeface="Arial" panose="020B0604020202020204" pitchFamily="34" charset="0"/>
                <a:ea typeface="ＭＳ Ｐゴシック" charset="0"/>
                <a:cs typeface="Arial" panose="020B0604020202020204" pitchFamily="34" charset="0"/>
              </a:rPr>
              <a:t>على سبيل المثال ...</a:t>
            </a:r>
            <a:endParaRPr lang="en-US"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441346" name="Text Box 3"/>
          <p:cNvSpPr txBox="1">
            <a:spLocks noChangeArrowheads="1"/>
          </p:cNvSpPr>
          <p:nvPr/>
        </p:nvSpPr>
        <p:spPr bwMode="auto">
          <a:xfrm>
            <a:off x="1219200" y="1219200"/>
            <a:ext cx="8001000" cy="501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r>
              <a:rPr lang="ar-SA" sz="3600" b="1" dirty="0">
                <a:latin typeface="Arial" panose="020B0604020202020204" pitchFamily="34" charset="0"/>
                <a:cs typeface="Arial" panose="020B0604020202020204" pitchFamily="34" charset="0"/>
              </a:rPr>
            </a:br>
            <a:r>
              <a:rPr lang="ar-SA" sz="4400" b="1" dirty="0">
                <a:latin typeface="Arial" panose="020B0604020202020204" pitchFamily="34" charset="0"/>
                <a:ea typeface="Arial" charset="0"/>
                <a:cs typeface="Arial" panose="020B0604020202020204" pitchFamily="34" charset="0"/>
              </a:rPr>
              <a:t>ما</a:t>
            </a:r>
            <a:r>
              <a:rPr lang="ar-SA" sz="4800" b="1" dirty="0">
                <a:latin typeface="Arial" panose="020B0604020202020204" pitchFamily="34" charset="0"/>
                <a:ea typeface="Arial" charset="0"/>
                <a:cs typeface="Arial" panose="020B0604020202020204" pitchFamily="34" charset="0"/>
              </a:rPr>
              <a:t> </a:t>
            </a:r>
            <a:r>
              <a:rPr lang="ar-SA" sz="4000" b="1" dirty="0">
                <a:latin typeface="Arial" panose="020B0604020202020204" pitchFamily="34" charset="0"/>
                <a:ea typeface="Arial" charset="0"/>
                <a:cs typeface="Arial" panose="020B0604020202020204" pitchFamily="34" charset="0"/>
              </a:rPr>
              <a:t>هي الممارسات التي يجب أن نتوقعها في أعمال الرسل اليوم؟ فمثلا تجاه … </a:t>
            </a:r>
          </a:p>
          <a:p>
            <a:pPr algn="r" rtl="1"/>
            <a:r>
              <a:rPr lang="ar-SA" sz="4000" b="1" dirty="0">
                <a:latin typeface="Arial" panose="020B0604020202020204" pitchFamily="34" charset="0"/>
                <a:ea typeface="Arial" charset="0"/>
                <a:cs typeface="Arial" panose="020B0604020202020204" pitchFamily="34" charset="0"/>
              </a:rPr>
              <a:t>   الشيوخ؟</a:t>
            </a:r>
          </a:p>
          <a:p>
            <a:pPr algn="r" rtl="1"/>
            <a:r>
              <a:rPr lang="ar-SA" sz="4000" b="1" dirty="0">
                <a:latin typeface="Arial" panose="020B0604020202020204" pitchFamily="34" charset="0"/>
                <a:ea typeface="Arial" charset="0"/>
                <a:cs typeface="Arial" panose="020B0604020202020204" pitchFamily="34" charset="0"/>
              </a:rPr>
              <a:t>   الألسنة؟ </a:t>
            </a:r>
          </a:p>
          <a:p>
            <a:pPr algn="r" rtl="1"/>
            <a:r>
              <a:rPr lang="ar-SA" sz="4000" b="1" dirty="0">
                <a:latin typeface="Arial" panose="020B0604020202020204" pitchFamily="34" charset="0"/>
                <a:ea typeface="Arial" charset="0"/>
                <a:cs typeface="Arial" panose="020B0604020202020204" pitchFamily="34" charset="0"/>
              </a:rPr>
              <a:t>   إعطاء الممتلكات للكنيسة؟ </a:t>
            </a:r>
          </a:p>
          <a:p>
            <a:pPr algn="r" rtl="1"/>
            <a:r>
              <a:rPr lang="ar-SA" sz="4000" b="1" dirty="0">
                <a:latin typeface="Arial" panose="020B0604020202020204" pitchFamily="34" charset="0"/>
                <a:ea typeface="Arial" charset="0"/>
                <a:cs typeface="Arial" panose="020B0604020202020204" pitchFamily="34" charset="0"/>
              </a:rPr>
              <a:t>   لماذا نفعل أو</a:t>
            </a:r>
            <a:r>
              <a:rPr lang="ar-JO" sz="4000" b="1" dirty="0">
                <a:latin typeface="Arial" panose="020B0604020202020204" pitchFamily="34" charset="0"/>
                <a:ea typeface="Arial" charset="0"/>
                <a:cs typeface="Arial" panose="020B0604020202020204" pitchFamily="34" charset="0"/>
              </a:rPr>
              <a:t> </a:t>
            </a:r>
            <a:r>
              <a:rPr lang="ar-SA" sz="4000" b="1" dirty="0">
                <a:latin typeface="Arial" panose="020B0604020202020204" pitchFamily="34" charset="0"/>
                <a:ea typeface="Arial" charset="0"/>
                <a:cs typeface="Arial" panose="020B0604020202020204" pitchFamily="34" charset="0"/>
              </a:rPr>
              <a:t>لماذا لا نفعل هذه الأشياء؟ </a:t>
            </a:r>
          </a:p>
          <a:p>
            <a:pPr marL="0" marR="0" lvl="0" indent="0" algn="l" defTabSz="914400" eaLnBrk="1" fontAlgn="auto" latinLnBrk="0" hangingPunct="1">
              <a:lnSpc>
                <a:spcPct val="100000"/>
              </a:lnSpc>
              <a:spcBef>
                <a:spcPts val="0"/>
              </a:spcBef>
              <a:spcAft>
                <a:spcPts val="0"/>
              </a:spcAft>
              <a:buClrTx/>
              <a:buSzTx/>
              <a:buFont typeface="Arial" charset="0"/>
              <a:buNone/>
              <a:tabLst/>
              <a:defRPr/>
            </a:pPr>
            <a:endParaRPr lang="en-US" sz="3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58051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08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386" name="Group 66"/>
          <p:cNvGraphicFramePr>
            <a:graphicFrameLocks noGrp="1"/>
          </p:cNvGraphicFramePr>
          <p:nvPr>
            <p:extLst>
              <p:ext uri="{D42A27DB-BD31-4B8C-83A1-F6EECF244321}">
                <p14:modId xmlns:p14="http://schemas.microsoft.com/office/powerpoint/2010/main" val="828985671"/>
              </p:ext>
            </p:extLst>
          </p:nvPr>
        </p:nvGraphicFramePr>
        <p:xfrm>
          <a:off x="304800" y="980728"/>
          <a:ext cx="8610600" cy="5051747"/>
        </p:xfrm>
        <a:graphic>
          <a:graphicData uri="http://schemas.openxmlformats.org/drawingml/2006/table">
            <a:tbl>
              <a:tblPr/>
              <a:tblGrid>
                <a:gridCol w="1600200">
                  <a:extLst>
                    <a:ext uri="{9D8B030D-6E8A-4147-A177-3AD203B41FA5}">
                      <a16:colId xmlns:a16="http://schemas.microsoft.com/office/drawing/2014/main" val="20000"/>
                    </a:ext>
                  </a:extLst>
                </a:gridCol>
                <a:gridCol w="7010400">
                  <a:extLst>
                    <a:ext uri="{9D8B030D-6E8A-4147-A177-3AD203B41FA5}">
                      <a16:colId xmlns:a16="http://schemas.microsoft.com/office/drawing/2014/main" val="20001"/>
                    </a:ext>
                  </a:extLst>
                </a:gridCol>
              </a:tblGrid>
              <a:tr h="7100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الأشخاص</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كان الناس دائماً هم خطة الله لتوصيل رسالته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2، 8، 11، 13-14، 21-26)</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100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الصلاة</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كانت الصلاة أول وأفضل خطوة في كل قرار في الكنيسة الأولى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14، 24-26)</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192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الإستعداد</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أظهر الرسل معرفة وإيماناً بالكتب المقدسة، يجب أن يتم تعلم كلمة الله والثقة بها وطاعتها وتطبيقها في ظروف الحياة</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(1: 1-4، 7-8، 16، 20)</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001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القوة</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قوة الروح القدس التي وعد بها المسيح هي أساس قدرة الكنيسة على تتميم أشياء عظيمة له (1: 8)</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315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الوعد</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يجب أن تحيا الكنيسة دائماً في الواقع الواعي للمخلص العائد الذي سوف يرجع بنفس الطريقة التي ذهب بها (1: 9-11)</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192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النمط</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rPr>
                        <a:t>مهمتنا ليست أن نكون وعاظاً بقدر ما هي أن نكون شهوداً، يقول الشاهد ما يراه وما يسمعه، نحن نقول الأخبار وننشر الأخبار (1: 8، 11)</a:t>
                      </a:r>
                      <a:endParaRPr kumimoji="0" lang="en-GB" sz="2000" b="1" i="0" u="none" strike="noStrike" cap="none" normalizeH="0" baseline="0" dirty="0">
                        <a:ln>
                          <a:noFill/>
                        </a:ln>
                        <a:solidFill>
                          <a:schemeClr val="tx1"/>
                        </a:solidFill>
                        <a:effectLst/>
                        <a:latin typeface="Arial" panose="020B0604020202020204" pitchFamily="34" charset="0"/>
                        <a:ea typeface="ＭＳ Ｐゴシック" charset="0"/>
                        <a:cs typeface="Times New Roman"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Text Box 3"/>
          <p:cNvSpPr txBox="1">
            <a:spLocks noChangeArrowheads="1"/>
          </p:cNvSpPr>
          <p:nvPr/>
        </p:nvSpPr>
        <p:spPr bwMode="auto">
          <a:xfrm>
            <a:off x="1905000" y="6477003"/>
            <a:ext cx="7162800" cy="307975"/>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جيريمي تشيو، مدرسة شرق آسيا للاهوت، سنغافورة</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0843" name="Title 6"/>
          <p:cNvSpPr>
            <a:spLocks noGrp="1"/>
          </p:cNvSpPr>
          <p:nvPr>
            <p:ph type="title" idx="4294967295"/>
          </p:nvPr>
        </p:nvSpPr>
        <p:spPr>
          <a:xfrm>
            <a:off x="-76200" y="0"/>
            <a:ext cx="9220200" cy="838200"/>
          </a:xfrm>
        </p:spPr>
        <p:txBody>
          <a:bodyPr/>
          <a:lstStyle/>
          <a:p>
            <a:r>
              <a:rPr lang="ar-JO" sz="3600" b="1" dirty="0">
                <a:solidFill>
                  <a:srgbClr val="663300"/>
                </a:solidFill>
                <a:latin typeface="Arial" panose="020B0604020202020204" pitchFamily="34" charset="0"/>
                <a:ea typeface="SimSun" charset="0"/>
                <a:cs typeface="Arial" panose="020B0604020202020204" pitchFamily="34" charset="0"/>
              </a:rPr>
              <a:t>وصفة لنجاح الكنيسة (أعمال الرسل 1)</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6756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469512762"/>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389" tIns="45695" rIns="91389" bIns="45695"/>
          <a:lstStyle/>
          <a:p>
            <a:endParaRPr lang="en-US"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10"/>
            <a:ext cx="9144000" cy="2401711"/>
          </a:xfrm>
        </p:spPr>
        <p:txBody>
          <a:bodyPr/>
          <a:lstStyle/>
          <a:p>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أعمال الرسل</a:t>
            </a:r>
            <a:r>
              <a:rPr lang="ar-JO" sz="8800" dirty="0">
                <a:ea typeface="Osaka" charset="0"/>
                <a:cs typeface="Arial" panose="020B0604020202020204" pitchFamily="34" charset="0"/>
              </a:rPr>
              <a:t> 2</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886050829"/>
      </p:ext>
    </p:extLst>
  </p:cSld>
  <p:clrMapOvr>
    <a:overrideClrMapping bg1="lt1" tx1="dk1" bg2="lt2" tx2="dk2" accent1="accent1" accent2="accent2" accent3="accent3" accent4="accent4" accent5="accent5" accent6="accent6" hlink="hlink" folHlink="folHlink"/>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descr="Image result for holy spirit images">
            <a:extLst>
              <a:ext uri="{FF2B5EF4-FFF2-40B4-BE49-F238E27FC236}">
                <a16:creationId xmlns:a16="http://schemas.microsoft.com/office/drawing/2014/main" id="{989F7C43-FB86-8148-98BF-06335151636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071"/>
          <a:stretch/>
        </p:blipFill>
        <p:spPr bwMode="auto">
          <a:xfrm>
            <a:off x="-23813" y="0"/>
            <a:ext cx="9167813" cy="59801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660235"/>
            <a:ext cx="4595813" cy="1150938"/>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046827"/>
            <a:ext cx="9120187" cy="1446653"/>
          </a:xfrm>
          <a:effectLst/>
        </p:spPr>
        <p:txBody>
          <a:bodyPr/>
          <a:lstStyle/>
          <a:p>
            <a:pPr>
              <a:defRPr/>
            </a:pPr>
            <a:r>
              <a:rPr lang="ar-JO" sz="6600" dirty="0">
                <a:effectLst>
                  <a:glow rad="127000">
                    <a:schemeClr val="bg1"/>
                  </a:glow>
                </a:effectLst>
                <a:latin typeface="Arial" panose="020B0604020202020204" pitchFamily="34" charset="0"/>
                <a:ea typeface="ＭＳ Ｐゴシック" charset="0"/>
              </a:rPr>
              <a:t>قوة</a:t>
            </a:r>
            <a:br>
              <a:rPr lang="ar-JO" sz="6600" dirty="0">
                <a:effectLst>
                  <a:glow rad="127000">
                    <a:schemeClr val="bg1"/>
                  </a:glow>
                </a:effectLst>
                <a:latin typeface="Arial" panose="020B0604020202020204" pitchFamily="34" charset="0"/>
                <a:ea typeface="ＭＳ Ｐゴシック" charset="0"/>
              </a:rPr>
            </a:br>
            <a:r>
              <a:rPr lang="ar-JO" sz="6600" dirty="0">
                <a:effectLst>
                  <a:glow rad="127000">
                    <a:schemeClr val="bg1"/>
                  </a:glow>
                </a:effectLst>
                <a:latin typeface="Arial" panose="020B0604020202020204" pitchFamily="34" charset="0"/>
                <a:ea typeface="ＭＳ Ｐゴシック" charset="0"/>
              </a:rPr>
              <a:t>الروح</a:t>
            </a:r>
            <a:endParaRPr lang="en-US" sz="6600" dirty="0">
              <a:effectLst>
                <a:glow rad="127000">
                  <a:schemeClr val="bg1"/>
                </a:glow>
              </a:effectLst>
              <a:latin typeface="Arial" panose="020B0604020202020204" pitchFamily="34" charset="0"/>
              <a:ea typeface="ＭＳ Ｐゴシック" charset="0"/>
            </a:endParaRPr>
          </a:p>
        </p:txBody>
      </p:sp>
      <p:sp>
        <p:nvSpPr>
          <p:cNvPr id="6" name="Rectangle 5">
            <a:extLst>
              <a:ext uri="{FF2B5EF4-FFF2-40B4-BE49-F238E27FC236}">
                <a16:creationId xmlns:a16="http://schemas.microsoft.com/office/drawing/2014/main" id="{821A4A4D-7AE4-224E-90B3-D51C74DCC30B}"/>
              </a:ext>
            </a:extLst>
          </p:cNvPr>
          <p:cNvSpPr>
            <a:spLocks noChangeArrowheads="1"/>
          </p:cNvSpPr>
          <p:nvPr/>
        </p:nvSpPr>
        <p:spPr bwMode="auto">
          <a:xfrm>
            <a:off x="0" y="5811173"/>
            <a:ext cx="9144000" cy="104682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CICF</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amily.com • BibleStudyDownloads.org</a:t>
            </a:r>
          </a:p>
        </p:txBody>
      </p:sp>
    </p:spTree>
    <p:extLst>
      <p:ext uri="{BB962C8B-B14F-4D97-AF65-F5344CB8AC3E}">
        <p14:creationId xmlns:p14="http://schemas.microsoft.com/office/powerpoint/2010/main" val="727425747"/>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live in own strength">
            <a:extLst>
              <a:ext uri="{FF2B5EF4-FFF2-40B4-BE49-F238E27FC236}">
                <a16:creationId xmlns:a16="http://schemas.microsoft.com/office/drawing/2014/main" id="{72DF7951-48A3-C64E-9EDF-537B0DD011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 y="116604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ar-JO" sz="5400" dirty="0">
                <a:effectLst>
                  <a:glow rad="127000">
                    <a:schemeClr val="bg1"/>
                  </a:glow>
                </a:effectLst>
                <a:latin typeface="Arial" panose="020B0604020202020204" pitchFamily="34" charset="0"/>
                <a:ea typeface="ＭＳ Ｐゴシック" charset="0"/>
              </a:rPr>
              <a:t>هل توافق؟</a:t>
            </a:r>
            <a:endParaRPr lang="en-US" sz="5400" dirty="0">
              <a:effectLst>
                <a:glow rad="127000">
                  <a:schemeClr val="bg1"/>
                </a:glow>
              </a:effectLst>
              <a:latin typeface="Arial" panose="020B0604020202020204" pitchFamily="34" charset="0"/>
              <a:ea typeface="ＭＳ Ｐゴシック" charset="0"/>
            </a:endParaRPr>
          </a:p>
        </p:txBody>
      </p:sp>
      <p:sp>
        <p:nvSpPr>
          <p:cNvPr id="3" name="Rectangle 2">
            <a:extLst>
              <a:ext uri="{FF2B5EF4-FFF2-40B4-BE49-F238E27FC236}">
                <a16:creationId xmlns:a16="http://schemas.microsoft.com/office/drawing/2014/main" id="{463C7415-3CD4-C747-A11B-5B5B19954CD0}"/>
              </a:ext>
            </a:extLst>
          </p:cNvPr>
          <p:cNvSpPr txBox="1">
            <a:spLocks noChangeArrowheads="1"/>
          </p:cNvSpPr>
          <p:nvPr/>
        </p:nvSpPr>
        <p:spPr bwMode="auto">
          <a:xfrm>
            <a:off x="-12192" y="1585321"/>
            <a:ext cx="9144000" cy="487643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288925" marR="0" lvl="0" indent="-28892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يسير معظمنا في هذه الحياة واثقين في قوتنا الشخصية </a:t>
            </a:r>
            <a:r>
              <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88925" marR="0" lvl="0" indent="-288925"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يسير معظمنا في هذه الحياة بدون الوثوق نهائياً في الله أنه يعمل شيئاً  عظيماً</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88925" marR="0" lvl="0" indent="-2889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288925" lvl="0" indent="-288925" algn="r" rtl="1">
              <a:buFont typeface="Arial" panose="020B0604020202020204" pitchFamily="34" charset="0"/>
              <a:buChar char="•"/>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يحتاج معظمنا إلى اختراق يتجاوز رتابتنا لكننا لا تثق في الله لتحقيق ذلك.</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08887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رؤيتنا</a:t>
            </a:r>
            <a:endParaRPr lang="en-US" dirty="0">
              <a:ea typeface="ＭＳ Ｐゴシック" charset="0"/>
              <a:cs typeface="Arial" panose="020B0604020202020204" pitchFamily="34"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الأمم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 الكنيسة</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887344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5E6C7-3F9E-E0C1-1472-D28287CD3CBC}"/>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CE0C78DE-BECD-A857-C507-D492AC777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AC067640-0B7A-D8F3-FF0B-0435F7E8A82A}"/>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131A1FF0-91C1-DCA6-AEC1-425C23BD3BF9}"/>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Right 15">
              <a:extLst>
                <a:ext uri="{FF2B5EF4-FFF2-40B4-BE49-F238E27FC236}">
                  <a16:creationId xmlns:a16="http://schemas.microsoft.com/office/drawing/2014/main" id="{9C9BEE7D-2DB0-98BE-9812-8BA9F4059CDE}"/>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7E0BC13B-2407-B2AF-3369-7521CF8D9907}"/>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Box 9">
            <a:extLst>
              <a:ext uri="{FF2B5EF4-FFF2-40B4-BE49-F238E27FC236}">
                <a16:creationId xmlns:a16="http://schemas.microsoft.com/office/drawing/2014/main" id="{6235CE85-4515-91A1-8820-BBD14E34108C}"/>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متحركة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2" name="Rectangle 21">
            <a:extLst>
              <a:ext uri="{FF2B5EF4-FFF2-40B4-BE49-F238E27FC236}">
                <a16:creationId xmlns:a16="http://schemas.microsoft.com/office/drawing/2014/main" id="{5EA5390A-B8F4-7BE0-EFA4-AF45696BB921}"/>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2D5C7E43-F486-5906-31FA-F2D74D7D260F}"/>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4D944B70-B752-A9C5-83C8-FE2B3B2BF7D4}"/>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4" name="Arrow: Right 23">
              <a:extLst>
                <a:ext uri="{FF2B5EF4-FFF2-40B4-BE49-F238E27FC236}">
                  <a16:creationId xmlns:a16="http://schemas.microsoft.com/office/drawing/2014/main" id="{752A5BD8-5848-C084-9F4B-E62729372C95}"/>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ECDB82B4-A4E5-28D8-078E-C799056D100B}"/>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1CEE6AAD-0018-24F9-5F96-23337AB12686}"/>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9714782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ow Do You Say Politely I Am Waiting For Your Reply? – Everyday Courtesy">
            <a:extLst>
              <a:ext uri="{FF2B5EF4-FFF2-40B4-BE49-F238E27FC236}">
                <a16:creationId xmlns:a16="http://schemas.microsoft.com/office/drawing/2014/main" id="{42D430AB-6073-8843-BD4B-210B70E675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25"/>
            <a:ext cx="9144000" cy="625475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82650"/>
            <a:ext cx="9143999" cy="1080120"/>
          </a:xfrm>
          <a:effectLst/>
        </p:spPr>
        <p:txBody>
          <a:bodyPr/>
          <a:lstStyle/>
          <a:p>
            <a:pPr>
              <a:defRPr/>
            </a:pPr>
            <a:r>
              <a:rPr lang="ar-JO" dirty="0">
                <a:solidFill>
                  <a:schemeClr val="bg1"/>
                </a:solidFill>
                <a:effectLst/>
                <a:latin typeface="Arial" panose="020B0604020202020204" pitchFamily="34" charset="0"/>
                <a:ea typeface="ＭＳ Ｐゴシック" charset="0"/>
              </a:rPr>
              <a:t>في انتظار الإختراق</a:t>
            </a:r>
            <a:endParaRPr lang="en-US" dirty="0">
              <a:solidFill>
                <a:schemeClr val="bg1"/>
              </a:solidFill>
              <a:effectLst/>
              <a:latin typeface="Arial" panose="020B0604020202020204" pitchFamily="34" charset="0"/>
              <a:ea typeface="ＭＳ Ｐゴシック" charset="0"/>
            </a:endParaRPr>
          </a:p>
        </p:txBody>
      </p:sp>
      <p:sp>
        <p:nvSpPr>
          <p:cNvPr id="2" name="TextBox 1">
            <a:extLst>
              <a:ext uri="{FF2B5EF4-FFF2-40B4-BE49-F238E27FC236}">
                <a16:creationId xmlns:a16="http://schemas.microsoft.com/office/drawing/2014/main" id="{156AB409-9464-723E-BA33-75EB61C73FAC}"/>
              </a:ext>
            </a:extLst>
          </p:cNvPr>
          <p:cNvSpPr txBox="1"/>
          <p:nvPr/>
        </p:nvSpPr>
        <p:spPr>
          <a:xfrm>
            <a:off x="5326302" y="9550400"/>
            <a:ext cx="184731" cy="830997"/>
          </a:xfrm>
          <a:prstGeom prst="rect">
            <a:avLst/>
          </a:prstGeom>
          <a:noFill/>
        </p:spPr>
        <p:txBody>
          <a:bodyPr wrap="none" rtlCol="0">
            <a:spAutoFit/>
          </a:bodyPr>
          <a:lstStyle/>
          <a:p>
            <a:endParaRPr lang="en-US" dirty="0"/>
          </a:p>
          <a:p>
            <a:endParaRPr lang="en-US" dirty="0"/>
          </a:p>
        </p:txBody>
      </p:sp>
    </p:spTree>
    <p:extLst>
      <p:ext uri="{BB962C8B-B14F-4D97-AF65-F5344CB8AC3E}">
        <p14:creationId xmlns:p14="http://schemas.microsoft.com/office/powerpoint/2010/main" val="3930922999"/>
      </p:ext>
    </p:extLst>
  </p:cSld>
  <p:clrMapOvr>
    <a:overrideClrMapping bg1="dk2" tx1="lt1" bg2="dk1" tx2="lt2" accent1="accent1" accent2="accent2" accent3="accent3" accent4="accent4" accent5="accent5" accent6="accent6" hlink="hlink" folHlink="folHlink"/>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holy spirit images">
            <a:extLst>
              <a:ext uri="{FF2B5EF4-FFF2-40B4-BE49-F238E27FC236}">
                <a16:creationId xmlns:a16="http://schemas.microsoft.com/office/drawing/2014/main" id="{5D2D9C71-8123-6D4F-89A1-5A238C7F08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350" y="711200"/>
            <a:ext cx="8115300" cy="54356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ar-JO" sz="5400" dirty="0">
                <a:effectLst>
                  <a:glow rad="127000">
                    <a:schemeClr val="bg1"/>
                  </a:glow>
                </a:effectLst>
                <a:latin typeface="Arial" panose="020B0604020202020204" pitchFamily="34" charset="0"/>
                <a:ea typeface="ＭＳ Ｐゴシック" charset="0"/>
              </a:rPr>
              <a:t>خلفية أعمال الرسل 2</a:t>
            </a:r>
            <a:endParaRPr lang="en-US" sz="5400" dirty="0">
              <a:effectLst>
                <a:glow rad="127000">
                  <a:schemeClr val="bg1"/>
                </a:glow>
              </a:effectLst>
              <a:latin typeface="Arial" panose="020B0604020202020204" pitchFamily="34" charset="0"/>
              <a:ea typeface="ＭＳ Ｐゴシック" charset="0"/>
            </a:endParaRPr>
          </a:p>
        </p:txBody>
      </p:sp>
    </p:spTree>
    <p:extLst>
      <p:ext uri="{BB962C8B-B14F-4D97-AF65-F5344CB8AC3E}">
        <p14:creationId xmlns:p14="http://schemas.microsoft.com/office/powerpoint/2010/main" val="343170380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143012" y="0"/>
            <a:ext cx="8099425" cy="1143000"/>
          </a:xfrm>
        </p:spPr>
        <p:txBody>
          <a:bodyPr/>
          <a:lstStyle/>
          <a:p>
            <a:pPr rtl="1" eaLnBrk="1" hangingPunct="1"/>
            <a:r>
              <a:rPr lang="ar-SA" sz="5400" b="1" dirty="0">
                <a:solidFill>
                  <a:srgbClr val="504818"/>
                </a:solidFill>
                <a:latin typeface="Arial" panose="020B0604020202020204" pitchFamily="34" charset="0"/>
                <a:ea typeface="Arial" charset="0"/>
                <a:cs typeface="Arial" panose="020B0604020202020204" pitchFamily="34" charset="0"/>
              </a:rPr>
              <a:t>ماذا نفعل؟؟</a:t>
            </a:r>
            <a:endParaRPr lang="en-US" b="1" dirty="0">
              <a:solidFill>
                <a:srgbClr val="504818"/>
              </a:solidFill>
              <a:latin typeface="Arial" panose="020B0604020202020204" pitchFamily="34" charset="0"/>
              <a:ea typeface="Arial" charset="0"/>
              <a:cs typeface="Arial" panose="020B0604020202020204" pitchFamily="34" charset="0"/>
            </a:endParaRPr>
          </a:p>
        </p:txBody>
      </p:sp>
      <p:sp>
        <p:nvSpPr>
          <p:cNvPr id="217090" name="Text Box 3"/>
          <p:cNvSpPr txBox="1">
            <a:spLocks noChangeArrowheads="1"/>
          </p:cNvSpPr>
          <p:nvPr/>
        </p:nvSpPr>
        <p:spPr bwMode="auto">
          <a:xfrm>
            <a:off x="1143012" y="1844824"/>
            <a:ext cx="7821476" cy="3970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r>
              <a:rPr lang="ar-SA" sz="3600" b="1" dirty="0">
                <a:latin typeface="Arial" panose="020B0604020202020204" pitchFamily="34" charset="0"/>
                <a:cs typeface="Arial" panose="020B0604020202020204" pitchFamily="34" charset="0"/>
              </a:rPr>
              <a:t>١- ما هي الممارسات </a:t>
            </a:r>
            <a:r>
              <a:rPr lang="ar-JO" sz="3600" b="1" dirty="0">
                <a:latin typeface="Arial" panose="020B0604020202020204" pitchFamily="34" charset="0"/>
                <a:cs typeface="Arial" panose="020B0604020202020204" pitchFamily="34" charset="0"/>
              </a:rPr>
              <a:t>الموجودة </a:t>
            </a:r>
            <a:r>
              <a:rPr lang="ar-SA" sz="3600" b="1" dirty="0">
                <a:latin typeface="Arial" panose="020B0604020202020204" pitchFamily="34" charset="0"/>
                <a:cs typeface="Arial" panose="020B0604020202020204" pitchFamily="34" charset="0"/>
              </a:rPr>
              <a:t>في أعمال الرسل وبقية العهد الجديد</a:t>
            </a:r>
            <a:r>
              <a:rPr lang="ar-JO" sz="3600" b="1" dirty="0">
                <a:latin typeface="Arial" panose="020B0604020202020204" pitchFamily="34" charset="0"/>
                <a:cs typeface="Arial" panose="020B0604020202020204" pitchFamily="34" charset="0"/>
              </a:rPr>
              <a:t>،</a:t>
            </a:r>
            <a:r>
              <a:rPr lang="ar-SA"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و</a:t>
            </a:r>
            <a:r>
              <a:rPr lang="ar-SA" sz="3600" b="1" dirty="0">
                <a:latin typeface="Arial" panose="020B0604020202020204" pitchFamily="34" charset="0"/>
                <a:cs typeface="Arial" panose="020B0604020202020204" pitchFamily="34" charset="0"/>
              </a:rPr>
              <a:t>التي يجب أن نفعلها اليوم؟ من فضلك خذ ال</a:t>
            </a:r>
            <a:r>
              <a:rPr lang="ar-JO" sz="3600" b="1" dirty="0">
                <a:latin typeface="Arial" panose="020B0604020202020204" pitchFamily="34" charset="0"/>
                <a:cs typeface="Arial" panose="020B0604020202020204" pitchFamily="34" charset="0"/>
              </a:rPr>
              <a:t>إ</a:t>
            </a:r>
            <a:r>
              <a:rPr lang="ar-SA" sz="3600" b="1" dirty="0">
                <a:latin typeface="Arial" panose="020B0604020202020204" pitchFamily="34" charset="0"/>
                <a:cs typeface="Arial" panose="020B0604020202020204" pitchFamily="34" charset="0"/>
              </a:rPr>
              <a:t>ختبار.</a:t>
            </a:r>
          </a:p>
          <a:p>
            <a:pPr algn="l" rtl="1" eaLnBrk="1" hangingPunct="1">
              <a:buFont typeface="Arial" charset="0"/>
              <a:buAutoNum type="arabicPeriod"/>
            </a:pPr>
            <a:endParaRPr lang="ar-SA" sz="3600" b="1" dirty="0">
              <a:latin typeface="Arial" panose="020B0604020202020204" pitchFamily="34" charset="0"/>
              <a:cs typeface="Arial" panose="020B0604020202020204" pitchFamily="34" charset="0"/>
            </a:endParaRPr>
          </a:p>
          <a:p>
            <a:pPr marL="0" indent="0" algn="r" rtl="1" eaLnBrk="1" hangingPunct="1"/>
            <a:r>
              <a:rPr lang="ar-SA" sz="3600" b="1" dirty="0">
                <a:latin typeface="Arial" panose="020B0604020202020204" pitchFamily="34" charset="0"/>
                <a:cs typeface="Arial" panose="020B0604020202020204" pitchFamily="34" charset="0"/>
              </a:rPr>
              <a:t>٢- لماذا أو لماذا لا تفعل هذه ال</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شياء؟</a:t>
            </a:r>
            <a:r>
              <a:rPr lang="ar-JO" sz="3600" b="1" dirty="0">
                <a:latin typeface="Arial" panose="020B0604020202020204" pitchFamily="34" charset="0"/>
                <a:cs typeface="Arial" panose="020B0604020202020204" pitchFamily="34" charset="0"/>
              </a:rPr>
              <a:t> </a:t>
            </a:r>
            <a:r>
              <a:rPr lang="ar-SA" sz="3600" b="1" dirty="0">
                <a:latin typeface="Arial" panose="020B0604020202020204" pitchFamily="34" charset="0"/>
                <a:cs typeface="Arial" panose="020B0604020202020204" pitchFamily="34" charset="0"/>
              </a:rPr>
              <a:t>بمعنى آخر ما هو المبدأ الذي اتبعته للتأكد من أنك متسق مع التطبيق؟ أو الممارسة؟</a:t>
            </a:r>
            <a:endParaRPr lang="en-US" sz="3600" b="1" dirty="0">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SA" b="1" dirty="0">
                <a:latin typeface="Arial" panose="020B0604020202020204" pitchFamily="34" charset="0"/>
                <a:cs typeface="Arial" panose="020B0604020202020204" pitchFamily="34" charset="0"/>
              </a:rPr>
              <a:t>١٣١ج</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25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7090">
                                            <p:txEl>
                                              <p:pRg st="2" end="2"/>
                                            </p:txEl>
                                          </p:spTgt>
                                        </p:tgtEl>
                                        <p:attrNameLst>
                                          <p:attrName>style.visibility</p:attrName>
                                        </p:attrNameLst>
                                      </p:cBhvr>
                                      <p:to>
                                        <p:strVal val="visible"/>
                                      </p:to>
                                    </p:set>
                                    <p:animEffect transition="in" filter="blinds(horizontal)">
                                      <p:cBhvr>
                                        <p:cTn id="12" dur="500"/>
                                        <p:tgtEl>
                                          <p:spTgt spid="2170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uiExpand="1"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1027435"/>
          </a:xfrm>
          <a:noFill/>
          <a:ln>
            <a:noFill/>
          </a:ln>
          <a:effectLst/>
        </p:spPr>
        <p:txBody>
          <a:bodyPr vert="horz" wrap="square" lIns="91389" tIns="45695" rIns="91389" bIns="45695" numCol="1" anchor="ctr" anchorCtr="0" compatLnSpc="1">
            <a:prstTxWarp prst="textNoShape">
              <a:avLst/>
            </a:prstTxWarp>
          </a:bodyPr>
          <a:lstStyle/>
          <a:p>
            <a:r>
              <a:rPr lang="ar-JO" dirty="0">
                <a:effectLst>
                  <a:glow rad="127000">
                    <a:schemeClr val="bg1"/>
                  </a:glow>
                </a:effectLst>
                <a:latin typeface="Arial" panose="020B0604020202020204" pitchFamily="34" charset="0"/>
                <a:ea typeface="ＭＳ Ｐゴシック" charset="0"/>
              </a:rPr>
              <a:t>اجتماع العلية</a:t>
            </a:r>
            <a:endParaRPr lang="en-US" dirty="0">
              <a:effectLst>
                <a:glow rad="127000">
                  <a:schemeClr val="bg1"/>
                </a:glow>
              </a:effectLst>
              <a:latin typeface="Arial" panose="020B0604020202020204" pitchFamily="34" charset="0"/>
              <a:ea typeface="ＭＳ Ｐゴシック" charset="0"/>
            </a:endParaRPr>
          </a:p>
        </p:txBody>
      </p:sp>
      <p:pic>
        <p:nvPicPr>
          <p:cNvPr id="17412" name="Picture 4" descr="Peter at the Jerusalem Conference">
            <a:extLst>
              <a:ext uri="{FF2B5EF4-FFF2-40B4-BE49-F238E27FC236}">
                <a16:creationId xmlns:a16="http://schemas.microsoft.com/office/drawing/2014/main" id="{FDCB95C4-7A02-0B41-8324-6F797896D40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57288"/>
            <a:ext cx="9144000"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45079"/>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8922196" cy="965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eaLnBrk="0" fontAlgn="base" hangingPunct="0">
              <a:spcBef>
                <a:spcPct val="0"/>
              </a:spcBef>
              <a:spcAft>
                <a:spcPct val="0"/>
              </a:spcAft>
              <a:defRPr sz="4400" b="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lang="ar-JO" dirty="0">
                <a:solidFill>
                  <a:srgbClr val="FFFFFF"/>
                </a:solidFill>
                <a:effectLst>
                  <a:glow rad="127000">
                    <a:srgbClr val="000000"/>
                  </a:glow>
                </a:effectLst>
                <a:latin typeface="Arial" panose="020B0604020202020204" pitchFamily="34" charset="0"/>
                <a:cs typeface="Arial" panose="020B0604020202020204" pitchFamily="34" charset="0"/>
              </a:rPr>
              <a:t>لماذا نخضع للروح؟</a:t>
            </a:r>
            <a:endPar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8" name="Rectangle 2">
            <a:extLst>
              <a:ext uri="{FF2B5EF4-FFF2-40B4-BE49-F238E27FC236}">
                <a16:creationId xmlns:a16="http://schemas.microsoft.com/office/drawing/2014/main" id="{CBADAD1C-DA74-FE43-9143-E94208E09358}"/>
              </a:ext>
            </a:extLst>
          </p:cNvPr>
          <p:cNvSpPr txBox="1">
            <a:spLocks noChangeArrowheads="1"/>
          </p:cNvSpPr>
          <p:nvPr/>
        </p:nvSpPr>
        <p:spPr bwMode="auto">
          <a:xfrm>
            <a:off x="251520" y="6088060"/>
            <a:ext cx="8406705" cy="7842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l" defTabSz="457177" rtl="0" eaLnBrk="0" fontAlgn="base" latinLnBrk="0" hangingPunct="0">
              <a:lnSpc>
                <a:spcPct val="100000"/>
              </a:lnSpc>
              <a:spcBef>
                <a:spcPct val="0"/>
              </a:spcBef>
              <a:spcAft>
                <a:spcPct val="0"/>
              </a:spcAft>
              <a:buClrTx/>
              <a:buSzTx/>
              <a:buFontTx/>
              <a:buNone/>
              <a:tabLst/>
              <a:defRPr/>
            </a:pPr>
            <a:r>
              <a:rPr kumimoji="0" lang="ar-JO"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أسباب</a:t>
            </a:r>
            <a:endParaRPr kumimoji="0" lang="en-US"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8136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r" rtl="1">
              <a:buFont typeface="Arial" panose="020B0604020202020204" pitchFamily="34" charset="0"/>
              <a:buChar char="•"/>
              <a:defRPr/>
            </a:pPr>
            <a:r>
              <a:rPr lang="ar-JO" dirty="0">
                <a:effectLst>
                  <a:glow rad="127000">
                    <a:schemeClr val="bg1"/>
                  </a:glow>
                </a:effectLst>
                <a:latin typeface="Arial" panose="020B0604020202020204" pitchFamily="34" charset="0"/>
                <a:ea typeface="ＭＳ Ｐゴシック" charset="0"/>
              </a:rPr>
              <a:t>الروح </a:t>
            </a:r>
            <a:r>
              <a:rPr lang="ar-JO" dirty="0">
                <a:solidFill>
                  <a:srgbClr val="FFFF00"/>
                </a:solidFill>
                <a:effectLst>
                  <a:glow rad="127000">
                    <a:schemeClr val="bg1"/>
                  </a:glow>
                </a:effectLst>
                <a:latin typeface="Arial" panose="020B0604020202020204" pitchFamily="34" charset="0"/>
                <a:ea typeface="ＭＳ Ｐゴシック" charset="0"/>
              </a:rPr>
              <a:t>يعكس</a:t>
            </a:r>
            <a:r>
              <a:rPr lang="ar-JO" dirty="0">
                <a:effectLst>
                  <a:glow rad="127000">
                    <a:schemeClr val="bg1"/>
                  </a:glow>
                </a:effectLst>
                <a:latin typeface="Arial" panose="020B0604020202020204" pitchFamily="34" charset="0"/>
                <a:ea typeface="ＭＳ Ｐゴシック" charset="0"/>
              </a:rPr>
              <a:t> بابل (1-13)</a:t>
            </a:r>
            <a:endParaRPr lang="en-US" dirty="0">
              <a:effectLst>
                <a:glow rad="127000">
                  <a:schemeClr val="bg1"/>
                </a:glow>
              </a:effectLst>
              <a:latin typeface="Arial" panose="020B0604020202020204" pitchFamily="34" charset="0"/>
              <a:ea typeface="ＭＳ Ｐゴシック" charset="0"/>
            </a:endParaRP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8850188" cy="965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نخضع للروح؟</a:t>
            </a:r>
            <a:endParaRPr kumimoji="0" lang="en-US" sz="4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4F7430EA-ABDF-795B-B1A5-B8EC4A1B1E1F}"/>
              </a:ext>
            </a:extLst>
          </p:cNvPr>
          <p:cNvSpPr txBox="1">
            <a:spLocks noChangeArrowheads="1"/>
          </p:cNvSpPr>
          <p:nvPr/>
        </p:nvSpPr>
        <p:spPr bwMode="auto">
          <a:xfrm>
            <a:off x="197428" y="6238239"/>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أعمال الرسل 2</a:t>
            </a:r>
            <a:endParaRPr kumimoji="0" lang="en-US" b="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45442953"/>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dirty="0">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برج بابل</a:t>
            </a:r>
            <a:endParaRPr kumimoji="0" lang="en-US" sz="75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rPr>
              <a:t>موقع محتمل</a:t>
            </a:r>
            <a:endParaRPr kumimoji="0" lang="en-US" sz="4800" b="1" u="none" strike="noStrike" kern="1200" cap="none" spc="0" normalizeH="0" baseline="0" noProof="0" dirty="0">
              <a:ln>
                <a:noFill/>
              </a:ln>
              <a:solidFill>
                <a:srgbClr val="FFC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a:spLocks noChangeArrowheads="1"/>
          </p:cNvSpPr>
          <p:nvPr/>
        </p:nvSpPr>
        <p:spPr bwMode="auto">
          <a:xfrm>
            <a:off x="2743200" y="4038600"/>
            <a:ext cx="4876800" cy="486287"/>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برج بابل</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rPr>
              <a:t>العراق</a:t>
            </a:r>
            <a:endParaRPr kumimoji="0" lang="en-US" sz="5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8241781"/>
      </p:ext>
    </p:extLst>
  </p:cSld>
  <p:clrMapOvr>
    <a:masterClrMapping/>
  </p:clrMapOvr>
  <p:transition>
    <p:fade/>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026"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09027" name="Rectangle 3" hidden="1"/>
          <p:cNvSpPr>
            <a:spLocks noGrp="1" noChangeArrowheads="1"/>
          </p:cNvSpPr>
          <p:nvPr>
            <p:ph type="title"/>
          </p:nvPr>
        </p:nvSpPr>
        <p:spPr/>
        <p:txBody>
          <a:bodyPr/>
          <a:lstStyle/>
          <a:p>
            <a:pPr eaLnBrk="1" hangingPunct="1">
              <a:defRPr/>
            </a:pPr>
            <a:r>
              <a:rPr lang="en-US" dirty="0"/>
              <a:t>Tower of Babel 02275</a:t>
            </a:r>
          </a:p>
        </p:txBody>
      </p:sp>
      <p:sp>
        <p:nvSpPr>
          <p:cNvPr id="5" name="Rectangle 2">
            <a:extLst>
              <a:ext uri="{FF2B5EF4-FFF2-40B4-BE49-F238E27FC236}">
                <a16:creationId xmlns:a16="http://schemas.microsoft.com/office/drawing/2014/main" id="{DBBF1370-0432-A140-BA3D-AE0619AF7D42}"/>
              </a:ext>
            </a:extLst>
          </p:cNvPr>
          <p:cNvSpPr txBox="1">
            <a:spLocks noChangeArrowheads="1"/>
          </p:cNvSpPr>
          <p:nvPr/>
        </p:nvSpPr>
        <p:spPr bwMode="auto">
          <a:xfrm>
            <a:off x="-14288" y="6088060"/>
            <a:ext cx="8672513" cy="7842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11: 2-6</a:t>
            </a:r>
            <a:endParaRPr kumimoji="0" lang="en-US" sz="440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9149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7171" name="Text Box 3"/>
          <p:cNvSpPr txBox="1">
            <a:spLocks noChangeArrowheads="1"/>
          </p:cNvSpPr>
          <p:nvPr/>
        </p:nvSpPr>
        <p:spPr bwMode="auto">
          <a:xfrm>
            <a:off x="250825" y="923925"/>
            <a:ext cx="256857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النظرة      البدائية       للبرج</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2387" name="WordArt 4"/>
          <p:cNvSpPr>
            <a:spLocks noChangeArrowheads="1" noChangeShapeType="1" noTextEdit="1"/>
          </p:cNvSpPr>
          <p:nvPr/>
        </p:nvSpPr>
        <p:spPr bwMode="auto">
          <a:xfrm>
            <a:off x="5943600" y="228600"/>
            <a:ext cx="2133600" cy="457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rPr>
              <a:t>الدين</a:t>
            </a:r>
            <a:endParaRPr kumimoji="0" lang="en-US" sz="3600" b="1" i="0" u="none" strike="noStrike" kern="10" cap="none" spc="0" normalizeH="0" baseline="0" noProof="0" dirty="0">
              <a:ln>
                <a:noFill/>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uLnTx/>
              <a:uFillTx/>
              <a:latin typeface="Garamond"/>
              <a:ea typeface="Garamond"/>
              <a:cs typeface="Garamond"/>
            </a:endParaRPr>
          </a:p>
        </p:txBody>
      </p:sp>
      <p:sp>
        <p:nvSpPr>
          <p:cNvPr id="272388" name="Line 5"/>
          <p:cNvSpPr>
            <a:spLocks noChangeShapeType="1"/>
          </p:cNvSpPr>
          <p:nvPr/>
        </p:nvSpPr>
        <p:spPr bwMode="auto">
          <a:xfrm>
            <a:off x="5867400" y="838200"/>
            <a:ext cx="228600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2389" name="Text Box 6"/>
          <p:cNvSpPr txBox="1">
            <a:spLocks noChangeArrowheads="1"/>
          </p:cNvSpPr>
          <p:nvPr/>
        </p:nvSpPr>
        <p:spPr bwMode="auto">
          <a:xfrm>
            <a:off x="8395106" y="1524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139</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2390" name="Rectangle 7"/>
          <p:cNvSpPr>
            <a:spLocks noGrp="1" noChangeArrowheads="1"/>
          </p:cNvSpPr>
          <p:nvPr>
            <p:ph type="title" idx="4294967295"/>
          </p:nvPr>
        </p:nvSpPr>
        <p:spPr>
          <a:xfrm>
            <a:off x="3562941" y="6067258"/>
            <a:ext cx="5504859" cy="638342"/>
          </a:xfrm>
          <a:solidFill>
            <a:schemeClr val="tx2"/>
          </a:solidFill>
        </p:spPr>
        <p:txBody>
          <a:bodyPr/>
          <a:lstStyle/>
          <a:p>
            <a:pPr eaLnBrk="1" hangingPunct="1"/>
            <a:r>
              <a:rPr lang="ar-JO" altLang="zh-CN" sz="3200" dirty="0">
                <a:solidFill>
                  <a:schemeClr val="bg1"/>
                </a:solidFill>
                <a:ea typeface="ＭＳ Ｐゴシック" charset="0"/>
                <a:cs typeface="Arial" panose="020B0604020202020204" pitchFamily="34" charset="0"/>
              </a:rPr>
              <a:t>برج بابل (تكوين 11)</a:t>
            </a:r>
            <a:endParaRPr lang="en-US" altLang="zh-CN" sz="3200" dirty="0">
              <a:solidFill>
                <a:schemeClr val="bg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21706737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7171"/>
                                        </p:tgtEl>
                                        <p:attrNameLst>
                                          <p:attrName>style.visibility</p:attrName>
                                        </p:attrNameLst>
                                      </p:cBhvr>
                                      <p:to>
                                        <p:strVal val="visible"/>
                                      </p:to>
                                    </p:set>
                                    <p:anim calcmode="lin" valueType="num">
                                      <p:cBhvr additive="base">
                                        <p:cTn id="7" dur="500" fill="hold"/>
                                        <p:tgtEl>
                                          <p:spTgt spid="2567171"/>
                                        </p:tgtEl>
                                        <p:attrNameLst>
                                          <p:attrName>ppt_x</p:attrName>
                                        </p:attrNameLst>
                                      </p:cBhvr>
                                      <p:tavLst>
                                        <p:tav tm="0">
                                          <p:val>
                                            <p:strVal val="0-#ppt_w/2"/>
                                          </p:val>
                                        </p:tav>
                                        <p:tav tm="100000">
                                          <p:val>
                                            <p:strVal val="#ppt_x"/>
                                          </p:val>
                                        </p:tav>
                                      </p:tavLst>
                                    </p:anim>
                                    <p:anim calcmode="lin" valueType="num">
                                      <p:cBhvr additive="base">
                                        <p:cTn id="8" dur="500" fill="hold"/>
                                        <p:tgtEl>
                                          <p:spTgt spid="25671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7171" grpId="0"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Gen 11 gutians_sumer_ziggurat1a.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5875"/>
            <a:ext cx="9144000" cy="6797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4" name="Title 1"/>
          <p:cNvSpPr>
            <a:spLocks noGrp="1"/>
          </p:cNvSpPr>
          <p:nvPr>
            <p:ph type="title"/>
          </p:nvPr>
        </p:nvSpPr>
        <p:spPr>
          <a:xfrm>
            <a:off x="4214813" y="260350"/>
            <a:ext cx="4460875" cy="1235075"/>
          </a:xfrm>
        </p:spPr>
        <p:txBody>
          <a:bodyPr/>
          <a:lstStyle/>
          <a:p>
            <a:r>
              <a:rPr lang="ar-JO" altLang="zh-CN" dirty="0">
                <a:solidFill>
                  <a:schemeClr val="tx1"/>
                </a:solidFill>
                <a:ea typeface="ＭＳ Ｐゴシック" charset="0"/>
                <a:cs typeface="Arial" panose="020B0604020202020204" pitchFamily="34" charset="0"/>
              </a:rPr>
              <a:t>برج الزقورة</a:t>
            </a:r>
            <a:endParaRPr lang="en-US" altLang="zh-CN" dirty="0">
              <a:solidFill>
                <a:schemeClr val="tx1"/>
              </a:solidFill>
              <a:ea typeface="ＭＳ Ｐゴシック" charset="0"/>
              <a:cs typeface="Arial" panose="020B0604020202020204" pitchFamily="34" charset="0"/>
            </a:endParaRPr>
          </a:p>
        </p:txBody>
      </p:sp>
    </p:spTree>
    <p:extLst>
      <p:ext uri="{BB962C8B-B14F-4D97-AF65-F5344CB8AC3E}">
        <p14:creationId xmlns:p14="http://schemas.microsoft.com/office/powerpoint/2010/main" val="3008647092"/>
      </p:ext>
    </p:extLst>
  </p:cSld>
  <p:clrMapOvr>
    <a:masterClrMapping/>
  </p:clrMapOvr>
  <p:transition spd="med">
    <p:randomBar dir="vert"/>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5"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02" name="Picture 6"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sz="3600" dirty="0">
                <a:effectLst>
                  <a:outerShdw blurRad="38100" dist="38100" dir="2700000" algn="tl">
                    <a:srgbClr val="000000"/>
                  </a:outerShdw>
                </a:effectLst>
              </a:rPr>
              <a:t>4-06 A-Tower of Babel Doomed 02276</a:t>
            </a:r>
          </a:p>
        </p:txBody>
      </p:sp>
      <p:sp>
        <p:nvSpPr>
          <p:cNvPr id="460804" name="TextBox 1"/>
          <p:cNvSpPr txBox="1">
            <a:spLocks noChangeArrowheads="1"/>
          </p:cNvSpPr>
          <p:nvPr/>
        </p:nvSpPr>
        <p:spPr bwMode="auto">
          <a:xfrm>
            <a:off x="5486400" y="1676401"/>
            <a:ext cx="1752600" cy="861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هذا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600" b="1" dirty="0">
                <a:solidFill>
                  <a:srgbClr val="000000"/>
                </a:solidFill>
                <a:latin typeface="Arial" panose="020B0604020202020204" pitchFamily="34" charset="0"/>
                <a:cs typeface="Arial" panose="020B0604020202020204" pitchFamily="34" charset="0"/>
              </a:rPr>
              <a:t>المشروع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فاشل</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0806" name="TextBox 7"/>
          <p:cNvSpPr txBox="1">
            <a:spLocks noChangeArrowheads="1"/>
          </p:cNvSpPr>
          <p:nvPr/>
        </p:nvSpPr>
        <p:spPr bwMode="auto">
          <a:xfrm rot="-1919664">
            <a:off x="2069097" y="4050348"/>
            <a:ext cx="2108351"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بابل اليومية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07" name="TextBox 8"/>
          <p:cNvSpPr txBox="1">
            <a:spLocks noChangeArrowheads="1"/>
          </p:cNvSpPr>
          <p:nvPr/>
        </p:nvSpPr>
        <p:spPr bwMode="auto">
          <a:xfrm rot="-1919664">
            <a:off x="2201956" y="4305335"/>
            <a:ext cx="1989458" cy="307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البرج في ورطة</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08" name="TextBox 9"/>
          <p:cNvSpPr txBox="1">
            <a:spLocks noChangeArrowheads="1"/>
          </p:cNvSpPr>
          <p:nvPr/>
        </p:nvSpPr>
        <p:spPr bwMode="auto">
          <a:xfrm rot="-1919664">
            <a:off x="2617799" y="4535088"/>
            <a:ext cx="1368425" cy="308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مطلوب</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09" name="TextBox 10"/>
          <p:cNvSpPr txBox="1">
            <a:spLocks noChangeArrowheads="1"/>
          </p:cNvSpPr>
          <p:nvPr/>
        </p:nvSpPr>
        <p:spPr bwMode="auto">
          <a:xfrm rot="-1919664">
            <a:off x="2606686" y="4691074"/>
            <a:ext cx="153511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ar-JO" sz="1400" b="1" dirty="0">
                <a:solidFill>
                  <a:srgbClr val="000000"/>
                </a:solidFill>
                <a:latin typeface="Arial" panose="020B0604020202020204" pitchFamily="34" charset="0"/>
                <a:cs typeface="Arial" panose="020B0604020202020204" pitchFamily="34" charset="0"/>
              </a:rPr>
              <a:t>مترجمين</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10" name="TextBox 11"/>
          <p:cNvSpPr txBox="1">
            <a:spLocks noChangeArrowheads="1"/>
          </p:cNvSpPr>
          <p:nvPr/>
        </p:nvSpPr>
        <p:spPr bwMode="auto">
          <a:xfrm rot="-1919664">
            <a:off x="3050980" y="4807226"/>
            <a:ext cx="1055926" cy="307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89" tIns="45695" rIns="91389" bIns="4569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لغات</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7404845"/>
      </p:ext>
    </p:extLst>
  </p:cSld>
  <p:clrMapOvr>
    <a:masterClrMapping/>
  </p:clrMapOvr>
  <p:transition>
    <p:fade/>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dirty="0">
                <a:effectLst>
                  <a:outerShdw blurRad="38100" dist="38100" dir="2700000" algn="tl">
                    <a:srgbClr val="000000"/>
                  </a:outerShdw>
                </a:effectLst>
              </a:rPr>
              <a:t>4-11 Hello World 02280</a:t>
            </a:r>
          </a:p>
        </p:txBody>
      </p:sp>
      <p:sp>
        <p:nvSpPr>
          <p:cNvPr id="4" name="Rectangle 2">
            <a:extLst>
              <a:ext uri="{FF2B5EF4-FFF2-40B4-BE49-F238E27FC236}">
                <a16:creationId xmlns:a16="http://schemas.microsoft.com/office/drawing/2014/main" id="{2AA1010D-2DD5-0C4F-9D9E-70E4C3F92A71}"/>
              </a:ext>
            </a:extLst>
          </p:cNvPr>
          <p:cNvSpPr txBox="1">
            <a:spLocks noChangeArrowheads="1"/>
          </p:cNvSpPr>
          <p:nvPr/>
        </p:nvSpPr>
        <p:spPr bwMode="auto">
          <a:xfrm>
            <a:off x="-14288" y="6088060"/>
            <a:ext cx="8672513" cy="7842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ar-JO"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تكوين 11: 7</a:t>
            </a:r>
            <a:endParaRPr kumimoji="0" lang="en-US"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7796662"/>
      </p:ext>
    </p:extLst>
  </p:cSld>
  <p:clrMapOvr>
    <a:masterClrMapping/>
  </p:clrMapOvr>
  <p:transition>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p:txBody>
          <a:bodyPr/>
          <a:lstStyle/>
          <a:p>
            <a:pPr eaLnBrk="1" hangingPunct="1">
              <a:defRPr/>
            </a:pPr>
            <a:r>
              <a:rPr lang="en-US" dirty="0"/>
              <a:t>Map—post-flood dispersion</a:t>
            </a:r>
          </a:p>
        </p:txBody>
      </p:sp>
      <p:pic>
        <p:nvPicPr>
          <p:cNvPr id="1413123"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64899" name="WordArt 4"/>
          <p:cNvSpPr>
            <a:spLocks noChangeArrowheads="1" noChangeShapeType="1" noTextEdit="1"/>
          </p:cNvSpPr>
          <p:nvPr/>
        </p:nvSpPr>
        <p:spPr bwMode="auto">
          <a:xfrm>
            <a:off x="2082212" y="4800600"/>
            <a:ext cx="4302713" cy="1973016"/>
          </a:xfrm>
          <a:prstGeom prst="rect">
            <a:avLst/>
          </a:prstGeom>
        </p:spPr>
        <p:txBody>
          <a:bodyPr wrap="none" fromWordArt="1">
            <a:prstTxWarp prst="textCascadeUp">
              <a:avLst>
                <a:gd name="adj" fmla="val 44444"/>
              </a:avLst>
            </a:prstTxWarp>
            <a:scene3d>
              <a:camera prst="legacyPerspectiveFront">
                <a:rot lat="20519990"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تشتت بابل</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56459814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2"/>
          <p:cNvSpPr>
            <a:spLocks noGrp="1" noChangeArrowheads="1"/>
          </p:cNvSpPr>
          <p:nvPr>
            <p:ph type="title" idx="4294967295"/>
          </p:nvPr>
        </p:nvSpPr>
        <p:spPr>
          <a:xfrm>
            <a:off x="1251531" y="0"/>
            <a:ext cx="7360247" cy="1143000"/>
          </a:xfrm>
        </p:spPr>
        <p:txBody>
          <a:bodyPr/>
          <a:lstStyle/>
          <a:p>
            <a:pPr rtl="1" eaLnBrk="1" hangingPunct="1"/>
            <a:r>
              <a:rPr lang="ar-SA" sz="5400" b="1" dirty="0">
                <a:solidFill>
                  <a:srgbClr val="504818"/>
                </a:solidFill>
                <a:latin typeface="Arial" panose="020B0604020202020204" pitchFamily="34" charset="0"/>
                <a:ea typeface="ＭＳ Ｐゴシック" charset="0"/>
                <a:cs typeface="Arial" panose="020B0604020202020204" pitchFamily="34" charset="0"/>
              </a:rPr>
              <a:t>مبدأ التفسير الخاص بي</a:t>
            </a:r>
            <a:endParaRPr lang="en-US" b="1" dirty="0">
              <a:solidFill>
                <a:srgbClr val="504818"/>
              </a:solidFill>
              <a:latin typeface="Arial" panose="020B0604020202020204" pitchFamily="34" charset="0"/>
              <a:ea typeface="ＭＳ Ｐゴシック" charset="0"/>
              <a:cs typeface="Arial" panose="020B0604020202020204" pitchFamily="34" charset="0"/>
            </a:endParaRPr>
          </a:p>
        </p:txBody>
      </p:sp>
      <p:sp>
        <p:nvSpPr>
          <p:cNvPr id="217090" name="Text Box 3"/>
          <p:cNvSpPr txBox="1">
            <a:spLocks noChangeArrowheads="1"/>
          </p:cNvSpPr>
          <p:nvPr/>
        </p:nvSpPr>
        <p:spPr bwMode="auto">
          <a:xfrm>
            <a:off x="1152128" y="1124744"/>
            <a:ext cx="7892480" cy="707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r>
              <a:rPr lang="ar-SA" sz="4000" b="1" dirty="0">
                <a:latin typeface="Arial" panose="020B0604020202020204" pitchFamily="34" charset="0"/>
                <a:cs typeface="Arial" panose="020B0604020202020204" pitchFamily="34" charset="0"/>
              </a:rPr>
              <a:t>يجب أن تكون الممارسة :</a:t>
            </a:r>
            <a:endParaRPr lang="en-US" sz="4000" b="1" dirty="0">
              <a:latin typeface="Arial" panose="020B0604020202020204" pitchFamily="34" charset="0"/>
              <a:cs typeface="Arial" panose="020B0604020202020204" pitchFamily="34" charset="0"/>
            </a:endParaRPr>
          </a:p>
        </p:txBody>
      </p:sp>
      <p:sp>
        <p:nvSpPr>
          <p:cNvPr id="217091" name="Text Box 3"/>
          <p:cNvSpPr txBox="1">
            <a:spLocks noChangeArrowheads="1"/>
          </p:cNvSpPr>
          <p:nvPr/>
        </p:nvSpPr>
        <p:spPr bwMode="auto">
          <a:xfrm>
            <a:off x="8243895" y="44459"/>
            <a:ext cx="881759"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SA" b="1" dirty="0">
                <a:latin typeface="Arial" panose="020B0604020202020204" pitchFamily="34" charset="0"/>
                <a:cs typeface="Arial" panose="020B0604020202020204" pitchFamily="34" charset="0"/>
              </a:rPr>
              <a:t>١٣١ج</a:t>
            </a:r>
            <a:endParaRPr lang="en-US" b="1" dirty="0">
              <a:latin typeface="Arial" panose="020B0604020202020204" pitchFamily="34" charset="0"/>
              <a:cs typeface="Arial" panose="020B0604020202020204" pitchFamily="34" charset="0"/>
            </a:endParaRPr>
          </a:p>
        </p:txBody>
      </p:sp>
      <p:sp>
        <p:nvSpPr>
          <p:cNvPr id="5" name="Text Box 3"/>
          <p:cNvSpPr txBox="1">
            <a:spLocks noChangeArrowheads="1"/>
          </p:cNvSpPr>
          <p:nvPr/>
        </p:nvSpPr>
        <p:spPr bwMode="auto">
          <a:xfrm>
            <a:off x="1152128" y="2106321"/>
            <a:ext cx="7892480" cy="1323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indent="-442412" algn="r" rtl="1" eaLnBrk="1" hangingPunct="1">
              <a:buFont typeface="Arial"/>
              <a:buChar char="•"/>
            </a:pPr>
            <a:r>
              <a:rPr lang="ar-SA" sz="4000" b="1" dirty="0">
                <a:solidFill>
                  <a:srgbClr val="0000FF"/>
                </a:solidFill>
                <a:latin typeface="Arial" panose="020B0604020202020204" pitchFamily="34" charset="0"/>
                <a:cs typeface="Arial" panose="020B0604020202020204" pitchFamily="34" charset="0"/>
              </a:rPr>
              <a:t>مطبقة في جميع كنائس العهد الجديد- </a:t>
            </a:r>
            <a:r>
              <a:rPr lang="ar-SA" sz="4000" b="1" dirty="0">
                <a:latin typeface="Arial" panose="020B0604020202020204" pitchFamily="34" charset="0"/>
                <a:cs typeface="Arial" panose="020B0604020202020204" pitchFamily="34" charset="0"/>
              </a:rPr>
              <a:t>هذا أفضل ما يمكننا قوله</a:t>
            </a:r>
            <a:endParaRPr lang="en-US" sz="4000" b="1" dirty="0">
              <a:latin typeface="Arial" panose="020B0604020202020204" pitchFamily="34" charset="0"/>
              <a:cs typeface="Arial" panose="020B0604020202020204" pitchFamily="34" charset="0"/>
            </a:endParaRPr>
          </a:p>
        </p:txBody>
      </p:sp>
      <p:sp>
        <p:nvSpPr>
          <p:cNvPr id="6" name="Text Box 3"/>
          <p:cNvSpPr txBox="1">
            <a:spLocks noChangeArrowheads="1"/>
          </p:cNvSpPr>
          <p:nvPr/>
        </p:nvSpPr>
        <p:spPr bwMode="auto">
          <a:xfrm>
            <a:off x="1043608" y="3703450"/>
            <a:ext cx="8001000" cy="2123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42412" indent="-442412" algn="r" rtl="1" eaLnBrk="1" hangingPunct="1">
              <a:buFont typeface="Arial"/>
              <a:buChar char="•"/>
            </a:pPr>
            <a:r>
              <a:rPr lang="ar-SA" sz="4400" b="1" dirty="0">
                <a:solidFill>
                  <a:schemeClr val="accent1">
                    <a:lumMod val="75000"/>
                  </a:schemeClr>
                </a:solidFill>
                <a:latin typeface="Arial" panose="020B0604020202020204" pitchFamily="34" charset="0"/>
                <a:ea typeface="Arial" charset="0"/>
                <a:cs typeface="Arial" panose="020B0604020202020204" pitchFamily="34" charset="0"/>
              </a:rPr>
              <a:t>ولكنها غير مرتبطة بالسياق الثقافي بشكل وثيق- </a:t>
            </a:r>
            <a:r>
              <a:rPr lang="ar-SA" sz="4400" b="1" dirty="0">
                <a:latin typeface="Arial" panose="020B0604020202020204" pitchFamily="34" charset="0"/>
                <a:ea typeface="Arial" charset="0"/>
                <a:cs typeface="Arial" panose="020B0604020202020204" pitchFamily="34" charset="0"/>
              </a:rPr>
              <a:t>لدرجة أن يضيع مبدأها الأساسي في ثقافة أخرى</a:t>
            </a:r>
            <a:endParaRPr lang="en-US" sz="4400"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0257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7090">
                                            <p:txEl>
                                              <p:pRg st="0" end="0"/>
                                            </p:txEl>
                                          </p:spTgt>
                                        </p:tgtEl>
                                        <p:attrNameLst>
                                          <p:attrName>style.visibility</p:attrName>
                                        </p:attrNameLst>
                                      </p:cBhvr>
                                      <p:to>
                                        <p:strVal val="visible"/>
                                      </p:to>
                                    </p:set>
                                    <p:animEffect transition="in" filter="blinds(horizontal)">
                                      <p:cBhvr>
                                        <p:cTn id="7" dur="500"/>
                                        <p:tgtEl>
                                          <p:spTgt spid="217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0" grpId="0" build="p"/>
      <p:bldP spid="5" grpId="0" build="p"/>
      <p:bldP spid="6" grpId="0" build="p"/>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457200" y="381000"/>
            <a:ext cx="8229600" cy="1143000"/>
          </a:xfrm>
        </p:spPr>
        <p:txBody>
          <a:bodyPr/>
          <a:lstStyle/>
          <a:p>
            <a:pPr eaLnBrk="1" hangingPunct="1">
              <a:defRPr/>
            </a:pPr>
            <a:r>
              <a:rPr lang="en-US" sz="6000" dirty="0">
                <a:solidFill>
                  <a:schemeClr val="tx1"/>
                </a:solidFill>
              </a:rPr>
              <a:t>Gen. 11:9 NAS</a:t>
            </a:r>
          </a:p>
        </p:txBody>
      </p:sp>
      <p:pic>
        <p:nvPicPr>
          <p:cNvPr id="462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1316" name="Text Box 4"/>
          <p:cNvSpPr txBox="1">
            <a:spLocks noChangeArrowheads="1"/>
          </p:cNvSpPr>
          <p:nvPr/>
        </p:nvSpPr>
        <p:spPr bwMode="auto">
          <a:xfrm>
            <a:off x="646388" y="2385662"/>
            <a:ext cx="7851223" cy="2086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389" tIns="45695" rIns="91389" bIns="45695">
            <a:spAutoFit/>
          </a:bodyPr>
          <a:lstStyle/>
          <a:p>
            <a:pPr lvl="0">
              <a:lnSpc>
                <a:spcPct val="90000"/>
              </a:lnSpc>
              <a:defRPr/>
            </a:pPr>
            <a:r>
              <a:rPr lang="ar-JO" sz="4800" b="1" dirty="0">
                <a:solidFill>
                  <a:srgbClr val="FFFFFF"/>
                </a:solidFill>
                <a:latin typeface="Arial" panose="020B0604020202020204" pitchFamily="34" charset="0"/>
                <a:cs typeface="Arial" panose="020B0604020202020204" pitchFamily="34" charset="0"/>
              </a:rPr>
              <a:t>لذلك دعي اسمها بابل لأن الرب </a:t>
            </a:r>
          </a:p>
          <a:p>
            <a:pPr lvl="0">
              <a:lnSpc>
                <a:spcPct val="90000"/>
              </a:lnSpc>
              <a:defRPr/>
            </a:pPr>
            <a:r>
              <a:rPr lang="ar-JO" sz="4800" b="1" dirty="0">
                <a:solidFill>
                  <a:srgbClr val="FFFFFF"/>
                </a:solidFill>
                <a:latin typeface="Arial" panose="020B0604020202020204" pitchFamily="34" charset="0"/>
                <a:cs typeface="Arial" panose="020B0604020202020204" pitchFamily="34" charset="0"/>
              </a:rPr>
              <a:t>هناك بلبل لسان كل الأرض، ومن هناك بددهم الرب على وجه كل الأرض</a:t>
            </a:r>
            <a:endParaRPr lang="ar-SA" sz="4800" b="1" dirty="0">
              <a:solidFill>
                <a:srgbClr val="FFFFFF"/>
              </a:solidFill>
              <a:latin typeface="Arial" panose="020B0604020202020204" pitchFamily="34" charset="0"/>
              <a:cs typeface="Arial" panose="020B0604020202020204" pitchFamily="34" charset="0"/>
            </a:endParaRPr>
          </a:p>
        </p:txBody>
      </p:sp>
      <p:sp>
        <p:nvSpPr>
          <p:cNvPr id="1421317" name="Text Box 5"/>
          <p:cNvSpPr txBox="1">
            <a:spLocks noChangeArrowheads="1"/>
          </p:cNvSpPr>
          <p:nvPr/>
        </p:nvSpPr>
        <p:spPr bwMode="auto">
          <a:xfrm>
            <a:off x="914400" y="457200"/>
            <a:ext cx="7239000" cy="92327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389" tIns="45695" rIns="91389" bIns="45695">
            <a:spAutoFit/>
          </a:bodyPr>
          <a:lstStyle/>
          <a:p>
            <a:pPr lvl="0">
              <a:spcBef>
                <a:spcPct val="50000"/>
              </a:spcBef>
              <a:defRPr/>
            </a:pPr>
            <a:r>
              <a:rPr lang="ar-SA" sz="5400" b="1" dirty="0">
                <a:solidFill>
                  <a:srgbClr val="00FF00"/>
                </a:solidFill>
                <a:latin typeface="Arial" panose="020B0604020202020204" pitchFamily="34" charset="0"/>
                <a:cs typeface="Arial" panose="020B0604020202020204" pitchFamily="34" charset="0"/>
              </a:rPr>
              <a:t>تكوين ١١ : ٩</a:t>
            </a:r>
          </a:p>
        </p:txBody>
      </p:sp>
    </p:spTree>
    <p:extLst>
      <p:ext uri="{BB962C8B-B14F-4D97-AF65-F5344CB8AC3E}">
        <p14:creationId xmlns:p14="http://schemas.microsoft.com/office/powerpoint/2010/main" val="124562585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457200" y="533400"/>
            <a:ext cx="83058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6" name="Text Box 3"/>
          <p:cNvSpPr txBox="1">
            <a:spLocks noChangeArrowheads="1"/>
          </p:cNvSpPr>
          <p:nvPr/>
        </p:nvSpPr>
        <p:spPr bwMode="auto">
          <a:xfrm>
            <a:off x="8366133"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132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2867" name="Rectangle 4"/>
          <p:cNvSpPr>
            <a:spLocks noGrp="1" noChangeArrowheads="1"/>
          </p:cNvSpPr>
          <p:nvPr>
            <p:ph type="title" idx="4294967295"/>
          </p:nvPr>
        </p:nvSpPr>
        <p:spPr>
          <a:xfrm>
            <a:off x="468319" y="-1587"/>
            <a:ext cx="7920037" cy="522288"/>
          </a:xfrm>
          <a:solidFill>
            <a:schemeClr val="hlink"/>
          </a:solidFill>
        </p:spPr>
        <p:txBody>
          <a:bodyPr lIns="91334" tIns="45667" rIns="91334" bIns="45667">
            <a:spAutoFit/>
          </a:bodyPr>
          <a:lstStyle/>
          <a:p>
            <a:pPr eaLnBrk="1" hangingPunct="1"/>
            <a:r>
              <a:rPr lang="ar-JO" sz="2800" b="1" dirty="0">
                <a:solidFill>
                  <a:srgbClr val="FFFFFF"/>
                </a:solidFill>
                <a:latin typeface="Arial" panose="020B0604020202020204" pitchFamily="34" charset="0"/>
                <a:ea typeface="ＭＳ Ｐゴシック" charset="0"/>
                <a:cs typeface="Arial" panose="020B0604020202020204" pitchFamily="34" charset="0"/>
              </a:rPr>
              <a:t>الشتات اليهودي في يوم الخمسين</a:t>
            </a:r>
            <a:endParaRPr lang="en-US" sz="28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2F73C0FE-3F26-1042-A1CE-8D99D7461C5A}"/>
              </a:ext>
            </a:extLst>
          </p:cNvPr>
          <p:cNvSpPr txBox="1">
            <a:spLocks noChangeArrowheads="1"/>
          </p:cNvSpPr>
          <p:nvPr/>
        </p:nvSpPr>
        <p:spPr bwMode="auto">
          <a:xfrm>
            <a:off x="-14288" y="6088060"/>
            <a:ext cx="8672513" cy="784225"/>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defPPr>
              <a:defRPr lang="en-US"/>
            </a:defPPr>
            <a:lvl1pPr eaLnBrk="0" fontAlgn="base" hangingPunct="0">
              <a:spcBef>
                <a:spcPct val="0"/>
              </a:spcBef>
              <a:spcAft>
                <a:spcPct val="0"/>
              </a:spcAft>
              <a:defRPr sz="4400" b="1" i="1">
                <a:effectLst>
                  <a:glow rad="127000">
                    <a:schemeClr val="bg1"/>
                  </a:glow>
                </a:effectLst>
                <a:latin typeface="Arial" charset="0"/>
                <a:ea typeface="ＭＳ Ｐゴシック" charset="0"/>
                <a:cs typeface="+mj-cs"/>
              </a:defRPr>
            </a:lvl1pPr>
            <a:lvl2pPr algn="ctr" eaLnBrk="0" fontAlgn="base" hangingPunct="0">
              <a:spcBef>
                <a:spcPct val="0"/>
              </a:spcBef>
              <a:spcAft>
                <a:spcPct val="0"/>
              </a:spcAft>
              <a:defRPr sz="4400" b="1">
                <a:latin typeface="Candara" charset="0"/>
                <a:ea typeface="ＭＳ Ｐゴシック" charset="0"/>
                <a:cs typeface="Arial" charset="0"/>
              </a:defRPr>
            </a:lvl2pPr>
            <a:lvl3pPr algn="ctr" eaLnBrk="0" fontAlgn="base" hangingPunct="0">
              <a:spcBef>
                <a:spcPct val="0"/>
              </a:spcBef>
              <a:spcAft>
                <a:spcPct val="0"/>
              </a:spcAft>
              <a:defRPr sz="4400" b="1">
                <a:latin typeface="Candara" charset="0"/>
                <a:ea typeface="ＭＳ Ｐゴシック" charset="0"/>
                <a:cs typeface="Arial" charset="0"/>
              </a:defRPr>
            </a:lvl3pPr>
            <a:lvl4pPr algn="ctr" eaLnBrk="0" fontAlgn="base" hangingPunct="0">
              <a:spcBef>
                <a:spcPct val="0"/>
              </a:spcBef>
              <a:spcAft>
                <a:spcPct val="0"/>
              </a:spcAft>
              <a:defRPr sz="4400" b="1">
                <a:latin typeface="Candara" charset="0"/>
                <a:ea typeface="ＭＳ Ｐゴシック" charset="0"/>
                <a:cs typeface="Arial" charset="0"/>
              </a:defRPr>
            </a:lvl4pPr>
            <a:lvl5pPr algn="ctr" eaLnBrk="0" fontAlgn="base" hangingPunct="0">
              <a:spcBef>
                <a:spcPct val="0"/>
              </a:spcBef>
              <a:spcAft>
                <a:spcPct val="0"/>
              </a:spcAft>
              <a:defRPr sz="4400" b="1">
                <a:latin typeface="Candara" charset="0"/>
                <a:ea typeface="ＭＳ Ｐゴシック" charset="0"/>
                <a:cs typeface="Arial" charset="0"/>
              </a:defRPr>
            </a:lvl5pPr>
            <a:lvl6pPr marL="456952" algn="ctr" fontAlgn="base">
              <a:spcBef>
                <a:spcPct val="0"/>
              </a:spcBef>
              <a:spcAft>
                <a:spcPct val="0"/>
              </a:spcAft>
              <a:defRPr sz="4400" b="1">
                <a:latin typeface="Candara" charset="0"/>
                <a:ea typeface="ＭＳ Ｐゴシック" charset="0"/>
                <a:cs typeface="Arial" charset="0"/>
              </a:defRPr>
            </a:lvl6pPr>
            <a:lvl7pPr marL="913905" algn="ctr" fontAlgn="base">
              <a:spcBef>
                <a:spcPct val="0"/>
              </a:spcBef>
              <a:spcAft>
                <a:spcPct val="0"/>
              </a:spcAft>
              <a:defRPr sz="4400" b="1">
                <a:latin typeface="Candara" charset="0"/>
                <a:ea typeface="ＭＳ Ｐゴシック" charset="0"/>
                <a:cs typeface="Arial" charset="0"/>
              </a:defRPr>
            </a:lvl7pPr>
            <a:lvl8pPr marL="1370852" algn="ctr" fontAlgn="base">
              <a:spcBef>
                <a:spcPct val="0"/>
              </a:spcBef>
              <a:spcAft>
                <a:spcPct val="0"/>
              </a:spcAft>
              <a:defRPr sz="4400" b="1">
                <a:latin typeface="Candara" charset="0"/>
                <a:ea typeface="ＭＳ Ｐゴシック" charset="0"/>
                <a:cs typeface="Arial" charset="0"/>
              </a:defRPr>
            </a:lvl8pPr>
            <a:lvl9pPr marL="1827807" algn="ctr" fontAlgn="base">
              <a:spcBef>
                <a:spcPct val="0"/>
              </a:spcBef>
              <a:spcAft>
                <a:spcPct val="0"/>
              </a:spcAft>
              <a:defRPr sz="4400" b="1">
                <a:latin typeface="Candara" charset="0"/>
                <a:ea typeface="ＭＳ Ｐゴシック" charset="0"/>
                <a:cs typeface="Arial" charset="0"/>
              </a:defRPr>
            </a:lvl9pPr>
          </a:lstStyle>
          <a:p>
            <a:pPr marL="0" marR="0" lvl="0" indent="0" algn="r" defTabSz="457177" rtl="0" eaLnBrk="0" fontAlgn="base" latinLnBrk="0" hangingPunct="0">
              <a:lnSpc>
                <a:spcPct val="100000"/>
              </a:lnSpc>
              <a:spcBef>
                <a:spcPct val="0"/>
              </a:spcBef>
              <a:spcAft>
                <a:spcPct val="0"/>
              </a:spcAft>
              <a:buClrTx/>
              <a:buSzTx/>
              <a:buFontTx/>
              <a:buNone/>
              <a:tabLst/>
              <a:defRPr/>
            </a:pPr>
            <a:r>
              <a:rPr kumimoji="0" lang="ar-SA"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r>
              <a:rPr kumimoji="0" lang="ar-JO"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2</a:t>
            </a:r>
            <a:endParaRPr kumimoji="0" lang="en-US" sz="4400"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0043794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oly spirit acts 2">
            <a:extLst>
              <a:ext uri="{FF2B5EF4-FFF2-40B4-BE49-F238E27FC236}">
                <a16:creationId xmlns:a16="http://schemas.microsoft.com/office/drawing/2014/main" id="{9AF808F3-FEE7-D14A-8DED-297D121FEB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603" name="Rectangle 3"/>
          <p:cNvSpPr>
            <a:spLocks noGrp="1" noChangeArrowheads="1"/>
          </p:cNvSpPr>
          <p:nvPr>
            <p:ph type="title"/>
          </p:nvPr>
        </p:nvSpPr>
        <p:spPr>
          <a:xfrm>
            <a:off x="0" y="179387"/>
            <a:ext cx="9144000" cy="1177925"/>
          </a:xfrm>
        </p:spPr>
        <p:txBody>
          <a:bodyPr/>
          <a:lstStyle/>
          <a:p>
            <a:pPr eaLnBrk="1" hangingPunct="1">
              <a:defRPr/>
            </a:pPr>
            <a:r>
              <a:rPr lang="ar-JO" sz="3600" dirty="0">
                <a:solidFill>
                  <a:schemeClr val="tx1"/>
                </a:solidFill>
                <a:ea typeface="ＭＳ Ｐゴシック" charset="0"/>
                <a:cs typeface="Arial" panose="020B0604020202020204" pitchFamily="34" charset="0"/>
              </a:rPr>
              <a:t>حلّ الروح في يوم الخمسين</a:t>
            </a:r>
            <a:br>
              <a:rPr lang="en-US" sz="3600" dirty="0">
                <a:solidFill>
                  <a:schemeClr val="tx1"/>
                </a:solidFill>
                <a:ea typeface="ＭＳ Ｐゴシック" charset="0"/>
                <a:cs typeface="ＭＳ Ｐゴシック" charset="0"/>
              </a:rPr>
            </a:br>
            <a:r>
              <a:rPr lang="ar-JO" sz="3600" dirty="0">
                <a:solidFill>
                  <a:schemeClr val="tx1"/>
                </a:solidFill>
                <a:ea typeface="ＭＳ Ｐゴシック" charset="0"/>
                <a:cs typeface="Arial" panose="020B0604020202020204" pitchFamily="34" charset="0"/>
              </a:rPr>
              <a:t>(أعمال الرسل 2: 1- 13)</a:t>
            </a:r>
            <a:endParaRPr lang="en-US" sz="3600" dirty="0">
              <a:solidFill>
                <a:schemeClr val="bg2"/>
              </a:solidFill>
              <a:ea typeface="ＭＳ Ｐゴシック" charset="0"/>
              <a:cs typeface="ＭＳ Ｐゴシック" charset="0"/>
            </a:endParaRPr>
          </a:p>
        </p:txBody>
      </p:sp>
    </p:spTree>
    <p:extLst>
      <p:ext uri="{BB962C8B-B14F-4D97-AF65-F5344CB8AC3E}">
        <p14:creationId xmlns:p14="http://schemas.microsoft.com/office/powerpoint/2010/main" val="381433866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ar-JO" sz="3600" dirty="0">
                <a:solidFill>
                  <a:schemeClr val="bg1"/>
                </a:solidFill>
                <a:latin typeface="Arial" panose="020B0604020202020204" pitchFamily="34" charset="0"/>
                <a:ea typeface="ＭＳ Ｐゴシック" charset="0"/>
              </a:rPr>
              <a:t>ملأت الريح المكان (أعمال الرسل 2: 2)</a:t>
            </a:r>
            <a:endParaRPr lang="en-US" sz="3600" dirty="0">
              <a:solidFill>
                <a:schemeClr val="bg1"/>
              </a:solidFill>
              <a:latin typeface="Arial" panose="020B0604020202020204" pitchFamily="34" charset="0"/>
              <a:ea typeface="ＭＳ Ｐゴシック" charset="0"/>
            </a:endParaRPr>
          </a:p>
        </p:txBody>
      </p:sp>
      <p:pic>
        <p:nvPicPr>
          <p:cNvPr id="11266" name="Picture 2" descr="Image result for power of the holy spirit">
            <a:extLst>
              <a:ext uri="{FF2B5EF4-FFF2-40B4-BE49-F238E27FC236}">
                <a16:creationId xmlns:a16="http://schemas.microsoft.com/office/drawing/2014/main" id="{89AD4D9F-F9BB-BF46-A84F-5E5FB14749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89038"/>
            <a:ext cx="9144000" cy="447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745379"/>
      </p:ext>
    </p:extLst>
  </p:cSld>
  <p:clrMapOvr>
    <a:overrideClrMapping bg1="lt1" tx1="dk1" bg2="lt2" tx2="dk2" accent1="accent1" accent2="accent2" accent3="accent3" accent4="accent4" accent5="accent5" accent6="accent6" hlink="hlink" folHlink="folHlink"/>
  </p:clrMapOvr>
  <p:transition>
    <p:fade/>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03" name="Rectangle 3"/>
          <p:cNvSpPr>
            <a:spLocks noGrp="1" noChangeArrowheads="1"/>
          </p:cNvSpPr>
          <p:nvPr>
            <p:ph type="title"/>
          </p:nvPr>
        </p:nvSpPr>
        <p:spPr>
          <a:xfrm>
            <a:off x="0" y="179388"/>
            <a:ext cx="9144000" cy="658812"/>
          </a:xfrm>
        </p:spPr>
        <p:txBody>
          <a:bodyPr/>
          <a:lstStyle/>
          <a:p>
            <a:pPr eaLnBrk="1" hangingPunct="1">
              <a:defRPr/>
            </a:pPr>
            <a:r>
              <a:rPr lang="ar-JO" sz="3600" dirty="0">
                <a:solidFill>
                  <a:schemeClr val="bg1"/>
                </a:solidFill>
                <a:latin typeface="Arial" panose="020B0604020202020204" pitchFamily="34" charset="0"/>
                <a:ea typeface="ＭＳ Ｐゴシック" charset="0"/>
              </a:rPr>
              <a:t>ألسنة من نار (أعمال الرسل 2: 3)</a:t>
            </a:r>
            <a:endParaRPr lang="en-US" sz="3600" dirty="0">
              <a:solidFill>
                <a:schemeClr val="bg1"/>
              </a:solidFill>
              <a:latin typeface="Arial" panose="020B0604020202020204" pitchFamily="34" charset="0"/>
              <a:ea typeface="ＭＳ Ｐゴシック" charset="0"/>
            </a:endParaRPr>
          </a:p>
        </p:txBody>
      </p:sp>
      <p:pic>
        <p:nvPicPr>
          <p:cNvPr id="7170" name="Picture 2" descr="Image result for holy spirit acts 2">
            <a:extLst>
              <a:ext uri="{FF2B5EF4-FFF2-40B4-BE49-F238E27FC236}">
                <a16:creationId xmlns:a16="http://schemas.microsoft.com/office/drawing/2014/main" id="{25A2BE56-9817-BD45-9334-4E56E3297DC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853710"/>
      </p:ext>
    </p:extLst>
  </p:cSld>
  <p:clrMapOvr>
    <a:overrideClrMapping bg1="lt1" tx1="dk1" bg2="lt2" tx2="dk2" accent1="accent1" accent2="accent2" accent3="accent3" accent4="accent4" accent5="accent5" accent6="accent6" hlink="hlink" folHlink="folHlink"/>
  </p:clrMapOvr>
  <p:transition>
    <p:fade/>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985" name="Group 2"/>
          <p:cNvGrpSpPr>
            <a:grpSpLocks/>
          </p:cNvGrpSpPr>
          <p:nvPr/>
        </p:nvGrpSpPr>
        <p:grpSpPr bwMode="auto">
          <a:xfrm>
            <a:off x="0" y="-76200"/>
            <a:ext cx="9144000" cy="6934200"/>
            <a:chOff x="-476" y="0"/>
            <a:chExt cx="6236" cy="4441"/>
          </a:xfrm>
        </p:grpSpPr>
        <p:pic>
          <p:nvPicPr>
            <p:cNvPr id="297993" name="Picture 3"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994" name="Picture 4"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idx="4294967295"/>
          </p:nvPr>
        </p:nvSpPr>
        <p:spPr>
          <a:xfrm>
            <a:off x="228600" y="152400"/>
            <a:ext cx="8839200" cy="990600"/>
          </a:xfrm>
        </p:spPr>
        <p:txBody>
          <a:bodyPr/>
          <a:lstStyle/>
          <a:p>
            <a:pPr eaLnBrk="1" hangingPunct="1">
              <a:defRPr/>
            </a:pPr>
            <a:r>
              <a:rPr lang="ar-JO" sz="4000" dirty="0">
                <a:solidFill>
                  <a:schemeClr val="tx1"/>
                </a:solidFill>
                <a:effectLst>
                  <a:outerShdw blurRad="38100" dist="38100" dir="2700000" algn="tl">
                    <a:srgbClr val="DDDDDD"/>
                  </a:outerShdw>
                </a:effectLst>
                <a:cs typeface="Arial" panose="020B0604020202020204" pitchFamily="34" charset="0"/>
              </a:rPr>
              <a:t>سبَّح الرسل الله بلغات لم يتعلموها أبداً (أع 2)</a:t>
            </a:r>
            <a:endParaRPr lang="en-US" sz="4000" dirty="0">
              <a:solidFill>
                <a:schemeClr val="bg2"/>
              </a:solidFill>
              <a:effectLst>
                <a:outerShdw blurRad="38100" dist="38100" dir="2700000" algn="tl">
                  <a:srgbClr val="DDDDDD"/>
                </a:outerShdw>
              </a:effectLst>
              <a:cs typeface="Arial" panose="020B0604020202020204" pitchFamily="34" charset="0"/>
            </a:endParaRPr>
          </a:p>
        </p:txBody>
      </p:sp>
      <p:sp>
        <p:nvSpPr>
          <p:cNvPr id="6" name="TextBox 5"/>
          <p:cNvSpPr txBox="1">
            <a:spLocks noChangeArrowheads="1"/>
          </p:cNvSpPr>
          <p:nvPr/>
        </p:nvSpPr>
        <p:spPr bwMode="auto">
          <a:xfrm>
            <a:off x="2057400" y="2895600"/>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اللاتينية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7" name="TextBox 6"/>
          <p:cNvSpPr txBox="1">
            <a:spLocks noChangeArrowheads="1"/>
          </p:cNvSpPr>
          <p:nvPr/>
        </p:nvSpPr>
        <p:spPr bwMode="auto">
          <a:xfrm>
            <a:off x="685800" y="1600200"/>
            <a:ext cx="2263775"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المصرية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8" name="TextBox 7"/>
          <p:cNvSpPr txBox="1">
            <a:spLocks noChangeArrowheads="1"/>
          </p:cNvSpPr>
          <p:nvPr/>
        </p:nvSpPr>
        <p:spPr bwMode="auto">
          <a:xfrm>
            <a:off x="3375025" y="19732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العربية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9" name="TextBox 8"/>
          <p:cNvSpPr txBox="1">
            <a:spLocks noChangeArrowheads="1"/>
          </p:cNvSpPr>
          <p:nvPr/>
        </p:nvSpPr>
        <p:spPr bwMode="auto">
          <a:xfrm>
            <a:off x="5203825" y="25828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المديانية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4" name="TextBox 13"/>
          <p:cNvSpPr txBox="1">
            <a:spLocks noChangeArrowheads="1"/>
          </p:cNvSpPr>
          <p:nvPr/>
        </p:nvSpPr>
        <p:spPr bwMode="auto">
          <a:xfrm>
            <a:off x="6880225" y="1668463"/>
            <a:ext cx="2263775"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الفارسية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15" name="TextBox 14"/>
          <p:cNvSpPr txBox="1">
            <a:spLocks noChangeArrowheads="1"/>
          </p:cNvSpPr>
          <p:nvPr/>
        </p:nvSpPr>
        <p:spPr bwMode="auto">
          <a:xfrm>
            <a:off x="7086600" y="3352800"/>
            <a:ext cx="1447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الخ ...</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nodeType="afterGroup">
                            <p:stCondLst>
                              <p:cond delay="1500"/>
                            </p:stCondLst>
                            <p:childTnLst>
                              <p:par>
                                <p:cTn id="16" presetID="22" presetClass="entr" presetSubtype="4"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par>
                          <p:cTn id="19" fill="hold" nodeType="afterGroup">
                            <p:stCondLst>
                              <p:cond delay="2000"/>
                            </p:stCondLst>
                            <p:childTnLst>
                              <p:par>
                                <p:cTn id="20" presetID="22" presetClass="entr" presetSubtype="4" fill="hold" grpId="0" nodeType="after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par>
                          <p:cTn id="23" fill="hold" nodeType="afterGroup">
                            <p:stCondLst>
                              <p:cond delay="2500"/>
                            </p:stCondLst>
                            <p:childTnLst>
                              <p:par>
                                <p:cTn id="24" presetID="22" presetClass="entr" presetSubtype="4" fill="hold" grpId="0" nodeType="after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wipe(down)">
                                      <p:cBhvr>
                                        <p:cTn id="26" dur="500"/>
                                        <p:tgtEl>
                                          <p:spTgt spid="9">
                                            <p:txEl>
                                              <p:pRg st="0" end="0"/>
                                            </p:txEl>
                                          </p:spTgt>
                                        </p:tgtEl>
                                      </p:cBhvr>
                                    </p:animEffect>
                                  </p:childTnLst>
                                </p:cTn>
                              </p:par>
                            </p:childTnLst>
                          </p:cTn>
                        </p:par>
                        <p:par>
                          <p:cTn id="27" fill="hold" nodeType="afterGroup">
                            <p:stCondLst>
                              <p:cond delay="3000"/>
                            </p:stCondLst>
                            <p:childTnLst>
                              <p:par>
                                <p:cTn id="28" presetID="22" presetClass="entr" presetSubtype="4" fill="hold" grpId="0" nodeType="afterEffect">
                                  <p:stCondLst>
                                    <p:cond delay="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wipe(down)">
                                      <p:cBhvr>
                                        <p:cTn id="30" dur="500"/>
                                        <p:tgtEl>
                                          <p:spTgt spid="14">
                                            <p:txEl>
                                              <p:pRg st="0" end="0"/>
                                            </p:txEl>
                                          </p:spTgt>
                                        </p:tgtEl>
                                      </p:cBhvr>
                                    </p:animEffect>
                                  </p:childTnLst>
                                </p:cTn>
                              </p:par>
                            </p:childTnLst>
                          </p:cTn>
                        </p:par>
                        <p:par>
                          <p:cTn id="31" fill="hold" nodeType="afterGroup">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P spid="6" grpId="0" build="allAtOnce"/>
      <p:bldP spid="7" grpId="0" build="allAtOnce"/>
      <p:bldP spid="8" grpId="0" build="allAtOnce"/>
      <p:bldP spid="9" grpId="0" build="allAtOnce"/>
      <p:bldP spid="14" grpId="0" build="allAtOnce"/>
      <p:bldP spid="15" grpId="0" build="allAtOnce"/>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62" descr="Acts 2 mediterranean map.jpg"/>
          <p:cNvPicPr>
            <a:picLocks noChangeAspect="1"/>
          </p:cNvPicPr>
          <p:nvPr/>
        </p:nvPicPr>
        <p:blipFill>
          <a:blip r:embed="rId3" cstate="screen">
            <a:extLst>
              <a:ext uri="{28A0092B-C50C-407E-A947-70E740481C1C}">
                <a14:useLocalDpi xmlns:a14="http://schemas.microsoft.com/office/drawing/2010/main"/>
              </a:ext>
            </a:extLst>
          </a:blip>
          <a:srcRect b="-1508"/>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78" name="Rectangle 4"/>
          <p:cNvSpPr>
            <a:spLocks noGrp="1" noChangeArrowheads="1"/>
          </p:cNvSpPr>
          <p:nvPr>
            <p:ph type="title" idx="4294967295"/>
          </p:nvPr>
        </p:nvSpPr>
        <p:spPr>
          <a:xfrm>
            <a:off x="0" y="0"/>
            <a:ext cx="9144000" cy="533400"/>
          </a:xfrm>
          <a:solidFill>
            <a:srgbClr val="000099"/>
          </a:solidFill>
        </p:spPr>
        <p:txBody>
          <a:bodyPr/>
          <a:lstStyle/>
          <a:p>
            <a:pPr algn="ctr">
              <a:defRPr/>
            </a:pPr>
            <a:r>
              <a:rPr lang="ar-JO" sz="3200" dirty="0">
                <a:solidFill>
                  <a:schemeClr val="bg1"/>
                </a:solidFill>
                <a:effectLst>
                  <a:outerShdw blurRad="38100" dist="38100" dir="2700000" algn="tl">
                    <a:srgbClr val="000000"/>
                  </a:outerShdw>
                </a:effectLst>
                <a:ea typeface="ＭＳ Ｐゴシック" charset="0"/>
                <a:cs typeface="Arial" panose="020B0604020202020204" pitchFamily="34" charset="0"/>
              </a:rPr>
              <a:t>اليهود في يوم الخمسين – أعمال الرسل 2: 9- 11</a:t>
            </a:r>
            <a:endParaRPr lang="en-US" sz="2400"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
        <p:nvSpPr>
          <p:cNvPr id="300035" name="Text Box 3"/>
          <p:cNvSpPr txBox="1">
            <a:spLocks noChangeArrowheads="1"/>
          </p:cNvSpPr>
          <p:nvPr/>
        </p:nvSpPr>
        <p:spPr bwMode="auto">
          <a:xfrm>
            <a:off x="8363474" y="41281"/>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132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83525" y="533401"/>
            <a:ext cx="110617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روما</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13</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6" name="TextBox 5"/>
          <p:cNvSpPr txBox="1"/>
          <p:nvPr/>
        </p:nvSpPr>
        <p:spPr>
          <a:xfrm>
            <a:off x="2505379" y="4343401"/>
            <a:ext cx="140433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(12) القيروان</a:t>
            </a:r>
            <a:endPar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4692856" y="1276350"/>
            <a:ext cx="931451"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آسيا</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8</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8" name="TextBox 7"/>
          <p:cNvSpPr txBox="1"/>
          <p:nvPr/>
        </p:nvSpPr>
        <p:spPr>
          <a:xfrm>
            <a:off x="5639758" y="1733550"/>
            <a:ext cx="110778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فريجيا</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9</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9" name="TextBox 8"/>
          <p:cNvSpPr txBox="1"/>
          <p:nvPr/>
        </p:nvSpPr>
        <p:spPr>
          <a:xfrm>
            <a:off x="5689153" y="2209800"/>
            <a:ext cx="12312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بمفيليا</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10</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0" name="TextBox 9"/>
          <p:cNvSpPr txBox="1"/>
          <p:nvPr/>
        </p:nvSpPr>
        <p:spPr>
          <a:xfrm>
            <a:off x="7221080" y="1066801"/>
            <a:ext cx="1234419"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كبادوكيا</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6</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1" name="TextBox 10"/>
          <p:cNvSpPr txBox="1"/>
          <p:nvPr/>
        </p:nvSpPr>
        <p:spPr>
          <a:xfrm>
            <a:off x="6532110" y="533401"/>
            <a:ext cx="1070913"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بنطس</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7</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2" name="TextBox 11"/>
          <p:cNvSpPr txBox="1"/>
          <p:nvPr/>
        </p:nvSpPr>
        <p:spPr>
          <a:xfrm>
            <a:off x="5172924" y="5334000"/>
            <a:ext cx="1127018"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مصر</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11</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3" name="TextBox 12"/>
          <p:cNvSpPr txBox="1"/>
          <p:nvPr/>
        </p:nvSpPr>
        <p:spPr>
          <a:xfrm>
            <a:off x="3369402" y="3048000"/>
            <a:ext cx="1152666"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كريت</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14</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4" name="TextBox 13"/>
          <p:cNvSpPr txBox="1"/>
          <p:nvPr/>
        </p:nvSpPr>
        <p:spPr>
          <a:xfrm>
            <a:off x="6420180" y="4572000"/>
            <a:ext cx="123762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اليهودية</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5</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5" name="TextBox 14"/>
          <p:cNvSpPr txBox="1"/>
          <p:nvPr/>
        </p:nvSpPr>
        <p:spPr>
          <a:xfrm>
            <a:off x="7655061" y="5943600"/>
            <a:ext cx="127770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العربية</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15</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6" name="TextBox 15"/>
          <p:cNvSpPr txBox="1"/>
          <p:nvPr/>
        </p:nvSpPr>
        <p:spPr>
          <a:xfrm>
            <a:off x="7934659" y="1981200"/>
            <a:ext cx="1069310"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فرثيىة</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7" name="TextBox 16"/>
          <p:cNvSpPr txBox="1"/>
          <p:nvPr/>
        </p:nvSpPr>
        <p:spPr>
          <a:xfrm>
            <a:off x="8046977" y="3124201"/>
            <a:ext cx="987557"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مادي</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2</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8" name="TextBox 17"/>
          <p:cNvSpPr txBox="1"/>
          <p:nvPr/>
        </p:nvSpPr>
        <p:spPr>
          <a:xfrm>
            <a:off x="8093703" y="3581401"/>
            <a:ext cx="1008395"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عيلام</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3</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19" name="TextBox 18"/>
          <p:cNvSpPr txBox="1"/>
          <p:nvPr/>
        </p:nvSpPr>
        <p:spPr>
          <a:xfrm>
            <a:off x="7317252" y="2590801"/>
            <a:ext cx="1535784" cy="400002"/>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بين النهرين</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4</a:t>
            </a:r>
            <a:r>
              <a:rPr kumimoji="0" lang="en-US" sz="2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p>
        </p:txBody>
      </p:sp>
      <p:sp>
        <p:nvSpPr>
          <p:cNvPr id="21" name="TextBox 20"/>
          <p:cNvSpPr txBox="1"/>
          <p:nvPr/>
        </p:nvSpPr>
        <p:spPr>
          <a:xfrm>
            <a:off x="346921" y="4992691"/>
            <a:ext cx="293680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آسيا</a:t>
            </a:r>
            <a:r>
              <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مقاطعات الامبراطورية الرومانية </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07089" y="5221293"/>
            <a:ext cx="2643458"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مادي</a:t>
            </a:r>
            <a:r>
              <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مقاطعات امبراطورية بارثيا </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282167" y="5449891"/>
            <a:ext cx="1223199"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روما</a:t>
            </a:r>
            <a:r>
              <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a:t>
            </a: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مدن</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483559" y="5711825"/>
            <a:ext cx="1104577" cy="338447"/>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كريت</a:t>
            </a:r>
            <a:r>
              <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 ––</a:t>
            </a:r>
            <a:r>
              <a:rPr kumimoji="0" lang="ar-JO"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جزر</a:t>
            </a:r>
            <a:endParaRPr kumimoji="0" lang="en-US" sz="16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280408" y="6094125"/>
            <a:ext cx="468184"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أميال</a:t>
            </a:r>
            <a:endParaRPr kumimoji="0" lang="en-US"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TextBox 25"/>
          <p:cNvSpPr txBox="1"/>
          <p:nvPr/>
        </p:nvSpPr>
        <p:spPr>
          <a:xfrm>
            <a:off x="96219" y="6400803"/>
            <a:ext cx="774357" cy="307670"/>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كيلومترات</a:t>
            </a:r>
            <a:endParaRPr kumimoji="0" lang="en-US"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300057" name="Straight Connector 27"/>
          <p:cNvCxnSpPr>
            <a:cxnSpLocks noChangeShapeType="1"/>
          </p:cNvCxnSpPr>
          <p:nvPr/>
        </p:nvCxnSpPr>
        <p:spPr bwMode="auto">
          <a:xfrm>
            <a:off x="914400" y="6397625"/>
            <a:ext cx="32004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grpSp>
        <p:nvGrpSpPr>
          <p:cNvPr id="2" name="Group 31"/>
          <p:cNvGrpSpPr/>
          <p:nvPr/>
        </p:nvGrpSpPr>
        <p:grpSpPr>
          <a:xfrm>
            <a:off x="1339505" y="6093023"/>
            <a:ext cx="420026" cy="305594"/>
            <a:chOff x="1219198" y="5715000"/>
            <a:chExt cx="420024" cy="305594"/>
          </a:xfrm>
          <a:noFill/>
          <a:effectLst/>
        </p:grpSpPr>
        <p:cxnSp>
          <p:nvCxnSpPr>
            <p:cNvPr id="30" name="Straight Connector 2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1" name="TextBox 30"/>
            <p:cNvSpPr txBox="1"/>
            <p:nvPr/>
          </p:nvSpPr>
          <p:spPr>
            <a:xfrm>
              <a:off x="1219198"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200</a:t>
              </a:r>
            </a:p>
          </p:txBody>
        </p:sp>
      </p:grpSp>
      <p:grpSp>
        <p:nvGrpSpPr>
          <p:cNvPr id="3" name="Group 32"/>
          <p:cNvGrpSpPr/>
          <p:nvPr/>
        </p:nvGrpSpPr>
        <p:grpSpPr>
          <a:xfrm>
            <a:off x="1949105" y="6093023"/>
            <a:ext cx="420026" cy="305594"/>
            <a:chOff x="1219199" y="5715000"/>
            <a:chExt cx="420024" cy="305594"/>
          </a:xfrm>
          <a:noFill/>
          <a:effectLst/>
        </p:grpSpPr>
        <p:cxnSp>
          <p:nvCxnSpPr>
            <p:cNvPr id="34" name="Straight Connector 33"/>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5" name="TextBox 34"/>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400</a:t>
              </a:r>
            </a:p>
          </p:txBody>
        </p:sp>
      </p:grpSp>
      <p:grpSp>
        <p:nvGrpSpPr>
          <p:cNvPr id="4" name="Group 35"/>
          <p:cNvGrpSpPr/>
          <p:nvPr/>
        </p:nvGrpSpPr>
        <p:grpSpPr>
          <a:xfrm>
            <a:off x="2595893" y="6093023"/>
            <a:ext cx="420026" cy="305594"/>
            <a:chOff x="1219201" y="5715000"/>
            <a:chExt cx="420026" cy="305594"/>
          </a:xfrm>
          <a:noFill/>
          <a:effectLst/>
        </p:grpSpPr>
        <p:cxnSp>
          <p:nvCxnSpPr>
            <p:cNvPr id="37" name="Straight Connector 36"/>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38" name="TextBox 37"/>
            <p:cNvSpPr txBox="1"/>
            <p:nvPr/>
          </p:nvSpPr>
          <p:spPr>
            <a:xfrm>
              <a:off x="1219201" y="5715000"/>
              <a:ext cx="420026"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600</a:t>
              </a:r>
            </a:p>
          </p:txBody>
        </p:sp>
      </p:grpSp>
      <p:grpSp>
        <p:nvGrpSpPr>
          <p:cNvPr id="20" name="Group 38"/>
          <p:cNvGrpSpPr/>
          <p:nvPr/>
        </p:nvGrpSpPr>
        <p:grpSpPr>
          <a:xfrm>
            <a:off x="3852062" y="6093023"/>
            <a:ext cx="498479" cy="305594"/>
            <a:chOff x="1179974" y="5715000"/>
            <a:chExt cx="498479" cy="305594"/>
          </a:xfrm>
          <a:noFill/>
          <a:effectLst/>
        </p:grpSpPr>
        <p:cxnSp>
          <p:nvCxnSpPr>
            <p:cNvPr id="40" name="Straight Connector 39"/>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1" name="TextBox 40"/>
            <p:cNvSpPr txBox="1"/>
            <p:nvPr/>
          </p:nvSpPr>
          <p:spPr>
            <a:xfrm>
              <a:off x="1179974" y="5715000"/>
              <a:ext cx="498479"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1000</a:t>
              </a:r>
            </a:p>
          </p:txBody>
        </p:sp>
      </p:grpSp>
      <p:grpSp>
        <p:nvGrpSpPr>
          <p:cNvPr id="27" name="Group 41"/>
          <p:cNvGrpSpPr/>
          <p:nvPr/>
        </p:nvGrpSpPr>
        <p:grpSpPr>
          <a:xfrm>
            <a:off x="3244502" y="6093023"/>
            <a:ext cx="420026" cy="305594"/>
            <a:chOff x="1219199" y="5715000"/>
            <a:chExt cx="420024" cy="305594"/>
          </a:xfrm>
          <a:noFill/>
          <a:effectLst/>
        </p:grpSpPr>
        <p:cxnSp>
          <p:nvCxnSpPr>
            <p:cNvPr id="43" name="Straight Connector 42"/>
            <p:cNvCxnSpPr/>
            <p:nvPr/>
          </p:nvCxnSpPr>
          <p:spPr bwMode="auto">
            <a:xfrm rot="5400000">
              <a:off x="1391113" y="5981700"/>
              <a:ext cx="76200" cy="1588"/>
            </a:xfrm>
            <a:prstGeom prst="line">
              <a:avLst/>
            </a:prstGeom>
            <a:grpFill/>
            <a:ln w="12700" cap="sq" cmpd="sng" algn="ctr">
              <a:solidFill>
                <a:srgbClr val="FFFFFF"/>
              </a:solidFill>
              <a:prstDash val="solid"/>
              <a:round/>
              <a:headEnd type="none" w="sm" len="sm"/>
              <a:tailEnd type="none" w="sm" len="sm"/>
            </a:ln>
            <a:effectLst/>
          </p:spPr>
        </p:cxnSp>
        <p:sp>
          <p:nvSpPr>
            <p:cNvPr id="44" name="TextBox 43"/>
            <p:cNvSpPr txBox="1"/>
            <p:nvPr/>
          </p:nvSpPr>
          <p:spPr>
            <a:xfrm>
              <a:off x="1219199" y="5715000"/>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800</a:t>
              </a:r>
            </a:p>
          </p:txBody>
        </p:sp>
      </p:grpSp>
      <p:sp>
        <p:nvSpPr>
          <p:cNvPr id="48" name="TextBox 47"/>
          <p:cNvSpPr txBox="1"/>
          <p:nvPr/>
        </p:nvSpPr>
        <p:spPr>
          <a:xfrm>
            <a:off x="809427" y="6092830"/>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0</a:t>
            </a:r>
          </a:p>
        </p:txBody>
      </p:sp>
      <p:sp>
        <p:nvSpPr>
          <p:cNvPr id="49" name="TextBox 48"/>
          <p:cNvSpPr txBox="1"/>
          <p:nvPr/>
        </p:nvSpPr>
        <p:spPr>
          <a:xfrm>
            <a:off x="804667" y="6451601"/>
            <a:ext cx="255987"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0</a:t>
            </a:r>
          </a:p>
        </p:txBody>
      </p:sp>
      <p:grpSp>
        <p:nvGrpSpPr>
          <p:cNvPr id="29" name="Group 51"/>
          <p:cNvGrpSpPr/>
          <p:nvPr/>
        </p:nvGrpSpPr>
        <p:grpSpPr>
          <a:xfrm>
            <a:off x="1290049" y="6400781"/>
            <a:ext cx="420026" cy="312494"/>
            <a:chOff x="1169744" y="6023571"/>
            <a:chExt cx="420024" cy="312494"/>
          </a:xfrm>
          <a:noFill/>
          <a:effectLst/>
        </p:grpSpPr>
        <p:sp>
          <p:nvSpPr>
            <p:cNvPr id="50" name="TextBox 49"/>
            <p:cNvSpPr txBox="1"/>
            <p:nvPr/>
          </p:nvSpPr>
          <p:spPr>
            <a:xfrm>
              <a:off x="1169744" y="6074455"/>
              <a:ext cx="420024" cy="261610"/>
            </a:xfrm>
            <a:prstGeom prst="rect">
              <a:avLst/>
            </a:prstGeom>
            <a:grp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300</a:t>
              </a:r>
            </a:p>
          </p:txBody>
        </p:sp>
        <p:cxnSp>
          <p:nvCxnSpPr>
            <p:cNvPr id="51" name="Straight Connector 50"/>
            <p:cNvCxnSpPr/>
            <p:nvPr/>
          </p:nvCxnSpPr>
          <p:spPr bwMode="auto">
            <a:xfrm rot="5400000">
              <a:off x="1341658" y="6060877"/>
              <a:ext cx="76200" cy="1588"/>
            </a:xfrm>
            <a:prstGeom prst="line">
              <a:avLst/>
            </a:prstGeom>
            <a:grpFill/>
            <a:ln w="12700" cap="sq" cmpd="sng" algn="ctr">
              <a:solidFill>
                <a:srgbClr val="FFFFFF"/>
              </a:solidFill>
              <a:prstDash val="solid"/>
              <a:round/>
              <a:headEnd type="none" w="sm" len="sm"/>
              <a:tailEnd type="none" w="sm" len="sm"/>
            </a:ln>
            <a:effectLst/>
          </p:spPr>
        </p:cxnSp>
      </p:grpSp>
      <p:sp>
        <p:nvSpPr>
          <p:cNvPr id="53" name="TextBox 52"/>
          <p:cNvSpPr txBox="1"/>
          <p:nvPr/>
        </p:nvSpPr>
        <p:spPr>
          <a:xfrm>
            <a:off x="18787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600</a:t>
            </a:r>
          </a:p>
        </p:txBody>
      </p:sp>
      <p:cxnSp>
        <p:nvCxnSpPr>
          <p:cNvPr id="300067" name="Straight Connector 53"/>
          <p:cNvCxnSpPr>
            <a:cxnSpLocks noChangeShapeType="1"/>
          </p:cNvCxnSpPr>
          <p:nvPr/>
        </p:nvCxnSpPr>
        <p:spPr bwMode="auto">
          <a:xfrm rot="5400000">
            <a:off x="20581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5" name="TextBox 54"/>
          <p:cNvSpPr txBox="1"/>
          <p:nvPr/>
        </p:nvSpPr>
        <p:spPr>
          <a:xfrm>
            <a:off x="2488326" y="6451601"/>
            <a:ext cx="398629"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900</a:t>
            </a:r>
          </a:p>
        </p:txBody>
      </p:sp>
      <p:cxnSp>
        <p:nvCxnSpPr>
          <p:cNvPr id="300069" name="Straight Connector 55"/>
          <p:cNvCxnSpPr>
            <a:cxnSpLocks noChangeShapeType="1"/>
          </p:cNvCxnSpPr>
          <p:nvPr/>
        </p:nvCxnSpPr>
        <p:spPr bwMode="auto">
          <a:xfrm rot="5400000">
            <a:off x="2667794" y="6438110"/>
            <a:ext cx="76200" cy="1588"/>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7" name="TextBox 56"/>
          <p:cNvSpPr txBox="1"/>
          <p:nvPr/>
        </p:nvSpPr>
        <p:spPr>
          <a:xfrm>
            <a:off x="30329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1200</a:t>
            </a:r>
          </a:p>
        </p:txBody>
      </p:sp>
      <p:cxnSp>
        <p:nvCxnSpPr>
          <p:cNvPr id="300071" name="Straight Connector 57"/>
          <p:cNvCxnSpPr>
            <a:cxnSpLocks noChangeShapeType="1"/>
          </p:cNvCxnSpPr>
          <p:nvPr/>
        </p:nvCxnSpPr>
        <p:spPr bwMode="auto">
          <a:xfrm rot="5400000">
            <a:off x="32504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59" name="TextBox 58"/>
          <p:cNvSpPr txBox="1"/>
          <p:nvPr/>
        </p:nvSpPr>
        <p:spPr>
          <a:xfrm>
            <a:off x="3642500" y="6451601"/>
            <a:ext cx="469950" cy="246221"/>
          </a:xfrm>
          <a:prstGeom prst="rect">
            <a:avLst/>
          </a:prstGeom>
          <a:no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1500</a:t>
            </a:r>
          </a:p>
        </p:txBody>
      </p:sp>
      <p:cxnSp>
        <p:nvCxnSpPr>
          <p:cNvPr id="300073" name="Straight Connector 59"/>
          <p:cNvCxnSpPr>
            <a:cxnSpLocks noChangeShapeType="1"/>
          </p:cNvCxnSpPr>
          <p:nvPr/>
        </p:nvCxnSpPr>
        <p:spPr bwMode="auto">
          <a:xfrm rot="5400000">
            <a:off x="3860007" y="6438118"/>
            <a:ext cx="76200" cy="1587"/>
          </a:xfrm>
          <a:prstGeom prst="line">
            <a:avLst/>
          </a:prstGeom>
          <a:noFill/>
          <a:ln w="12700" cap="sq">
            <a:solidFill>
              <a:srgbClr val="FFFFFF"/>
            </a:solidFill>
            <a:round/>
            <a:headEnd type="none" w="sm" len="sm"/>
            <a:tailEnd type="none" w="sm" len="sm"/>
          </a:ln>
          <a:extLst>
            <a:ext uri="{909E8E84-426E-40dd-AFC4-6F175D3DCCD1}">
              <a14:hiddenFill xmlns:a14="http://schemas.microsoft.com/office/drawing/2010/main" xmlns="">
                <a:noFill/>
              </a14:hiddenFill>
            </a:ext>
          </a:extLst>
        </p:spPr>
      </p:cxnSp>
      <p:sp>
        <p:nvSpPr>
          <p:cNvPr id="61" name="TextBox 60"/>
          <p:cNvSpPr txBox="1"/>
          <p:nvPr/>
        </p:nvSpPr>
        <p:spPr>
          <a:xfrm>
            <a:off x="4419600" y="6105543"/>
            <a:ext cx="2590800" cy="523875"/>
          </a:xfrm>
          <a:prstGeom prst="rect">
            <a:avLst/>
          </a:prstGeom>
          <a:noFill/>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(1) (2) (3) الخ يدل على التسلسل في أعمال الرسل 2: 9-11</a:t>
            </a:r>
            <a:endParaRPr kumimoji="0" lang="en-US" sz="1400" b="1" u="none" strike="noStrike" kern="1200" cap="none" spc="0" normalizeH="0" baseline="0" noProof="0" dirty="0">
              <a:ln>
                <a:noFill/>
              </a:ln>
              <a:solidFill>
                <a:srgbClr val="FFFFFF"/>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6613518" y="4114808"/>
            <a:ext cx="977939" cy="461558"/>
          </a:xfrm>
          <a:prstGeom prst="rect">
            <a:avLst/>
          </a:prstGeom>
          <a:solidFill>
            <a:schemeClr val="bg2"/>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rPr>
              <a:t>أورشليم</a:t>
            </a:r>
            <a:endParaRPr kumimoji="0" lang="en-US" sz="2400" b="1" u="none" strike="noStrike" kern="1200" cap="none" spc="0" normalizeH="0" baseline="0" noProof="0" dirty="0">
              <a:ln>
                <a:noFill/>
              </a:ln>
              <a:solidFill>
                <a:srgbClr val="FFFF00"/>
              </a:solidFill>
              <a:effectLst>
                <a:glow rad="203200">
                  <a:srgbClr val="1C1C1C">
                    <a:alpha val="87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60" name="Straight Connector 59"/>
          <p:cNvCxnSpPr>
            <a:cxnSpLocks noChangeShapeType="1"/>
          </p:cNvCxnSpPr>
          <p:nvPr/>
        </p:nvCxnSpPr>
        <p:spPr bwMode="auto">
          <a:xfrm rot="5400000">
            <a:off x="6667500" y="2781300"/>
            <a:ext cx="16764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3" name="Straight Connector 62"/>
          <p:cNvCxnSpPr>
            <a:cxnSpLocks noChangeShapeType="1"/>
          </p:cNvCxnSpPr>
          <p:nvPr/>
        </p:nvCxnSpPr>
        <p:spPr bwMode="auto">
          <a:xfrm rot="5400000">
            <a:off x="7315200" y="3505201"/>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5" name="Straight Connector 64"/>
          <p:cNvCxnSpPr>
            <a:cxnSpLocks noChangeShapeType="1"/>
          </p:cNvCxnSpPr>
          <p:nvPr/>
        </p:nvCxnSpPr>
        <p:spPr bwMode="auto">
          <a:xfrm rot="10800000" flipV="1">
            <a:off x="8001000" y="3962400"/>
            <a:ext cx="685800" cy="304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68" name="Straight Connector 67"/>
          <p:cNvCxnSpPr>
            <a:cxnSpLocks noChangeShapeType="1"/>
          </p:cNvCxnSpPr>
          <p:nvPr/>
        </p:nvCxnSpPr>
        <p:spPr bwMode="auto">
          <a:xfrm rot="5400000">
            <a:off x="7048500" y="3162301"/>
            <a:ext cx="1066800" cy="6858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1" name="Straight Connector 70"/>
          <p:cNvCxnSpPr>
            <a:cxnSpLocks noChangeShapeType="1"/>
          </p:cNvCxnSpPr>
          <p:nvPr/>
        </p:nvCxnSpPr>
        <p:spPr bwMode="auto">
          <a:xfrm rot="5400000">
            <a:off x="6819900" y="4457700"/>
            <a:ext cx="228600" cy="152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4" name="Straight Connector 73"/>
          <p:cNvCxnSpPr>
            <a:cxnSpLocks noChangeShapeType="1"/>
          </p:cNvCxnSpPr>
          <p:nvPr/>
        </p:nvCxnSpPr>
        <p:spPr bwMode="auto">
          <a:xfrm rot="5400000">
            <a:off x="5905500" y="2476500"/>
            <a:ext cx="2514600" cy="457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77" name="Straight Connector 76"/>
          <p:cNvCxnSpPr>
            <a:cxnSpLocks noChangeShapeType="1"/>
          </p:cNvCxnSpPr>
          <p:nvPr/>
        </p:nvCxnSpPr>
        <p:spPr bwMode="auto">
          <a:xfrm rot="16200000" flipH="1">
            <a:off x="4419600" y="2133600"/>
            <a:ext cx="2286000" cy="15240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4" name="Straight Connector 83"/>
          <p:cNvCxnSpPr>
            <a:cxnSpLocks noChangeShapeType="1"/>
          </p:cNvCxnSpPr>
          <p:nvPr/>
        </p:nvCxnSpPr>
        <p:spPr bwMode="auto">
          <a:xfrm rot="16200000" flipH="1">
            <a:off x="5295900" y="2781301"/>
            <a:ext cx="1828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6" name="Straight Connector 85"/>
          <p:cNvCxnSpPr>
            <a:cxnSpLocks noChangeShapeType="1"/>
          </p:cNvCxnSpPr>
          <p:nvPr/>
        </p:nvCxnSpPr>
        <p:spPr bwMode="auto">
          <a:xfrm rot="16200000" flipH="1">
            <a:off x="5867400" y="3124200"/>
            <a:ext cx="14478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88" name="Straight Connector 87"/>
          <p:cNvCxnSpPr>
            <a:cxnSpLocks noChangeShapeType="1"/>
          </p:cNvCxnSpPr>
          <p:nvPr/>
        </p:nvCxnSpPr>
        <p:spPr bwMode="auto">
          <a:xfrm rot="5400000">
            <a:off x="5715000" y="4724400"/>
            <a:ext cx="6858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0" name="Straight Connector 89"/>
          <p:cNvCxnSpPr>
            <a:cxnSpLocks noChangeShapeType="1"/>
          </p:cNvCxnSpPr>
          <p:nvPr/>
        </p:nvCxnSpPr>
        <p:spPr bwMode="auto">
          <a:xfrm rot="10800000" flipV="1">
            <a:off x="4191000" y="4419601"/>
            <a:ext cx="19812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2" name="Straight Connector 91"/>
          <p:cNvCxnSpPr>
            <a:cxnSpLocks noChangeShapeType="1"/>
          </p:cNvCxnSpPr>
          <p:nvPr/>
        </p:nvCxnSpPr>
        <p:spPr bwMode="auto">
          <a:xfrm rot="10800000">
            <a:off x="1295400" y="990600"/>
            <a:ext cx="4953000" cy="3124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5" name="Straight Connector 94"/>
          <p:cNvCxnSpPr>
            <a:cxnSpLocks noChangeShapeType="1"/>
          </p:cNvCxnSpPr>
          <p:nvPr/>
        </p:nvCxnSpPr>
        <p:spPr bwMode="auto">
          <a:xfrm rot="10800000">
            <a:off x="4114801" y="3429000"/>
            <a:ext cx="1981200" cy="8382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98" name="Straight Connector 97"/>
          <p:cNvCxnSpPr>
            <a:cxnSpLocks noChangeShapeType="1"/>
          </p:cNvCxnSpPr>
          <p:nvPr/>
        </p:nvCxnSpPr>
        <p:spPr bwMode="auto">
          <a:xfrm rot="16200000" flipV="1">
            <a:off x="7467600" y="5029201"/>
            <a:ext cx="1143000" cy="5334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cxnSp>
        <p:nvCxnSpPr>
          <p:cNvPr id="101" name="Straight Connector 100"/>
          <p:cNvCxnSpPr>
            <a:cxnSpLocks noChangeShapeType="1"/>
          </p:cNvCxnSpPr>
          <p:nvPr/>
        </p:nvCxnSpPr>
        <p:spPr bwMode="auto">
          <a:xfrm rot="5400000">
            <a:off x="5372100" y="2324100"/>
            <a:ext cx="3048000" cy="228600"/>
          </a:xfrm>
          <a:prstGeom prst="line">
            <a:avLst/>
          </a:prstGeom>
          <a:noFill/>
          <a:ln w="12700" cap="sq">
            <a:solidFill>
              <a:schemeClr val="bg1"/>
            </a:solidFill>
            <a:prstDash val="dash"/>
            <a:round/>
            <a:headEnd type="none" w="sm" len="sm"/>
            <a:tailEnd type="none" w="sm" len="sm"/>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14909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up)">
                                      <p:cBhvr>
                                        <p:cTn id="10" dur="500"/>
                                        <p:tgtEl>
                                          <p:spTgt spid="6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par>
                          <p:cTn id="15" fill="hold" nodeType="afterGroup">
                            <p:stCondLst>
                              <p:cond delay="0"/>
                            </p:stCondLst>
                            <p:childTnLst>
                              <p:par>
                                <p:cTn id="16" presetID="22" presetClass="entr" presetSubtype="1"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up)">
                                      <p:cBhvr>
                                        <p:cTn id="18" dur="500"/>
                                        <p:tgtEl>
                                          <p:spTgt spid="6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1"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up)">
                                      <p:cBhvr>
                                        <p:cTn id="26" dur="500"/>
                                        <p:tgtEl>
                                          <p:spTgt spid="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nodeType="after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wipe(up)">
                                      <p:cBhvr>
                                        <p:cTn id="34" dur="500"/>
                                        <p:tgtEl>
                                          <p:spTgt spid="6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par>
                          <p:cTn id="39" fill="hold" nodeType="afterGroup">
                            <p:stCondLst>
                              <p:cond delay="0"/>
                            </p:stCondLst>
                            <p:childTnLst>
                              <p:par>
                                <p:cTn id="40" presetID="22" presetClass="entr" presetSubtype="1" fill="hold" nodeType="after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up)">
                                      <p:cBhvr>
                                        <p:cTn id="42" dur="500"/>
                                        <p:tgtEl>
                                          <p:spTgt spid="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1" fill="hold" nodeType="after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wipe(up)">
                                      <p:cBhvr>
                                        <p:cTn id="50" dur="500"/>
                                        <p:tgtEl>
                                          <p:spTgt spid="74"/>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childTnLst>
                          </p:cTn>
                        </p:par>
                        <p:par>
                          <p:cTn id="55" fill="hold" nodeType="afterGroup">
                            <p:stCondLst>
                              <p:cond delay="0"/>
                            </p:stCondLst>
                            <p:childTnLst>
                              <p:par>
                                <p:cTn id="56" presetID="22" presetClass="entr" presetSubtype="1" fill="hold" nodeType="afterEffect">
                                  <p:stCondLst>
                                    <p:cond delay="0"/>
                                  </p:stCondLst>
                                  <p:childTnLst>
                                    <p:set>
                                      <p:cBhvr>
                                        <p:cTn id="57" dur="1" fill="hold">
                                          <p:stCondLst>
                                            <p:cond delay="0"/>
                                          </p:stCondLst>
                                        </p:cTn>
                                        <p:tgtEl>
                                          <p:spTgt spid="101"/>
                                        </p:tgtEl>
                                        <p:attrNameLst>
                                          <p:attrName>style.visibility</p:attrName>
                                        </p:attrNameLst>
                                      </p:cBhvr>
                                      <p:to>
                                        <p:strVal val="visible"/>
                                      </p:to>
                                    </p:set>
                                    <p:animEffect transition="in" filter="wipe(up)">
                                      <p:cBhvr>
                                        <p:cTn id="58" dur="500"/>
                                        <p:tgtEl>
                                          <p:spTgt spid="101"/>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par>
                          <p:cTn id="63" fill="hold" nodeType="afterGroup">
                            <p:stCondLst>
                              <p:cond delay="0"/>
                            </p:stCondLst>
                            <p:childTnLst>
                              <p:par>
                                <p:cTn id="64" presetID="22" presetClass="entr" presetSubtype="1" fill="hold" nodeType="afterEffect">
                                  <p:stCondLst>
                                    <p:cond delay="0"/>
                                  </p:stCondLst>
                                  <p:childTnLst>
                                    <p:set>
                                      <p:cBhvr>
                                        <p:cTn id="65" dur="1" fill="hold">
                                          <p:stCondLst>
                                            <p:cond delay="0"/>
                                          </p:stCondLst>
                                        </p:cTn>
                                        <p:tgtEl>
                                          <p:spTgt spid="77"/>
                                        </p:tgtEl>
                                        <p:attrNameLst>
                                          <p:attrName>style.visibility</p:attrName>
                                        </p:attrNameLst>
                                      </p:cBhvr>
                                      <p:to>
                                        <p:strVal val="visible"/>
                                      </p:to>
                                    </p:set>
                                    <p:animEffect transition="in" filter="wipe(up)">
                                      <p:cBhvr>
                                        <p:cTn id="66" dur="500"/>
                                        <p:tgtEl>
                                          <p:spTgt spid="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par>
                          <p:cTn id="71" fill="hold" nodeType="afterGroup">
                            <p:stCondLst>
                              <p:cond delay="0"/>
                            </p:stCondLst>
                            <p:childTnLst>
                              <p:par>
                                <p:cTn id="72" presetID="22" presetClass="entr" presetSubtype="1" fill="hold" nodeType="afterEffect">
                                  <p:stCondLst>
                                    <p:cond delay="0"/>
                                  </p:stCondLst>
                                  <p:childTnLst>
                                    <p:set>
                                      <p:cBhvr>
                                        <p:cTn id="73" dur="1" fill="hold">
                                          <p:stCondLst>
                                            <p:cond delay="0"/>
                                          </p:stCondLst>
                                        </p:cTn>
                                        <p:tgtEl>
                                          <p:spTgt spid="84"/>
                                        </p:tgtEl>
                                        <p:attrNameLst>
                                          <p:attrName>style.visibility</p:attrName>
                                        </p:attrNameLst>
                                      </p:cBhvr>
                                      <p:to>
                                        <p:strVal val="visible"/>
                                      </p:to>
                                    </p:set>
                                    <p:animEffect transition="in" filter="wipe(up)">
                                      <p:cBhvr>
                                        <p:cTn id="74" dur="500"/>
                                        <p:tgtEl>
                                          <p:spTgt spid="84"/>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par>
                          <p:cTn id="79" fill="hold" nodeType="afterGroup">
                            <p:stCondLst>
                              <p:cond delay="0"/>
                            </p:stCondLst>
                            <p:childTnLst>
                              <p:par>
                                <p:cTn id="80" presetID="22" presetClass="entr" presetSubtype="1" fill="hold" nodeType="afterEffect">
                                  <p:stCondLst>
                                    <p:cond delay="0"/>
                                  </p:stCondLst>
                                  <p:childTnLst>
                                    <p:set>
                                      <p:cBhvr>
                                        <p:cTn id="81" dur="1" fill="hold">
                                          <p:stCondLst>
                                            <p:cond delay="0"/>
                                          </p:stCondLst>
                                        </p:cTn>
                                        <p:tgtEl>
                                          <p:spTgt spid="86"/>
                                        </p:tgtEl>
                                        <p:attrNameLst>
                                          <p:attrName>style.visibility</p:attrName>
                                        </p:attrNameLst>
                                      </p:cBhvr>
                                      <p:to>
                                        <p:strVal val="visible"/>
                                      </p:to>
                                    </p:set>
                                    <p:animEffect transition="in" filter="wipe(up)">
                                      <p:cBhvr>
                                        <p:cTn id="82" dur="500"/>
                                        <p:tgtEl>
                                          <p:spTgt spid="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12"/>
                                        </p:tgtEl>
                                        <p:attrNameLst>
                                          <p:attrName>style.visibility</p:attrName>
                                        </p:attrNameLst>
                                      </p:cBhvr>
                                      <p:to>
                                        <p:strVal val="visible"/>
                                      </p:to>
                                    </p:set>
                                  </p:childTnLst>
                                </p:cTn>
                              </p:par>
                            </p:childTnLst>
                          </p:cTn>
                        </p:par>
                        <p:par>
                          <p:cTn id="87" fill="hold" nodeType="afterGroup">
                            <p:stCondLst>
                              <p:cond delay="0"/>
                            </p:stCondLst>
                            <p:childTnLst>
                              <p:par>
                                <p:cTn id="88" presetID="22" presetClass="entr" presetSubtype="4" fill="hold" nodeType="afterEffect">
                                  <p:stCondLst>
                                    <p:cond delay="0"/>
                                  </p:stCondLst>
                                  <p:childTnLst>
                                    <p:set>
                                      <p:cBhvr>
                                        <p:cTn id="89" dur="1" fill="hold">
                                          <p:stCondLst>
                                            <p:cond delay="0"/>
                                          </p:stCondLst>
                                        </p:cTn>
                                        <p:tgtEl>
                                          <p:spTgt spid="88"/>
                                        </p:tgtEl>
                                        <p:attrNameLst>
                                          <p:attrName>style.visibility</p:attrName>
                                        </p:attrNameLst>
                                      </p:cBhvr>
                                      <p:to>
                                        <p:strVal val="visible"/>
                                      </p:to>
                                    </p:set>
                                    <p:animEffect transition="in" filter="wipe(down)">
                                      <p:cBhvr>
                                        <p:cTn id="90" dur="500"/>
                                        <p:tgtEl>
                                          <p:spTgt spid="88"/>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6"/>
                                        </p:tgtEl>
                                        <p:attrNameLst>
                                          <p:attrName>style.visibility</p:attrName>
                                        </p:attrNameLst>
                                      </p:cBhvr>
                                      <p:to>
                                        <p:strVal val="visible"/>
                                      </p:to>
                                    </p:set>
                                  </p:childTnLst>
                                </p:cTn>
                              </p:par>
                            </p:childTnLst>
                          </p:cTn>
                        </p:par>
                        <p:par>
                          <p:cTn id="95" fill="hold" nodeType="afterGroup">
                            <p:stCondLst>
                              <p:cond delay="0"/>
                            </p:stCondLst>
                            <p:childTnLst>
                              <p:par>
                                <p:cTn id="96" presetID="22" presetClass="entr" presetSubtype="8" fill="hold" nodeType="afterEffect">
                                  <p:stCondLst>
                                    <p:cond delay="0"/>
                                  </p:stCondLst>
                                  <p:childTnLst>
                                    <p:set>
                                      <p:cBhvr>
                                        <p:cTn id="97" dur="1" fill="hold">
                                          <p:stCondLst>
                                            <p:cond delay="0"/>
                                          </p:stCondLst>
                                        </p:cTn>
                                        <p:tgtEl>
                                          <p:spTgt spid="90"/>
                                        </p:tgtEl>
                                        <p:attrNameLst>
                                          <p:attrName>style.visibility</p:attrName>
                                        </p:attrNameLst>
                                      </p:cBhvr>
                                      <p:to>
                                        <p:strVal val="visible"/>
                                      </p:to>
                                    </p:set>
                                    <p:animEffect transition="in" filter="wipe(left)">
                                      <p:cBhvr>
                                        <p:cTn id="98" dur="500"/>
                                        <p:tgtEl>
                                          <p:spTgt spid="90"/>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par>
                          <p:cTn id="103" fill="hold" nodeType="afterGroup">
                            <p:stCondLst>
                              <p:cond delay="0"/>
                            </p:stCondLst>
                            <p:childTnLst>
                              <p:par>
                                <p:cTn id="104" presetID="22" presetClass="entr" presetSubtype="1" fill="hold" nodeType="afterEffect">
                                  <p:stCondLst>
                                    <p:cond delay="0"/>
                                  </p:stCondLst>
                                  <p:childTnLst>
                                    <p:set>
                                      <p:cBhvr>
                                        <p:cTn id="105" dur="1" fill="hold">
                                          <p:stCondLst>
                                            <p:cond delay="0"/>
                                          </p:stCondLst>
                                        </p:cTn>
                                        <p:tgtEl>
                                          <p:spTgt spid="92"/>
                                        </p:tgtEl>
                                        <p:attrNameLst>
                                          <p:attrName>style.visibility</p:attrName>
                                        </p:attrNameLst>
                                      </p:cBhvr>
                                      <p:to>
                                        <p:strVal val="visible"/>
                                      </p:to>
                                    </p:set>
                                    <p:animEffect transition="in" filter="wipe(up)">
                                      <p:cBhvr>
                                        <p:cTn id="106" dur="500"/>
                                        <p:tgtEl>
                                          <p:spTgt spid="9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par>
                          <p:cTn id="111" fill="hold" nodeType="afterGroup">
                            <p:stCondLst>
                              <p:cond delay="0"/>
                            </p:stCondLst>
                            <p:childTnLst>
                              <p:par>
                                <p:cTn id="112" presetID="22" presetClass="entr" presetSubtype="1" fill="hold" nodeType="afterEffect">
                                  <p:stCondLst>
                                    <p:cond delay="0"/>
                                  </p:stCondLst>
                                  <p:childTnLst>
                                    <p:set>
                                      <p:cBhvr>
                                        <p:cTn id="113" dur="1" fill="hold">
                                          <p:stCondLst>
                                            <p:cond delay="0"/>
                                          </p:stCondLst>
                                        </p:cTn>
                                        <p:tgtEl>
                                          <p:spTgt spid="95"/>
                                        </p:tgtEl>
                                        <p:attrNameLst>
                                          <p:attrName>style.visibility</p:attrName>
                                        </p:attrNameLst>
                                      </p:cBhvr>
                                      <p:to>
                                        <p:strVal val="visible"/>
                                      </p:to>
                                    </p:set>
                                    <p:animEffect transition="in" filter="wipe(up)">
                                      <p:cBhvr>
                                        <p:cTn id="114" dur="500"/>
                                        <p:tgtEl>
                                          <p:spTgt spid="95"/>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15"/>
                                        </p:tgtEl>
                                        <p:attrNameLst>
                                          <p:attrName>style.visibility</p:attrName>
                                        </p:attrNameLst>
                                      </p:cBhvr>
                                      <p:to>
                                        <p:strVal val="visible"/>
                                      </p:to>
                                    </p:set>
                                  </p:childTnLst>
                                </p:cTn>
                              </p:par>
                            </p:childTnLst>
                          </p:cTn>
                        </p:par>
                        <p:par>
                          <p:cTn id="119" fill="hold" nodeType="afterGroup">
                            <p:stCondLst>
                              <p:cond delay="0"/>
                            </p:stCondLst>
                            <p:childTnLst>
                              <p:par>
                                <p:cTn id="120" presetID="22" presetClass="entr" presetSubtype="4" fill="hold" nodeType="afterEffect">
                                  <p:stCondLst>
                                    <p:cond delay="0"/>
                                  </p:stCondLst>
                                  <p:childTnLst>
                                    <p:set>
                                      <p:cBhvr>
                                        <p:cTn id="121" dur="1" fill="hold">
                                          <p:stCondLst>
                                            <p:cond delay="0"/>
                                          </p:stCondLst>
                                        </p:cTn>
                                        <p:tgtEl>
                                          <p:spTgt spid="98"/>
                                        </p:tgtEl>
                                        <p:attrNameLst>
                                          <p:attrName>style.visibility</p:attrName>
                                        </p:attrNameLst>
                                      </p:cBhvr>
                                      <p:to>
                                        <p:strVal val="visible"/>
                                      </p:to>
                                    </p:set>
                                    <p:animEffect transition="in" filter="wipe(down)">
                                      <p:cBhvr>
                                        <p:cTn id="122" dur="500"/>
                                        <p:tgtEl>
                                          <p:spTgt spid="98"/>
                                        </p:tgtEl>
                                      </p:cBhvr>
                                    </p:animEffect>
                                  </p:childTnLst>
                                </p:cTn>
                              </p:par>
                            </p:childTnLst>
                          </p:cTn>
                        </p:par>
                        <p:par>
                          <p:cTn id="123" fill="hold" nodeType="afterGroup">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01"/>
                                        </p:tgtEl>
                                        <p:attrNameLst>
                                          <p:attrName>style.visibility</p:attrName>
                                        </p:attrNameLst>
                                      </p:cBhvr>
                                      <p:to>
                                        <p:strVal val="visible"/>
                                      </p:to>
                                    </p:set>
                                    <p:animEffect transition="in" filter="wipe(up)">
                                      <p:cBhvr>
                                        <p:cTn id="126"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2450146215"/>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i="0"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٢: ١-٤</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الرسل</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 المخلصين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يوم الخمسين</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تحقق لليهود من تحقيق </a:t>
                      </a:r>
                      <a:r>
                        <a:rPr lang="ar-SA" altLang="zh-CN" sz="2000" b="1" i="0" dirty="0" err="1">
                          <a:solidFill>
                            <a:srgbClr val="FFFFFF"/>
                          </a:solidFill>
                          <a:latin typeface="Arial" panose="020B0604020202020204" pitchFamily="34" charset="0"/>
                          <a:cs typeface="Arial" panose="020B0604020202020204" pitchFamily="34" charset="0"/>
                        </a:rPr>
                        <a:t>يوئيل</a:t>
                      </a:r>
                      <a:r>
                        <a:rPr lang="ar-SA" altLang="zh-CN" sz="2000" b="1" i="0"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٨:</a:t>
                      </a:r>
                      <a:r>
                        <a:rPr lang="ar-SA" altLang="zh-CN" sz="2000" b="1" i="0" baseline="0" dirty="0">
                          <a:solidFill>
                            <a:srgbClr val="FFFFFF"/>
                          </a:solidFill>
                          <a:latin typeface="Arial" panose="020B0604020202020204" pitchFamily="34" charset="0"/>
                          <a:cs typeface="Arial" panose="020B0604020202020204" pitchFamily="34" charset="0"/>
                        </a:rPr>
                        <a:t> ١٤-١٧</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i="0" dirty="0">
                          <a:solidFill>
                            <a:srgbClr val="FFFFFF"/>
                          </a:solidFill>
                          <a:latin typeface="Arial" panose="020B0604020202020204" pitchFamily="34" charset="0"/>
                          <a:cs typeface="Arial" panose="020B0604020202020204" pitchFamily="34" charset="0"/>
                        </a:rPr>
                        <a:t>السامريون</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a:t>
                      </a:r>
                      <a:r>
                        <a:rPr lang="ar-SA" altLang="zh-CN" sz="2000" b="1" i="0" baseline="0" dirty="0">
                          <a:solidFill>
                            <a:srgbClr val="FFFFFF"/>
                          </a:solidFill>
                          <a:latin typeface="Arial" panose="020B0604020202020204" pitchFamily="34" charset="0"/>
                          <a:cs typeface="Arial" panose="020B0604020202020204" pitchFamily="34" charset="0"/>
                        </a:rPr>
                        <a:t> المخل</a:t>
                      </a:r>
                      <a:r>
                        <a:rPr lang="ar-JO" altLang="zh-CN" sz="2000" b="1" i="0" baseline="0" dirty="0">
                          <a:solidFill>
                            <a:srgbClr val="FFFFFF"/>
                          </a:solidFill>
                          <a:latin typeface="Arial" panose="020B0604020202020204" pitchFamily="34" charset="0"/>
                          <a:cs typeface="Arial" panose="020B0604020202020204" pitchFamily="34" charset="0"/>
                        </a:rPr>
                        <a:t>ص</a:t>
                      </a:r>
                      <a:r>
                        <a:rPr lang="ar-SA" altLang="zh-CN" sz="2000" b="1" i="0" baseline="0" dirty="0">
                          <a:solidFill>
                            <a:srgbClr val="FFFFFF"/>
                          </a:solidFill>
                          <a:latin typeface="Arial" panose="020B0604020202020204" pitchFamily="34" charset="0"/>
                          <a:cs typeface="Arial" panose="020B0604020202020204" pitchFamily="34" charset="0"/>
                        </a:rPr>
                        <a:t>ين ولكن يشكون في خطة الله ( بطرس )</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بعد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تحقق من قبول الله لليهود للسامريين</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baseline="0" dirty="0">
                          <a:solidFill>
                            <a:srgbClr val="FFFFFF"/>
                          </a:solidFill>
                          <a:latin typeface="Arial" panose="020B0604020202020204" pitchFamily="34" charset="0"/>
                          <a:cs typeface="Arial" panose="020B0604020202020204" pitchFamily="34" charset="0"/>
                        </a:rPr>
                        <a:t>(كرنيليوس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baseline="0" dirty="0">
                          <a:solidFill>
                            <a:srgbClr val="FFFFFF"/>
                          </a:solidFill>
                          <a:latin typeface="Arial" panose="020B0604020202020204" pitchFamily="34" charset="0"/>
                          <a:cs typeface="Arial" panose="020B0604020202020204" pitchFamily="34" charset="0"/>
                        </a:rPr>
                        <a:t>وآخرون)</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a:t>
                      </a:r>
                      <a:r>
                        <a:rPr lang="ar-SA" altLang="zh-CN" sz="2000" b="1" i="0" baseline="0" dirty="0">
                          <a:solidFill>
                            <a:srgbClr val="FFFFFF"/>
                          </a:solidFill>
                          <a:latin typeface="Arial" panose="020B0604020202020204" pitchFamily="34" charset="0"/>
                          <a:cs typeface="Arial" panose="020B0604020202020204" pitchFamily="34" charset="0"/>
                        </a:rPr>
                        <a:t> المخل</a:t>
                      </a:r>
                      <a:r>
                        <a:rPr lang="ar-JO" altLang="zh-CN" sz="2000" b="1" i="0" baseline="0" dirty="0">
                          <a:solidFill>
                            <a:srgbClr val="FFFFFF"/>
                          </a:solidFill>
                          <a:latin typeface="Arial" panose="020B0604020202020204" pitchFamily="34" charset="0"/>
                          <a:cs typeface="Arial" panose="020B0604020202020204" pitchFamily="34" charset="0"/>
                        </a:rPr>
                        <a:t>ص</a:t>
                      </a:r>
                      <a:r>
                        <a:rPr lang="ar-SA" altLang="zh-CN" sz="2000" b="1" i="0" baseline="0" dirty="0">
                          <a:solidFill>
                            <a:srgbClr val="FFFFFF"/>
                          </a:solidFill>
                          <a:latin typeface="Arial" panose="020B0604020202020204" pitchFamily="34" charset="0"/>
                          <a:cs typeface="Arial" panose="020B0604020202020204" pitchFamily="34" charset="0"/>
                        </a:rPr>
                        <a:t>ين ولكن يشكون في خطة الله ( بطرس )</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وقت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b="1" i="0" dirty="0">
                          <a:solidFill>
                            <a:schemeClr val="bg1"/>
                          </a:solidFill>
                          <a:effectLst/>
                          <a:latin typeface="Arial" panose="020B0604020202020204" pitchFamily="34" charset="0"/>
                          <a:cs typeface="Arial" panose="020B0604020202020204" pitchFamily="34" charset="0"/>
                        </a:rPr>
                      </a:br>
                      <a:r>
                        <a:rPr lang="ar-SA" sz="2000" b="1" i="0" kern="1200" dirty="0">
                          <a:solidFill>
                            <a:schemeClr val="bg1"/>
                          </a:solidFill>
                          <a:effectLst/>
                          <a:latin typeface="Arial" panose="020B0604020202020204" pitchFamily="34" charset="0"/>
                          <a:ea typeface="+mn-ea"/>
                          <a:cs typeface="Arial" panose="020B0604020202020204" pitchFamily="34" charset="0"/>
                        </a:rPr>
                        <a:t>تحقق من قبول الله لليهود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مؤمني</a:t>
                      </a:r>
                      <a:r>
                        <a:rPr lang="ar-SA" altLang="zh-CN" sz="2000" b="1" i="0"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 الذين بحاجة لتأكيد رسالة ال</a:t>
                      </a:r>
                      <a:r>
                        <a:rPr lang="ar-JO" altLang="zh-CN" sz="2000" b="1" i="0" dirty="0">
                          <a:solidFill>
                            <a:srgbClr val="FFFFFF"/>
                          </a:solidFill>
                          <a:latin typeface="Arial" panose="020B0604020202020204" pitchFamily="34" charset="0"/>
                          <a:cs typeface="Arial" panose="020B0604020202020204" pitchFamily="34" charset="0"/>
                        </a:rPr>
                        <a:t>إ</a:t>
                      </a:r>
                      <a:r>
                        <a:rPr lang="ar-SA" altLang="zh-CN" sz="2000" b="1" i="0" dirty="0">
                          <a:solidFill>
                            <a:srgbClr val="FFFFFF"/>
                          </a:solidFill>
                          <a:latin typeface="Arial" panose="020B0604020202020204" pitchFamily="34" charset="0"/>
                          <a:cs typeface="Arial" panose="020B0604020202020204" pitchFamily="34" charset="0"/>
                        </a:rPr>
                        <a:t>نجيل</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وقت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b="1" i="0"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18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توسان</a:t>
            </a:r>
            <a:r>
              <a:rPr kumimoji="0" lang="ar-SA"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تعليق معرفة الكتاب المقدس ، ٢:٤٠٨ ، مقتبس)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SA" altLang="zh-CN" dirty="0">
                <a:solidFill>
                  <a:srgbClr val="FFFFFF"/>
                </a:solidFill>
                <a:ea typeface="ＭＳ Ｐゴシック" charset="0"/>
              </a:rPr>
              <a:t>التكلم بألسنة في أعمال الرسل</a:t>
            </a:r>
            <a:endParaRPr lang="en-US" dirty="0">
              <a:solidFill>
                <a:srgbClr val="FFFFFF"/>
              </a:solidFill>
              <a:effectLst/>
              <a:ea typeface="ＭＳ Ｐゴシック"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232479" name="Picture 2" descr="dove-holy-spiri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2483" name="Rectangle 173"/>
          <p:cNvSpPr>
            <a:spLocks noGrp="1" noChangeArrowheads="1"/>
          </p:cNvSpPr>
          <p:nvPr>
            <p:ph type="title" idx="4294967295"/>
          </p:nvPr>
        </p:nvSpPr>
        <p:spPr>
          <a:xfrm>
            <a:off x="0" y="1"/>
            <a:ext cx="9144000" cy="525142"/>
          </a:xfrm>
          <a:gradFill rotWithShape="1">
            <a:gsLst>
              <a:gs pos="0">
                <a:srgbClr val="0000FF"/>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مقارنة الألسنة في أعمال الرسل وكورنثوس الأولى</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nvGraphicFramePr>
        <p:xfrm>
          <a:off x="0" y="944563"/>
          <a:ext cx="9144000" cy="4634242"/>
        </p:xfrm>
        <a:graphic>
          <a:graphicData uri="http://schemas.openxmlformats.org/drawingml/2006/table">
            <a:tbl>
              <a:tblPr/>
              <a:tblGrid>
                <a:gridCol w="1981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4572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وجه المقارنة</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يتحدثان باللغات الأجنبية المعروفة</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تم التكلم بلغات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العالم الروماني</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2: 7-11)</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بما أن نفس المصطلح (</a:t>
                      </a:r>
                      <a:r>
                        <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glossa</a:t>
                      </a: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 يستخدم فيجب أن نفترض أن طبيعة الموهبة هي نفسها</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يعملان كعلامة لغير المؤمنين</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حث السامعين على قبول المغفرة (أع 2: 38).</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احتاج غير المؤمنين في الجماعة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إلى ترجمة الألسنة للبركة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21:14-22).</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كلاهما لديه الله كمصدر وليس الذات</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المتكلمون بالألسنة لم يحاولوا الحصول على الموهبة </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 ٢: ٢)</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الألسنة ضمن مواهب الروح</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(1 كو 12-14)</a:t>
                      </a: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endParaRPr kumimoji="0" lang="en-US" altLang="zh-CN" sz="24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23" marB="45723"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bl>
          </a:graphicData>
        </a:graphic>
      </p:graphicFrame>
      <p:sp>
        <p:nvSpPr>
          <p:cNvPr id="532504" name="Text Box 2"/>
          <p:cNvSpPr txBox="1">
            <a:spLocks noChangeArrowheads="1"/>
          </p:cNvSpPr>
          <p:nvPr/>
        </p:nvSpPr>
        <p:spPr bwMode="auto">
          <a:xfrm>
            <a:off x="8148779" y="-19050"/>
            <a:ext cx="1091918"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 ت ت</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534531" name="Rectangle 173"/>
          <p:cNvSpPr>
            <a:spLocks noGrp="1" noChangeArrowheads="1"/>
          </p:cNvSpPr>
          <p:nvPr>
            <p:ph type="title" idx="4294967295"/>
          </p:nvPr>
        </p:nvSpPr>
        <p:spPr>
          <a:xfrm>
            <a:off x="0" y="1"/>
            <a:ext cx="9144000" cy="523198"/>
          </a:xfrm>
          <a:gradFill rotWithShape="1">
            <a:gsLst>
              <a:gs pos="0">
                <a:srgbClr val="660066"/>
              </a:gs>
              <a:gs pos="100000">
                <a:schemeClr val="tx1"/>
              </a:gs>
            </a:gsLst>
            <a:path path="rect">
              <a:fillToRect l="100000" t="100000"/>
            </a:path>
          </a:gradFill>
        </p:spPr>
        <p:txBody>
          <a:bodyPr anchor="t">
            <a:spAutoFit/>
          </a:bodyPr>
          <a:lstStyle/>
          <a:p>
            <a:pPr algn="ctr" eaLnBrk="1" hangingPunct="1"/>
            <a:r>
              <a:rPr lang="ar-JO" sz="2800" b="1" dirty="0">
                <a:solidFill>
                  <a:srgbClr val="FFFFFF"/>
                </a:solidFill>
                <a:latin typeface="Arial" panose="020B0604020202020204" pitchFamily="34" charset="0"/>
                <a:ea typeface="SimSun" charset="0"/>
                <a:cs typeface="Arial" panose="020B0604020202020204" pitchFamily="34" charset="0"/>
              </a:rPr>
              <a:t>التباينات بين الألسنة في أعمال و1 كورنثوس</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4160062585"/>
              </p:ext>
            </p:extLst>
          </p:nvPr>
        </p:nvGraphicFramePr>
        <p:xfrm>
          <a:off x="0" y="771528"/>
          <a:ext cx="9144000" cy="5782287"/>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التباين</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أعمال</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 في 1 كورنثوس</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سيطرة المتكلم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غير مسيطر عليها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أعطيت لِ</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مجموعات فقط</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الأشخاص الحاصلين على الموهبة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الظاهرة المرئية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ريح ونار في المرة الأولى</a:t>
                      </a:r>
                    </a:p>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(أعمال 2: 2)</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غير موجودة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عدد المرات لكل شخص</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مرة واحدة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متكررة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486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الفاهمين</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المتكلمين المحليين</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الحاصلين على موهبة الترجمة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الترجمة</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ليست موهبة 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نعم (موهبة الترجمة الطبيعية)</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التواريخ</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33 – 53 م (أع 2-19)</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56 م</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متى حدثت</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عند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غالباً بعد الخلاص</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الإستخدام</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استخدمت دائماً بشكل مناسب</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أسيء استخدامها غالباً</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القيود</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F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لا يوجد</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pPr>
                      <a:r>
                        <a:rPr kumimoji="0" lang="ar-JO"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البعض: فقط 2-3 لكل خدمة، كل واحد بدوره، يحتاج إلى مترجم (1 كو 14: 27).</a:t>
                      </a:r>
                      <a:endParaRPr kumimoji="0" lang="en-US" altLang="zh-CN" sz="20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534580" name="Text Box 2"/>
          <p:cNvSpPr txBox="1">
            <a:spLocks noChangeArrowheads="1"/>
          </p:cNvSpPr>
          <p:nvPr/>
        </p:nvSpPr>
        <p:spPr bwMode="auto">
          <a:xfrm>
            <a:off x="7884368" y="-76200"/>
            <a:ext cx="1432529"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161 ت ت</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48132" name="Text Box 4"/>
          <p:cNvSpPr txBox="1">
            <a:spLocks noChangeArrowheads="1"/>
          </p:cNvSpPr>
          <p:nvPr/>
        </p:nvSpPr>
        <p:spPr bwMode="auto">
          <a:xfrm>
            <a:off x="144021" y="1524000"/>
            <a:ext cx="8964488" cy="480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spcBef>
                <a:spcPct val="30000"/>
              </a:spcBef>
              <a:defRPr/>
            </a:pPr>
            <a:r>
              <a:rPr lang="ar-SA" sz="2800" b="1" u="sng" dirty="0">
                <a:effectLst>
                  <a:glow rad="228600">
                    <a:srgbClr val="FFFFFF">
                      <a:alpha val="40000"/>
                    </a:srgbClr>
                  </a:glow>
                </a:effectLst>
                <a:latin typeface="Arial" panose="020B0604020202020204" pitchFamily="34" charset="0"/>
                <a:ea typeface="Arial" charset="0"/>
                <a:cs typeface="Arial" panose="020B0604020202020204" pitchFamily="34" charset="0"/>
              </a:rPr>
              <a:t>١- نية المؤلف </a:t>
            </a:r>
          </a:p>
          <a:p>
            <a:pPr marL="0" indent="0" algn="r" rtl="1" eaLnBrk="1" hangingPunct="1">
              <a:spcBef>
                <a:spcPct val="30000"/>
              </a:spcBef>
              <a:defRPr/>
            </a:pP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هل يحاول المؤلف تعليم شيء ما أم أنه يصف حدث</a:t>
            </a:r>
            <a:r>
              <a:rPr lang="ar-JO" b="1" dirty="0">
                <a:effectLst>
                  <a:glow rad="228600">
                    <a:srgbClr val="FFFFFF">
                      <a:alpha val="40000"/>
                    </a:srgbClr>
                  </a:glow>
                </a:effectLst>
                <a:latin typeface="Arial" panose="020B0604020202020204" pitchFamily="34" charset="0"/>
                <a:ea typeface="Arial" charset="0"/>
                <a:cs typeface="Arial" panose="020B0604020202020204" pitchFamily="34" charset="0"/>
              </a:rPr>
              <a:t>اً</a:t>
            </a: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 فقط؟</a:t>
            </a:r>
          </a:p>
          <a:p>
            <a:pPr marL="0" indent="0" algn="r" rtl="1" eaLnBrk="1" hangingPunct="1">
              <a:spcBef>
                <a:spcPct val="30000"/>
              </a:spcBef>
              <a:defRPr/>
            </a:pP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(على سبيل المثال ، عمل</a:t>
            </a:r>
            <a:r>
              <a:rPr lang="ar-JO" b="1" dirty="0">
                <a:effectLst>
                  <a:glow rad="228600">
                    <a:srgbClr val="FFFFFF">
                      <a:alpha val="40000"/>
                    </a:srgbClr>
                  </a:glow>
                </a:effectLst>
                <a:latin typeface="Arial" panose="020B0604020202020204" pitchFamily="34" charset="0"/>
                <a:ea typeface="Arial" charset="0"/>
                <a:cs typeface="Arial" panose="020B0604020202020204" pitchFamily="34" charset="0"/>
              </a:rPr>
              <a:t> ا</a:t>
            </a: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لقرعة في أعمال الرسل١) </a:t>
            </a:r>
            <a:endParaRPr lang="ar-SA" b="1" u="sng" dirty="0">
              <a:solidFill>
                <a:srgbClr val="000000"/>
              </a:solidFill>
              <a:effectLst>
                <a:glow rad="228600">
                  <a:srgbClr val="FFFFFF">
                    <a:alpha val="40000"/>
                  </a:srgbClr>
                </a:glow>
              </a:effectLst>
              <a:latin typeface="Arial" panose="020B0604020202020204" pitchFamily="34" charset="0"/>
              <a:ea typeface="Arial" charset="0"/>
              <a:cs typeface="Arial" panose="020B0604020202020204" pitchFamily="34" charset="0"/>
            </a:endParaRPr>
          </a:p>
          <a:p>
            <a:pPr marL="0" indent="0" algn="r" rtl="1" eaLnBrk="1" hangingPunct="1">
              <a:spcBef>
                <a:spcPct val="30000"/>
              </a:spcBef>
              <a:defRPr/>
            </a:pPr>
            <a:r>
              <a:rPr lang="ar-SA" sz="2800" b="1" u="sng" dirty="0">
                <a:effectLst>
                  <a:glow rad="228600">
                    <a:srgbClr val="FFFFFF">
                      <a:alpha val="40000"/>
                    </a:srgbClr>
                  </a:glow>
                </a:effectLst>
                <a:latin typeface="Arial" panose="020B0604020202020204" pitchFamily="34" charset="0"/>
                <a:ea typeface="Arial" charset="0"/>
                <a:cs typeface="Arial" panose="020B0604020202020204" pitchFamily="34" charset="0"/>
              </a:rPr>
              <a:t>٢- الدعم من فقرات كتابية أخرى أوضح </a:t>
            </a:r>
          </a:p>
          <a:p>
            <a:pPr marL="0" indent="0" algn="r" rtl="1" eaLnBrk="1" hangingPunct="1">
              <a:spcBef>
                <a:spcPct val="30000"/>
              </a:spcBef>
              <a:defRPr/>
            </a:pP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هل يتم تعليم المبدأ الأساسي بوضوح في مكان آخر؟</a:t>
            </a:r>
          </a:p>
          <a:p>
            <a:pPr marL="0" indent="0" algn="r" rtl="1" eaLnBrk="1" hangingPunct="1">
              <a:spcBef>
                <a:spcPct val="30000"/>
              </a:spcBef>
              <a:defRPr/>
            </a:pP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(عندما يأتي الروح في أعمال الرسل ٢ و٨ و١٠ و١٩)</a:t>
            </a:r>
          </a:p>
          <a:p>
            <a:pPr marL="0" indent="0" algn="r" rtl="1" eaLnBrk="1" hangingPunct="1">
              <a:spcBef>
                <a:spcPct val="30000"/>
              </a:spcBef>
              <a:defRPr/>
            </a:pPr>
            <a:r>
              <a:rPr lang="ar-SA" altLang="zh-CN" sz="2800" b="1" u="sng" dirty="0">
                <a:solidFill>
                  <a:srgbClr val="000000"/>
                </a:solidFill>
                <a:effectLst>
                  <a:glow rad="228600">
                    <a:srgbClr val="FFFFFF">
                      <a:alpha val="40000"/>
                    </a:srgbClr>
                  </a:glow>
                </a:effectLst>
                <a:latin typeface="Arial" panose="020B0604020202020204" pitchFamily="34" charset="0"/>
                <a:ea typeface="Arial" charset="0"/>
                <a:cs typeface="Arial" panose="020B0604020202020204" pitchFamily="34" charset="0"/>
              </a:rPr>
              <a:t>٣-</a:t>
            </a:r>
            <a:r>
              <a:rPr lang="ar-JO" altLang="zh-CN" sz="2800" b="1" u="sng" dirty="0">
                <a:effectLst>
                  <a:glow rad="228600">
                    <a:srgbClr val="FFFFFF">
                      <a:alpha val="40000"/>
                    </a:srgbClr>
                  </a:glow>
                </a:effectLst>
                <a:latin typeface="Arial" panose="020B0604020202020204" pitchFamily="34" charset="0"/>
                <a:ea typeface="Arial" charset="0"/>
                <a:cs typeface="Arial" panose="020B0604020202020204" pitchFamily="34" charset="0"/>
              </a:rPr>
              <a:t> </a:t>
            </a:r>
            <a:r>
              <a:rPr lang="ar-SA" sz="2800" b="1" u="sng" dirty="0">
                <a:effectLst>
                  <a:glow rad="228600">
                    <a:srgbClr val="FFFFFF">
                      <a:alpha val="40000"/>
                    </a:srgbClr>
                  </a:glow>
                </a:effectLst>
                <a:latin typeface="Arial" panose="020B0604020202020204" pitchFamily="34" charset="0"/>
                <a:ea typeface="Arial" charset="0"/>
                <a:cs typeface="Arial" panose="020B0604020202020204" pitchFamily="34" charset="0"/>
              </a:rPr>
              <a:t>الأنماط المتكررة </a:t>
            </a:r>
          </a:p>
          <a:p>
            <a:pPr marL="0" indent="0" algn="r" rtl="1" eaLnBrk="1" hangingPunct="1">
              <a:spcBef>
                <a:spcPct val="30000"/>
              </a:spcBef>
              <a:defRPr/>
            </a:pP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على الرغم من أنه قد لا يكون قصد المؤلف التعليم، إلا أنه يجب تكرار بعض الأشياء (على سبيل المثال، كبار السن). ومع ذلك يجب علينا أيض</a:t>
            </a:r>
            <a:r>
              <a:rPr lang="ar-JO" b="1" dirty="0">
                <a:effectLst>
                  <a:glow rad="228600">
                    <a:srgbClr val="FFFFFF">
                      <a:alpha val="40000"/>
                    </a:srgbClr>
                  </a:glow>
                </a:effectLst>
                <a:latin typeface="Arial" panose="020B0604020202020204" pitchFamily="34" charset="0"/>
                <a:ea typeface="Arial" charset="0"/>
                <a:cs typeface="Arial" panose="020B0604020202020204" pitchFamily="34" charset="0"/>
              </a:rPr>
              <a:t>اً</a:t>
            </a:r>
            <a:r>
              <a:rPr lang="ar-SA" b="1" dirty="0">
                <a:effectLst>
                  <a:glow rad="228600">
                    <a:srgbClr val="FFFFFF">
                      <a:alpha val="40000"/>
                    </a:srgbClr>
                  </a:glow>
                </a:effectLst>
                <a:latin typeface="Arial" panose="020B0604020202020204" pitchFamily="34" charset="0"/>
                <a:ea typeface="Arial" charset="0"/>
                <a:cs typeface="Arial" panose="020B0604020202020204" pitchFamily="34" charset="0"/>
              </a:rPr>
              <a:t> مراعاة المعايير الثقافية عند محاولة إعادة إنتاج مثل هذه الأنماط.</a:t>
            </a:r>
            <a:endParaRPr lang="ar-SA" altLang="zh-CN" b="1" u="sng" dirty="0">
              <a:solidFill>
                <a:srgbClr val="000000"/>
              </a:solidFill>
              <a:effectLst>
                <a:glow rad="228600">
                  <a:srgbClr val="FFFFFF">
                    <a:alpha val="40000"/>
                  </a:srgbClr>
                </a:glow>
              </a:effectLst>
              <a:latin typeface="Arial" panose="020B0604020202020204" pitchFamily="34" charset="0"/>
              <a:ea typeface="Arial" charset="0"/>
              <a:cs typeface="Arial" panose="020B0604020202020204" pitchFamily="34" charset="0"/>
            </a:endParaRPr>
          </a:p>
        </p:txBody>
      </p:sp>
      <p:sp>
        <p:nvSpPr>
          <p:cNvPr id="6" name="Text Box 3"/>
          <p:cNvSpPr txBox="1">
            <a:spLocks noChangeArrowheads="1"/>
          </p:cNvSpPr>
          <p:nvPr/>
        </p:nvSpPr>
        <p:spPr bwMode="auto">
          <a:xfrm>
            <a:off x="611560" y="6477000"/>
            <a:ext cx="3456384" cy="307670"/>
          </a:xfrm>
          <a:prstGeom prst="rect">
            <a:avLst/>
          </a:prstGeom>
          <a:noFill/>
          <a:ln w="9525">
            <a:noFill/>
            <a:miter lim="800000"/>
            <a:headEnd/>
            <a:tailEnd/>
          </a:ln>
          <a:effectLst>
            <a:outerShdw dist="35921" dir="2700000" algn="ctr" rotWithShape="0">
              <a:schemeClr val="bg1"/>
            </a:outerShdw>
          </a:effectLst>
        </p:spPr>
        <p:txBody>
          <a:bodyPr wrap="square" lIns="91334" tIns="45667" rIns="91334" bIns="45667">
            <a:spAutoFit/>
          </a:bodyPr>
          <a:lstStyle/>
          <a:p>
            <a:pPr algn="r" rtl="1">
              <a:spcBef>
                <a:spcPct val="50000"/>
              </a:spcBef>
              <a:defRPr/>
            </a:pPr>
            <a:r>
              <a:rPr lang="ar-SA" sz="1400" b="1" dirty="0" err="1">
                <a:latin typeface="Arial" panose="020B0604020202020204" pitchFamily="34" charset="0"/>
                <a:ea typeface="Arial" charset="0"/>
                <a:cs typeface="Arial" panose="020B0604020202020204" pitchFamily="34" charset="0"/>
              </a:rPr>
              <a:t>جيريمي</a:t>
            </a:r>
            <a:r>
              <a:rPr lang="ar-SA" sz="1400" b="1" dirty="0">
                <a:latin typeface="Arial" panose="020B0604020202020204" pitchFamily="34" charset="0"/>
                <a:ea typeface="Arial" charset="0"/>
                <a:cs typeface="Arial" panose="020B0604020202020204" pitchFamily="34" charset="0"/>
              </a:rPr>
              <a:t> </a:t>
            </a:r>
            <a:r>
              <a:rPr lang="ar-SA" sz="1400" b="1" dirty="0" err="1">
                <a:latin typeface="Arial" panose="020B0604020202020204" pitchFamily="34" charset="0"/>
                <a:ea typeface="Arial" charset="0"/>
                <a:cs typeface="Arial" panose="020B0604020202020204" pitchFamily="34" charset="0"/>
              </a:rPr>
              <a:t>تشيو</a:t>
            </a:r>
            <a:r>
              <a:rPr lang="ar-SA" sz="1400" b="1" dirty="0">
                <a:latin typeface="Arial" panose="020B0604020202020204" pitchFamily="34" charset="0"/>
                <a:ea typeface="Arial" charset="0"/>
                <a:cs typeface="Arial" panose="020B0604020202020204" pitchFamily="34" charset="0"/>
              </a:rPr>
              <a:t> ، مدرسة شرق آسيا اللاهوتية ، سنغافورة</a:t>
            </a:r>
            <a:endParaRPr lang="en-US" sz="1400" b="1" dirty="0">
              <a:solidFill>
                <a:srgbClr val="000000"/>
              </a:solidFill>
              <a:latin typeface="Arial" panose="020B0604020202020204" pitchFamily="34" charset="0"/>
              <a:ea typeface="Arial" charset="0"/>
              <a:cs typeface="Arial" panose="020B0604020202020204" pitchFamily="34" charset="0"/>
            </a:endParaRPr>
          </a:p>
        </p:txBody>
      </p:sp>
      <p:sp>
        <p:nvSpPr>
          <p:cNvPr id="219141" name="Title 6"/>
          <p:cNvSpPr>
            <a:spLocks noGrp="1"/>
          </p:cNvSpPr>
          <p:nvPr>
            <p:ph type="title" idx="4294967295"/>
          </p:nvPr>
        </p:nvSpPr>
        <p:spPr>
          <a:xfrm>
            <a:off x="76200" y="228600"/>
            <a:ext cx="9067800" cy="1143000"/>
          </a:xfrm>
        </p:spPr>
        <p:txBody>
          <a:bodyPr/>
          <a:lstStyle/>
          <a:p>
            <a:pPr rtl="1"/>
            <a:r>
              <a:rPr lang="ar-SA" sz="4000" b="1" u="sng" dirty="0">
                <a:latin typeface="Arial" panose="020B0604020202020204" pitchFamily="34" charset="0"/>
                <a:ea typeface="Arial" charset="0"/>
                <a:cs typeface="Arial" panose="020B0604020202020204" pitchFamily="34" charset="0"/>
              </a:rPr>
              <a:t>ال</a:t>
            </a:r>
            <a:r>
              <a:rPr lang="ar-JO" sz="4000" b="1" u="sng" dirty="0">
                <a:latin typeface="Arial" panose="020B0604020202020204" pitchFamily="34" charset="0"/>
                <a:ea typeface="Arial" charset="0"/>
                <a:cs typeface="Arial" panose="020B0604020202020204" pitchFamily="34" charset="0"/>
              </a:rPr>
              <a:t>إ</a:t>
            </a:r>
            <a:r>
              <a:rPr lang="ar-SA" sz="4000" b="1" u="sng" dirty="0">
                <a:latin typeface="Arial" panose="020B0604020202020204" pitchFamily="34" charset="0"/>
                <a:ea typeface="Arial" charset="0"/>
                <a:cs typeface="Arial" panose="020B0604020202020204" pitchFamily="34" charset="0"/>
              </a:rPr>
              <a:t>عتبارات الت</a:t>
            </a:r>
            <a:r>
              <a:rPr lang="ar-JO" sz="4000" b="1" u="sng" dirty="0">
                <a:latin typeface="Arial" panose="020B0604020202020204" pitchFamily="34" charset="0"/>
                <a:ea typeface="Arial" charset="0"/>
                <a:cs typeface="Arial" panose="020B0604020202020204" pitchFamily="34" charset="0"/>
              </a:rPr>
              <a:t>فسير</a:t>
            </a:r>
            <a:r>
              <a:rPr lang="ar-SA" sz="4000" b="1" u="sng" dirty="0">
                <a:latin typeface="Arial" panose="020B0604020202020204" pitchFamily="34" charset="0"/>
                <a:ea typeface="Arial" charset="0"/>
                <a:cs typeface="Arial" panose="020B0604020202020204" pitchFamily="34" charset="0"/>
              </a:rPr>
              <a:t>ية: معيارية أم وصفية؟</a:t>
            </a:r>
            <a:endParaRPr lang="en-US" sz="5400" b="1" u="sng" dirty="0">
              <a:latin typeface="Arial" panose="020B0604020202020204" pitchFamily="34" charset="0"/>
              <a:ea typeface="Arial"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checkerboard(across)">
                                      <p:cBhvr>
                                        <p:cTn id="7" dur="500"/>
                                        <p:tgtEl>
                                          <p:spTgt spid="481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8132">
                                            <p:txEl>
                                              <p:pRg st="1" end="1"/>
                                            </p:txEl>
                                          </p:spTgt>
                                        </p:tgtEl>
                                        <p:attrNameLst>
                                          <p:attrName>style.visibility</p:attrName>
                                        </p:attrNameLst>
                                      </p:cBhvr>
                                      <p:to>
                                        <p:strVal val="visible"/>
                                      </p:to>
                                    </p:set>
                                    <p:animEffect transition="in" filter="checkerboard(across)">
                                      <p:cBhvr>
                                        <p:cTn id="12" dur="500"/>
                                        <p:tgtEl>
                                          <p:spTgt spid="481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8132">
                                            <p:txEl>
                                              <p:pRg st="2" end="2"/>
                                            </p:txEl>
                                          </p:spTgt>
                                        </p:tgtEl>
                                        <p:attrNameLst>
                                          <p:attrName>style.visibility</p:attrName>
                                        </p:attrNameLst>
                                      </p:cBhvr>
                                      <p:to>
                                        <p:strVal val="visible"/>
                                      </p:to>
                                    </p:set>
                                    <p:animEffect transition="in" filter="checkerboard(across)">
                                      <p:cBhvr>
                                        <p:cTn id="17" dur="500"/>
                                        <p:tgtEl>
                                          <p:spTgt spid="481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8132">
                                            <p:txEl>
                                              <p:pRg st="3" end="3"/>
                                            </p:txEl>
                                          </p:spTgt>
                                        </p:tgtEl>
                                        <p:attrNameLst>
                                          <p:attrName>style.visibility</p:attrName>
                                        </p:attrNameLst>
                                      </p:cBhvr>
                                      <p:to>
                                        <p:strVal val="visible"/>
                                      </p:to>
                                    </p:set>
                                    <p:animEffect transition="in" filter="checkerboard(across)">
                                      <p:cBhvr>
                                        <p:cTn id="22" dur="500"/>
                                        <p:tgtEl>
                                          <p:spTgt spid="481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8132">
                                            <p:txEl>
                                              <p:pRg st="4" end="4"/>
                                            </p:txEl>
                                          </p:spTgt>
                                        </p:tgtEl>
                                        <p:attrNameLst>
                                          <p:attrName>style.visibility</p:attrName>
                                        </p:attrNameLst>
                                      </p:cBhvr>
                                      <p:to>
                                        <p:strVal val="visible"/>
                                      </p:to>
                                    </p:set>
                                    <p:animEffect transition="in" filter="checkerboard(across)">
                                      <p:cBhvr>
                                        <p:cTn id="27" dur="500"/>
                                        <p:tgtEl>
                                          <p:spTgt spid="481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8132">
                                            <p:txEl>
                                              <p:pRg st="5" end="5"/>
                                            </p:txEl>
                                          </p:spTgt>
                                        </p:tgtEl>
                                        <p:attrNameLst>
                                          <p:attrName>style.visibility</p:attrName>
                                        </p:attrNameLst>
                                      </p:cBhvr>
                                      <p:to>
                                        <p:strVal val="visible"/>
                                      </p:to>
                                    </p:set>
                                    <p:animEffect transition="in" filter="checkerboard(across)">
                                      <p:cBhvr>
                                        <p:cTn id="32" dur="500"/>
                                        <p:tgtEl>
                                          <p:spTgt spid="4813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8132">
                                            <p:txEl>
                                              <p:pRg st="6" end="6"/>
                                            </p:txEl>
                                          </p:spTgt>
                                        </p:tgtEl>
                                        <p:attrNameLst>
                                          <p:attrName>style.visibility</p:attrName>
                                        </p:attrNameLst>
                                      </p:cBhvr>
                                      <p:to>
                                        <p:strVal val="visible"/>
                                      </p:to>
                                    </p:set>
                                    <p:animEffect transition="in" filter="checkerboard(across)">
                                      <p:cBhvr>
                                        <p:cTn id="37" dur="500"/>
                                        <p:tgtEl>
                                          <p:spTgt spid="4813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8132">
                                            <p:txEl>
                                              <p:pRg st="7" end="7"/>
                                            </p:txEl>
                                          </p:spTgt>
                                        </p:tgtEl>
                                        <p:attrNameLst>
                                          <p:attrName>style.visibility</p:attrName>
                                        </p:attrNameLst>
                                      </p:cBhvr>
                                      <p:to>
                                        <p:strVal val="visible"/>
                                      </p:to>
                                    </p:set>
                                    <p:animEffect transition="in" filter="checkerboard(across)">
                                      <p:cBhvr>
                                        <p:cTn id="42" dur="500"/>
                                        <p:tgtEl>
                                          <p:spTgt spid="4813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805652370"/>
              </p:ext>
            </p:extLst>
          </p:nvPr>
        </p:nvGraphicFramePr>
        <p:xfrm>
          <a:off x="-1" y="525463"/>
          <a:ext cx="9114657" cy="5975658"/>
        </p:xfrm>
        <a:graphic>
          <a:graphicData uri="http://schemas.openxmlformats.org/drawingml/2006/table">
            <a:tbl>
              <a:tblPr/>
              <a:tblGrid>
                <a:gridCol w="3995937">
                  <a:extLst>
                    <a:ext uri="{9D8B030D-6E8A-4147-A177-3AD203B41FA5}">
                      <a16:colId xmlns:a16="http://schemas.microsoft.com/office/drawing/2014/main" val="20001"/>
                    </a:ext>
                  </a:extLst>
                </a:gridCol>
                <a:gridCol w="3346089">
                  <a:extLst>
                    <a:ext uri="{9D8B030D-6E8A-4147-A177-3AD203B41FA5}">
                      <a16:colId xmlns:a16="http://schemas.microsoft.com/office/drawing/2014/main" val="20002"/>
                    </a:ext>
                  </a:extLst>
                </a:gridCol>
                <a:gridCol w="1772631">
                  <a:extLst>
                    <a:ext uri="{9D8B030D-6E8A-4147-A177-3AD203B41FA5}">
                      <a16:colId xmlns:a16="http://schemas.microsoft.com/office/drawing/2014/main" val="1846370236"/>
                    </a:ext>
                  </a:extLst>
                </a:gridCol>
              </a:tblGrid>
              <a:tr h="457196">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bg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48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أدنى منزلة (</a:t>
                      </a:r>
                      <a:r>
                        <a:rPr lang="en-US" altLang="zh-CN" sz="2000" b="1" i="0" dirty="0">
                          <a:latin typeface="Arial" panose="020B0604020202020204" pitchFamily="34" charset="0"/>
                          <a:ea typeface="SimSun" charset="0"/>
                          <a:cs typeface="Arial" panose="020B0604020202020204" pitchFamily="34" charset="0"/>
                        </a:rPr>
                        <a:t> </a:t>
                      </a:r>
                      <a:r>
                        <a:rPr lang="ar-JO" altLang="zh-CN" sz="2000" b="1" i="0" dirty="0">
                          <a:latin typeface="Arial" panose="020B0604020202020204" pitchFamily="34" charset="0"/>
                          <a:ea typeface="SimSun" charset="0"/>
                          <a:cs typeface="Arial" panose="020B0604020202020204" pitchFamily="34" charset="0"/>
                        </a:rPr>
                        <a:t>14:</a:t>
                      </a:r>
                      <a:r>
                        <a:rPr lang="ar-JO" altLang="zh-CN" sz="2000" b="1" i="0" baseline="0" dirty="0">
                          <a:latin typeface="Arial" panose="020B0604020202020204" pitchFamily="34" charset="0"/>
                          <a:ea typeface="SimSun" charset="0"/>
                          <a:cs typeface="Arial" panose="020B0604020202020204" pitchFamily="34" charset="0"/>
                        </a:rPr>
                        <a:t> 5أ)</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أعلى مقاماً</a:t>
                      </a:r>
                      <a:r>
                        <a:rPr lang="ar-JO" altLang="zh-CN" sz="2000" b="1" i="0" baseline="0" dirty="0">
                          <a:latin typeface="Arial" panose="020B0604020202020204" pitchFamily="34" charset="0"/>
                          <a:ea typeface="SimSun" charset="0"/>
                          <a:cs typeface="Arial" panose="020B0604020202020204" pitchFamily="34" charset="0"/>
                        </a:rPr>
                        <a:t> </a:t>
                      </a:r>
                      <a:r>
                        <a:rPr lang="en-US" altLang="zh-CN" sz="2000" b="1" i="0" dirty="0">
                          <a:latin typeface="Arial" panose="020B0604020202020204" pitchFamily="34" charset="0"/>
                          <a:ea typeface="SimSun" charset="0"/>
                          <a:cs typeface="Arial" panose="020B0604020202020204" pitchFamily="34" charset="0"/>
                        </a:rPr>
                        <a:t> </a:t>
                      </a:r>
                      <a:r>
                        <a:rPr lang="ar-JO" altLang="zh-CN" sz="2000" b="1" i="0" dirty="0">
                          <a:latin typeface="Arial" panose="020B0604020202020204" pitchFamily="34" charset="0"/>
                          <a:ea typeface="SimSun" charset="0"/>
                          <a:cs typeface="Arial" panose="020B0604020202020204" pitchFamily="34" charset="0"/>
                        </a:rPr>
                        <a:t>(14: 1 )</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rPr>
                        <a:t>المتحدث</a:t>
                      </a:r>
                      <a:endParaRPr kumimoji="0" lang="en-US" altLang="zh-CN" sz="1800" b="1" i="0" u="none" strike="noStrike" cap="none" normalizeH="0" baseline="0" dirty="0">
                        <a:ln>
                          <a:noFill/>
                        </a:ln>
                        <a:solidFill>
                          <a:srgbClr val="000000"/>
                        </a:solidFill>
                        <a:effectLst/>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640076">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الموهبة الأقل أهمية (١٢ :٢٨)</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ثاني أهم موهبة (١٢ :٢٨)</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العلاقة مع المواهب الأخرى</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673975">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أجنبية (14: 10)</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اللغة الدارجة (</a:t>
                      </a:r>
                      <a:r>
                        <a:rPr lang="en-US" altLang="zh-CN" sz="2000" b="1" i="0" dirty="0">
                          <a:latin typeface="Arial" panose="020B0604020202020204" pitchFamily="34" charset="0"/>
                          <a:ea typeface="SimSun" charset="0"/>
                          <a:cs typeface="Arial" panose="020B0604020202020204" pitchFamily="34" charset="0"/>
                        </a:rPr>
                        <a:t> </a:t>
                      </a:r>
                      <a:r>
                        <a:rPr lang="ar-JO" altLang="zh-CN" sz="2000" b="1" i="0" dirty="0">
                          <a:latin typeface="Arial" panose="020B0604020202020204" pitchFamily="34" charset="0"/>
                          <a:ea typeface="SimSun" charset="0"/>
                          <a:cs typeface="Arial" panose="020B0604020202020204" pitchFamily="34" charset="0"/>
                        </a:rPr>
                        <a:t>14:</a:t>
                      </a:r>
                      <a:r>
                        <a:rPr lang="ar-JO" altLang="zh-CN" sz="2000" b="1" i="0" baseline="0" dirty="0">
                          <a:latin typeface="Arial" panose="020B0604020202020204" pitchFamily="34" charset="0"/>
                          <a:ea typeface="SimSun" charset="0"/>
                          <a:cs typeface="Arial" panose="020B0604020202020204" pitchFamily="34" charset="0"/>
                        </a:rPr>
                        <a:t> 19)</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اللغة المستخدمة</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555649">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ترجمة </a:t>
                      </a:r>
                      <a:r>
                        <a:rPr lang="ar-JO" altLang="zh-CN" sz="2000" b="1" i="0" kern="1200" dirty="0">
                          <a:solidFill>
                            <a:schemeClr val="tx1"/>
                          </a:solidFill>
                          <a:latin typeface="Arial" panose="020B0604020202020204" pitchFamily="34" charset="0"/>
                          <a:ea typeface="SimSun" charset="0"/>
                          <a:cs typeface="Arial" panose="020B0604020202020204" pitchFamily="34" charset="0"/>
                        </a:rPr>
                        <a:t>الالسنة (14: 27-28, 12: 30)</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تمييز أرواح (14: 29, 12: 10)</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0" dirty="0">
                          <a:latin typeface="Arial" panose="020B0604020202020204" pitchFamily="34" charset="0"/>
                          <a:ea typeface="SimSun" charset="0"/>
                          <a:cs typeface="Arial" panose="020B0604020202020204" pitchFamily="34" charset="0"/>
                        </a:rPr>
                        <a:t>الموهبة</a:t>
                      </a:r>
                      <a:r>
                        <a:rPr lang="ar-JO" altLang="zh-CN" sz="1800" b="1" i="0" baseline="0" dirty="0">
                          <a:latin typeface="Arial" panose="020B0604020202020204" pitchFamily="34" charset="0"/>
                          <a:ea typeface="SimSun" charset="0"/>
                          <a:cs typeface="Arial" panose="020B0604020202020204" pitchFamily="34" charset="0"/>
                        </a:rPr>
                        <a:t> الملازمة لها</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221620">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غير معروف: ينطق بالأسرار بروحه ... روحي تصلّي ولكن عقلي بلا ثمر (١٤ : ٢ ب ، ١٤)</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tab pos="342900" algn="l"/>
                          <a:tab pos="571500" algn="l"/>
                          <a:tab pos="800100" algn="l"/>
                          <a:tab pos="1028700" algn="l"/>
                          <a:tab pos="1257300" algn="l"/>
                          <a:tab pos="1485900" algn="l"/>
                          <a:tab pos="1714500" algn="l"/>
                          <a:tab pos="4114800" algn="l"/>
                          <a:tab pos="4857750" algn="l"/>
                        </a:tabLst>
                        <a:defRPr/>
                      </a:pPr>
                      <a:r>
                        <a:rPr lang="ar-JO" altLang="zh-CN" sz="2000" b="1" i="0" dirty="0">
                          <a:latin typeface="Arial" panose="020B0604020202020204" pitchFamily="34" charset="0"/>
                          <a:ea typeface="SimSun" charset="0"/>
                          <a:cs typeface="Arial" panose="020B0604020202020204" pitchFamily="34" charset="0"/>
                        </a:rPr>
                        <a:t>معروف: أصلي بروحي [و] بذهني (١٤: ١٥ ، ١٩)</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معرفة المتحدث باللغة التي يتم التحدث بها</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864096">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ضار: لا يستطيع الناس أن يفهموا وبالتالي لا يبنون (١٤: ١٦-١٧، ٢٣، ٢٨)</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عظيم: يمكن للناس أن يفهموا وبالتالي يبنون(١٤: ٥ ب ، ٢٤-٢٥)</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القيمة (بدون تفسير)</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914397">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ذاتي فقط (١٤: ٤ أ ؛ قارن ١٠: ٢٤ ؛ ١٢ : ٧ ، ١١)</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الكنيسة بأكملها (14 : 4 ب)</a:t>
                      </a:r>
                      <a:endParaRPr lang="en-US" altLang="zh-CN" sz="20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التنوير (بدون تفسير)</a:t>
                      </a:r>
                      <a:endParaRPr lang="en-US" altLang="zh-CN" sz="1800" b="1" i="0" dirty="0">
                        <a:latin typeface="Arial" panose="020B0604020202020204" pitchFamily="34" charset="0"/>
                        <a:ea typeface="SimSun" charset="0"/>
                        <a:cs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4599"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534531" name="Rectangle 173"/>
          <p:cNvSpPr>
            <a:spLocks noGrp="1" noChangeArrowheads="1"/>
          </p:cNvSpPr>
          <p:nvPr>
            <p:ph type="title" idx="4294967295"/>
          </p:nvPr>
        </p:nvSpPr>
        <p:spPr>
          <a:xfrm>
            <a:off x="0" y="0"/>
            <a:ext cx="9144000" cy="525463"/>
          </a:xfrm>
          <a:gradFill flip="none" rotWithShape="1">
            <a:gsLst>
              <a:gs pos="0">
                <a:srgbClr val="FF0000"/>
              </a:gs>
              <a:gs pos="100000">
                <a:schemeClr val="tx1"/>
              </a:gs>
            </a:gsLst>
            <a:path path="rect">
              <a:fillToRect l="50000" t="50000" r="50000" b="50000"/>
            </a:path>
            <a:tileRect/>
          </a:gradFill>
        </p:spPr>
        <p:txBody>
          <a:bodyPr anchor="t">
            <a:spAutoFit/>
          </a:bodyPr>
          <a:lstStyle/>
          <a:p>
            <a:pPr algn="ctr" rtl="1" eaLnBrk="1" hangingPunct="1">
              <a:defRPr/>
            </a:pPr>
            <a:r>
              <a:rPr lang="ar-JO"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rPr>
              <a:t>الألسنة مقابل النبوة</a:t>
            </a:r>
            <a:endParaRPr lang="en-US" sz="2800" b="1" dirty="0">
              <a:solidFill>
                <a:srgbClr val="FFFFFF"/>
              </a:solidFill>
              <a:effectLst>
                <a:outerShdw blurRad="38100" dist="38100" dir="2700000" algn="tl">
                  <a:srgbClr val="000000">
                    <a:alpha val="43137"/>
                  </a:srgbClr>
                </a:outerShdw>
              </a:effectLst>
              <a:latin typeface="Times New Roman" panose="02020603050405020304" pitchFamily="18" charset="0"/>
              <a:ea typeface="SimSun" charset="0"/>
              <a:cs typeface="Times New Roman" panose="02020603050405020304" pitchFamily="18"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723127538"/>
              </p:ext>
            </p:extLst>
          </p:nvPr>
        </p:nvGraphicFramePr>
        <p:xfrm>
          <a:off x="18206" y="525463"/>
          <a:ext cx="9125795" cy="6317231"/>
        </p:xfrm>
        <a:graphic>
          <a:graphicData uri="http://schemas.openxmlformats.org/drawingml/2006/table">
            <a:tbl>
              <a:tblPr/>
              <a:tblGrid>
                <a:gridCol w="3977730">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1619673">
                  <a:extLst>
                    <a:ext uri="{9D8B030D-6E8A-4147-A177-3AD203B41FA5}">
                      <a16:colId xmlns:a16="http://schemas.microsoft.com/office/drawing/2014/main" val="1046761205"/>
                    </a:ext>
                  </a:extLst>
                </a:gridCol>
              </a:tblGrid>
              <a:tr h="457174">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الألسنة</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النبوات</a:t>
                      </a:r>
                      <a:endPar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التناقضات</a:t>
                      </a:r>
                      <a:endParaRPr kumimoji="0" lang="en-US" sz="24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648619">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الله (14: 2)</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الإنسان (14: 3)</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0" dirty="0">
                          <a:latin typeface="Arial" panose="020B0604020202020204" pitchFamily="34" charset="0"/>
                          <a:ea typeface="SimSun" charset="0"/>
                          <a:cs typeface="Arial" panose="020B0604020202020204" pitchFamily="34" charset="0"/>
                        </a:rPr>
                        <a:t>اتجاه الكلام هو لِ .</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1005790">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الإعلان، المعرفة، النبوة، كلمة الإرشاد    (١٤: ٦)</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التقوية والتشجيع والراحة (14: 3 ب)</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0" dirty="0">
                          <a:latin typeface="Arial" panose="020B0604020202020204" pitchFamily="34" charset="0"/>
                          <a:ea typeface="SimSun" charset="0"/>
                          <a:cs typeface="Arial" panose="020B0604020202020204" pitchFamily="34" charset="0"/>
                        </a:rPr>
                        <a:t>النتيجة في الاخرين</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791938">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الكلام (14: 6)، الصلاة (14:14)، التسبيح (14: 16)، الغناء؟ (14 :15 ب)</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التنبؤ بالمستقبل ، كلام علم أو إعلان الحقيقة العقائدية (١٤: ١٩)</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نوع الإتصال</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علامة لليهود غير المؤمنين (١٤: ٢١-٢٢ أ)</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رسالة للمؤمنين (١٤ :٢٢ ب)</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0" dirty="0">
                          <a:latin typeface="Arial" panose="020B0604020202020204" pitchFamily="34" charset="0"/>
                          <a:ea typeface="SimSun" charset="0"/>
                          <a:cs typeface="Arial" panose="020B0604020202020204" pitchFamily="34" charset="0"/>
                        </a:rPr>
                        <a:t>الهدف</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1118070">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اثنين أو ثلاثة رسائل من الألسنة في كل خدمة (14: 27 أ)، والتحدث بترتيب (14: 27 ب) . شخص ما يجب أن يفسر (14: 27 ج - 28)</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رسالتان أو ثلاث رسائل نبوية في كل خدمة (14: 29أ)</a:t>
                      </a:r>
                      <a:r>
                        <a:rPr lang="en-US" altLang="zh-CN" sz="2000" b="1" i="0" dirty="0">
                          <a:latin typeface="Arial" panose="020B0604020202020204" pitchFamily="34" charset="0"/>
                          <a:ea typeface="SimSun" charset="0"/>
                          <a:cs typeface="Arial" panose="020B0604020202020204" pitchFamily="34" charset="0"/>
                        </a:rPr>
                        <a:t> ، </a:t>
                      </a:r>
                      <a:r>
                        <a:rPr lang="ar-JO" altLang="zh-CN" sz="2000" b="1" i="0" dirty="0">
                          <a:latin typeface="Arial" panose="020B0604020202020204" pitchFamily="34" charset="0"/>
                          <a:ea typeface="SimSun" charset="0"/>
                          <a:cs typeface="Arial" panose="020B0604020202020204" pitchFamily="34" charset="0"/>
                        </a:rPr>
                        <a:t>والتحدث بترتيب (14: 30-31) ، فحص ما يقال (14: 29ب</a:t>
                      </a:r>
                      <a:r>
                        <a:rPr lang="en-US" altLang="zh-CN" sz="2000" b="1" i="0" dirty="0">
                          <a:latin typeface="Arial" panose="020B0604020202020204" pitchFamily="34" charset="0"/>
                          <a:ea typeface="SimSun" charset="0"/>
                          <a:cs typeface="Arial" panose="020B0604020202020204" pitchFamily="34" charset="0"/>
                        </a:rPr>
                        <a:t> ، 32</a:t>
                      </a:r>
                      <a:r>
                        <a:rPr lang="ar-JO" altLang="zh-CN" sz="2000" b="1" i="0" dirty="0">
                          <a:latin typeface="Arial" panose="020B0604020202020204" pitchFamily="34" charset="0"/>
                          <a:ea typeface="SimSun" charset="0"/>
                          <a:cs typeface="Arial" panose="020B0604020202020204" pitchFamily="34" charset="0"/>
                        </a:rPr>
                        <a:t>)</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الحدود</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سلبي: لا تمنع الألسنة (14: 39ب)</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إيجابي: كن حريصًا على التنبؤ (١٤: ٣٩أ)</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lang="ar-JO" altLang="zh-CN" sz="1800" b="1" i="0" dirty="0">
                          <a:latin typeface="Arial" panose="020B0604020202020204" pitchFamily="34" charset="0"/>
                          <a:ea typeface="SimSun" charset="0"/>
                          <a:cs typeface="Arial" panose="020B0604020202020204" pitchFamily="34" charset="0"/>
                        </a:rPr>
                        <a:t>النصيحة</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6"/>
                  </a:ext>
                </a:extLst>
              </a:tr>
              <a:tr h="701004">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ذاتي: صوت متوسط ( 13: 8 ب)</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2000" b="1" i="0" dirty="0">
                          <a:latin typeface="Arial" panose="020B0604020202020204" pitchFamily="34" charset="0"/>
                          <a:ea typeface="SimSun" charset="0"/>
                          <a:cs typeface="Arial" panose="020B0604020202020204" pitchFamily="34" charset="0"/>
                        </a:rPr>
                        <a:t>شخص آخر غير الذات: المبني للمجهول ( 13: 8 أ)</a:t>
                      </a:r>
                      <a:endParaRPr lang="en-US" altLang="zh-CN" sz="20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algn="ctr" rtl="1">
                        <a:tabLst>
                          <a:tab pos="342813" algn="l"/>
                          <a:tab pos="571355" algn="l"/>
                          <a:tab pos="799895" algn="l"/>
                          <a:tab pos="1028436" algn="l"/>
                          <a:tab pos="1256980" algn="l"/>
                          <a:tab pos="1485520" algn="l"/>
                          <a:tab pos="1714061" algn="l"/>
                          <a:tab pos="4113747" algn="l"/>
                          <a:tab pos="4856506" algn="l"/>
                        </a:tabLst>
                      </a:pPr>
                      <a:r>
                        <a:rPr lang="ar-JO" altLang="zh-CN" sz="1800" b="1" i="0" dirty="0">
                          <a:latin typeface="Arial" panose="020B0604020202020204" pitchFamily="34" charset="0"/>
                          <a:ea typeface="SimSun" charset="0"/>
                          <a:cs typeface="Arial" panose="020B0604020202020204" pitchFamily="34" charset="0"/>
                        </a:rPr>
                        <a:t>التوقف المستقبلي</a:t>
                      </a:r>
                      <a:endParaRPr lang="en-US" altLang="zh-CN" sz="1800" b="1" i="0" dirty="0">
                        <a:latin typeface="Arial" panose="020B0604020202020204" pitchFamily="34" charset="0"/>
                        <a:ea typeface="SimSun" charset="0"/>
                        <a:cs typeface="Arial" panose="020B0604020202020204" pitchFamily="34"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7"/>
                  </a:ext>
                </a:extLst>
              </a:tr>
            </a:tbl>
          </a:graphicData>
        </a:graphic>
      </p:graphicFrame>
      <p:sp>
        <p:nvSpPr>
          <p:cNvPr id="195623" name="Text Box 2"/>
          <p:cNvSpPr txBox="1">
            <a:spLocks noChangeArrowheads="1"/>
          </p:cNvSpPr>
          <p:nvPr/>
        </p:nvSpPr>
        <p:spPr bwMode="auto">
          <a:xfrm>
            <a:off x="8415736" y="-76200"/>
            <a:ext cx="710403" cy="400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161م</a:t>
            </a:r>
            <a:endParaRPr kumimoji="0" 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dirty="0">
              <a:latin typeface="Arial" panose="020B0604020202020204" pitchFamily="34" charset="0"/>
            </a:endParaRPr>
          </a:p>
        </p:txBody>
      </p:sp>
      <p:pic>
        <p:nvPicPr>
          <p:cNvPr id="4" name="Picture 3" descr="American curse: How many languages do you speak? | Pubs ...">
            <a:extLst>
              <a:ext uri="{FF2B5EF4-FFF2-40B4-BE49-F238E27FC236}">
                <a16:creationId xmlns:a16="http://schemas.microsoft.com/office/drawing/2014/main" id="{7D3F8EA4-1CDF-CC4D-852E-91E86AA8F8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43000" y="0"/>
            <a:ext cx="6858000" cy="6858000"/>
          </a:xfrm>
          <a:prstGeom prst="rect">
            <a:avLst/>
          </a:prstGeom>
        </p:spPr>
      </p:pic>
      <p:sp>
        <p:nvSpPr>
          <p:cNvPr id="5" name="TextBox 4">
            <a:extLst>
              <a:ext uri="{FF2B5EF4-FFF2-40B4-BE49-F238E27FC236}">
                <a16:creationId xmlns:a16="http://schemas.microsoft.com/office/drawing/2014/main" id="{5164C08D-7FD7-6F49-A4A5-C234951986E2}"/>
              </a:ext>
            </a:extLst>
          </p:cNvPr>
          <p:cNvSpPr txBox="1"/>
          <p:nvPr/>
        </p:nvSpPr>
        <p:spPr>
          <a:xfrm>
            <a:off x="1143000" y="6858000"/>
            <a:ext cx="6858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3" tooltip="https://www.blogs.hss.ed.ac.uk/pubs-and-publications/2015/12/14/american-curse-how-many-languages-do-you-speak/"/>
              </a:rPr>
              <a:t>This Photo</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hlinkClick r:id="rId4" tooltip="https://creativecommons.org/licenses/by-nc-nd/3.0/"/>
              </a:rPr>
              <a:t>CC BY-NC-ND</a:t>
            </a:r>
            <a:endParaRPr kumimoji="0" lang="en-US"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21475325"/>
      </p:ext>
    </p:extLst>
  </p:cSld>
  <p:clrMapOvr>
    <a:masterClrMapping/>
  </p:clrMapOvr>
  <p:transition>
    <p:fade/>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Tongues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14287" y="35726"/>
            <a:ext cx="9129713" cy="658812"/>
          </a:xfrm>
          <a:solidFill>
            <a:srgbClr val="000000"/>
          </a:solidFill>
        </p:spPr>
        <p:txBody>
          <a:bodyPr/>
          <a:lstStyle/>
          <a:p>
            <a:pPr eaLnBrk="1" hangingPunct="1">
              <a:defRPr/>
            </a:pPr>
            <a:r>
              <a:rPr lang="ar-JO" sz="4000" dirty="0">
                <a:solidFill>
                  <a:schemeClr val="tx1"/>
                </a:solidFill>
                <a:effectLst>
                  <a:glow rad="228600">
                    <a:srgbClr val="000000"/>
                  </a:glow>
                  <a:outerShdw blurRad="38100" dist="38100" dir="2700000" algn="tl">
                    <a:srgbClr val="000000"/>
                  </a:outerShdw>
                </a:effectLst>
                <a:ea typeface="ＭＳ Ｐゴシック" charset="0"/>
                <a:cs typeface="Arial" panose="020B0604020202020204" pitchFamily="34" charset="0"/>
              </a:rPr>
              <a:t>يوم الخمسين عكس بابل</a:t>
            </a:r>
            <a:endParaRPr lang="en-US" sz="4000" dirty="0">
              <a:solidFill>
                <a:schemeClr val="bg2"/>
              </a:solidFill>
              <a:effectLst>
                <a:glow rad="228600">
                  <a:srgbClr val="000000"/>
                </a:glow>
                <a:outerShdw blurRad="38100" dist="38100" dir="2700000" algn="tl">
                  <a:srgbClr val="000000"/>
                </a:outerShdw>
              </a:effectLst>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CCC6258A-7C80-0D4A-8EA8-E07D3118093C}"/>
              </a:ext>
            </a:extLst>
          </p:cNvPr>
          <p:cNvSpPr txBox="1">
            <a:spLocks noChangeArrowheads="1"/>
          </p:cNvSpPr>
          <p:nvPr/>
        </p:nvSpPr>
        <p:spPr bwMode="auto">
          <a:xfrm>
            <a:off x="0" y="1522426"/>
            <a:ext cx="412908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تشتيت</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3">
            <a:extLst>
              <a:ext uri="{FF2B5EF4-FFF2-40B4-BE49-F238E27FC236}">
                <a16:creationId xmlns:a16="http://schemas.microsoft.com/office/drawing/2014/main" id="{8389A55E-FE14-4B4A-9870-6C6E4E4BBD0A}"/>
              </a:ext>
            </a:extLst>
          </p:cNvPr>
          <p:cNvSpPr txBox="1">
            <a:spLocks noChangeArrowheads="1"/>
          </p:cNvSpPr>
          <p:nvPr/>
        </p:nvSpPr>
        <p:spPr bwMode="auto">
          <a:xfrm>
            <a:off x="5014911" y="1522426"/>
            <a:ext cx="412908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إتحاد</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Right Arrow 1">
            <a:extLst>
              <a:ext uri="{FF2B5EF4-FFF2-40B4-BE49-F238E27FC236}">
                <a16:creationId xmlns:a16="http://schemas.microsoft.com/office/drawing/2014/main" id="{0A5AC31D-8D86-CF4B-A712-1E5A389E7C74}"/>
              </a:ext>
            </a:extLst>
          </p:cNvPr>
          <p:cNvSpPr/>
          <p:nvPr/>
        </p:nvSpPr>
        <p:spPr bwMode="auto">
          <a:xfrm>
            <a:off x="4129087" y="1389076"/>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Rectangle 3">
            <a:extLst>
              <a:ext uri="{FF2B5EF4-FFF2-40B4-BE49-F238E27FC236}">
                <a16:creationId xmlns:a16="http://schemas.microsoft.com/office/drawing/2014/main" id="{0748970B-322F-0A42-8980-D8F289C57A91}"/>
              </a:ext>
            </a:extLst>
          </p:cNvPr>
          <p:cNvSpPr txBox="1">
            <a:spLocks noChangeArrowheads="1"/>
          </p:cNvSpPr>
          <p:nvPr/>
        </p:nvSpPr>
        <p:spPr bwMode="auto">
          <a:xfrm>
            <a:off x="0" y="2536838"/>
            <a:ext cx="4114799"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إرباك</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 name="Rectangle 3">
            <a:extLst>
              <a:ext uri="{FF2B5EF4-FFF2-40B4-BE49-F238E27FC236}">
                <a16:creationId xmlns:a16="http://schemas.microsoft.com/office/drawing/2014/main" id="{4BD28197-BF65-1345-9634-AAB74F819A7D}"/>
              </a:ext>
            </a:extLst>
          </p:cNvPr>
          <p:cNvSpPr txBox="1">
            <a:spLocks noChangeArrowheads="1"/>
          </p:cNvSpPr>
          <p:nvPr/>
        </p:nvSpPr>
        <p:spPr bwMode="auto">
          <a:xfrm>
            <a:off x="5029199" y="2536838"/>
            <a:ext cx="4114801"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فهم</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9" name="Right Arrow 8">
            <a:extLst>
              <a:ext uri="{FF2B5EF4-FFF2-40B4-BE49-F238E27FC236}">
                <a16:creationId xmlns:a16="http://schemas.microsoft.com/office/drawing/2014/main" id="{AB80EA14-00A2-6844-827A-5F0A8BDC0422}"/>
              </a:ext>
            </a:extLst>
          </p:cNvPr>
          <p:cNvSpPr/>
          <p:nvPr/>
        </p:nvSpPr>
        <p:spPr bwMode="auto">
          <a:xfrm>
            <a:off x="4129087" y="24034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Rectangle 3">
            <a:extLst>
              <a:ext uri="{FF2B5EF4-FFF2-40B4-BE49-F238E27FC236}">
                <a16:creationId xmlns:a16="http://schemas.microsoft.com/office/drawing/2014/main" id="{372459A7-7E69-C144-A934-D4F1BB5B4076}"/>
              </a:ext>
            </a:extLst>
          </p:cNvPr>
          <p:cNvSpPr txBox="1">
            <a:spLocks noChangeArrowheads="1"/>
          </p:cNvSpPr>
          <p:nvPr/>
        </p:nvSpPr>
        <p:spPr bwMode="auto">
          <a:xfrm>
            <a:off x="-14288" y="3565538"/>
            <a:ext cx="4143375"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تسبيح البشر</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1" name="Rectangle 3">
            <a:extLst>
              <a:ext uri="{FF2B5EF4-FFF2-40B4-BE49-F238E27FC236}">
                <a16:creationId xmlns:a16="http://schemas.microsoft.com/office/drawing/2014/main" id="{38A0F33E-3F57-A14C-9CEE-0D5CADA98E85}"/>
              </a:ext>
            </a:extLst>
          </p:cNvPr>
          <p:cNvSpPr txBox="1">
            <a:spLocks noChangeArrowheads="1"/>
          </p:cNvSpPr>
          <p:nvPr/>
        </p:nvSpPr>
        <p:spPr bwMode="auto">
          <a:xfrm>
            <a:off x="5029199" y="3565538"/>
            <a:ext cx="4100511"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تسبيح الله</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2" name="Right Arrow 11">
            <a:extLst>
              <a:ext uri="{FF2B5EF4-FFF2-40B4-BE49-F238E27FC236}">
                <a16:creationId xmlns:a16="http://schemas.microsoft.com/office/drawing/2014/main" id="{C9ABDF43-A1B8-D942-B68E-F674F425FCDC}"/>
              </a:ext>
            </a:extLst>
          </p:cNvPr>
          <p:cNvSpPr/>
          <p:nvPr/>
        </p:nvSpPr>
        <p:spPr bwMode="auto">
          <a:xfrm>
            <a:off x="4114799" y="34321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3">
            <a:extLst>
              <a:ext uri="{FF2B5EF4-FFF2-40B4-BE49-F238E27FC236}">
                <a16:creationId xmlns:a16="http://schemas.microsoft.com/office/drawing/2014/main" id="{26015C86-C19C-3043-9681-3A07768EBF25}"/>
              </a:ext>
            </a:extLst>
          </p:cNvPr>
          <p:cNvSpPr txBox="1">
            <a:spLocks noChangeArrowheads="1"/>
          </p:cNvSpPr>
          <p:nvPr/>
        </p:nvSpPr>
        <p:spPr bwMode="auto">
          <a:xfrm>
            <a:off x="-14288" y="4594238"/>
            <a:ext cx="412908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تمرد</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Rectangle 3">
            <a:extLst>
              <a:ext uri="{FF2B5EF4-FFF2-40B4-BE49-F238E27FC236}">
                <a16:creationId xmlns:a16="http://schemas.microsoft.com/office/drawing/2014/main" id="{30C7FE8D-7B33-1746-9CA5-D968140A0B4E}"/>
              </a:ext>
            </a:extLst>
          </p:cNvPr>
          <p:cNvSpPr txBox="1">
            <a:spLocks noChangeArrowheads="1"/>
          </p:cNvSpPr>
          <p:nvPr/>
        </p:nvSpPr>
        <p:spPr bwMode="auto">
          <a:xfrm>
            <a:off x="5014911" y="4594238"/>
            <a:ext cx="4143377" cy="658812"/>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خضوع</a:t>
            </a:r>
            <a:endParaRPr kumimoji="0" lang="en-US" sz="3600" b="1" u="none" strike="noStrike" kern="0" cap="none" spc="0" normalizeH="0" baseline="0" noProof="0" dirty="0">
              <a:ln>
                <a:noFill/>
              </a:ln>
              <a:solidFill>
                <a:srgbClr val="663300"/>
              </a:solidFill>
              <a:effectLst>
                <a:glow rad="228600">
                  <a:srgbClr val="000000"/>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 name="Right Arrow 14">
            <a:extLst>
              <a:ext uri="{FF2B5EF4-FFF2-40B4-BE49-F238E27FC236}">
                <a16:creationId xmlns:a16="http://schemas.microsoft.com/office/drawing/2014/main" id="{8425458F-602A-734A-AC9B-5F9026CEE435}"/>
              </a:ext>
            </a:extLst>
          </p:cNvPr>
          <p:cNvSpPr/>
          <p:nvPr/>
        </p:nvSpPr>
        <p:spPr bwMode="auto">
          <a:xfrm>
            <a:off x="4114799" y="4460888"/>
            <a:ext cx="900112" cy="1014412"/>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16">
            <a:extLst>
              <a:ext uri="{FF2B5EF4-FFF2-40B4-BE49-F238E27FC236}">
                <a16:creationId xmlns:a16="http://schemas.microsoft.com/office/drawing/2014/main" id="{8D86E1D4-D0DA-BD4E-8A82-0701DB309EF0}"/>
              </a:ext>
            </a:extLst>
          </p:cNvPr>
          <p:cNvSpPr/>
          <p:nvPr/>
        </p:nvSpPr>
        <p:spPr>
          <a:xfrm>
            <a:off x="28456" y="6175948"/>
            <a:ext cx="9072797" cy="512514"/>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kern="0" dirty="0">
                <a:solidFill>
                  <a:srgbClr val="FFFFFF"/>
                </a:solidFill>
                <a:effectLst>
                  <a:glow rad="228600">
                    <a:srgbClr val="000000"/>
                  </a:glow>
                  <a:outerShdw blurRad="38100" dist="38100" dir="2700000" algn="tl">
                    <a:srgbClr val="000000"/>
                  </a:outerShdw>
                </a:effectLst>
                <a:latin typeface="Arial" panose="020B0604020202020204" pitchFamily="34" charset="0"/>
                <a:cs typeface="Arial" panose="020B0604020202020204" pitchFamily="34" charset="0"/>
              </a:rPr>
              <a:t>وارين ويرزبي، التعليق التفسيري للكتاب المقدس</a:t>
            </a:r>
            <a:endParaRPr kumimoji="0" lang="en-US" sz="2800" b="1" u="none" strike="noStrike" kern="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16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7" grpId="0"/>
      <p:bldP spid="8" grpId="0"/>
      <p:bldP spid="9" grpId="0" animBg="1"/>
      <p:bldP spid="10" grpId="0"/>
      <p:bldP spid="11" grpId="0"/>
      <p:bldP spid="12" grpId="0" animBg="1"/>
      <p:bldP spid="13" grpId="0"/>
      <p:bldP spid="14" grpId="0"/>
      <p:bldP spid="15"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 y="0"/>
            <a:ext cx="9143999" cy="1448420"/>
          </a:xfrm>
          <a:effectLst/>
        </p:spPr>
        <p:txBody>
          <a:bodyPr/>
          <a:lstStyle/>
          <a:p>
            <a:pPr>
              <a:defRPr/>
            </a:pPr>
            <a:r>
              <a:rPr lang="ar-JO" sz="5400" dirty="0">
                <a:solidFill>
                  <a:schemeClr val="tx2"/>
                </a:solidFill>
                <a:effectLst>
                  <a:glow rad="127000">
                    <a:schemeClr val="bg1"/>
                  </a:glow>
                </a:effectLst>
                <a:latin typeface="Arial" panose="020B0604020202020204" pitchFamily="34" charset="0"/>
                <a:ea typeface="ＭＳ Ｐゴシック" charset="0"/>
              </a:rPr>
              <a:t>الإنجيل لكل العالم</a:t>
            </a:r>
            <a:endParaRPr lang="en-US" sz="5400" dirty="0">
              <a:solidFill>
                <a:schemeClr val="tx2"/>
              </a:solidFill>
              <a:effectLst>
                <a:glow rad="127000">
                  <a:schemeClr val="bg1"/>
                </a:glow>
              </a:effectLst>
              <a:latin typeface="Arial" panose="020B0604020202020204" pitchFamily="34" charset="0"/>
              <a:ea typeface="ＭＳ Ｐゴシック" charset="0"/>
            </a:endParaRPr>
          </a:p>
        </p:txBody>
      </p:sp>
      <p:pic>
        <p:nvPicPr>
          <p:cNvPr id="8194" name="Picture 2" descr="Image result for holy spirit acts 2">
            <a:extLst>
              <a:ext uri="{FF2B5EF4-FFF2-40B4-BE49-F238E27FC236}">
                <a16:creationId xmlns:a16="http://schemas.microsoft.com/office/drawing/2014/main" id="{F7598C27-17D4-794B-B40A-3C026617E4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09570"/>
            <a:ext cx="9144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A87B746-DDFD-0B48-85E5-FACFF960CAEC}"/>
              </a:ext>
            </a:extLst>
          </p:cNvPr>
          <p:cNvSpPr/>
          <p:nvPr/>
        </p:nvSpPr>
        <p:spPr>
          <a:xfrm>
            <a:off x="41223" y="5038570"/>
            <a:ext cx="9072797" cy="138499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روح المسيح هو روح الإرسالية، وكلما اقتربنا منه </a:t>
            </a:r>
          </a:p>
          <a:p>
            <a:pPr marL="0" marR="0" lvl="0" indent="0" algn="ctr" defTabSz="457177" rtl="0" eaLnBrk="1" fontAlgn="auto" latinLnBrk="0" hangingPunct="1">
              <a:lnSpc>
                <a:spcPct val="100000"/>
              </a:lnSpc>
              <a:spcBef>
                <a:spcPts val="0"/>
              </a:spcBef>
              <a:spcAft>
                <a:spcPts val="0"/>
              </a:spcAft>
              <a:buClrTx/>
              <a:buSzTx/>
              <a:buFontTx/>
              <a:buNone/>
              <a:tabLst/>
              <a:defRPr/>
            </a:pP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يجب أن نصبح أكثر قوة في الإرساليات</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r>
              <a:rPr lang="ar-JO" sz="2800" b="1" dirty="0">
                <a:solidFill>
                  <a:srgbClr val="FFFFFF"/>
                </a:solidFill>
                <a:latin typeface="Arial" panose="020B0604020202020204" pitchFamily="34" charset="0"/>
                <a:ea typeface="Times New Roman" panose="02020603050405020304" pitchFamily="18" charset="0"/>
                <a:cs typeface="Arial" panose="020B0604020202020204" pitchFamily="34" charset="0"/>
              </a:rPr>
              <a:t> هنري مارتن </a:t>
            </a:r>
            <a:r>
              <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269724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8658" name="Rectangle 2"/>
          <p:cNvSpPr>
            <a:spLocks noChangeArrowheads="1"/>
          </p:cNvSpPr>
          <p:nvPr/>
        </p:nvSpPr>
        <p:spPr bwMode="auto">
          <a:xfrm>
            <a:off x="0" y="115888"/>
            <a:ext cx="43561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8C567"/>
                </a:solidFill>
                <a:effectLst>
                  <a:glow rad="266700">
                    <a:srgbClr val="000000">
                      <a:alpha val="75000"/>
                    </a:srgbClr>
                  </a:glow>
                </a:effectLst>
                <a:uLnTx/>
                <a:uFillTx/>
                <a:latin typeface="Arial" panose="020B0604020202020204" pitchFamily="34" charset="0"/>
                <a:ea typeface="ＭＳ Ｐゴシック" charset="0"/>
                <a:cs typeface="Arial" panose="020B0604020202020204" pitchFamily="34" charset="0"/>
              </a:rPr>
              <a:t>يوم الخمسين (أعمال 2) كان وقت سكنى جماعية</a:t>
            </a:r>
            <a:endParaRPr kumimoji="0" lang="en-US" sz="3600" b="1" u="none" strike="noStrike" kern="1200" cap="none" spc="0" normalizeH="0" baseline="0" noProof="0" dirty="0">
              <a:ln>
                <a:noFill/>
              </a:ln>
              <a:solidFill>
                <a:srgbClr val="E8C567"/>
              </a:solidFill>
              <a:effectLst>
                <a:glow rad="266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AutoShape 8"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470" name="Rectangle 14"/>
          <p:cNvSpPr>
            <a:spLocks noGrp="1" noRot="1" noChangeArrowheads="1"/>
          </p:cNvSpPr>
          <p:nvPr>
            <p:ph type="title"/>
          </p:nvPr>
        </p:nvSpPr>
        <p:spPr>
          <a:xfrm>
            <a:off x="0" y="366713"/>
            <a:ext cx="8763000" cy="685800"/>
          </a:xfrm>
        </p:spPr>
        <p:txBody>
          <a:bodyPr/>
          <a:lstStyle/>
          <a:p>
            <a:pPr eaLnBrk="1" hangingPunct="1">
              <a:defRPr/>
            </a:pPr>
            <a:r>
              <a:rPr lang="ar-JO" sz="4000" dirty="0"/>
              <a:t>عدد سكان الإمبراطورية = 55 مليون</a:t>
            </a:r>
            <a:endParaRPr lang="en-US" sz="4000" dirty="0"/>
          </a:p>
        </p:txBody>
      </p:sp>
      <p:sp>
        <p:nvSpPr>
          <p:cNvPr id="19476" name="Text Box 20"/>
          <p:cNvSpPr txBox="1">
            <a:spLocks noChangeArrowheads="1"/>
          </p:cNvSpPr>
          <p:nvPr/>
        </p:nvSpPr>
        <p:spPr bwMode="auto">
          <a:xfrm>
            <a:off x="8610600" y="17463"/>
            <a:ext cx="530915"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97</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465" name="AutoShape 9"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EF5DE330-23F4-2B38-CDBB-7FD784FE47E0}"/>
              </a:ext>
            </a:extLst>
          </p:cNvPr>
          <p:cNvSpPr/>
          <p:nvPr/>
        </p:nvSpPr>
        <p:spPr>
          <a:xfrm rot="21108736">
            <a:off x="-206742" y="2388653"/>
            <a:ext cx="8900738" cy="1200329"/>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الأمم: 51 مليون</a:t>
            </a:r>
            <a:endParaRPr kumimoji="0" lang="en-US" sz="72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41D6F848-EDE6-8221-3560-9C74725FEE39}"/>
              </a:ext>
            </a:extLst>
          </p:cNvPr>
          <p:cNvSpPr/>
          <p:nvPr/>
        </p:nvSpPr>
        <p:spPr>
          <a:xfrm>
            <a:off x="4663256" y="4426907"/>
            <a:ext cx="4727596" cy="646331"/>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اليهود: 4 مليون</a:t>
            </a:r>
            <a:endParaRPr kumimoji="0" lang="en-US" sz="54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9464"/>
                                        </p:tgtEl>
                                        <p:attrNameLst>
                                          <p:attrName>style.visibility</p:attrName>
                                        </p:attrNameLst>
                                      </p:cBhvr>
                                      <p:to>
                                        <p:strVal val="visible"/>
                                      </p:to>
                                    </p:set>
                                    <p:animEffect transition="in" filter="wheel(4)">
                                      <p:cBhvr>
                                        <p:cTn id="7" dur="2000"/>
                                        <p:tgtEl>
                                          <p:spTgt spid="194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9465"/>
                                        </p:tgtEl>
                                        <p:attrNameLst>
                                          <p:attrName>style.visibility</p:attrName>
                                        </p:attrNameLst>
                                      </p:cBhvr>
                                      <p:to>
                                        <p:strVal val="visible"/>
                                      </p:to>
                                    </p:set>
                                    <p:animEffect transition="in" filter="wheel(4)">
                                      <p:cBhvr>
                                        <p:cTn id="12" dur="2000"/>
                                        <p:tgtEl>
                                          <p:spTgt spid="1946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4" grpId="0"/>
      <p:bldP spid="5" grpId="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a:xfrm>
            <a:off x="533400" y="1524000"/>
            <a:ext cx="7924800" cy="685800"/>
          </a:xfrm>
        </p:spPr>
        <p:txBody>
          <a:bodyPr/>
          <a:lstStyle/>
          <a:p>
            <a:pPr eaLnBrk="1" hangingPunct="1">
              <a:defRPr/>
            </a:pPr>
            <a:r>
              <a:rPr lang="en-US" dirty="0"/>
              <a:t>Languages of the Empire</a:t>
            </a:r>
          </a:p>
        </p:txBody>
      </p:sp>
      <p:pic>
        <p:nvPicPr>
          <p:cNvPr id="84994" name="Picture 3"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349375"/>
            <a:ext cx="9144000" cy="550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2" name="AutoShape 4" descr="Green marble"/>
          <p:cNvSpPr>
            <a:spLocks noChangeArrowheads="1"/>
          </p:cNvSpPr>
          <p:nvPr/>
        </p:nvSpPr>
        <p:spPr bwMode="auto">
          <a:xfrm>
            <a:off x="3124200" y="3429000"/>
            <a:ext cx="762000" cy="609600"/>
          </a:xfrm>
          <a:prstGeom prst="star5">
            <a:avLst/>
          </a:prstGeom>
          <a:blipFill dpi="0" rotWithShape="1">
            <a:blip r:embed="rId4"/>
            <a:srcRect/>
            <a:tile tx="0" ty="0" sx="100000" sy="100000" flip="none" algn="tl"/>
          </a:blip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893" name="AutoShape 5" descr="Brown marble"/>
          <p:cNvSpPr>
            <a:spLocks noChangeArrowheads="1"/>
          </p:cNvSpPr>
          <p:nvPr/>
        </p:nvSpPr>
        <p:spPr bwMode="auto">
          <a:xfrm>
            <a:off x="6477000" y="4876800"/>
            <a:ext cx="914400" cy="914400"/>
          </a:xfrm>
          <a:prstGeom prst="star4">
            <a:avLst>
              <a:gd name="adj" fmla="val 12500"/>
            </a:avLst>
          </a:prstGeom>
          <a:blipFill dpi="0" rotWithShape="1">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7900" name="Text Box 12"/>
          <p:cNvSpPr txBox="1">
            <a:spLocks noChangeArrowheads="1"/>
          </p:cNvSpPr>
          <p:nvPr/>
        </p:nvSpPr>
        <p:spPr bwMode="auto">
          <a:xfrm>
            <a:off x="8610600" y="17463"/>
            <a:ext cx="530915" cy="461665"/>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Garamond" charset="0"/>
                <a:ea typeface="ＭＳ Ｐゴシック" charset="0"/>
                <a:cs typeface="ＭＳ Ｐゴシック" charset="0"/>
              </a:defRPr>
            </a:lvl1pPr>
            <a:lvl2pPr marL="37931725" indent="-37474525">
              <a:defRPr sz="2400">
                <a:solidFill>
                  <a:schemeClr val="tx1"/>
                </a:solidFill>
                <a:latin typeface="Garamond" charset="0"/>
                <a:ea typeface="ＭＳ Ｐゴシック" charset="0"/>
              </a:defRPr>
            </a:lvl2pPr>
            <a:lvl3pPr>
              <a:defRPr sz="2400">
                <a:solidFill>
                  <a:schemeClr val="tx1"/>
                </a:solidFill>
                <a:latin typeface="Garamond" charset="0"/>
                <a:ea typeface="ＭＳ Ｐゴシック" charset="0"/>
              </a:defRPr>
            </a:lvl3pPr>
            <a:lvl4pPr>
              <a:defRPr sz="2400">
                <a:solidFill>
                  <a:schemeClr val="tx1"/>
                </a:solidFill>
                <a:latin typeface="Garamond" charset="0"/>
                <a:ea typeface="ＭＳ Ｐゴシック" charset="0"/>
              </a:defRPr>
            </a:lvl4pPr>
            <a:lvl5pPr>
              <a:defRPr sz="2400">
                <a:solidFill>
                  <a:schemeClr val="tx1"/>
                </a:solidFill>
                <a:latin typeface="Garamond" charset="0"/>
                <a:ea typeface="ＭＳ Ｐゴシック" charset="0"/>
              </a:defRPr>
            </a:lvl5pPr>
            <a:lvl6pPr marL="457200" eaLnBrk="0" fontAlgn="base" hangingPunct="0">
              <a:spcBef>
                <a:spcPct val="0"/>
              </a:spcBef>
              <a:spcAft>
                <a:spcPct val="0"/>
              </a:spcAft>
              <a:defRPr sz="2400">
                <a:solidFill>
                  <a:schemeClr val="tx1"/>
                </a:solidFill>
                <a:latin typeface="Garamond" charset="0"/>
                <a:ea typeface="ＭＳ Ｐゴシック" charset="0"/>
              </a:defRPr>
            </a:lvl6pPr>
            <a:lvl7pPr marL="914400" eaLnBrk="0" fontAlgn="base" hangingPunct="0">
              <a:spcBef>
                <a:spcPct val="0"/>
              </a:spcBef>
              <a:spcAft>
                <a:spcPct val="0"/>
              </a:spcAft>
              <a:defRPr sz="2400">
                <a:solidFill>
                  <a:schemeClr val="tx1"/>
                </a:solidFill>
                <a:latin typeface="Garamond" charset="0"/>
                <a:ea typeface="ＭＳ Ｐゴシック" charset="0"/>
              </a:defRPr>
            </a:lvl7pPr>
            <a:lvl8pPr marL="1371600" eaLnBrk="0" fontAlgn="base" hangingPunct="0">
              <a:spcBef>
                <a:spcPct val="0"/>
              </a:spcBef>
              <a:spcAft>
                <a:spcPct val="0"/>
              </a:spcAft>
              <a:defRPr sz="2400">
                <a:solidFill>
                  <a:schemeClr val="tx1"/>
                </a:solidFill>
                <a:latin typeface="Garamond" charset="0"/>
                <a:ea typeface="ＭＳ Ｐゴシック" charset="0"/>
              </a:defRPr>
            </a:lvl8pPr>
            <a:lvl9pPr marL="18288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97</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p:cNvSpPr/>
          <p:nvPr/>
        </p:nvSpPr>
        <p:spPr>
          <a:xfrm>
            <a:off x="4499992" y="1340768"/>
            <a:ext cx="4680520" cy="646331"/>
          </a:xfrm>
          <a:prstGeom prst="rect">
            <a:avLst/>
          </a:prstGeom>
          <a:solidFill>
            <a:srgbClr val="FF0000"/>
          </a:solidFill>
        </p:spPr>
        <p:txBody>
          <a:bodyPr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6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EA552047-8A7E-A423-55E7-FA8778A61AD3}"/>
              </a:ext>
            </a:extLst>
          </p:cNvPr>
          <p:cNvSpPr/>
          <p:nvPr/>
        </p:nvSpPr>
        <p:spPr>
          <a:xfrm>
            <a:off x="9525" y="248687"/>
            <a:ext cx="9124949" cy="769441"/>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لغات الإمبراطورية</a:t>
            </a:r>
            <a:endParaRPr kumimoji="0" lang="en-US" sz="4400" b="1" u="none" strike="noStrike" kern="1200" cap="none" spc="0" normalizeH="0" baseline="0" noProof="0" dirty="0">
              <a:ln w="12700">
                <a:solidFill>
                  <a:srgbClr val="E5E5FF">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705BDA2A-6FD1-61CE-34E5-695F7CB17343}"/>
              </a:ext>
            </a:extLst>
          </p:cNvPr>
          <p:cNvSpPr/>
          <p:nvPr/>
        </p:nvSpPr>
        <p:spPr>
          <a:xfrm rot="21108736">
            <a:off x="474202" y="2616691"/>
            <a:ext cx="3055581" cy="1323439"/>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اللاتينية</a:t>
            </a:r>
            <a:endParaRPr kumimoji="0" lang="en-US" sz="8000" b="1" u="none" strike="noStrike" kern="1200" cap="none" spc="0" normalizeH="0" baseline="0" noProof="0" dirty="0">
              <a:ln w="12700">
                <a:solidFill>
                  <a:srgbClr val="E5E5FF">
                    <a:satMod val="155000"/>
                  </a:srgbClr>
                </a:solidFill>
                <a:prstDash val="solid"/>
              </a:ln>
              <a:solidFill>
                <a:srgbClr val="FFC00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90EF8DB6-FB5E-2596-E392-08130C9A4722}"/>
              </a:ext>
            </a:extLst>
          </p:cNvPr>
          <p:cNvSpPr/>
          <p:nvPr/>
        </p:nvSpPr>
        <p:spPr>
          <a:xfrm rot="21108736">
            <a:off x="3624962" y="2636112"/>
            <a:ext cx="4727596" cy="1323439"/>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u="none" strike="noStrike" kern="1200" cap="none" spc="0" normalizeH="0" baseline="0" noProof="0" dirty="0">
                <a:ln w="12700">
                  <a:solidFill>
                    <a:srgbClr val="E5E5FF">
                      <a:satMod val="155000"/>
                    </a:srgbClr>
                  </a:solidFill>
                  <a:prstDash val="solid"/>
                </a:ln>
                <a:solidFill>
                  <a:srgbClr val="E5E5FF">
                    <a:lumMod val="25000"/>
                  </a:srgbClr>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اليونانية</a:t>
            </a:r>
            <a:endParaRPr kumimoji="0" lang="en-US" sz="8000" b="1" u="none" strike="noStrike" kern="1200" cap="none" spc="0" normalizeH="0" baseline="0" noProof="0" dirty="0">
              <a:ln w="12700">
                <a:solidFill>
                  <a:srgbClr val="E5E5FF">
                    <a:satMod val="155000"/>
                  </a:srgbClr>
                </a:solidFill>
                <a:prstDash val="solid"/>
              </a:ln>
              <a:solidFill>
                <a:srgbClr val="E5E5FF">
                  <a:lumMod val="25000"/>
                </a:srgbClr>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E5FF60B8-619C-7005-8CC4-CCF897870C08}"/>
              </a:ext>
            </a:extLst>
          </p:cNvPr>
          <p:cNvSpPr/>
          <p:nvPr/>
        </p:nvSpPr>
        <p:spPr>
          <a:xfrm>
            <a:off x="5148064" y="4161710"/>
            <a:ext cx="4727596" cy="769441"/>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E5E5FF">
                      <a:satMod val="155000"/>
                    </a:srgbClr>
                  </a:solidFill>
                  <a:prstDash val="solid"/>
                </a:ln>
                <a:solidFill>
                  <a:srgbClr val="000514"/>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الآرامية</a:t>
            </a:r>
            <a:endParaRPr kumimoji="0" lang="en-US" sz="4400" b="1" u="none" strike="noStrike" kern="1200" cap="none" spc="0" normalizeH="0" baseline="0" noProof="0" dirty="0">
              <a:ln w="12700">
                <a:solidFill>
                  <a:srgbClr val="E5E5FF">
                    <a:satMod val="155000"/>
                  </a:srgbClr>
                </a:solidFill>
                <a:prstDash val="solid"/>
              </a:ln>
              <a:solidFill>
                <a:srgbClr val="000514"/>
              </a:solidFill>
              <a:effectLst>
                <a:glow rad="228600">
                  <a:srgbClr val="FFFFFF">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6380468-B014-DA0B-9569-569392CFF624}"/>
              </a:ext>
            </a:extLst>
          </p:cNvPr>
          <p:cNvSpPr/>
          <p:nvPr/>
        </p:nvSpPr>
        <p:spPr>
          <a:xfrm>
            <a:off x="5110741" y="5311186"/>
            <a:ext cx="4727596" cy="523220"/>
          </a:xfrm>
          <a:prstGeom prst="rect">
            <a:avLst/>
          </a:prstGeom>
          <a:noFill/>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العبرانية</a:t>
            </a:r>
            <a:endParaRPr kumimoji="0" lang="en-US" sz="4400" b="1" u="none" strike="noStrike" kern="1200" cap="none" spc="0" normalizeH="0" baseline="0" noProof="0" dirty="0">
              <a:ln w="12700">
                <a:solidFill>
                  <a:srgbClr val="E5E5FF">
                    <a:satMod val="155000"/>
                  </a:srgbClr>
                </a:solidFill>
                <a:prstDash val="solid"/>
              </a:ln>
              <a:solidFill>
                <a:srgbClr val="FEFBF0"/>
              </a:solidFill>
              <a:effectLst>
                <a:glow rad="228600">
                  <a:srgbClr val="000514">
                    <a:alpha val="80000"/>
                  </a:srgbClr>
                </a:glow>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wheel(4)">
                                      <p:cBhvr>
                                        <p:cTn id="7" dur="2000"/>
                                        <p:tgtEl>
                                          <p:spTgt spid="3789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4" fill="hold" grpId="0" nodeType="clickEffect">
                                  <p:stCondLst>
                                    <p:cond delay="0"/>
                                  </p:stCondLst>
                                  <p:childTnLst>
                                    <p:set>
                                      <p:cBhvr>
                                        <p:cTn id="15" dur="1" fill="hold">
                                          <p:stCondLst>
                                            <p:cond delay="0"/>
                                          </p:stCondLst>
                                        </p:cTn>
                                        <p:tgtEl>
                                          <p:spTgt spid="37893"/>
                                        </p:tgtEl>
                                        <p:attrNameLst>
                                          <p:attrName>style.visibility</p:attrName>
                                        </p:attrNameLst>
                                      </p:cBhvr>
                                      <p:to>
                                        <p:strVal val="visible"/>
                                      </p:to>
                                    </p:set>
                                    <p:animEffect transition="in" filter="wheel(4)">
                                      <p:cBhvr>
                                        <p:cTn id="16" dur="2000"/>
                                        <p:tgtEl>
                                          <p:spTgt spid="3789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 grpId="0"/>
      <p:bldP spid="4" grpId="0"/>
      <p:bldP spid="5" grpId="0"/>
      <p:bldP spid="6"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n Learning a New Language | Plato on-line">
            <a:extLst>
              <a:ext uri="{FF2B5EF4-FFF2-40B4-BE49-F238E27FC236}">
                <a16:creationId xmlns:a16="http://schemas.microsoft.com/office/drawing/2014/main" id="{64693B64-2B69-1E4F-A222-5886B337768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484414" y="0"/>
            <a:ext cx="6804561" cy="6804561"/>
          </a:xfrm>
          <a:prstGeom prst="rect">
            <a:avLst/>
          </a:prstGeom>
        </p:spPr>
      </p:pic>
    </p:spTree>
    <p:extLst>
      <p:ext uri="{BB962C8B-B14F-4D97-AF65-F5344CB8AC3E}">
        <p14:creationId xmlns:p14="http://schemas.microsoft.com/office/powerpoint/2010/main" val="128683827"/>
      </p:ext>
    </p:extLst>
  </p:cSld>
  <p:clrMapOvr>
    <a:masterClrMapping/>
  </p:clrMapOvr>
  <p:transition>
    <p:fade/>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9BF4F-5065-5C4E-9520-52F3AF6DB9C7}"/>
              </a:ext>
            </a:extLst>
          </p:cNvPr>
          <p:cNvSpPr>
            <a:spLocks noGrp="1"/>
          </p:cNvSpPr>
          <p:nvPr>
            <p:ph type="title"/>
          </p:nvPr>
        </p:nvSpPr>
        <p:spPr/>
        <p:txBody>
          <a:bodyPr/>
          <a:lstStyle/>
          <a:p>
            <a:endParaRPr lang="en-US" dirty="0">
              <a:latin typeface="Arial" panose="020B0604020202020204" pitchFamily="34" charset="0"/>
            </a:endParaRPr>
          </a:p>
        </p:txBody>
      </p:sp>
      <p:pic>
        <p:nvPicPr>
          <p:cNvPr id="6" name="Picture 5" descr="Language - Wikimedia Commons">
            <a:extLst>
              <a:ext uri="{FF2B5EF4-FFF2-40B4-BE49-F238E27FC236}">
                <a16:creationId xmlns:a16="http://schemas.microsoft.com/office/drawing/2014/main" id="{FD8B0400-2263-424E-8C03-473CB094B18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62000" y="1606550"/>
            <a:ext cx="7620000" cy="3644900"/>
          </a:xfrm>
          <a:prstGeom prst="rect">
            <a:avLst/>
          </a:prstGeom>
        </p:spPr>
      </p:pic>
      <p:sp>
        <p:nvSpPr>
          <p:cNvPr id="7" name="TextBox 6">
            <a:extLst>
              <a:ext uri="{FF2B5EF4-FFF2-40B4-BE49-F238E27FC236}">
                <a16:creationId xmlns:a16="http://schemas.microsoft.com/office/drawing/2014/main" id="{929F2957-CC4A-FD4A-A1B8-AD3F8DD2D459}"/>
              </a:ext>
            </a:extLst>
          </p:cNvPr>
          <p:cNvSpPr txBox="1"/>
          <p:nvPr/>
        </p:nvSpPr>
        <p:spPr>
          <a:xfrm>
            <a:off x="762000" y="5251450"/>
            <a:ext cx="7620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3" tooltip="https://commons.wikimedia.org/wiki/Language"/>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4" tooltip="https://creativecommons.org/licenses/by-sa/3.0/"/>
              </a:rPr>
              <a:t>CC BY-SA</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15" name="Picture 14" descr="The 11 languages of South Africa - South Africa Gateway">
            <a:extLst>
              <a:ext uri="{FF2B5EF4-FFF2-40B4-BE49-F238E27FC236}">
                <a16:creationId xmlns:a16="http://schemas.microsoft.com/office/drawing/2014/main" id="{68F88DCA-C853-2F4E-B074-E0AEA36919C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0" y="377791"/>
            <a:ext cx="9144000" cy="6102417"/>
          </a:xfrm>
          <a:prstGeom prst="rect">
            <a:avLst/>
          </a:prstGeom>
        </p:spPr>
      </p:pic>
      <p:sp>
        <p:nvSpPr>
          <p:cNvPr id="16" name="TextBox 15">
            <a:extLst>
              <a:ext uri="{FF2B5EF4-FFF2-40B4-BE49-F238E27FC236}">
                <a16:creationId xmlns:a16="http://schemas.microsoft.com/office/drawing/2014/main" id="{F5F5306D-6958-4343-999C-BF351EC0674A}"/>
              </a:ext>
            </a:extLst>
          </p:cNvPr>
          <p:cNvSpPr txBox="1"/>
          <p:nvPr/>
        </p:nvSpPr>
        <p:spPr>
          <a:xfrm>
            <a:off x="0" y="6480208"/>
            <a:ext cx="9144000" cy="230832"/>
          </a:xfrm>
          <a:prstGeom prst="rect">
            <a:avLst/>
          </a:prstGeom>
          <a:noFill/>
        </p:spPr>
        <p:txBody>
          <a:bodyPr wrap="squar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6" tooltip="https://southafrica-info.com/arts-culture/11-languages-south-africa/"/>
              </a:rPr>
              <a:t>This Photo</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by Unknown Author is licensed under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hlinkClick r:id="rId7" tooltip="https://creativecommons.org/licenses/by/3.0/"/>
              </a:rPr>
              <a:t>CC BY</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58060130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Sanhedrin at Night"/>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3523" name="Rectangle 3"/>
          <p:cNvSpPr>
            <a:spLocks noGrp="1" noChangeArrowheads="1"/>
          </p:cNvSpPr>
          <p:nvPr>
            <p:ph type="title"/>
          </p:nvPr>
        </p:nvSpPr>
        <p:spPr>
          <a:xfrm>
            <a:off x="-304799" y="-76200"/>
            <a:ext cx="9296400" cy="1371600"/>
          </a:xfrm>
        </p:spPr>
        <p:txBody>
          <a:bodyPr/>
          <a:lstStyle/>
          <a:p>
            <a:pPr algn="r" rtl="1" eaLnBrk="1" hangingPunct="1"/>
            <a:r>
              <a:rPr lang="ar-SA" sz="5400" dirty="0">
                <a:ea typeface="Arial" charset="0"/>
                <a:cs typeface="Arial" panose="020B0604020202020204" pitchFamily="34" charset="0"/>
              </a:rPr>
              <a:t>قيادة الشيوخ من زمن موسى</a:t>
            </a:r>
            <a:endParaRPr lang="en-US" sz="5400" dirty="0">
              <a:ea typeface="Arial" charset="0"/>
              <a:cs typeface="Arial" panose="020B0604020202020204" pitchFamily="34" charset="0"/>
            </a:endParaRPr>
          </a:p>
        </p:txBody>
      </p:sp>
      <p:sp>
        <p:nvSpPr>
          <p:cNvPr id="363524" name="AutoShape 4"/>
          <p:cNvSpPr>
            <a:spLocks noChangeArrowheads="1"/>
          </p:cNvSpPr>
          <p:nvPr/>
        </p:nvSpPr>
        <p:spPr bwMode="auto">
          <a:xfrm>
            <a:off x="395535" y="3212976"/>
            <a:ext cx="2160241" cy="2448272"/>
          </a:xfrm>
          <a:prstGeom prst="verticalScroll">
            <a:avLst>
              <a:gd name="adj" fmla="val 12500"/>
            </a:avLst>
          </a:prstGeom>
          <a:solidFill>
            <a:schemeClr val="folHlink"/>
          </a:solidFill>
          <a:ln w="38100">
            <a:solidFill>
              <a:srgbClr val="000000"/>
            </a:solidFill>
            <a:round/>
            <a:headEnd/>
            <a:tailEnd/>
          </a:ln>
        </p:spPr>
        <p:txBody>
          <a:bodyPr wrap="none" lIns="91334" tIns="45667" rIns="91334" bIns="45667" anchor="ctr"/>
          <a:lstStyle/>
          <a:p>
            <a:pPr rtl="1"/>
            <a:r>
              <a:rPr lang="ar-SA" sz="2800" b="1" dirty="0">
                <a:solidFill>
                  <a:srgbClr val="640023"/>
                </a:solidFill>
                <a:latin typeface="Arial" panose="020B0604020202020204" pitchFamily="34" charset="0"/>
                <a:ea typeface="Arial" charset="0"/>
                <a:cs typeface="Arial" panose="020B0604020202020204" pitchFamily="34" charset="0"/>
              </a:rPr>
              <a:t>قيادة الشيوخ</a:t>
            </a:r>
          </a:p>
          <a:p>
            <a:pPr rtl="1"/>
            <a:r>
              <a:rPr lang="ar-SA" sz="2800" b="1" dirty="0">
                <a:solidFill>
                  <a:srgbClr val="640023"/>
                </a:solidFill>
                <a:latin typeface="Arial" panose="020B0604020202020204" pitchFamily="34" charset="0"/>
                <a:ea typeface="Arial" charset="0"/>
                <a:cs typeface="Arial" panose="020B0604020202020204" pitchFamily="34" charset="0"/>
              </a:rPr>
              <a:t> مع موسى</a:t>
            </a:r>
          </a:p>
          <a:p>
            <a:pPr rtl="1"/>
            <a:r>
              <a:rPr lang="ar-SA" sz="2800" b="1" dirty="0">
                <a:solidFill>
                  <a:srgbClr val="640023"/>
                </a:solidFill>
                <a:latin typeface="Arial" panose="020B0604020202020204" pitchFamily="34" charset="0"/>
                <a:ea typeface="Arial" charset="0"/>
                <a:cs typeface="Arial" panose="020B0604020202020204" pitchFamily="34" charset="0"/>
              </a:rPr>
              <a:t> 1400 ق.م</a:t>
            </a:r>
            <a:endParaRPr lang="en-US" sz="2800" b="1" dirty="0">
              <a:solidFill>
                <a:srgbClr val="640023"/>
              </a:solidFill>
              <a:latin typeface="Arial" panose="020B0604020202020204" pitchFamily="34" charset="0"/>
              <a:ea typeface="Arial" charset="0"/>
              <a:cs typeface="Arial" panose="020B0604020202020204" pitchFamily="34" charset="0"/>
            </a:endParaRPr>
          </a:p>
        </p:txBody>
      </p:sp>
      <p:sp>
        <p:nvSpPr>
          <p:cNvPr id="336901" name="Text Box 5"/>
          <p:cNvSpPr txBox="1">
            <a:spLocks noChangeArrowheads="1"/>
          </p:cNvSpPr>
          <p:nvPr/>
        </p:nvSpPr>
        <p:spPr bwMode="auto">
          <a:xfrm>
            <a:off x="3489330" y="1865326"/>
            <a:ext cx="184452"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b="1" dirty="0">
              <a:solidFill>
                <a:srgbClr val="FFFFFF"/>
              </a:solidFill>
              <a:latin typeface="Arial" panose="020B0604020202020204" pitchFamily="34" charset="0"/>
              <a:cs typeface="Arial" panose="020B0604020202020204" pitchFamily="34" charset="0"/>
            </a:endParaRPr>
          </a:p>
        </p:txBody>
      </p:sp>
      <p:sp>
        <p:nvSpPr>
          <p:cNvPr id="336902" name="Text Box 6"/>
          <p:cNvSpPr txBox="1">
            <a:spLocks noChangeArrowheads="1"/>
          </p:cNvSpPr>
          <p:nvPr/>
        </p:nvSpPr>
        <p:spPr bwMode="auto">
          <a:xfrm>
            <a:off x="3565530" y="2017724"/>
            <a:ext cx="184452" cy="4000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algn="l" eaLnBrk="1" hangingPunct="1"/>
            <a:endParaRPr lang="en-US" b="1" dirty="0">
              <a:solidFill>
                <a:srgbClr val="FFFFFF"/>
              </a:solidFill>
              <a:latin typeface="Arial" panose="020B0604020202020204" pitchFamily="34" charset="0"/>
              <a:cs typeface="Arial" panose="020B0604020202020204" pitchFamily="34" charset="0"/>
            </a:endParaRPr>
          </a:p>
        </p:txBody>
      </p:sp>
      <p:sp>
        <p:nvSpPr>
          <p:cNvPr id="363527" name="AutoShape 7"/>
          <p:cNvSpPr>
            <a:spLocks noChangeArrowheads="1"/>
          </p:cNvSpPr>
          <p:nvPr/>
        </p:nvSpPr>
        <p:spPr bwMode="auto">
          <a:xfrm>
            <a:off x="3124200" y="3048000"/>
            <a:ext cx="5791200" cy="2743200"/>
          </a:xfrm>
          <a:prstGeom prst="wedgeEllipseCallout">
            <a:avLst>
              <a:gd name="adj1" fmla="val -62389"/>
              <a:gd name="adj2" fmla="val 17245"/>
            </a:avLst>
          </a:prstGeom>
          <a:solidFill>
            <a:schemeClr val="accent5">
              <a:lumMod val="60000"/>
              <a:lumOff val="40000"/>
            </a:schemeClr>
          </a:solidFill>
          <a:ln w="9525">
            <a:solidFill>
              <a:schemeClr val="tx1"/>
            </a:solidFill>
            <a:miter lim="800000"/>
            <a:headEnd/>
            <a:tailEnd/>
          </a:ln>
        </p:spPr>
        <p:txBody>
          <a:bodyPr wrap="none" lIns="91334" tIns="45667" rIns="91334" bIns="45667"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363528" name="Text Box 8"/>
          <p:cNvSpPr txBox="1">
            <a:spLocks noChangeArrowheads="1"/>
          </p:cNvSpPr>
          <p:nvPr/>
        </p:nvSpPr>
        <p:spPr bwMode="auto">
          <a:xfrm>
            <a:off x="4038600" y="3429005"/>
            <a:ext cx="4495800" cy="1938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SA" sz="4000" b="1" dirty="0">
                <a:solidFill>
                  <a:srgbClr val="000000"/>
                </a:solidFill>
                <a:latin typeface="Arial" panose="020B0604020202020204" pitchFamily="34" charset="0"/>
                <a:ea typeface="Arial" charset="0"/>
                <a:cs typeface="Arial" panose="020B0604020202020204" pitchFamily="34" charset="0"/>
              </a:rPr>
              <a:t>اذهب وأجمع شيوخ إسرائيل وقل لهم ... (خروج ٣: ١٦)</a:t>
            </a:r>
            <a:endParaRPr lang="en-US" sz="4000" b="1" dirty="0">
              <a:solidFill>
                <a:srgbClr val="000000"/>
              </a:solidFill>
              <a:latin typeface="Arial" panose="020B0604020202020204" pitchFamily="34" charset="0"/>
              <a:ea typeface="Arial" charset="0"/>
              <a:cs typeface="Arial" panose="020B0604020202020204" pitchFamily="34" charset="0"/>
            </a:endParaRPr>
          </a:p>
        </p:txBody>
      </p:sp>
      <p:sp>
        <p:nvSpPr>
          <p:cNvPr id="363530" name="Text Box 10"/>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000000">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SA" sz="2400" b="1" dirty="0">
                <a:solidFill>
                  <a:srgbClr val="FFFFFF"/>
                </a:solidFill>
                <a:latin typeface="Arial" panose="020B0604020202020204" pitchFamily="34" charset="0"/>
                <a:ea typeface="Arial" charset="0"/>
                <a:cs typeface="Arial" panose="020B0604020202020204" pitchFamily="34" charset="0"/>
              </a:rPr>
              <a:t>٤٨</a:t>
            </a:r>
            <a:endParaRPr lang="en-US" sz="2400" b="1" dirty="0">
              <a:solidFill>
                <a:srgbClr val="FFFFFF"/>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926793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3524"/>
                                        </p:tgtEl>
                                        <p:attrNameLst>
                                          <p:attrName>style.visibility</p:attrName>
                                        </p:attrNameLst>
                                      </p:cBhvr>
                                      <p:to>
                                        <p:strVal val="visible"/>
                                      </p:to>
                                    </p:set>
                                    <p:animEffect transition="in" filter="dissolve">
                                      <p:cBhvr>
                                        <p:cTn id="7" dur="500"/>
                                        <p:tgtEl>
                                          <p:spTgt spid="36352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3527"/>
                                        </p:tgtEl>
                                        <p:attrNameLst>
                                          <p:attrName>style.visibility</p:attrName>
                                        </p:attrNameLst>
                                      </p:cBhvr>
                                      <p:to>
                                        <p:strVal val="visible"/>
                                      </p:to>
                                    </p:set>
                                    <p:animEffect transition="in" filter="wipe(left)">
                                      <p:cBhvr>
                                        <p:cTn id="11" dur="500"/>
                                        <p:tgtEl>
                                          <p:spTgt spid="363527"/>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63528"/>
                                        </p:tgtEl>
                                        <p:attrNameLst>
                                          <p:attrName>style.visibility</p:attrName>
                                        </p:attrNameLst>
                                      </p:cBhvr>
                                      <p:to>
                                        <p:strVal val="visible"/>
                                      </p:to>
                                    </p:set>
                                    <p:animEffect transition="in" filter="wipe(up)">
                                      <p:cBhvr>
                                        <p:cTn id="15" dur="500"/>
                                        <p:tgtEl>
                                          <p:spTgt spid="363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animBg="1" autoUpdateAnimBg="0"/>
      <p:bldP spid="363527" grpId="0" animBg="1"/>
      <p:bldP spid="363528" grpId="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الكتاب المقدس سنغافورة</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3995738" y="5410200"/>
            <a:ext cx="2376487"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الكتاب المقدس 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059613" y="188913"/>
            <a:ext cx="20843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الولايات المتحدة الأمريكية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9378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9"/>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0338" name="Rectangle 2"/>
          <p:cNvSpPr>
            <a:spLocks noGrp="1" noChangeArrowheads="1"/>
          </p:cNvSpPr>
          <p:nvPr>
            <p:ph type="ctrTitle"/>
          </p:nvPr>
        </p:nvSpPr>
        <p:spPr>
          <a:xfrm>
            <a:off x="17465" y="1"/>
            <a:ext cx="9126537" cy="981075"/>
          </a:xfrm>
          <a:solidFill>
            <a:srgbClr val="000000"/>
          </a:solidFill>
        </p:spPr>
        <p:txBody>
          <a:bodyPr/>
          <a:lstStyle/>
          <a:p>
            <a:pPr eaLnBrk="1" hangingPunct="1"/>
            <a:r>
              <a:rPr lang="ar-JO" dirty="0">
                <a:solidFill>
                  <a:schemeClr val="bg1"/>
                </a:solidFill>
                <a:ea typeface="ＭＳ Ｐゴシック" charset="0"/>
              </a:rPr>
              <a:t>نظام ملف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3519003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Tree>
    <p:extLst>
      <p:ext uri="{BB962C8B-B14F-4D97-AF65-F5344CB8AC3E}">
        <p14:creationId xmlns:p14="http://schemas.microsoft.com/office/powerpoint/2010/main" val="425520873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endPar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endParaRP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ترجمات في 52 لغة</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7636885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A22E83A-6C16-0A4C-A545-D2E948A6F26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2700" y="1333500"/>
            <a:ext cx="9144000" cy="787400"/>
          </a:xfrm>
          <a:effectLst/>
        </p:spPr>
        <p:txBody>
          <a:bodyPr anchor="ctr"/>
          <a:lstStyle/>
          <a:p>
            <a:pPr marL="350838" indent="-350838" algn="r" rtl="1">
              <a:buFont typeface="Arial" panose="020B0604020202020204" pitchFamily="34" charset="0"/>
              <a:buChar char="•"/>
              <a:defRPr/>
            </a:pPr>
            <a:r>
              <a:rPr lang="ar-JO" dirty="0">
                <a:effectLst>
                  <a:glow rad="127000">
                    <a:schemeClr val="bg1"/>
                  </a:glow>
                </a:effectLst>
                <a:latin typeface="Arial" panose="020B0604020202020204" pitchFamily="34" charset="0"/>
                <a:ea typeface="ＭＳ Ｐゴシック" charset="0"/>
              </a:rPr>
              <a:t>الروح </a:t>
            </a:r>
            <a:r>
              <a:rPr lang="ar-JO" dirty="0">
                <a:solidFill>
                  <a:srgbClr val="FFFF00"/>
                </a:solidFill>
                <a:effectLst>
                  <a:glow rad="127000">
                    <a:schemeClr val="bg1"/>
                  </a:glow>
                </a:effectLst>
                <a:latin typeface="Arial" panose="020B0604020202020204" pitchFamily="34" charset="0"/>
                <a:ea typeface="ＭＳ Ｐゴシック" charset="0"/>
              </a:rPr>
              <a:t>يعكس</a:t>
            </a:r>
            <a:r>
              <a:rPr lang="ar-JO" dirty="0">
                <a:effectLst>
                  <a:glow rad="127000">
                    <a:schemeClr val="bg1"/>
                  </a:glow>
                </a:effectLst>
                <a:latin typeface="Arial" panose="020B0604020202020204" pitchFamily="34" charset="0"/>
                <a:ea typeface="ＭＳ Ｐゴシック" charset="0"/>
              </a:rPr>
              <a:t> بابل (1-13)</a:t>
            </a:r>
            <a:endParaRPr lang="en-US" dirty="0">
              <a:effectLst>
                <a:glow rad="127000">
                  <a:schemeClr val="bg1"/>
                </a:glow>
              </a:effectLst>
              <a:latin typeface="Arial" panose="020B0604020202020204" pitchFamily="34" charset="0"/>
              <a:ea typeface="ＭＳ Ｐゴシック" charset="0"/>
            </a:endParaRPr>
          </a:p>
        </p:txBody>
      </p:sp>
      <p:sp>
        <p:nvSpPr>
          <p:cNvPr id="4" name="Rectangle 2">
            <a:extLst>
              <a:ext uri="{FF2B5EF4-FFF2-40B4-BE49-F238E27FC236}">
                <a16:creationId xmlns:a16="http://schemas.microsoft.com/office/drawing/2014/main" id="{BC66059C-7841-7449-9690-26A97348566A}"/>
              </a:ext>
            </a:extLst>
          </p:cNvPr>
          <p:cNvSpPr txBox="1">
            <a:spLocks noChangeArrowheads="1"/>
          </p:cNvSpPr>
          <p:nvPr/>
        </p:nvSpPr>
        <p:spPr bwMode="auto">
          <a:xfrm>
            <a:off x="114300" y="63500"/>
            <a:ext cx="8850188" cy="965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نخضع للروح؟</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2815C1A-E76D-E34A-9D31-6FCCFEB01623}"/>
              </a:ext>
            </a:extLst>
          </p:cNvPr>
          <p:cNvSpPr txBox="1">
            <a:spLocks noChangeArrowheads="1"/>
          </p:cNvSpPr>
          <p:nvPr/>
        </p:nvSpPr>
        <p:spPr bwMode="auto">
          <a:xfrm>
            <a:off x="-12700" y="2178844"/>
            <a:ext cx="9144000" cy="787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الروح </a:t>
            </a: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يثبت</a:t>
            </a: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يسوع (14-41)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4401CDA-97EC-9390-E1CA-33A7E6084EBE}"/>
              </a:ext>
            </a:extLst>
          </p:cNvPr>
          <p:cNvSpPr txBox="1">
            <a:spLocks noChangeArrowheads="1"/>
          </p:cNvSpPr>
          <p:nvPr/>
        </p:nvSpPr>
        <p:spPr bwMode="auto">
          <a:xfrm>
            <a:off x="197428" y="6238239"/>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أعمال الرسل 2</a:t>
            </a:r>
            <a:endParaRPr kumimoji="0" lang="en-US" b="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8285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2731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7883" y="-1277889"/>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b="1"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575174" y="5410201"/>
            <a:ext cx="2016097"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الطرق المتقاطعة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61" name="Rectangle 5"/>
          <p:cNvSpPr>
            <a:spLocks noChangeArrowheads="1"/>
          </p:cNvSpPr>
          <p:nvPr/>
        </p:nvSpPr>
        <p:spPr bwMode="auto">
          <a:xfrm>
            <a:off x="-36513" y="-26988"/>
            <a:ext cx="9251951" cy="6956426"/>
          </a:xfrm>
          <a:prstGeom prst="rect">
            <a:avLst/>
          </a:prstGeom>
          <a:solidFill>
            <a:srgbClr val="000000"/>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62" name="Rectangle 2"/>
          <p:cNvSpPr>
            <a:spLocks noGrp="1" noChangeArrowheads="1"/>
          </p:cNvSpPr>
          <p:nvPr>
            <p:ph type="title"/>
          </p:nvPr>
        </p:nvSpPr>
        <p:spPr>
          <a:xfrm>
            <a:off x="26988" y="115888"/>
            <a:ext cx="8486775" cy="685800"/>
          </a:xfrm>
        </p:spPr>
        <p:txBody>
          <a:bodyPr anchor="t"/>
          <a:lstStyle/>
          <a:p>
            <a:pPr algn="ctr" eaLnBrk="1" hangingPunct="1"/>
            <a:r>
              <a:rPr lang="ar-JO" sz="3600" dirty="0">
                <a:solidFill>
                  <a:schemeClr val="bg1"/>
                </a:solidFill>
                <a:ea typeface="ＭＳ Ｐゴシック" charset="0"/>
              </a:rPr>
              <a:t>يوئيل 2: 28-29 في العهد الجديد (أعمال 2)</a:t>
            </a:r>
            <a:endParaRPr lang="en-US" sz="3600" dirty="0">
              <a:solidFill>
                <a:schemeClr val="bg1"/>
              </a:solidFill>
              <a:ea typeface="ＭＳ Ｐゴシック" charset="0"/>
            </a:endParaRPr>
          </a:p>
        </p:txBody>
      </p:sp>
      <p:sp>
        <p:nvSpPr>
          <p:cNvPr id="194563"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94564" name="Picture 4" descr="Screen Shot 2012-10-19 at 9.18.40 AM.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908050"/>
            <a:ext cx="9131300" cy="4870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65" name="Rounded Rectangular Callout 6"/>
          <p:cNvSpPr>
            <a:spLocks noChangeArrowheads="1"/>
          </p:cNvSpPr>
          <p:nvPr/>
        </p:nvSpPr>
        <p:spPr bwMode="auto">
          <a:xfrm rot="10800000">
            <a:off x="971550" y="5084763"/>
            <a:ext cx="6192838" cy="1789112"/>
          </a:xfrm>
          <a:prstGeom prst="wedgeRoundRectCallout">
            <a:avLst>
              <a:gd name="adj1" fmla="val -17356"/>
              <a:gd name="adj2" fmla="val 6584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863600" y="5127626"/>
            <a:ext cx="6408737" cy="1746250"/>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بل هذا ما قيل بيوئيل النبي</a:t>
            </a:r>
            <a:br>
              <a:rPr lang="en-US" altLang="ja-JP" sz="3600" dirty="0">
                <a:ea typeface="ＭＳ Ｐゴシック" charset="0"/>
              </a:rPr>
            </a:br>
            <a:r>
              <a:rPr lang="en-US" altLang="ja-JP" sz="3600" dirty="0">
                <a:ea typeface="ＭＳ Ｐゴシック" charset="0"/>
              </a:rPr>
              <a:t>(</a:t>
            </a:r>
            <a:r>
              <a:rPr lang="ar-JO" altLang="ja-JP" sz="3600" dirty="0">
                <a:ea typeface="ＭＳ Ｐゴシック" charset="0"/>
              </a:rPr>
              <a:t>أعمال 2: 16</a:t>
            </a:r>
            <a:r>
              <a:rPr lang="en-US" altLang="ja-JP" sz="3600" dirty="0">
                <a:ea typeface="ＭＳ Ｐゴシック" charset="0"/>
              </a:rPr>
              <a:t>)</a:t>
            </a:r>
            <a:endParaRPr lang="en-US" sz="3600" dirty="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7">
                                            <p:txEl>
                                              <p:pRg st="0" end="0"/>
                                            </p:txEl>
                                          </p:spTgt>
                                        </p:tgtEl>
                                        <p:attrNameLst>
                                          <p:attrName>style.visibility</p:attrName>
                                        </p:attrNameLst>
                                      </p:cBhvr>
                                      <p:to>
                                        <p:strVal val="visible"/>
                                      </p:to>
                                    </p:set>
                                    <p:anim calcmode="lin" valueType="num">
                                      <p:cBhvr additive="base">
                                        <p:cTn id="7" dur="500" fill="hold"/>
                                        <p:tgtEl>
                                          <p:spTgt spid="589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7" grpId="0" build="p" autoUpdateAnimBg="0"/>
    </p:bld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rPr>
              <a:t>يوئيل 2: 28-29</a:t>
            </a:r>
            <a:endParaRPr lang="en-US" sz="3200" dirty="0">
              <a:solidFill>
                <a:schemeClr val="bg1"/>
              </a:solidFill>
              <a:ea typeface="ＭＳ Ｐゴシック" charset="0"/>
            </a:endParaRPr>
          </a:p>
        </p:txBody>
      </p:sp>
      <p:sp>
        <p:nvSpPr>
          <p:cNvPr id="193539"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3540" name="Rounded Rectangular Callout 6"/>
          <p:cNvSpPr>
            <a:spLocks noChangeArrowheads="1"/>
          </p:cNvSpPr>
          <p:nvPr/>
        </p:nvSpPr>
        <p:spPr bwMode="auto">
          <a:xfrm rot="10800000">
            <a:off x="71437" y="115888"/>
            <a:ext cx="5437187" cy="4681264"/>
          </a:xfrm>
          <a:prstGeom prst="wedgeRoundRectCallout">
            <a:avLst>
              <a:gd name="adj1" fmla="val -75662"/>
              <a:gd name="adj2" fmla="val 3727"/>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215900" y="287338"/>
            <a:ext cx="5219700" cy="3789362"/>
          </a:xfrm>
          <a:noFill/>
          <a:ln>
            <a:noFill/>
          </a:ln>
        </p:spPr>
        <p:txBody>
          <a:bodyPr vert="horz" wrap="square" lIns="91440" tIns="45720" rIns="91440" bIns="45720" numCol="1" anchor="ctr" anchorCtr="0" compatLnSpc="1">
            <a:prstTxWarp prst="textNoShape">
              <a:avLst/>
            </a:prstTxWarp>
          </a:bodyPr>
          <a:lstStyle/>
          <a:p>
            <a:pPr marL="0" indent="0" algn="ctr" eaLnBrk="1" hangingPunct="1">
              <a:buNone/>
            </a:pPr>
            <a:r>
              <a:rPr lang="ar-JO" altLang="ja-JP" sz="3600" dirty="0">
                <a:ea typeface="ＭＳ Ｐゴシック" charset="0"/>
              </a:rPr>
              <a:t>28 ويكون بعد ذلك أني أسكب روحي على كل بشر فيتنبأ بنوكم وبناتكم ويحلم شيوخكم أحلاماً ويرى شبابكم رؤى </a:t>
            </a:r>
          </a:p>
          <a:p>
            <a:pPr marL="0" indent="0" algn="ctr" eaLnBrk="1" hangingPunct="1">
              <a:buNone/>
            </a:pPr>
            <a:r>
              <a:rPr lang="ar-JO" sz="3600" dirty="0">
                <a:ea typeface="ＭＳ Ｐゴシック" charset="0"/>
              </a:rPr>
              <a:t>29 وعلى العبيد أيضاً وعلى الإماء أسكب روحي في تلك الأيام</a:t>
            </a:r>
            <a:endParaRPr lang="en-US" sz="3600" dirty="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3"/>
          <p:cNvSpPr>
            <a:spLocks noGrp="1" noChangeArrowheads="1"/>
          </p:cNvSpPr>
          <p:nvPr>
            <p:ph type="title"/>
          </p:nvPr>
        </p:nvSpPr>
        <p:spPr>
          <a:xfrm>
            <a:off x="76200" y="76201"/>
            <a:ext cx="7391400" cy="1017588"/>
          </a:xfrm>
        </p:spPr>
        <p:txBody>
          <a:bodyPr/>
          <a:lstStyle/>
          <a:p>
            <a:pPr rtl="1" eaLnBrk="1" hangingPunct="1"/>
            <a:r>
              <a:rPr lang="ar-SA" b="1" dirty="0">
                <a:solidFill>
                  <a:srgbClr val="060400"/>
                </a:solidFill>
                <a:effectLst>
                  <a:outerShdw blurRad="38100" dist="38100" dir="2700000" algn="tl">
                    <a:srgbClr val="FFFFFF"/>
                  </a:outerShdw>
                </a:effectLst>
                <a:latin typeface="Arial" panose="020B0604020202020204" pitchFamily="34" charset="0"/>
                <a:ea typeface="Arial" charset="0"/>
                <a:cs typeface="Arial" panose="020B0604020202020204" pitchFamily="34" charset="0"/>
              </a:rPr>
              <a:t>من الذي قاد الكنيست (المجمع)؟</a:t>
            </a:r>
            <a:endParaRPr lang="en-US" b="1" dirty="0">
              <a:solidFill>
                <a:srgbClr val="060400"/>
              </a:solidFill>
              <a:effectLst>
                <a:outerShdw blurRad="38100" dist="38100" dir="2700000" algn="tl">
                  <a:srgbClr val="FFFFFF"/>
                </a:outerShdw>
              </a:effectLst>
              <a:latin typeface="Arial" panose="020B0604020202020204" pitchFamily="34" charset="0"/>
              <a:ea typeface="Arial" charset="0"/>
              <a:cs typeface="Arial" panose="020B0604020202020204" pitchFamily="34" charset="0"/>
            </a:endParaRPr>
          </a:p>
        </p:txBody>
      </p:sp>
      <p:sp>
        <p:nvSpPr>
          <p:cNvPr id="367620"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pPr rtl="1"/>
            <a:r>
              <a:rPr lang="ar-SA" sz="3200" b="1" dirty="0">
                <a:solidFill>
                  <a:srgbClr val="640023"/>
                </a:solidFill>
                <a:latin typeface="Arial" panose="020B0604020202020204" pitchFamily="34" charset="0"/>
                <a:ea typeface="Arial" charset="0"/>
                <a:cs typeface="Arial" panose="020B0604020202020204" pitchFamily="34" charset="0"/>
              </a:rPr>
              <a:t>قيادة الشيوخ</a:t>
            </a:r>
          </a:p>
          <a:p>
            <a:pPr rtl="1"/>
            <a:r>
              <a:rPr lang="ar-SA" sz="3200" b="1" dirty="0">
                <a:solidFill>
                  <a:srgbClr val="640023"/>
                </a:solidFill>
                <a:latin typeface="Arial" panose="020B0604020202020204" pitchFamily="34" charset="0"/>
                <a:ea typeface="Arial" charset="0"/>
                <a:cs typeface="Arial" panose="020B0604020202020204" pitchFamily="34" charset="0"/>
              </a:rPr>
              <a:t> مع موسى</a:t>
            </a:r>
          </a:p>
          <a:p>
            <a:pPr rtl="1"/>
            <a:r>
              <a:rPr lang="ar-SA" sz="3200" b="1" dirty="0">
                <a:solidFill>
                  <a:srgbClr val="640023"/>
                </a:solidFill>
                <a:latin typeface="Arial" panose="020B0604020202020204" pitchFamily="34" charset="0"/>
                <a:ea typeface="Arial" charset="0"/>
                <a:cs typeface="Arial" panose="020B0604020202020204" pitchFamily="34" charset="0"/>
              </a:rPr>
              <a:t> 1400 ق.م</a:t>
            </a:r>
            <a:endParaRPr lang="en-US" sz="3200" b="1" dirty="0">
              <a:solidFill>
                <a:srgbClr val="640023"/>
              </a:solidFill>
              <a:latin typeface="Arial" panose="020B0604020202020204" pitchFamily="34" charset="0"/>
              <a:ea typeface="Arial" charset="0"/>
              <a:cs typeface="Arial" panose="020B0604020202020204" pitchFamily="34" charset="0"/>
            </a:endParaRPr>
          </a:p>
        </p:txBody>
      </p:sp>
      <p:sp>
        <p:nvSpPr>
          <p:cNvPr id="367621" name="AutoShape 5"/>
          <p:cNvSpPr>
            <a:spLocks noChangeArrowheads="1"/>
          </p:cNvSpPr>
          <p:nvPr/>
        </p:nvSpPr>
        <p:spPr bwMode="auto">
          <a:xfrm>
            <a:off x="2819402" y="3356992"/>
            <a:ext cx="2743198" cy="2434208"/>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pPr rtl="1"/>
            <a:r>
              <a:rPr lang="ar-JO" sz="2800" b="1" dirty="0">
                <a:solidFill>
                  <a:srgbClr val="FFFFFF"/>
                </a:solidFill>
                <a:latin typeface="Arial" panose="020B0604020202020204" pitchFamily="34" charset="0"/>
                <a:cs typeface="Arial" panose="020B0604020202020204" pitchFamily="34" charset="0"/>
              </a:rPr>
              <a:t>قاد </a:t>
            </a:r>
            <a:r>
              <a:rPr lang="ar-SA" sz="2800" b="1" dirty="0">
                <a:solidFill>
                  <a:srgbClr val="FFFFFF"/>
                </a:solidFill>
                <a:latin typeface="Arial" panose="020B0604020202020204" pitchFamily="34" charset="0"/>
                <a:cs typeface="Arial" panose="020B0604020202020204" pitchFamily="34" charset="0"/>
              </a:rPr>
              <a:t>الشيوخ </a:t>
            </a:r>
          </a:p>
          <a:p>
            <a:pPr rtl="1"/>
            <a:r>
              <a:rPr lang="ar-SA" sz="2800" b="1" dirty="0">
                <a:solidFill>
                  <a:srgbClr val="FFFFFF"/>
                </a:solidFill>
                <a:latin typeface="Arial" panose="020B0604020202020204" pitchFamily="34" charset="0"/>
                <a:cs typeface="Arial" panose="020B0604020202020204" pitchFamily="34" charset="0"/>
              </a:rPr>
              <a:t>الكنيس (المجامع)</a:t>
            </a:r>
          </a:p>
          <a:p>
            <a:pPr rtl="1"/>
            <a:r>
              <a:rPr lang="ar-SA" sz="2800" b="1" dirty="0">
                <a:solidFill>
                  <a:srgbClr val="FFFFFF"/>
                </a:solidFill>
                <a:latin typeface="Arial" panose="020B0604020202020204" pitchFamily="34" charset="0"/>
                <a:cs typeface="Arial" panose="020B0604020202020204" pitchFamily="34" charset="0"/>
              </a:rPr>
              <a:t>عام ٦٠٠ ق.م</a:t>
            </a:r>
            <a:endParaRPr lang="en-US" sz="2800" b="1" dirty="0">
              <a:solidFill>
                <a:srgbClr val="FFFFFF"/>
              </a:solidFill>
              <a:latin typeface="Arial" panose="020B0604020202020204" pitchFamily="34" charset="0"/>
              <a:cs typeface="Arial" panose="020B0604020202020204" pitchFamily="34" charset="0"/>
            </a:endParaRPr>
          </a:p>
        </p:txBody>
      </p:sp>
      <p:sp>
        <p:nvSpPr>
          <p:cNvPr id="367622" name="Text Box 6"/>
          <p:cNvSpPr txBox="1">
            <a:spLocks noChangeArrowheads="1"/>
          </p:cNvSpPr>
          <p:nvPr/>
        </p:nvSpPr>
        <p:spPr bwMode="auto">
          <a:xfrm>
            <a:off x="9214793" y="76200"/>
            <a:ext cx="685800" cy="457200"/>
          </a:xfrm>
          <a:prstGeom prst="rect">
            <a:avLst/>
          </a:prstGeom>
          <a:no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SA" sz="2400" b="1" dirty="0">
                <a:solidFill>
                  <a:srgbClr val="720000"/>
                </a:solidFill>
                <a:latin typeface="Arial" panose="020B0604020202020204" pitchFamily="34" charset="0"/>
                <a:ea typeface="Arial" charset="0"/>
                <a:cs typeface="Arial" panose="020B0604020202020204" pitchFamily="34" charset="0"/>
              </a:rPr>
              <a:t>٥١</a:t>
            </a:r>
            <a:endParaRPr lang="en-US" sz="2400" b="1" dirty="0">
              <a:solidFill>
                <a:srgbClr val="720000"/>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3834829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7620"/>
                                        </p:tgtEl>
                                        <p:attrNameLst>
                                          <p:attrName>style.visibility</p:attrName>
                                        </p:attrNameLst>
                                      </p:cBhvr>
                                      <p:to>
                                        <p:strVal val="visible"/>
                                      </p:to>
                                    </p:set>
                                    <p:animEffect transition="in" filter="dissolve">
                                      <p:cBhvr>
                                        <p:cTn id="7" dur="500"/>
                                        <p:tgtEl>
                                          <p:spTgt spid="3676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7621"/>
                                        </p:tgtEl>
                                        <p:attrNameLst>
                                          <p:attrName>style.visibility</p:attrName>
                                        </p:attrNameLst>
                                      </p:cBhvr>
                                      <p:to>
                                        <p:strVal val="visible"/>
                                      </p:to>
                                    </p:set>
                                    <p:animEffect transition="in" filter="wipe(left)">
                                      <p:cBhvr>
                                        <p:cTn id="11" dur="3000"/>
                                        <p:tgtEl>
                                          <p:spTgt spid="36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20" grpId="0" animBg="1"/>
      <p:bldP spid="367621" grpId="0" animBg="1"/>
    </p:bld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7544" y="2834084"/>
            <a:ext cx="8208912" cy="4051300"/>
          </a:xfrm>
          <a:prstGeom prst="rect">
            <a:avLst/>
          </a:prstGeom>
        </p:spPr>
      </p:pic>
      <p:sp>
        <p:nvSpPr>
          <p:cNvPr id="196610" name="Rectangle 2"/>
          <p:cNvSpPr>
            <a:spLocks noGrp="1" noChangeArrowheads="1"/>
          </p:cNvSpPr>
          <p:nvPr>
            <p:ph type="title"/>
          </p:nvPr>
        </p:nvSpPr>
        <p:spPr>
          <a:xfrm>
            <a:off x="5508625" y="6165850"/>
            <a:ext cx="3635375" cy="719138"/>
          </a:xfrm>
        </p:spPr>
        <p:txBody>
          <a:bodyPr anchor="t"/>
          <a:lstStyle/>
          <a:p>
            <a:pPr eaLnBrk="1" hangingPunct="1"/>
            <a:r>
              <a:rPr lang="ar-JO" sz="3200" dirty="0">
                <a:solidFill>
                  <a:schemeClr val="bg1"/>
                </a:solidFill>
                <a:ea typeface="ＭＳ Ｐゴシック" charset="0"/>
                <a:cs typeface="Arial" panose="020B0604020202020204" pitchFamily="34" charset="0"/>
              </a:rPr>
              <a:t>يوئيل 2: 30-31</a:t>
            </a:r>
            <a:endParaRPr lang="en-US" sz="3200" dirty="0">
              <a:solidFill>
                <a:schemeClr val="bg1"/>
              </a:solidFill>
              <a:ea typeface="ＭＳ Ｐゴシック" charset="0"/>
              <a:cs typeface="Arial" panose="020B0604020202020204" pitchFamily="34"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2" y="0"/>
            <a:ext cx="6552727" cy="3501008"/>
          </a:xfrm>
          <a:prstGeom prst="wedgeRoundRectCallout">
            <a:avLst>
              <a:gd name="adj1" fmla="val -65233"/>
              <a:gd name="adj2" fmla="val -4680"/>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1" y="116632"/>
            <a:ext cx="6372201" cy="3240360"/>
          </a:xfrm>
        </p:spPr>
        <p:txBody>
          <a:bodyPr anchor="ctr"/>
          <a:lstStyle/>
          <a:p>
            <a:pPr marL="0" indent="0" algn="ctr" eaLnBrk="1" hangingPunct="1">
              <a:buFontTx/>
              <a:buNone/>
              <a:defRPr/>
            </a:pPr>
            <a:r>
              <a:rPr lang="ar-JO" altLang="ja-JP" sz="3600" dirty="0">
                <a:ea typeface="ＭＳ Ｐゴシック" charset="0"/>
                <a:cs typeface="Arial" panose="020B0604020202020204" pitchFamily="34" charset="0"/>
              </a:rPr>
              <a:t>وأعطي عجائب في السماء والأرض </a:t>
            </a:r>
            <a:r>
              <a:rPr lang="ar-JO" altLang="ja-JP" sz="3600" dirty="0">
                <a:solidFill>
                  <a:srgbClr val="FF0000"/>
                </a:solidFill>
                <a:ea typeface="ＭＳ Ｐゴシック" charset="0"/>
                <a:cs typeface="Arial" panose="020B0604020202020204" pitchFamily="34" charset="0"/>
              </a:rPr>
              <a:t>دماً وناراً </a:t>
            </a:r>
            <a:r>
              <a:rPr lang="ar-JO" altLang="ja-JP" sz="3600" dirty="0">
                <a:ea typeface="ＭＳ Ｐゴシック" charset="0"/>
                <a:cs typeface="Arial" panose="020B0604020202020204" pitchFamily="34" charset="0"/>
              </a:rPr>
              <a:t>وأعمدة دخان </a:t>
            </a:r>
            <a:r>
              <a:rPr lang="ar-JO" altLang="ja-JP" sz="3600" dirty="0">
                <a:solidFill>
                  <a:schemeClr val="bg1"/>
                </a:solidFill>
                <a:effectLst>
                  <a:glow rad="228600">
                    <a:schemeClr val="accent4">
                      <a:satMod val="175000"/>
                      <a:alpha val="85303"/>
                    </a:schemeClr>
                  </a:glow>
                </a:effectLst>
                <a:ea typeface="ＭＳ Ｐゴシック" charset="0"/>
                <a:cs typeface="Arial" panose="020B0604020202020204" pitchFamily="34" charset="0"/>
              </a:rPr>
              <a:t>تتحول الشمس إلى ظلمة </a:t>
            </a:r>
            <a:r>
              <a:rPr lang="ar-JO" altLang="ja-JP" sz="3600" dirty="0">
                <a:ea typeface="ＭＳ Ｐゴシック" charset="0"/>
                <a:cs typeface="Arial" panose="020B0604020202020204" pitchFamily="34" charset="0"/>
              </a:rPr>
              <a:t>و</a:t>
            </a:r>
            <a:r>
              <a:rPr lang="ar-JO" altLang="ja-JP" sz="3600" dirty="0">
                <a:solidFill>
                  <a:srgbClr val="FF0000"/>
                </a:solidFill>
                <a:ea typeface="ＭＳ Ｐゴシック" charset="0"/>
                <a:cs typeface="Arial" panose="020B0604020202020204" pitchFamily="34" charset="0"/>
              </a:rPr>
              <a:t>القمر إلى دم </a:t>
            </a:r>
            <a:r>
              <a:rPr lang="ar-JO" altLang="ja-JP" sz="3600" dirty="0">
                <a:ea typeface="ＭＳ Ｐゴシック" charset="0"/>
                <a:cs typeface="Arial" panose="020B0604020202020204" pitchFamily="34" charset="0"/>
              </a:rPr>
              <a:t>قبل أن يجيء يوم الرب العظيم المخوف</a:t>
            </a:r>
            <a:endParaRPr lang="en-US" altLang="ja-JP" sz="3600" dirty="0">
              <a:ea typeface="ＭＳ Ｐゴシック" charset="0"/>
              <a:cs typeface="Arial" panose="020B0604020202020204" pitchFamily="34" charset="0"/>
            </a:endParaRPr>
          </a:p>
        </p:txBody>
      </p:sp>
    </p:spTree>
    <p:extLst>
      <p:ext uri="{BB962C8B-B14F-4D97-AF65-F5344CB8AC3E}">
        <p14:creationId xmlns:p14="http://schemas.microsoft.com/office/powerpoint/2010/main" val="226265593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66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0" name="Rectangle 2"/>
          <p:cNvSpPr>
            <a:spLocks noGrp="1" noChangeArrowheads="1"/>
          </p:cNvSpPr>
          <p:nvPr>
            <p:ph type="title"/>
          </p:nvPr>
        </p:nvSpPr>
        <p:spPr>
          <a:xfrm>
            <a:off x="5508625" y="6165850"/>
            <a:ext cx="3635375" cy="719138"/>
          </a:xfrm>
        </p:spPr>
        <p:txBody>
          <a:bodyPr anchor="t"/>
          <a:lstStyle/>
          <a:p>
            <a:pPr algn="ctr" eaLnBrk="1" hangingPunct="1"/>
            <a:r>
              <a:rPr lang="ar-JO" sz="3200" dirty="0">
                <a:solidFill>
                  <a:schemeClr val="bg1"/>
                </a:solidFill>
                <a:ea typeface="ＭＳ Ｐゴシック" charset="0"/>
              </a:rPr>
              <a:t>يوئيل 2: 32</a:t>
            </a:r>
            <a:endParaRPr lang="en-US" sz="3200" dirty="0">
              <a:solidFill>
                <a:schemeClr val="bg1"/>
              </a:solidFill>
              <a:ea typeface="ＭＳ Ｐゴシック" charset="0"/>
            </a:endParaRPr>
          </a:p>
        </p:txBody>
      </p:sp>
      <p:sp>
        <p:nvSpPr>
          <p:cNvPr id="196611" name="TextBox 5"/>
          <p:cNvSpPr txBox="1">
            <a:spLocks noChangeArrowheads="1"/>
          </p:cNvSpPr>
          <p:nvPr/>
        </p:nvSpPr>
        <p:spPr bwMode="auto">
          <a:xfrm>
            <a:off x="83693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6612" name="Rounded Rectangular Callout 6"/>
          <p:cNvSpPr>
            <a:spLocks noChangeArrowheads="1"/>
          </p:cNvSpPr>
          <p:nvPr/>
        </p:nvSpPr>
        <p:spPr bwMode="auto">
          <a:xfrm rot="10800000">
            <a:off x="-36511" y="0"/>
            <a:ext cx="6012730" cy="3284984"/>
          </a:xfrm>
          <a:prstGeom prst="wedgeRoundRectCallout">
            <a:avLst>
              <a:gd name="adj1" fmla="val -67038"/>
              <a:gd name="adj2" fmla="val -4059"/>
              <a:gd name="adj3" fmla="val 16667"/>
            </a:avLst>
          </a:prstGeom>
          <a:solidFill>
            <a:schemeClr val="accent1"/>
          </a:solidFill>
          <a:ln w="9525">
            <a:solidFill>
              <a:schemeClr val="tx1"/>
            </a:solidFill>
            <a:miter lim="800000"/>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89827" name="Rectangle 3"/>
          <p:cNvSpPr>
            <a:spLocks noGrp="1" noChangeArrowheads="1"/>
          </p:cNvSpPr>
          <p:nvPr>
            <p:ph type="body" sz="half" idx="1"/>
          </p:nvPr>
        </p:nvSpPr>
        <p:spPr>
          <a:xfrm>
            <a:off x="0" y="116632"/>
            <a:ext cx="5796136" cy="3240360"/>
          </a:xfrm>
        </p:spPr>
        <p:txBody>
          <a:bodyPr anchor="ctr"/>
          <a:lstStyle/>
          <a:p>
            <a:pPr marL="0" indent="0" algn="ctr" eaLnBrk="1" hangingPunct="1">
              <a:buFontTx/>
              <a:buNone/>
              <a:defRPr/>
            </a:pPr>
            <a:r>
              <a:rPr lang="ar-JO" altLang="ja-JP" sz="3600" dirty="0">
                <a:ea typeface="ＭＳ Ｐゴシック" charset="0"/>
              </a:rPr>
              <a:t>ويكون أن كل من يدعو باسم الرب ينجو لأنه في جبل صهيون وفي أورشليم تكون نجاة كما قال الرب وبين الباقين من يدعوه الرب</a:t>
            </a:r>
            <a:endParaRPr lang="en-US" sz="3600" dirty="0">
              <a:ea typeface="ＭＳ Ｐゴシック" charset="0"/>
            </a:endParaRPr>
          </a:p>
        </p:txBody>
      </p:sp>
    </p:spTree>
    <p:extLst>
      <p:ext uri="{BB962C8B-B14F-4D97-AF65-F5344CB8AC3E}">
        <p14:creationId xmlns:p14="http://schemas.microsoft.com/office/powerpoint/2010/main" val="3066089667"/>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ar more can be mended than you know | TB Joshua Watch">
            <a:extLst>
              <a:ext uri="{FF2B5EF4-FFF2-40B4-BE49-F238E27FC236}">
                <a16:creationId xmlns:a16="http://schemas.microsoft.com/office/drawing/2014/main" id="{2000E647-97A5-E640-A102-8396144BFE76}"/>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0" y="44450"/>
            <a:ext cx="9144000" cy="6864626"/>
          </a:xfrm>
        </p:spPr>
      </p:pic>
      <p:sp>
        <p:nvSpPr>
          <p:cNvPr id="2" name="Title 1">
            <a:extLst>
              <a:ext uri="{FF2B5EF4-FFF2-40B4-BE49-F238E27FC236}">
                <a16:creationId xmlns:a16="http://schemas.microsoft.com/office/drawing/2014/main" id="{D0A1E97F-1C25-4C49-95AC-16B246755C6E}"/>
              </a:ext>
            </a:extLst>
          </p:cNvPr>
          <p:cNvSpPr>
            <a:spLocks noGrp="1"/>
          </p:cNvSpPr>
          <p:nvPr>
            <p:ph type="title"/>
          </p:nvPr>
        </p:nvSpPr>
        <p:spPr>
          <a:xfrm>
            <a:off x="3995936" y="44450"/>
            <a:ext cx="5113139" cy="3007508"/>
          </a:xfrm>
        </p:spPr>
        <p:txBody>
          <a:bodyPr/>
          <a:lstStyle/>
          <a:p>
            <a:r>
              <a:rPr lang="ar-JO" sz="5400" dirty="0">
                <a:latin typeface="Arial" panose="020B0604020202020204" pitchFamily="34" charset="0"/>
              </a:rPr>
              <a:t>تركيز</a:t>
            </a:r>
            <a:br>
              <a:rPr lang="ar-JO" sz="5400" dirty="0">
                <a:latin typeface="Arial" panose="020B0604020202020204" pitchFamily="34" charset="0"/>
              </a:rPr>
            </a:br>
            <a:r>
              <a:rPr lang="ar-JO" sz="5400" dirty="0">
                <a:latin typeface="Arial" panose="020B0604020202020204" pitchFamily="34" charset="0"/>
              </a:rPr>
              <a:t>القيامة</a:t>
            </a:r>
            <a:br>
              <a:rPr lang="en-US" dirty="0">
                <a:latin typeface="Arial" panose="020B0604020202020204" pitchFamily="34" charset="0"/>
              </a:rPr>
            </a:br>
            <a:r>
              <a:rPr lang="ar-JO" dirty="0">
                <a:latin typeface="Arial" panose="020B0604020202020204" pitchFamily="34" charset="0"/>
              </a:rPr>
              <a:t>(أ</a:t>
            </a:r>
            <a:r>
              <a:rPr lang="ar-SA" dirty="0">
                <a:latin typeface="Arial" panose="020B0604020202020204" pitchFamily="34" charset="0"/>
              </a:rPr>
              <a:t>عمال الرس</a:t>
            </a:r>
            <a:r>
              <a:rPr lang="ar-JO" dirty="0">
                <a:latin typeface="Arial" panose="020B0604020202020204" pitchFamily="34" charset="0"/>
              </a:rPr>
              <a:t>ل 2: 22-36)</a:t>
            </a:r>
            <a:endParaRPr lang="en-US" dirty="0">
              <a:latin typeface="Arial" panose="020B0604020202020204" pitchFamily="34" charset="0"/>
            </a:endParaRPr>
          </a:p>
        </p:txBody>
      </p:sp>
      <p:sp>
        <p:nvSpPr>
          <p:cNvPr id="7" name="Rectangle 2">
            <a:extLst>
              <a:ext uri="{FF2B5EF4-FFF2-40B4-BE49-F238E27FC236}">
                <a16:creationId xmlns:a16="http://schemas.microsoft.com/office/drawing/2014/main" id="{7D27EB5C-526E-614E-B238-77B0E1136EFA}"/>
              </a:ext>
            </a:extLst>
          </p:cNvPr>
          <p:cNvSpPr txBox="1">
            <a:spLocks noChangeArrowheads="1"/>
          </p:cNvSpPr>
          <p:nvPr/>
        </p:nvSpPr>
        <p:spPr bwMode="auto">
          <a:xfrm>
            <a:off x="0" y="551723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تثبت سكنى الروح أن يسوع هو المسيا قد قام إلى الحياة (22-36)</a:t>
            </a:r>
            <a:endParaRPr kumimoji="0" lang="en-US" sz="32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323273"/>
      </p:ext>
    </p:extLst>
  </p:cSld>
  <p:clrMapOvr>
    <a:masterClrMapping/>
  </p:clrMapOvr>
  <p:transition>
    <p:fade/>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salm 16:1-11 How to Build Confidence in My Relationship with God | Jim  Erwin">
            <a:extLst>
              <a:ext uri="{FF2B5EF4-FFF2-40B4-BE49-F238E27FC236}">
                <a16:creationId xmlns:a16="http://schemas.microsoft.com/office/drawing/2014/main" id="{269325ED-F26C-5941-8325-BA8A957A9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128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225171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cs typeface="Arial" panose="020B0604020202020204" pitchFamily="34" charset="0"/>
              </a:rPr>
              <a:t>لأنك لن تترك نفسي في الهاوية لن تدع تقيك يرى فساداً</a:t>
            </a:r>
            <a:br>
              <a:rPr lang="ar-JO" sz="3600" dirty="0">
                <a:effectLst>
                  <a:glow rad="127000">
                    <a:schemeClr val="tx1"/>
                  </a:glow>
                </a:effectLst>
                <a:ea typeface="ＭＳ Ｐゴシック" charset="0"/>
                <a:cs typeface="Arial" panose="020B0604020202020204" pitchFamily="34" charset="0"/>
              </a:rPr>
            </a:br>
            <a:r>
              <a:rPr lang="ar-JO" sz="3600" dirty="0">
                <a:effectLst>
                  <a:glow rad="127000">
                    <a:schemeClr val="tx1"/>
                  </a:glow>
                </a:effectLst>
                <a:ea typeface="ＭＳ Ｐゴシック" charset="0"/>
                <a:cs typeface="Arial" panose="020B0604020202020204" pitchFamily="34" charset="0"/>
              </a:rPr>
              <a:t>(مز 16: 10)</a:t>
            </a:r>
            <a:endParaRPr lang="en-US" sz="3600" dirty="0">
              <a:effectLst>
                <a:glow rad="127000">
                  <a:schemeClr val="tx1"/>
                </a:glow>
              </a:effectLst>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CFA3351-5BBC-5541-8D51-3088284FCED7}"/>
              </a:ext>
            </a:extLst>
          </p:cNvPr>
          <p:cNvSpPr txBox="1">
            <a:spLocks noChangeArrowheads="1"/>
          </p:cNvSpPr>
          <p:nvPr/>
        </p:nvSpPr>
        <p:spPr bwMode="auto">
          <a:xfrm>
            <a:off x="-9625" y="5601902"/>
            <a:ext cx="9144000" cy="12416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لاحظ بطرس هذا كنبوة مستقبلية عن قيامة المسيح         (أعمال الرسل 2)</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5781785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823583"/>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lvl="0" fontAlgn="auto">
              <a:lnSpc>
                <a:spcPct val="108000"/>
              </a:lnSpc>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٣٦-٣٧</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lvl="0" algn="r" fontAlgn="auto">
              <a:lnSpc>
                <a:spcPct val="108000"/>
              </a:lnSpc>
              <a:spcBef>
                <a:spcPts val="0"/>
              </a:spcBef>
              <a:spcAft>
                <a:spcPts val="0"/>
              </a:spcAft>
              <a:buClr>
                <a:srgbClr val="FFFFFF"/>
              </a:buClr>
              <a:buSzPts val="3600"/>
              <a:defRPr/>
            </a:pP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36 فليعلم يقينا</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جميع بيت إسرائيل أن الله جعل يسوع هذا الذي صلبتموه أنتم ربا</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ومسيحا</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37 </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فلما سمعوا نخسوا في قلوبهم وقالوا لبطرس ولسائر الرسل: ماذا نصنع أيها الرجال الإخوة؟</a:t>
            </a:r>
          </a:p>
        </p:txBody>
      </p:sp>
    </p:spTree>
    <p:extLst>
      <p:ext uri="{BB962C8B-B14F-4D97-AF65-F5344CB8AC3E}">
        <p14:creationId xmlns:p14="http://schemas.microsoft.com/office/powerpoint/2010/main" val="253798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823583"/>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lvl="0" fontAlgn="auto">
              <a:lnSpc>
                <a:spcPct val="108000"/>
              </a:lnSpc>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٣٨-٣٩</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2485512"/>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lvl="0" algn="r" fontAlgn="auto">
              <a:lnSpc>
                <a:spcPct val="108000"/>
              </a:lnSpc>
              <a:spcBef>
                <a:spcPts val="0"/>
              </a:spcBef>
              <a:spcAft>
                <a:spcPts val="0"/>
              </a:spcAft>
              <a:buClr>
                <a:srgbClr val="FFFFFF"/>
              </a:buClr>
              <a:buSzPts val="3600"/>
              <a:defRPr/>
            </a:pP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38 فقال لهم بطرس : «توبوا وليعتمد كل واحد منكم على اسم يسوع المسيح لغفران الخطايا فتقبلوا عطية الروح القدس.</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39 </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لأن الموعد هو لكم ولأولادكم ولكل الذين على بعد كل من يدعوه الرب إلهنا.</a:t>
            </a:r>
          </a:p>
        </p:txBody>
      </p:sp>
    </p:spTree>
    <p:extLst>
      <p:ext uri="{BB962C8B-B14F-4D97-AF65-F5344CB8AC3E}">
        <p14:creationId xmlns:p14="http://schemas.microsoft.com/office/powerpoint/2010/main" val="8688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823583"/>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lvl="0" fontAlgn="auto">
              <a:lnSpc>
                <a:spcPct val="108000"/>
              </a:lnSpc>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٤٠-٤١</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0" y="338118"/>
            <a:ext cx="9144000" cy="1887208"/>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p>
            <a:pPr lvl="0" algn="r" fontAlgn="auto">
              <a:lnSpc>
                <a:spcPct val="108000"/>
              </a:lnSpc>
              <a:spcBef>
                <a:spcPts val="0"/>
              </a:spcBef>
              <a:spcAft>
                <a:spcPts val="0"/>
              </a:spcAft>
              <a:buClr>
                <a:srgbClr val="FFFFFF"/>
              </a:buClr>
              <a:buSzPts val="3600"/>
              <a:defRPr/>
            </a:pP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40 وبأقوال أخر كثيرة كان يشهد لهم ويعظهم قائلا</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أ</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خلصوا من هذا الجيل الملتوي</a:t>
            </a:r>
            <a:r>
              <a:rPr lang="ar-JO"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 41 </a:t>
            </a:r>
            <a:r>
              <a:rPr lang="ar-SA" sz="36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فقبلوا كلامه بفرح واعتمدوا وانضم في ذلك اليوم نحو ثلاثة آلاف نفس.</a:t>
            </a:r>
          </a:p>
        </p:txBody>
      </p:sp>
    </p:spTree>
    <p:extLst>
      <p:ext uri="{BB962C8B-B14F-4D97-AF65-F5344CB8AC3E}">
        <p14:creationId xmlns:p14="http://schemas.microsoft.com/office/powerpoint/2010/main" val="2871665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lang="ar-JO" sz="4000" dirty="0">
                <a:solidFill>
                  <a:schemeClr val="bg1"/>
                </a:solidFill>
                <a:effectLst>
                  <a:glow rad="101600">
                    <a:schemeClr val="tx1">
                      <a:alpha val="99000"/>
                    </a:schemeClr>
                  </a:glow>
                </a:effectLst>
              </a:rPr>
              <a:t>اثبات الروح للمسيح باعتباره المسيا </a:t>
            </a:r>
            <a:br>
              <a:rPr lang="ar-JO" sz="4000" dirty="0">
                <a:solidFill>
                  <a:schemeClr val="bg1"/>
                </a:solidFill>
                <a:effectLst>
                  <a:glow rad="101600">
                    <a:schemeClr val="tx1">
                      <a:alpha val="99000"/>
                    </a:schemeClr>
                  </a:glow>
                </a:effectLst>
              </a:rPr>
            </a:br>
            <a:r>
              <a:rPr lang="ar-JO" sz="4000" dirty="0">
                <a:solidFill>
                  <a:schemeClr val="bg1"/>
                </a:solidFill>
                <a:effectLst>
                  <a:glow rad="101600">
                    <a:schemeClr val="tx1">
                      <a:alpha val="99000"/>
                    </a:schemeClr>
                  </a:glow>
                </a:effectLst>
              </a:rPr>
              <a:t>له مضامين لكل منا </a:t>
            </a:r>
            <a:endParaRPr lang="en-US" sz="4000" dirty="0">
              <a:solidFill>
                <a:schemeClr val="bg1"/>
              </a:solidFill>
              <a:effectLst>
                <a:glow rad="101600">
                  <a:schemeClr val="tx1">
                    <a:alpha val="99000"/>
                  </a:schemeClr>
                </a:glow>
              </a:effectLst>
              <a:latin typeface="Arial" panose="020B0604020202020204" pitchFamily="34" charset="0"/>
            </a:endParaRPr>
          </a:p>
        </p:txBody>
      </p:sp>
      <p:sp>
        <p:nvSpPr>
          <p:cNvPr id="3" name="Title 1"/>
          <p:cNvSpPr txBox="1">
            <a:spLocks/>
          </p:cNvSpPr>
          <p:nvPr/>
        </p:nvSpPr>
        <p:spPr bwMode="auto">
          <a:xfrm>
            <a:off x="14766" y="2132856"/>
            <a:ext cx="9129233" cy="369529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غير المؤمنين: هل </a:t>
            </a:r>
            <a:r>
              <a:rPr lang="ar-JO" sz="4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خلص</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4833231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ctrTitle"/>
          </p:nvPr>
        </p:nvSpPr>
        <p:spPr>
          <a:xfrm>
            <a:off x="2" y="2"/>
            <a:ext cx="9144688" cy="764704"/>
          </a:xfrm>
          <a:noFill/>
          <a:effectLst/>
        </p:spPr>
        <p:txBody>
          <a:bodyPr/>
          <a:lstStyle/>
          <a:p>
            <a:pPr algn="ctr" eaLnBrk="1" hangingPunct="1">
              <a:defRPr/>
            </a:pPr>
            <a:r>
              <a:rPr lang="en-US" sz="3600" dirty="0">
                <a:ea typeface="ＭＳ Ｐゴシック" charset="0"/>
              </a:rPr>
              <a:t>Peter Led 3000 to Christ at Pentecost</a:t>
            </a:r>
          </a:p>
        </p:txBody>
      </p:sp>
      <p:sp>
        <p:nvSpPr>
          <p:cNvPr id="312325" name="Rectangle 5"/>
          <p:cNvSpPr>
            <a:spLocks noChangeArrowheads="1"/>
          </p:cNvSpPr>
          <p:nvPr/>
        </p:nvSpPr>
        <p:spPr bwMode="auto">
          <a:xfrm>
            <a:off x="5076056" y="6161856"/>
            <a:ext cx="4104456" cy="723528"/>
          </a:xfrm>
          <a:prstGeom prst="rect">
            <a:avLst/>
          </a:prstGeom>
          <a:noFill/>
          <a:ln w="9525">
            <a:noFill/>
            <a:miter lim="800000"/>
            <a:headEnd/>
            <a:tailEnd/>
          </a:ln>
          <a:effectLst/>
        </p:spPr>
        <p:txBody>
          <a:bodyPr lIns="91967" tIns="45986" rIns="91967" bIns="45986" anchor="ctr"/>
          <a:lstStyle/>
          <a:p>
            <a:pPr lvl="0">
              <a:defRPr/>
            </a:pP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أ</a:t>
            </a:r>
            <a:r>
              <a:rPr lang="ar-SA" sz="3600" b="1" dirty="0">
                <a:solidFill>
                  <a:srgbClr val="FFFFFF"/>
                </a:solidFill>
                <a:effectLst>
                  <a:glow rad="228600">
                    <a:srgbClr val="000000"/>
                  </a:glow>
                </a:effectLst>
                <a:latin typeface="Arial" panose="020B0604020202020204" pitchFamily="34" charset="0"/>
                <a:cs typeface="Arial" panose="020B0604020202020204" pitchFamily="34" charset="0"/>
              </a:rPr>
              <a:t>عمال ٢ : ٤١</a:t>
            </a:r>
          </a:p>
        </p:txBody>
      </p:sp>
      <p:pic>
        <p:nvPicPr>
          <p:cNvPr id="3" name="Picture 2"/>
          <p:cNvPicPr>
            <a:picLocks noChangeAspect="1"/>
          </p:cNvPicPr>
          <p:nvPr/>
        </p:nvPicPr>
        <p:blipFill>
          <a:blip r:embed="rId3"/>
          <a:stretch>
            <a:fillRect/>
          </a:stretch>
        </p:blipFill>
        <p:spPr>
          <a:xfrm>
            <a:off x="0" y="31255"/>
            <a:ext cx="9180512" cy="6105040"/>
          </a:xfrm>
          <a:prstGeom prst="rect">
            <a:avLst/>
          </a:prstGeom>
        </p:spPr>
      </p:pic>
      <p:sp>
        <p:nvSpPr>
          <p:cNvPr id="6" name="Rectangle 5"/>
          <p:cNvSpPr>
            <a:spLocks noChangeArrowheads="1"/>
          </p:cNvSpPr>
          <p:nvPr/>
        </p:nvSpPr>
        <p:spPr bwMode="auto">
          <a:xfrm>
            <a:off x="142504" y="4085112"/>
            <a:ext cx="9001496" cy="1864168"/>
          </a:xfrm>
          <a:prstGeom prst="rect">
            <a:avLst/>
          </a:prstGeom>
          <a:noFill/>
          <a:ln w="9525">
            <a:noFill/>
            <a:miter lim="800000"/>
            <a:headEnd/>
            <a:tailEnd/>
          </a:ln>
          <a:effectLst/>
        </p:spPr>
        <p:txBody>
          <a:bodyPr lIns="91967" tIns="45986" rIns="91967" bIns="45986" anchor="ctr"/>
          <a:lstStyle/>
          <a:p>
            <a:pPr lvl="0">
              <a:defRPr/>
            </a:pPr>
            <a:r>
              <a:rPr lang="ar-SA" sz="4800" b="1" dirty="0">
                <a:solidFill>
                  <a:srgbClr val="FFFFFF"/>
                </a:solidFill>
                <a:effectLst>
                  <a:glow rad="228600">
                    <a:srgbClr val="000000"/>
                  </a:glow>
                </a:effectLst>
                <a:latin typeface="Arial" panose="020B0604020202020204" pitchFamily="34" charset="0"/>
                <a:cs typeface="Arial" panose="020B0604020202020204" pitchFamily="34" charset="0"/>
              </a:rPr>
              <a:t>فقبلوا كلامه بفرح واعتمدوا وانضم في ذلك اليوم نحو ثلاثة آلاف نفس.</a:t>
            </a:r>
          </a:p>
        </p:txBody>
      </p:sp>
    </p:spTree>
    <p:extLst>
      <p:ext uri="{BB962C8B-B14F-4D97-AF65-F5344CB8AC3E}">
        <p14:creationId xmlns:p14="http://schemas.microsoft.com/office/powerpoint/2010/main" val="1727744867"/>
      </p:ext>
    </p:extLst>
  </p:cSld>
  <p:clrMapOvr>
    <a:overrideClrMapping bg1="lt1" tx1="dk1" bg2="lt2" tx2="dk2" accent1="accent1" accent2="accent2" accent3="accent3" accent4="accent4" accent5="accent5" accent6="accent6" hlink="hlink" folHlink="folHlink"/>
  </p:clrMapOvr>
  <p:transition>
    <p:fade/>
  </p:transition>
</p:sld>
</file>

<file path=ppt/slides/slide28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2011392"/>
          </a:xfrm>
          <a:noFill/>
        </p:spPr>
        <p:txBody>
          <a:bodyPr/>
          <a:lstStyle/>
          <a:p>
            <a:r>
              <a:rPr kumimoji="0" lang="ar-JO" sz="4000" u="none" strike="noStrike" kern="0" cap="none" spc="0" normalizeH="0" baseline="0" noProof="0" dirty="0">
                <a:ln>
                  <a:noFill/>
                </a:ln>
                <a:solidFill>
                  <a:srgbClr val="FFFFFF"/>
                </a:solidFill>
                <a:effectLst>
                  <a:glow rad="101600">
                    <a:srgbClr val="000000">
                      <a:alpha val="99000"/>
                    </a:srgbClr>
                  </a:glow>
                </a:effectLst>
                <a:uLnTx/>
                <a:uFillTx/>
                <a:latin typeface="Candara"/>
                <a:ea typeface="ＭＳ Ｐゴシック"/>
              </a:rPr>
              <a:t>اثبات الروح للمسيح باعتباره المسيا </a:t>
            </a:r>
            <a:br>
              <a:rPr kumimoji="0" lang="ar-JO" sz="4000" u="none" strike="noStrike" kern="0" cap="none" spc="0" normalizeH="0" baseline="0" noProof="0" dirty="0">
                <a:ln>
                  <a:noFill/>
                </a:ln>
                <a:solidFill>
                  <a:srgbClr val="FFFFFF"/>
                </a:solidFill>
                <a:effectLst>
                  <a:glow rad="101600">
                    <a:srgbClr val="000000">
                      <a:alpha val="99000"/>
                    </a:srgbClr>
                  </a:glow>
                </a:effectLst>
                <a:uLnTx/>
                <a:uFillTx/>
                <a:latin typeface="Candara"/>
                <a:ea typeface="ＭＳ Ｐゴシック"/>
              </a:rPr>
            </a:br>
            <a:r>
              <a:rPr kumimoji="0" lang="ar-JO" sz="4000" u="none" strike="noStrike" kern="0" cap="none" spc="0" normalizeH="0" baseline="0" noProof="0" dirty="0">
                <a:ln>
                  <a:noFill/>
                </a:ln>
                <a:solidFill>
                  <a:srgbClr val="FFFFFF"/>
                </a:solidFill>
                <a:effectLst>
                  <a:glow rad="101600">
                    <a:srgbClr val="000000">
                      <a:alpha val="99000"/>
                    </a:srgbClr>
                  </a:glow>
                </a:effectLst>
                <a:uLnTx/>
                <a:uFillTx/>
                <a:latin typeface="Candara"/>
                <a:ea typeface="ＭＳ Ｐゴシック"/>
              </a:rPr>
              <a:t>له مضامين لكل منا </a:t>
            </a:r>
            <a:endParaRPr lang="en-US" sz="4000" dirty="0">
              <a:solidFill>
                <a:schemeClr val="bg1"/>
              </a:solidFill>
              <a:effectLst>
                <a:glow rad="101600">
                  <a:schemeClr val="tx1">
                    <a:alpha val="99000"/>
                  </a:schemeClr>
                </a:glow>
              </a:effectLst>
              <a:latin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921000"/>
            <a:ext cx="9144000" cy="98414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 المؤمنين: هل </a:t>
            </a:r>
            <a:r>
              <a:rPr kumimoji="0" lang="ar-JO"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خلص</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3CBDE6B2-6C7B-2344-942B-D8D0F95766F7}"/>
              </a:ext>
            </a:extLst>
          </p:cNvPr>
          <p:cNvSpPr txBox="1">
            <a:spLocks noChangeArrowheads="1"/>
          </p:cNvSpPr>
          <p:nvPr/>
        </p:nvSpPr>
        <p:spPr bwMode="auto">
          <a:xfrm>
            <a:off x="-23334" y="4279900"/>
            <a:ext cx="9144000" cy="98414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المؤمنون: هل </a:t>
            </a:r>
            <a:r>
              <a:rPr kumimoji="0" lang="ar-JO" sz="40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غيَّر</a:t>
            </a: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8676810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62542" y="1"/>
            <a:ext cx="4181475"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152400" y="332656"/>
            <a:ext cx="4810142" cy="2486744"/>
          </a:xfrm>
        </p:spPr>
        <p:txBody>
          <a:bodyPr/>
          <a:lstStyle/>
          <a:p>
            <a:pPr rtl="1" eaLnBrk="1" hangingPunct="1"/>
            <a:r>
              <a:rPr lang="ar-SA" sz="4800" b="1" dirty="0">
                <a:latin typeface="Arial" panose="020B0604020202020204" pitchFamily="34" charset="0"/>
                <a:ea typeface="Arial" charset="0"/>
                <a:cs typeface="Arial" panose="020B0604020202020204" pitchFamily="34" charset="0"/>
              </a:rPr>
              <a:t>دعا الله للقيادة الجماعية </a:t>
            </a:r>
            <a:br>
              <a:rPr lang="ar-SA" sz="4800" b="1" dirty="0">
                <a:latin typeface="Arial" panose="020B0604020202020204" pitchFamily="34" charset="0"/>
                <a:ea typeface="Arial" charset="0"/>
                <a:cs typeface="Arial" panose="020B0604020202020204" pitchFamily="34" charset="0"/>
              </a:rPr>
            </a:br>
            <a:r>
              <a:rPr lang="ar-SA" sz="4800" b="1" dirty="0">
                <a:latin typeface="Arial" panose="020B0604020202020204" pitchFamily="34" charset="0"/>
                <a:ea typeface="Arial" charset="0"/>
                <a:cs typeface="Arial" panose="020B0604020202020204" pitchFamily="34" charset="0"/>
              </a:rPr>
              <a:t>عبر العصور</a:t>
            </a:r>
            <a:endParaRPr lang="en-US" sz="4800" b="1" dirty="0">
              <a:latin typeface="Arial" panose="020B0604020202020204" pitchFamily="34" charset="0"/>
              <a:ea typeface="Arial" charset="0"/>
              <a:cs typeface="Arial" panose="020B0604020202020204" pitchFamily="34" charset="0"/>
            </a:endParaRPr>
          </a:p>
        </p:txBody>
      </p:sp>
      <p:sp>
        <p:nvSpPr>
          <p:cNvPr id="369668" name="AutoShape 4"/>
          <p:cNvSpPr>
            <a:spLocks noChangeArrowheads="1"/>
          </p:cNvSpPr>
          <p:nvPr/>
        </p:nvSpPr>
        <p:spPr bwMode="auto">
          <a:xfrm>
            <a:off x="228601" y="3200400"/>
            <a:ext cx="2362200" cy="2590800"/>
          </a:xfrm>
          <a:prstGeom prst="verticalScroll">
            <a:avLst>
              <a:gd name="adj" fmla="val 12500"/>
            </a:avLst>
          </a:prstGeom>
          <a:solidFill>
            <a:schemeClr val="hlink"/>
          </a:solidFill>
          <a:ln w="38100">
            <a:solidFill>
              <a:srgbClr val="000000"/>
            </a:solidFill>
            <a:round/>
            <a:headEnd/>
            <a:tailEnd/>
          </a:ln>
        </p:spPr>
        <p:txBody>
          <a:bodyPr wrap="none" lIns="91334" tIns="45667" rIns="91334" bIns="45667" anchor="ctr"/>
          <a:lstStyle/>
          <a:p>
            <a:pPr rtl="1"/>
            <a:r>
              <a:rPr lang="ar-SA" sz="3200" b="1" dirty="0">
                <a:solidFill>
                  <a:srgbClr val="640023"/>
                </a:solidFill>
                <a:latin typeface="Arial" panose="020B0604020202020204" pitchFamily="34" charset="0"/>
                <a:ea typeface="Arial" charset="0"/>
                <a:cs typeface="Arial" panose="020B0604020202020204" pitchFamily="34" charset="0"/>
              </a:rPr>
              <a:t>قيادة الشيوخ</a:t>
            </a:r>
          </a:p>
          <a:p>
            <a:pPr rtl="1"/>
            <a:r>
              <a:rPr lang="ar-SA" sz="3200" b="1" dirty="0">
                <a:solidFill>
                  <a:srgbClr val="640023"/>
                </a:solidFill>
                <a:latin typeface="Arial" panose="020B0604020202020204" pitchFamily="34" charset="0"/>
                <a:ea typeface="Arial" charset="0"/>
                <a:cs typeface="Arial" panose="020B0604020202020204" pitchFamily="34" charset="0"/>
              </a:rPr>
              <a:t> مع موسى</a:t>
            </a:r>
          </a:p>
          <a:p>
            <a:pPr rtl="1"/>
            <a:r>
              <a:rPr lang="ar-SA" sz="3200" b="1" dirty="0">
                <a:solidFill>
                  <a:srgbClr val="640023"/>
                </a:solidFill>
                <a:latin typeface="Arial" panose="020B0604020202020204" pitchFamily="34" charset="0"/>
                <a:ea typeface="Arial" charset="0"/>
                <a:cs typeface="Arial" panose="020B0604020202020204" pitchFamily="34" charset="0"/>
              </a:rPr>
              <a:t> 1400 ق.م</a:t>
            </a:r>
            <a:endParaRPr lang="en-US" sz="3200" b="1" dirty="0">
              <a:solidFill>
                <a:srgbClr val="640023"/>
              </a:solidFill>
              <a:latin typeface="Arial" panose="020B0604020202020204" pitchFamily="34" charset="0"/>
              <a:ea typeface="Arial" charset="0"/>
              <a:cs typeface="Arial" panose="020B0604020202020204" pitchFamily="34" charset="0"/>
            </a:endParaRPr>
          </a:p>
        </p:txBody>
      </p:sp>
      <p:sp>
        <p:nvSpPr>
          <p:cNvPr id="369669" name="AutoShape 5"/>
          <p:cNvSpPr>
            <a:spLocks noChangeArrowheads="1"/>
          </p:cNvSpPr>
          <p:nvPr/>
        </p:nvSpPr>
        <p:spPr bwMode="auto">
          <a:xfrm>
            <a:off x="2667000" y="3276600"/>
            <a:ext cx="2895600" cy="2514600"/>
          </a:xfrm>
          <a:prstGeom prst="homePlate">
            <a:avLst>
              <a:gd name="adj" fmla="val 28788"/>
            </a:avLst>
          </a:prstGeom>
          <a:solidFill>
            <a:schemeClr val="accent1"/>
          </a:solidFill>
          <a:ln w="9525">
            <a:solidFill>
              <a:schemeClr val="tx1"/>
            </a:solidFill>
            <a:miter lim="800000"/>
            <a:headEnd/>
            <a:tailEnd/>
          </a:ln>
        </p:spPr>
        <p:txBody>
          <a:bodyPr wrap="none" lIns="91334" tIns="45667" rIns="91334" bIns="45667" anchor="ctr"/>
          <a:lstStyle/>
          <a:p>
            <a:pPr rtl="1"/>
            <a:r>
              <a:rPr lang="ar-JO" sz="3200" b="1" dirty="0">
                <a:solidFill>
                  <a:srgbClr val="FFFFFF"/>
                </a:solidFill>
                <a:latin typeface="Arial" panose="020B0604020202020204" pitchFamily="34" charset="0"/>
                <a:cs typeface="Arial" panose="020B0604020202020204" pitchFamily="34" charset="0"/>
              </a:rPr>
              <a:t>قاد </a:t>
            </a:r>
            <a:r>
              <a:rPr lang="ar-SA" sz="3200" b="1" dirty="0">
                <a:solidFill>
                  <a:srgbClr val="FFFFFF"/>
                </a:solidFill>
                <a:latin typeface="Arial" panose="020B0604020202020204" pitchFamily="34" charset="0"/>
                <a:cs typeface="Arial" panose="020B0604020202020204" pitchFamily="34" charset="0"/>
              </a:rPr>
              <a:t>الشيوخ </a:t>
            </a:r>
          </a:p>
          <a:p>
            <a:pPr rtl="1"/>
            <a:r>
              <a:rPr lang="ar-SA" sz="3200" b="1" dirty="0">
                <a:solidFill>
                  <a:srgbClr val="FFFFFF"/>
                </a:solidFill>
                <a:latin typeface="Arial" panose="020B0604020202020204" pitchFamily="34" charset="0"/>
                <a:cs typeface="Arial" panose="020B0604020202020204" pitchFamily="34" charset="0"/>
              </a:rPr>
              <a:t>الكنيس (المجمع)</a:t>
            </a:r>
          </a:p>
          <a:p>
            <a:pPr rtl="1"/>
            <a:r>
              <a:rPr lang="ar-SA" sz="3200" b="1" dirty="0">
                <a:solidFill>
                  <a:srgbClr val="FFFFFF"/>
                </a:solidFill>
                <a:latin typeface="Arial" panose="020B0604020202020204" pitchFamily="34" charset="0"/>
                <a:cs typeface="Arial" panose="020B0604020202020204" pitchFamily="34" charset="0"/>
              </a:rPr>
              <a:t>عام ٦٠٠ ق.م</a:t>
            </a:r>
            <a:endParaRPr lang="en-US" sz="3200" b="1" dirty="0">
              <a:solidFill>
                <a:srgbClr val="FFFFFF"/>
              </a:solidFill>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6019801" y="2895600"/>
            <a:ext cx="2286000" cy="3200400"/>
            <a:chOff x="3792" y="2016"/>
            <a:chExt cx="1440" cy="2016"/>
          </a:xfrm>
        </p:grpSpPr>
        <p:sp>
          <p:nvSpPr>
            <p:cNvPr id="341000" name="AutoShape 7"/>
            <p:cNvSpPr>
              <a:spLocks noChangeArrowheads="1"/>
            </p:cNvSpPr>
            <p:nvPr/>
          </p:nvSpPr>
          <p:spPr bwMode="auto">
            <a:xfrm>
              <a:off x="3792" y="2016"/>
              <a:ext cx="1440" cy="1440"/>
            </a:xfrm>
            <a:prstGeom prst="plus">
              <a:avLst>
                <a:gd name="adj" fmla="val 25000"/>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2000" b="1" dirty="0">
                <a:solidFill>
                  <a:srgbClr val="FFFFFF"/>
                </a:solidFill>
                <a:latin typeface="Arial" panose="020B0604020202020204" pitchFamily="34" charset="0"/>
                <a:cs typeface="Arial" panose="020B0604020202020204" pitchFamily="34" charset="0"/>
              </a:endParaRPr>
            </a:p>
          </p:txBody>
        </p:sp>
        <p:sp>
          <p:nvSpPr>
            <p:cNvPr id="341001" name="Rectangle 8"/>
            <p:cNvSpPr>
              <a:spLocks noChangeArrowheads="1"/>
            </p:cNvSpPr>
            <p:nvPr/>
          </p:nvSpPr>
          <p:spPr bwMode="auto">
            <a:xfrm>
              <a:off x="4128" y="3072"/>
              <a:ext cx="768" cy="960"/>
            </a:xfrm>
            <a:prstGeom prst="rect">
              <a:avLst/>
            </a:prstGeom>
            <a:solidFill>
              <a:srgbClr val="1A0CA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endParaRPr lang="en-US" sz="2000" b="1" dirty="0">
                <a:solidFill>
                  <a:srgbClr val="FFFFFF"/>
                </a:solidFill>
                <a:latin typeface="Arial" panose="020B0604020202020204" pitchFamily="34" charset="0"/>
                <a:cs typeface="Arial" panose="020B0604020202020204" pitchFamily="34" charset="0"/>
              </a:endParaRPr>
            </a:p>
          </p:txBody>
        </p:sp>
        <p:sp>
          <p:nvSpPr>
            <p:cNvPr id="341002" name="Text Box 9"/>
            <p:cNvSpPr txBox="1">
              <a:spLocks noChangeArrowheads="1"/>
            </p:cNvSpPr>
            <p:nvPr/>
          </p:nvSpPr>
          <p:spPr bwMode="auto">
            <a:xfrm>
              <a:off x="3991" y="2301"/>
              <a:ext cx="1104" cy="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SA" sz="3200" b="1" dirty="0">
                  <a:solidFill>
                    <a:srgbClr val="FFFFFF"/>
                  </a:solidFill>
                  <a:latin typeface="Arial" panose="020B0604020202020204" pitchFamily="34" charset="0"/>
                  <a:cs typeface="Arial" panose="020B0604020202020204" pitchFamily="34" charset="0"/>
                </a:rPr>
                <a:t>شيوخ</a:t>
              </a:r>
              <a:br>
                <a:rPr lang="en-US" sz="3200" b="1" dirty="0">
                  <a:solidFill>
                    <a:srgbClr val="FFFFFF"/>
                  </a:solidFill>
                  <a:latin typeface="Arial" panose="020B0604020202020204" pitchFamily="34" charset="0"/>
                  <a:cs typeface="Arial" panose="020B0604020202020204" pitchFamily="34" charset="0"/>
                </a:rPr>
              </a:br>
              <a:r>
                <a:rPr lang="ar-SA" sz="3200" b="1" dirty="0">
                  <a:solidFill>
                    <a:srgbClr val="FFFFFF"/>
                  </a:solidFill>
                  <a:latin typeface="Arial" panose="020B0604020202020204" pitchFamily="34" charset="0"/>
                  <a:cs typeface="Arial" panose="020B0604020202020204" pitchFamily="34" charset="0"/>
                </a:rPr>
                <a:t>العهد الجديد</a:t>
              </a:r>
              <a:endParaRPr lang="en-US" sz="3200" b="1" dirty="0">
                <a:solidFill>
                  <a:srgbClr val="FFFFFF"/>
                </a:solidFill>
                <a:latin typeface="Arial" panose="020B0604020202020204" pitchFamily="34" charset="0"/>
                <a:cs typeface="Arial" panose="020B0604020202020204" pitchFamily="34" charset="0"/>
              </a:endParaRPr>
            </a:p>
          </p:txBody>
        </p:sp>
      </p:grpSp>
      <p:sp>
        <p:nvSpPr>
          <p:cNvPr id="369674" name="Text Box 10"/>
          <p:cNvSpPr txBox="1">
            <a:spLocks noChangeArrowheads="1"/>
          </p:cNvSpPr>
          <p:nvPr/>
        </p:nvSpPr>
        <p:spPr bwMode="auto">
          <a:xfrm>
            <a:off x="9358808" y="76200"/>
            <a:ext cx="685800" cy="523113"/>
          </a:xfrm>
          <a:prstGeom prst="rect">
            <a:avLst/>
          </a:prstGeom>
          <a:solidFill>
            <a:schemeClr val="accent1"/>
          </a:solidFill>
          <a:ln>
            <a:noFill/>
          </a:ln>
          <a:effectLst>
            <a:outerShdw blurRad="63500" dist="35921" dir="2700000" algn="ctr" rotWithShape="0">
              <a:srgbClr val="FFFFFF">
                <a:alpha val="74998"/>
              </a:srgbClr>
            </a:outerShdw>
          </a:effectLst>
        </p:spPr>
        <p:txBody>
          <a:bodyPr lIns="91334" tIns="45667" rIns="91334" bIns="4566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ar-SA" sz="2800" b="1" dirty="0">
                <a:solidFill>
                  <a:srgbClr val="FFFFCC"/>
                </a:solidFill>
                <a:latin typeface="Arial" panose="020B0604020202020204" pitchFamily="34" charset="0"/>
                <a:ea typeface="Arial" charset="0"/>
                <a:cs typeface="Arial" panose="020B0604020202020204" pitchFamily="34" charset="0"/>
              </a:rPr>
              <a:t>٥٥</a:t>
            </a:r>
            <a:endParaRPr lang="en-US" sz="2800" b="1" dirty="0">
              <a:solidFill>
                <a:srgbClr val="FFFFCC"/>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312954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8"/>
                                        </p:tgtEl>
                                        <p:attrNameLst>
                                          <p:attrName>style.visibility</p:attrName>
                                        </p:attrNameLst>
                                      </p:cBhvr>
                                      <p:to>
                                        <p:strVal val="visible"/>
                                      </p:to>
                                    </p:set>
                                    <p:animEffect transition="in" filter="dissolve">
                                      <p:cBhvr>
                                        <p:cTn id="7" dur="500"/>
                                        <p:tgtEl>
                                          <p:spTgt spid="36966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2000"/>
                                        <p:tgtEl>
                                          <p:spTgt spid="369669"/>
                                        </p:tgtEl>
                                      </p:cBhvr>
                                    </p:animEffect>
                                  </p:childTnLst>
                                </p:cTn>
                              </p:par>
                            </p:childTnLst>
                          </p:cTn>
                        </p:par>
                        <p:par>
                          <p:cTn id="12" fill="hold" nodeType="afterGroup">
                            <p:stCondLst>
                              <p:cond delay="2500"/>
                            </p:stCondLst>
                            <p:childTnLst>
                              <p:par>
                                <p:cTn id="13" presetID="55"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strVal val="#ppt_w*0.70"/>
                                          </p:val>
                                        </p:tav>
                                        <p:tav tm="100000">
                                          <p:val>
                                            <p:strVal val="#ppt_w"/>
                                          </p:val>
                                        </p:tav>
                                      </p:tavLst>
                                    </p:anim>
                                    <p:anim calcmode="lin" valueType="num">
                                      <p:cBhvr>
                                        <p:cTn id="16" dur="1000" fill="hold"/>
                                        <p:tgtEl>
                                          <p:spTgt spid="2"/>
                                        </p:tgtEl>
                                        <p:attrNameLst>
                                          <p:attrName>ppt_h</p:attrName>
                                        </p:attrNameLst>
                                      </p:cBhvr>
                                      <p:tavLst>
                                        <p:tav tm="0">
                                          <p:val>
                                            <p:strVal val="#ppt_h"/>
                                          </p:val>
                                        </p:tav>
                                        <p:tav tm="100000">
                                          <p:val>
                                            <p:strVal val="#ppt_h"/>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8" grpId="0" animBg="1"/>
      <p:bldP spid="36966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509954" name="Picture 5" descr="CRBAP0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421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idx="4294967295"/>
          </p:nvPr>
        </p:nvSpPr>
        <p:spPr>
          <a:xfrm>
            <a:off x="3810000" y="1524000"/>
            <a:ext cx="5334000" cy="2133600"/>
          </a:xfrm>
        </p:spPr>
        <p:txBody>
          <a:bodyPr/>
          <a:lstStyle/>
          <a:p>
            <a:r>
              <a:rPr lang="ar-JO" sz="4000" dirty="0">
                <a:solidFill>
                  <a:srgbClr val="FD1E07"/>
                </a:solidFill>
                <a:effectLst>
                  <a:outerShdw blurRad="38100" dist="38100" dir="2700000" algn="tl">
                    <a:srgbClr val="000000"/>
                  </a:outerShdw>
                </a:effectLst>
              </a:rPr>
              <a:t>المؤمنون مختلفون لكنهم لا يزالون جزء من جسد واحد (12: 13)</a:t>
            </a:r>
            <a:endParaRPr lang="en-US" sz="4000" dirty="0">
              <a:solidFill>
                <a:srgbClr val="FD1E07"/>
              </a:solidFill>
              <a:effectLst>
                <a:outerShdw blurRad="38100" dist="38100" dir="2700000" algn="tl">
                  <a:srgbClr val="000000"/>
                </a:outerShdw>
              </a:effectLst>
            </a:endParaRPr>
          </a:p>
        </p:txBody>
      </p:sp>
      <p:sp>
        <p:nvSpPr>
          <p:cNvPr id="4" name="Rectangle 2"/>
          <p:cNvSpPr txBox="1">
            <a:spLocks noChangeArrowheads="1"/>
          </p:cNvSpPr>
          <p:nvPr/>
        </p:nvSpPr>
        <p:spPr bwMode="auto">
          <a:xfrm>
            <a:off x="0" y="4495800"/>
            <a:ext cx="9144000" cy="2133600"/>
          </a:xfrm>
          <a:prstGeom prst="rect">
            <a:avLst/>
          </a:prstGeom>
          <a:noFill/>
          <a:ln w="9525">
            <a:noFill/>
            <a:miter lim="800000"/>
            <a:headEnd/>
            <a:tailEnd/>
          </a:ln>
          <a:effectLst/>
        </p:spPr>
        <p:txBody>
          <a:bodyPr lIns="92051" tIns="46026" rIns="92051" bIns="46026"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60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لأننا جميعنا بروح واحد أيضاً اعتمدنا إلى جسد واحد، يهوداً كنا أم يونانيين عبيداً أم أحراراً، وجميعنا سقينا روحاً واحداً.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sz="360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كو 12: 13</a:t>
            </a:r>
            <a:r>
              <a:rPr kumimoji="0" lang="en-US" sz="360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132515325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7" name="Rectangle 2"/>
          <p:cNvSpPr txBox="1">
            <a:spLocks noGrp="1"/>
          </p:cNvSpPr>
          <p:nvPr>
            <p:ph type="title"/>
          </p:nvPr>
        </p:nvSpPr>
        <p:spPr>
          <a:xfrm>
            <a:off x="4929" y="40667"/>
            <a:ext cx="5747657" cy="6942831"/>
          </a:xfrm>
          <a:prstGeom prst="rect">
            <a:avLst/>
          </a:prstGeom>
          <a:effectLst>
            <a:outerShdw blurRad="63500" dist="35921" dir="2700000" rotWithShape="0">
              <a:srgbClr val="000000">
                <a:alpha val="74998"/>
              </a:srgbClr>
            </a:outerShdw>
          </a:effectLst>
        </p:spPr>
        <p:txBody>
          <a:bodyPr anchor="ctr"/>
          <a:lstStyle/>
          <a:p>
            <a:pPr rtl="1">
              <a:defRPr sz="3600" b="1"/>
            </a:pPr>
            <a:r>
              <a:rPr lang="ar-JO" dirty="0">
                <a:latin typeface="Arial" panose="020B0604020202020204" pitchFamily="34" charset="0"/>
              </a:rPr>
              <a:t>19</a:t>
            </a:r>
            <a:r>
              <a:rPr dirty="0">
                <a:latin typeface="Arial" panose="020B0604020202020204" pitchFamily="34" charset="0"/>
              </a:rPr>
              <a:t> </a:t>
            </a:r>
            <a:r>
              <a:rPr dirty="0">
                <a:latin typeface="Arial" panose="020B0604020202020204" pitchFamily="34" charset="0"/>
                <a:ea typeface="ＭＳ Ｐゴシック"/>
                <a:sym typeface="ＭＳ Ｐゴシック"/>
              </a:rPr>
              <a:t>أم لستم تعلمون </a:t>
            </a:r>
            <a:r>
              <a:rPr dirty="0" err="1">
                <a:latin typeface="Arial" panose="020B0604020202020204" pitchFamily="34" charset="0"/>
                <a:ea typeface="ＭＳ Ｐゴシック"/>
                <a:sym typeface="ＭＳ Ｐゴシック"/>
              </a:rPr>
              <a:t>أن</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جسدكم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هو</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هيكل</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للروح</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القدس</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الذي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فيكم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الذي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لكم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من</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الله</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وأنكم</a:t>
            </a:r>
            <a:r>
              <a:rPr dirty="0">
                <a:latin typeface="Arial" panose="020B0604020202020204" pitchFamily="34" charset="0"/>
                <a:ea typeface="ＭＳ Ｐゴシック"/>
                <a:sym typeface="ＭＳ Ｐゴシック"/>
              </a:rPr>
              <a:t> لستم </a:t>
            </a:r>
            <a:r>
              <a:rPr dirty="0" err="1">
                <a:latin typeface="Arial" panose="020B0604020202020204" pitchFamily="34" charset="0"/>
                <a:ea typeface="ＭＳ Ｐゴシック"/>
                <a:sym typeface="ＭＳ Ｐゴシック"/>
              </a:rPr>
              <a:t>لأنفسكم</a:t>
            </a:r>
            <a:r>
              <a:rPr dirty="0">
                <a:latin typeface="Arial" panose="020B0604020202020204" pitchFamily="34" charset="0"/>
                <a:ea typeface="ＭＳ Ｐゴシック"/>
                <a:sym typeface="ＭＳ Ｐゴシック"/>
              </a:rPr>
              <a:t> </a:t>
            </a:r>
            <a:r>
              <a:rPr lang="ar-JO" dirty="0">
                <a:latin typeface="Arial" panose="020B0604020202020204" pitchFamily="34" charset="0"/>
              </a:rPr>
              <a:t>19</a:t>
            </a:r>
            <a:r>
              <a:rPr dirty="0">
                <a:latin typeface="Arial" panose="020B0604020202020204" pitchFamily="34" charset="0"/>
              </a:rPr>
              <a:t> </a:t>
            </a:r>
            <a:r>
              <a:rPr dirty="0" err="1">
                <a:latin typeface="Arial" panose="020B0604020202020204" pitchFamily="34" charset="0"/>
                <a:ea typeface="ＭＳ Ｐゴシック"/>
                <a:sym typeface="ＭＳ Ｐゴシック"/>
              </a:rPr>
              <a:t>لأنكم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قد</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اشتريتم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بثمن</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فمجدوا</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الله</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في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أجسادكم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وفي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أرواحكم</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التي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هي</a:t>
            </a:r>
            <a:r>
              <a:rPr dirty="0">
                <a:latin typeface="Arial" panose="020B0604020202020204" pitchFamily="34" charset="0"/>
                <a:ea typeface="ＭＳ Ｐゴシック"/>
                <a:sym typeface="ＭＳ Ｐゴシック"/>
              </a:rPr>
              <a:t> </a:t>
            </a:r>
            <a:r>
              <a:rPr dirty="0" err="1">
                <a:latin typeface="Arial" panose="020B0604020202020204" pitchFamily="34" charset="0"/>
                <a:ea typeface="ＭＳ Ｐゴシック"/>
                <a:sym typeface="ＭＳ Ｐゴシック"/>
              </a:rPr>
              <a:t>لله</a:t>
            </a:r>
            <a:br>
              <a:rPr dirty="0">
                <a:latin typeface="Arial" panose="020B0604020202020204" pitchFamily="34" charset="0"/>
                <a:ea typeface="ＭＳ Ｐゴシック"/>
                <a:sym typeface="ＭＳ Ｐゴシック"/>
              </a:rPr>
            </a:br>
            <a:r>
              <a:rPr lang="ar-JO" dirty="0">
                <a:latin typeface="Arial" panose="020B0604020202020204" pitchFamily="34" charset="0"/>
                <a:sym typeface="ＭＳ Ｐゴシック"/>
              </a:rPr>
              <a:t> </a:t>
            </a:r>
            <a:br>
              <a:rPr lang="ar-JO" dirty="0">
                <a:latin typeface="Arial" panose="020B0604020202020204" pitchFamily="34" charset="0"/>
                <a:sym typeface="ＭＳ Ｐゴシック"/>
              </a:rPr>
            </a:br>
            <a:r>
              <a:rPr lang="ar-JO" dirty="0">
                <a:latin typeface="Arial" panose="020B0604020202020204" pitchFamily="34" charset="0"/>
              </a:rPr>
              <a:t>(1 كو 6: 19-20)</a:t>
            </a:r>
            <a:endParaRPr dirty="0">
              <a:latin typeface="Arial" panose="020B0604020202020204" pitchFamily="34" charset="0"/>
            </a:endParaRPr>
          </a:p>
        </p:txBody>
      </p:sp>
      <p:pic>
        <p:nvPicPr>
          <p:cNvPr id="12658" name="Picture 2" descr="Picture 2"/>
          <p:cNvPicPr>
            <a:picLocks noChangeAspect="1"/>
          </p:cNvPicPr>
          <p:nvPr/>
        </p:nvPicPr>
        <p:blipFill>
          <a:blip r:embed="rId3" cstate="print"/>
          <a:srcRect l="5098" r="53384"/>
          <a:stretch>
            <a:fillRect/>
          </a:stretch>
        </p:blipFill>
        <p:spPr>
          <a:xfrm>
            <a:off x="5752586" y="11198"/>
            <a:ext cx="3396344" cy="6858001"/>
          </a:xfrm>
          <a:prstGeom prst="rect">
            <a:avLst/>
          </a:prstGeom>
          <a:ln w="12700">
            <a:miter lim="400000"/>
          </a:ln>
        </p:spPr>
      </p:pic>
    </p:spTree>
  </p:cSld>
  <p:clrMapOvr>
    <a:masterClrMapping/>
  </p:clrMapOvr>
  <p:transition>
    <p:fade/>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FFF45-F395-6D43-6153-DDC81E1AEDE0}"/>
            </a:ext>
          </a:extLst>
        </p:cNvPr>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1A7D1A48-9BFC-F024-8003-F443EBE7975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a:extLst>
              <a:ext uri="{FF2B5EF4-FFF2-40B4-BE49-F238E27FC236}">
                <a16:creationId xmlns:a16="http://schemas.microsoft.com/office/drawing/2014/main" id="{E01D9867-EBCB-E804-73B4-8571984107DB}"/>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89F53978-733D-06B7-5FEB-2C06FE7978BD}"/>
              </a:ext>
            </a:extLst>
          </p:cNvPr>
          <p:cNvSpPr>
            <a:spLocks noGrp="1" noChangeArrowheads="1"/>
          </p:cNvSpPr>
          <p:nvPr>
            <p:ph type="ctrTitle"/>
          </p:nvPr>
        </p:nvSpPr>
        <p:spPr>
          <a:xfrm>
            <a:off x="-12700" y="1333500"/>
            <a:ext cx="9144000" cy="787400"/>
          </a:xfrm>
          <a:effectLst/>
        </p:spPr>
        <p:txBody>
          <a:bodyPr anchor="ctr"/>
          <a:lstStyle/>
          <a:p>
            <a:pPr marL="350838" indent="-350838" algn="r" rtl="1">
              <a:buFont typeface="Arial" panose="020B0604020202020204" pitchFamily="34" charset="0"/>
              <a:buChar char="•"/>
              <a:defRPr/>
            </a:pPr>
            <a:r>
              <a:rPr lang="ar-JO" dirty="0">
                <a:effectLst>
                  <a:glow rad="127000">
                    <a:schemeClr val="bg1"/>
                  </a:glow>
                </a:effectLst>
                <a:latin typeface="Arial" panose="020B0604020202020204" pitchFamily="34" charset="0"/>
                <a:ea typeface="ＭＳ Ｐゴシック" charset="0"/>
              </a:rPr>
              <a:t>الروح </a:t>
            </a:r>
            <a:r>
              <a:rPr lang="ar-JO" dirty="0">
                <a:solidFill>
                  <a:srgbClr val="FFFF00"/>
                </a:solidFill>
                <a:effectLst>
                  <a:glow rad="127000">
                    <a:schemeClr val="bg1"/>
                  </a:glow>
                </a:effectLst>
                <a:latin typeface="Arial" panose="020B0604020202020204" pitchFamily="34" charset="0"/>
                <a:ea typeface="ＭＳ Ｐゴシック" charset="0"/>
              </a:rPr>
              <a:t>يعكس</a:t>
            </a:r>
            <a:r>
              <a:rPr lang="ar-JO" dirty="0">
                <a:effectLst>
                  <a:glow rad="127000">
                    <a:schemeClr val="bg1"/>
                  </a:glow>
                </a:effectLst>
                <a:latin typeface="Arial" panose="020B0604020202020204" pitchFamily="34" charset="0"/>
                <a:ea typeface="ＭＳ Ｐゴシック" charset="0"/>
              </a:rPr>
              <a:t> بابل (1-13)</a:t>
            </a:r>
            <a:endParaRPr lang="en-US" dirty="0">
              <a:effectLst>
                <a:glow rad="127000">
                  <a:schemeClr val="bg1"/>
                </a:glow>
              </a:effectLst>
              <a:latin typeface="Arial" panose="020B0604020202020204" pitchFamily="34" charset="0"/>
              <a:ea typeface="ＭＳ Ｐゴシック" charset="0"/>
            </a:endParaRPr>
          </a:p>
        </p:txBody>
      </p:sp>
      <p:sp>
        <p:nvSpPr>
          <p:cNvPr id="4" name="Rectangle 2">
            <a:extLst>
              <a:ext uri="{FF2B5EF4-FFF2-40B4-BE49-F238E27FC236}">
                <a16:creationId xmlns:a16="http://schemas.microsoft.com/office/drawing/2014/main" id="{6021E868-69B2-B264-2525-7B64D2EFCED9}"/>
              </a:ext>
            </a:extLst>
          </p:cNvPr>
          <p:cNvSpPr txBox="1">
            <a:spLocks noChangeArrowheads="1"/>
          </p:cNvSpPr>
          <p:nvPr/>
        </p:nvSpPr>
        <p:spPr bwMode="auto">
          <a:xfrm>
            <a:off x="114300" y="63500"/>
            <a:ext cx="8850188" cy="965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نخضع للروح؟</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CBDDC942-1E5E-2FD6-2D77-93FE25ED19C1}"/>
              </a:ext>
            </a:extLst>
          </p:cNvPr>
          <p:cNvSpPr txBox="1">
            <a:spLocks noChangeArrowheads="1"/>
          </p:cNvSpPr>
          <p:nvPr/>
        </p:nvSpPr>
        <p:spPr bwMode="auto">
          <a:xfrm>
            <a:off x="-12700" y="2178844"/>
            <a:ext cx="9144000" cy="787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الروح </a:t>
            </a: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يثبت</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يسوع (14-41)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F0BF1363-48AB-18DD-035F-2646F125663D}"/>
              </a:ext>
            </a:extLst>
          </p:cNvPr>
          <p:cNvSpPr txBox="1">
            <a:spLocks noChangeArrowheads="1"/>
          </p:cNvSpPr>
          <p:nvPr/>
        </p:nvSpPr>
        <p:spPr bwMode="auto">
          <a:xfrm>
            <a:off x="-12700" y="3024187"/>
            <a:ext cx="9144000" cy="787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الروح </a:t>
            </a:r>
            <a:r>
              <a:rPr lang="ar-JO" b="1" kern="0"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يوحد</a:t>
            </a:r>
            <a:r>
              <a:rPr lang="ar-JO"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نا (42-47)</a:t>
            </a:r>
            <a:r>
              <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239B8A25-4A41-1152-E4CF-786FD0A12C30}"/>
              </a:ext>
            </a:extLst>
          </p:cNvPr>
          <p:cNvSpPr txBox="1">
            <a:spLocks noChangeArrowheads="1"/>
          </p:cNvSpPr>
          <p:nvPr/>
        </p:nvSpPr>
        <p:spPr bwMode="auto">
          <a:xfrm>
            <a:off x="197428" y="6238239"/>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أعمال الرسل 2</a:t>
            </a:r>
            <a:endParaRPr kumimoji="0" lang="en-US" b="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63843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fontAlgn="auto">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٤٢-٤٣</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1887208"/>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lvl="0" algn="r" fontAlgn="auto">
              <a:lnSpc>
                <a:spcPct val="108000"/>
              </a:lnSpc>
              <a:spcBef>
                <a:spcPts val="0"/>
              </a:spcBef>
              <a:spcAft>
                <a:spcPts val="0"/>
              </a:spcAft>
              <a:buClr>
                <a:srgbClr val="FFFFFF"/>
              </a:buClr>
              <a:buSzPts val="3600"/>
              <a:defRPr sz="3600" b="1">
                <a:solidFill>
                  <a:srgbClr val="FFFFFF"/>
                </a:solidFill>
                <a:effectLst>
                  <a:glow rad="190500">
                    <a:srgbClr val="000000">
                      <a:alpha val="75000"/>
                    </a:srgbClr>
                  </a:glow>
                </a:effectLst>
                <a:latin typeface="Arial"/>
                <a:ea typeface="ＭＳ Ｐゴシック"/>
                <a:cs typeface="Arial"/>
              </a:defRPr>
            </a:lvl1pPr>
          </a:lstStyle>
          <a:p>
            <a:r>
              <a:rPr lang="ar-SA" dirty="0">
                <a:latin typeface="Arial" panose="020B0604020202020204" pitchFamily="34" charset="0"/>
                <a:cs typeface="Arial" panose="020B0604020202020204" pitchFamily="34" charset="0"/>
                <a:sym typeface="Arial"/>
              </a:rPr>
              <a:t>42 وكانوا يواظبون على تعليم الرسل والشركة وكسر الخبز والصلوات</a:t>
            </a:r>
            <a:r>
              <a:rPr lang="ar-JO" dirty="0">
                <a:latin typeface="Arial" panose="020B0604020202020204" pitchFamily="34" charset="0"/>
                <a:cs typeface="Arial" panose="020B0604020202020204" pitchFamily="34" charset="0"/>
                <a:sym typeface="Arial"/>
              </a:rPr>
              <a:t> 43 </a:t>
            </a:r>
            <a:r>
              <a:rPr lang="ar-SA" dirty="0">
                <a:latin typeface="Arial" panose="020B0604020202020204" pitchFamily="34" charset="0"/>
                <a:cs typeface="Arial" panose="020B0604020202020204" pitchFamily="34" charset="0"/>
                <a:sym typeface="Arial"/>
              </a:rPr>
              <a:t>وصار خوف في كل نفس</a:t>
            </a:r>
            <a:r>
              <a:rPr lang="ar-JO" dirty="0">
                <a:latin typeface="Arial" panose="020B0604020202020204" pitchFamily="34" charset="0"/>
                <a:cs typeface="Arial" panose="020B0604020202020204" pitchFamily="34" charset="0"/>
                <a:sym typeface="Arial"/>
              </a:rPr>
              <a:t>،</a:t>
            </a:r>
            <a:r>
              <a:rPr lang="ar-SA" dirty="0">
                <a:latin typeface="Arial" panose="020B0604020202020204" pitchFamily="34" charset="0"/>
                <a:cs typeface="Arial" panose="020B0604020202020204" pitchFamily="34" charset="0"/>
                <a:sym typeface="Arial"/>
              </a:rPr>
              <a:t> وكانت عجائب وآيات كثيرة تجرى على أيدي الرسل.</a:t>
            </a:r>
          </a:p>
        </p:txBody>
      </p:sp>
    </p:spTree>
    <p:extLst>
      <p:ext uri="{BB962C8B-B14F-4D97-AF65-F5344CB8AC3E}">
        <p14:creationId xmlns:p14="http://schemas.microsoft.com/office/powerpoint/2010/main" val="86098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fontAlgn="auto">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٤٤-٤٥</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209550" y="338118"/>
            <a:ext cx="8724900" cy="1887208"/>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lvl="0" algn="r" fontAlgn="auto">
              <a:lnSpc>
                <a:spcPct val="108000"/>
              </a:lnSpc>
              <a:spcBef>
                <a:spcPts val="0"/>
              </a:spcBef>
              <a:spcAft>
                <a:spcPts val="0"/>
              </a:spcAft>
              <a:buClr>
                <a:srgbClr val="FFFFFF"/>
              </a:buClr>
              <a:buSzPts val="3600"/>
              <a:defRPr sz="3600" b="1">
                <a:solidFill>
                  <a:srgbClr val="FFFFFF"/>
                </a:solidFill>
                <a:effectLst>
                  <a:glow rad="190500">
                    <a:srgbClr val="000000">
                      <a:alpha val="75000"/>
                    </a:srgbClr>
                  </a:glow>
                </a:effectLst>
                <a:latin typeface="Arial"/>
                <a:ea typeface="ＭＳ Ｐゴシック"/>
                <a:cs typeface="Arial"/>
              </a:defRPr>
            </a:lvl1pPr>
          </a:lstStyle>
          <a:p>
            <a:pPr rtl="1"/>
            <a:r>
              <a:rPr lang="ar-SA" dirty="0">
                <a:latin typeface="Arial" panose="020B0604020202020204" pitchFamily="34" charset="0"/>
                <a:cs typeface="Arial" panose="020B0604020202020204" pitchFamily="34" charset="0"/>
              </a:rPr>
              <a:t>44 وجميع الذين آمنوا كانوا معا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وكان عندهم كل شيء مشتركا</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 45 </a:t>
            </a:r>
            <a:r>
              <a:rPr lang="ar-SA" dirty="0">
                <a:latin typeface="Arial" panose="020B0604020202020204" pitchFamily="34" charset="0"/>
                <a:cs typeface="Arial" panose="020B0604020202020204" pitchFamily="34" charset="0"/>
              </a:rPr>
              <a:t>والأملاك والمقتنيات كانوا يبيعونها ويقسمونها بين الجميع كما يكون لكل واحد احتياج.</a:t>
            </a:r>
          </a:p>
        </p:txBody>
      </p:sp>
    </p:spTree>
    <p:extLst>
      <p:ext uri="{BB962C8B-B14F-4D97-AF65-F5344CB8AC3E}">
        <p14:creationId xmlns:p14="http://schemas.microsoft.com/office/powerpoint/2010/main" val="335481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7;p2">
            <a:extLst>
              <a:ext uri="{FF2B5EF4-FFF2-40B4-BE49-F238E27FC236}">
                <a16:creationId xmlns:a16="http://schemas.microsoft.com/office/drawing/2014/main" id="{491A4056-D0F9-4034-B6F5-2D82274549ED}"/>
              </a:ext>
            </a:extLst>
          </p:cNvPr>
          <p:cNvSpPr txBox="1"/>
          <p:nvPr/>
        </p:nvSpPr>
        <p:spPr>
          <a:xfrm>
            <a:off x="0" y="6088599"/>
            <a:ext cx="9144000" cy="769401"/>
          </a:xfrm>
          <a:prstGeom prst="rect">
            <a:avLst/>
          </a:prstGeom>
          <a:solidFill>
            <a:srgbClr val="544C41">
              <a:alpha val="54000"/>
            </a:srgbClr>
          </a:solidFill>
          <a:ln>
            <a:noFill/>
          </a:ln>
          <a:effectLst>
            <a:outerShdw dist="35921" dir="2700000" algn="ctr" rotWithShape="0">
              <a:srgbClr val="808080"/>
            </a:outerShdw>
          </a:effectLst>
        </p:spPr>
        <p:txBody>
          <a:bodyPr spcFirstLastPara="1" wrap="square" lIns="91425" tIns="45700" rIns="91425" bIns="45700" anchor="t" anchorCtr="0">
            <a:spAutoFit/>
          </a:bodyPr>
          <a:lstStyle/>
          <a:p>
            <a:pPr marL="758825" lvl="0" indent="-758825" fontAlgn="auto">
              <a:spcBef>
                <a:spcPts val="0"/>
              </a:spcBef>
              <a:spcAft>
                <a:spcPts val="0"/>
              </a:spcAft>
              <a:buClr>
                <a:srgbClr val="FFFFFF"/>
              </a:buClr>
              <a:buSzPts val="3600"/>
              <a:defRPr/>
            </a:pPr>
            <a:r>
              <a:rPr lang="ar-JO"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أ</a:t>
            </a:r>
            <a:r>
              <a:rPr lang="ar-SA" sz="4400" b="1" dirty="0">
                <a:solidFill>
                  <a:srgbClr val="FFFFFF"/>
                </a:solidFill>
                <a:effectLst>
                  <a:glow rad="190500">
                    <a:srgbClr val="000000">
                      <a:alpha val="75000"/>
                    </a:srgbClr>
                  </a:glow>
                </a:effectLst>
                <a:latin typeface="Arial" panose="020B0604020202020204" pitchFamily="34" charset="0"/>
                <a:ea typeface="ＭＳ Ｐゴシック"/>
                <a:cs typeface="Arial" panose="020B0604020202020204" pitchFamily="34" charset="0"/>
                <a:sym typeface="Arial"/>
              </a:rPr>
              <a:t>عمال ٢ : ٤٦-٤٧</a:t>
            </a:r>
          </a:p>
        </p:txBody>
      </p:sp>
      <p:sp>
        <p:nvSpPr>
          <p:cNvPr id="9" name="Google Shape;97;p2">
            <a:extLst>
              <a:ext uri="{FF2B5EF4-FFF2-40B4-BE49-F238E27FC236}">
                <a16:creationId xmlns:a16="http://schemas.microsoft.com/office/drawing/2014/main" id="{783E1693-3568-4635-BC59-10D9A1CD9A2E}"/>
              </a:ext>
            </a:extLst>
          </p:cNvPr>
          <p:cNvSpPr txBox="1"/>
          <p:nvPr/>
        </p:nvSpPr>
        <p:spPr>
          <a:xfrm>
            <a:off x="0" y="338118"/>
            <a:ext cx="8934450" cy="3083817"/>
          </a:xfrm>
          <a:prstGeom prst="rect">
            <a:avLst/>
          </a:prstGeom>
          <a:noFill/>
          <a:ln>
            <a:noFill/>
          </a:ln>
          <a:effectLst>
            <a:outerShdw dist="35921" dir="2700000" algn="ctr" rotWithShape="0">
              <a:srgbClr val="808080"/>
            </a:outerShdw>
          </a:effectLst>
        </p:spPr>
        <p:txBody>
          <a:bodyPr spcFirstLastPara="1" wrap="square" lIns="91425" tIns="45700" rIns="91425" bIns="45700" anchor="t" anchorCtr="0">
            <a:spAutoFit/>
          </a:bodyPr>
          <a:lstStyle>
            <a:defPPr>
              <a:defRPr lang="en-US"/>
            </a:defPPr>
            <a:lvl1pPr lvl="0" algn="r" rtl="1" fontAlgn="auto">
              <a:lnSpc>
                <a:spcPct val="108000"/>
              </a:lnSpc>
              <a:spcBef>
                <a:spcPts val="0"/>
              </a:spcBef>
              <a:spcAft>
                <a:spcPts val="0"/>
              </a:spcAft>
              <a:buClr>
                <a:srgbClr val="FFFFFF"/>
              </a:buClr>
              <a:buSzPts val="3600"/>
              <a:defRPr sz="3600" b="1">
                <a:solidFill>
                  <a:srgbClr val="FFFFFF"/>
                </a:solidFill>
                <a:effectLst>
                  <a:glow rad="190500">
                    <a:srgbClr val="000000">
                      <a:alpha val="75000"/>
                    </a:srgbClr>
                  </a:glow>
                </a:effectLst>
                <a:latin typeface="Arial"/>
                <a:ea typeface="ＭＳ Ｐゴシック"/>
                <a:cs typeface="Arial"/>
              </a:defRPr>
            </a:lvl1pPr>
          </a:lstStyle>
          <a:p>
            <a:r>
              <a:rPr lang="ar-SA" dirty="0">
                <a:latin typeface="Arial" panose="020B0604020202020204" pitchFamily="34" charset="0"/>
                <a:cs typeface="Arial" panose="020B0604020202020204" pitchFamily="34" charset="0"/>
              </a:rPr>
              <a:t>46 وكانوا كل يوم يواظبون في الهيكل بنفس واحدة</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وإذ هم يكسرون الخبز في البيوت، كانوا يتناولون الطعام بابتهاج وبساطة قلب</a:t>
            </a:r>
            <a:r>
              <a:rPr lang="ar-JO" dirty="0">
                <a:latin typeface="Arial" panose="020B0604020202020204" pitchFamily="34" charset="0"/>
                <a:cs typeface="Arial" panose="020B0604020202020204" pitchFamily="34" charset="0"/>
              </a:rPr>
              <a:t> 47 </a:t>
            </a:r>
            <a:r>
              <a:rPr lang="ar-SA" dirty="0">
                <a:latin typeface="Arial" panose="020B0604020202020204" pitchFamily="34" charset="0"/>
                <a:cs typeface="Arial" panose="020B0604020202020204" pitchFamily="34" charset="0"/>
              </a:rPr>
              <a:t>مسبحين الله ولهم نعمة لدى جميع الشعب</a:t>
            </a:r>
            <a:r>
              <a:rPr lang="ar-JO" dirty="0">
                <a:latin typeface="Arial" panose="020B0604020202020204" pitchFamily="34" charset="0"/>
                <a:cs typeface="Arial" panose="020B0604020202020204" pitchFamily="34" charset="0"/>
              </a:rPr>
              <a:t>،</a:t>
            </a:r>
            <a:r>
              <a:rPr lang="ar-SA" dirty="0">
                <a:latin typeface="Arial" panose="020B0604020202020204" pitchFamily="34" charset="0"/>
                <a:cs typeface="Arial" panose="020B0604020202020204" pitchFamily="34" charset="0"/>
              </a:rPr>
              <a:t> وكان الرب كل يوم يضم إلى الكنيسة الذين يخلصون.</a:t>
            </a:r>
          </a:p>
        </p:txBody>
      </p:sp>
    </p:spTree>
    <p:extLst>
      <p:ext uri="{BB962C8B-B14F-4D97-AF65-F5344CB8AC3E}">
        <p14:creationId xmlns:p14="http://schemas.microsoft.com/office/powerpoint/2010/main" val="27878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a:defRPr/>
            </a:pPr>
            <a:r>
              <a:rPr lang="ar-SA" sz="5400" dirty="0">
                <a:effectLst>
                  <a:glow rad="127000">
                    <a:schemeClr val="bg1"/>
                  </a:glow>
                </a:effectLst>
                <a:latin typeface="Arial" panose="020B0604020202020204" pitchFamily="34" charset="0"/>
                <a:ea typeface="ＭＳ Ｐゴシック" charset="0"/>
                <a:cs typeface="ＭＳ Ｐゴシック" charset="0"/>
              </a:rPr>
              <a:t>أعمال الرسل</a:t>
            </a:r>
            <a:r>
              <a:rPr lang="en-US" sz="5400" dirty="0">
                <a:effectLst>
                  <a:glow rad="127000">
                    <a:schemeClr val="bg1"/>
                  </a:glow>
                </a:effectLst>
                <a:latin typeface="Arial" panose="020B0604020202020204" pitchFamily="34" charset="0"/>
                <a:ea typeface="ＭＳ Ｐゴシック" charset="0"/>
                <a:cs typeface="ＭＳ Ｐゴシック" charset="0"/>
              </a:rPr>
              <a:t> 2:42</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A Key Verse</a:t>
            </a:r>
          </a:p>
        </p:txBody>
      </p:sp>
      <p:pic>
        <p:nvPicPr>
          <p:cNvPr id="21506" name="Picture 2" descr="Image result for acts 2:42">
            <a:extLst>
              <a:ext uri="{FF2B5EF4-FFF2-40B4-BE49-F238E27FC236}">
                <a16:creationId xmlns:a16="http://schemas.microsoft.com/office/drawing/2014/main" id="{027B601E-F77E-8B4A-8F13-5858256AC6F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00" y="0"/>
            <a:ext cx="9122600" cy="4743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92886"/>
      </p:ext>
    </p:extLst>
  </p:cSld>
  <p:clrMapOvr>
    <a:masterClrMapping/>
  </p:clrMapOvr>
  <p:transition>
    <p:fade/>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50" name="Rectangle 14"/>
          <p:cNvSpPr>
            <a:spLocks noChangeArrowheads="1"/>
          </p:cNvSpPr>
          <p:nvPr/>
        </p:nvSpPr>
        <p:spPr bwMode="auto">
          <a:xfrm>
            <a:off x="-11112" y="1060070"/>
            <a:ext cx="4572000" cy="1362491"/>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39" name="Text Box 3"/>
          <p:cNvSpPr txBox="1">
            <a:spLocks noChangeArrowheads="1"/>
          </p:cNvSpPr>
          <p:nvPr/>
        </p:nvSpPr>
        <p:spPr bwMode="auto">
          <a:xfrm>
            <a:off x="0" y="1325407"/>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التعليم</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51" name="Rectangle 15"/>
          <p:cNvSpPr>
            <a:spLocks noChangeArrowheads="1"/>
          </p:cNvSpPr>
          <p:nvPr/>
        </p:nvSpPr>
        <p:spPr bwMode="auto">
          <a:xfrm>
            <a:off x="4560888" y="1060070"/>
            <a:ext cx="4572000" cy="1362491"/>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B50069"/>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52" name="Rectangle 16"/>
          <p:cNvSpPr>
            <a:spLocks noChangeArrowheads="1"/>
          </p:cNvSpPr>
          <p:nvPr/>
        </p:nvSpPr>
        <p:spPr bwMode="auto">
          <a:xfrm>
            <a:off x="4560888" y="2436620"/>
            <a:ext cx="4572000" cy="1362491"/>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B50069"/>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53" name="Rectangle 17"/>
          <p:cNvSpPr>
            <a:spLocks noChangeArrowheads="1"/>
          </p:cNvSpPr>
          <p:nvPr/>
        </p:nvSpPr>
        <p:spPr bwMode="auto">
          <a:xfrm>
            <a:off x="-11112" y="2436620"/>
            <a:ext cx="4572000" cy="1362491"/>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41" name="Text Box 5"/>
          <p:cNvSpPr txBox="1">
            <a:spLocks noChangeArrowheads="1"/>
          </p:cNvSpPr>
          <p:nvPr/>
        </p:nvSpPr>
        <p:spPr bwMode="auto">
          <a:xfrm>
            <a:off x="0" y="2786686"/>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الوجبات</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43" name="Text Box 7"/>
          <p:cNvSpPr txBox="1">
            <a:spLocks noChangeArrowheads="1"/>
          </p:cNvSpPr>
          <p:nvPr/>
        </p:nvSpPr>
        <p:spPr bwMode="auto">
          <a:xfrm>
            <a:off x="4572000" y="1325407"/>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الشركة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45" name="Text Box 9"/>
          <p:cNvSpPr txBox="1">
            <a:spLocks noChangeArrowheads="1"/>
          </p:cNvSpPr>
          <p:nvPr/>
        </p:nvSpPr>
        <p:spPr bwMode="auto">
          <a:xfrm>
            <a:off x="4572000" y="2786686"/>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الصلاة</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5549" name="Rectangle 13"/>
          <p:cNvSpPr>
            <a:spLocks noGrp="1" noChangeArrowheads="1"/>
          </p:cNvSpPr>
          <p:nvPr>
            <p:ph type="title" idx="4294967295"/>
          </p:nvPr>
        </p:nvSpPr>
        <p:spPr>
          <a:xfrm>
            <a:off x="0" y="174286"/>
            <a:ext cx="9132888" cy="707836"/>
          </a:xfrm>
          <a:noFill/>
          <a:effectLst/>
        </p:spPr>
        <p:txBody>
          <a:bodyPr wrap="square" anchor="ctr">
            <a:spAutoFit/>
          </a:bodyPr>
          <a:lstStyle/>
          <a:p>
            <a:pPr eaLnBrk="1" hangingPunct="1">
              <a:spcBef>
                <a:spcPct val="50000"/>
              </a:spcBef>
              <a:defRPr/>
            </a:pPr>
            <a:r>
              <a:rPr lang="ar-JO" sz="4000" dirty="0">
                <a:effectLst>
                  <a:glow rad="127000">
                    <a:schemeClr val="bg1"/>
                  </a:glow>
                </a:effectLst>
                <a:latin typeface="Arial" panose="020B0604020202020204" pitchFamily="34" charset="0"/>
                <a:ea typeface="ＭＳ Ｐゴシック" charset="0"/>
              </a:rPr>
              <a:t>العيش معاً (أعمال الرسل 2: 42-47)</a:t>
            </a:r>
            <a:endParaRPr lang="en-US" sz="4000" dirty="0">
              <a:effectLst>
                <a:glow rad="127000">
                  <a:schemeClr val="bg1"/>
                </a:glow>
              </a:effectLst>
              <a:latin typeface="Arial" panose="020B0604020202020204" pitchFamily="34" charset="0"/>
              <a:ea typeface="ＭＳ Ｐゴシック" charset="0"/>
            </a:endParaRPr>
          </a:p>
        </p:txBody>
      </p:sp>
      <p:sp>
        <p:nvSpPr>
          <p:cNvPr id="13" name="Rectangle 14">
            <a:extLst>
              <a:ext uri="{FF2B5EF4-FFF2-40B4-BE49-F238E27FC236}">
                <a16:creationId xmlns:a16="http://schemas.microsoft.com/office/drawing/2014/main" id="{D844AFF8-7EB1-1545-A918-31C0B5A3B512}"/>
              </a:ext>
            </a:extLst>
          </p:cNvPr>
          <p:cNvSpPr>
            <a:spLocks noChangeArrowheads="1"/>
          </p:cNvSpPr>
          <p:nvPr/>
        </p:nvSpPr>
        <p:spPr bwMode="auto">
          <a:xfrm>
            <a:off x="-11112" y="5157063"/>
            <a:ext cx="4572000" cy="1362491"/>
          </a:xfrm>
          <a:prstGeom prst="rect">
            <a:avLst/>
          </a:prstGeom>
          <a:gradFill rotWithShape="0">
            <a:gsLst>
              <a:gs pos="0">
                <a:srgbClr val="FF40FF"/>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B1DD63F9-F77B-1243-9140-8F4EE4F64535}"/>
              </a:ext>
            </a:extLst>
          </p:cNvPr>
          <p:cNvSpPr txBox="1">
            <a:spLocks noChangeArrowheads="1"/>
          </p:cNvSpPr>
          <p:nvPr/>
        </p:nvSpPr>
        <p:spPr bwMode="auto">
          <a:xfrm>
            <a:off x="23750" y="5469900"/>
            <a:ext cx="4572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السخاء</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15">
            <a:extLst>
              <a:ext uri="{FF2B5EF4-FFF2-40B4-BE49-F238E27FC236}">
                <a16:creationId xmlns:a16="http://schemas.microsoft.com/office/drawing/2014/main" id="{BF526982-F4C7-204E-BE74-0520CA921505}"/>
              </a:ext>
            </a:extLst>
          </p:cNvPr>
          <p:cNvSpPr>
            <a:spLocks noChangeArrowheads="1"/>
          </p:cNvSpPr>
          <p:nvPr/>
        </p:nvSpPr>
        <p:spPr bwMode="auto">
          <a:xfrm>
            <a:off x="4560888" y="5157063"/>
            <a:ext cx="4572000" cy="1362491"/>
          </a:xfrm>
          <a:prstGeom prst="rect">
            <a:avLst/>
          </a:prstGeom>
          <a:gradFill rotWithShape="0">
            <a:gsLst>
              <a:gs pos="0">
                <a:srgbClr val="FFFF00"/>
              </a:gs>
              <a:gs pos="100000">
                <a:srgbClr val="54003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B50069"/>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7">
            <a:extLst>
              <a:ext uri="{FF2B5EF4-FFF2-40B4-BE49-F238E27FC236}">
                <a16:creationId xmlns:a16="http://schemas.microsoft.com/office/drawing/2014/main" id="{F87A65B5-3A3E-174A-BE73-12DD65097FC8}"/>
              </a:ext>
            </a:extLst>
          </p:cNvPr>
          <p:cNvSpPr txBox="1">
            <a:spLocks noChangeArrowheads="1"/>
          </p:cNvSpPr>
          <p:nvPr/>
        </p:nvSpPr>
        <p:spPr bwMode="auto">
          <a:xfrm>
            <a:off x="4595750" y="5469900"/>
            <a:ext cx="4572000" cy="7080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النمو</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16">
            <a:extLst>
              <a:ext uri="{FF2B5EF4-FFF2-40B4-BE49-F238E27FC236}">
                <a16:creationId xmlns:a16="http://schemas.microsoft.com/office/drawing/2014/main" id="{FEE379A1-6686-7344-8B94-FC1C8EE97130}"/>
              </a:ext>
            </a:extLst>
          </p:cNvPr>
          <p:cNvSpPr>
            <a:spLocks noChangeArrowheads="1"/>
          </p:cNvSpPr>
          <p:nvPr/>
        </p:nvSpPr>
        <p:spPr bwMode="auto">
          <a:xfrm>
            <a:off x="4560888" y="3792388"/>
            <a:ext cx="4572000" cy="1362491"/>
          </a:xfrm>
          <a:prstGeom prst="rect">
            <a:avLst/>
          </a:prstGeom>
          <a:gradFill rotWithShape="0">
            <a:gsLst>
              <a:gs pos="0">
                <a:schemeClr val="accent6">
                  <a:lumMod val="50000"/>
                </a:schemeClr>
              </a:gs>
              <a:gs pos="100000">
                <a:schemeClr val="bg1"/>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B50069"/>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17">
            <a:extLst>
              <a:ext uri="{FF2B5EF4-FFF2-40B4-BE49-F238E27FC236}">
                <a16:creationId xmlns:a16="http://schemas.microsoft.com/office/drawing/2014/main" id="{38816675-D099-3D49-B5ED-AED8A5C40E8A}"/>
              </a:ext>
            </a:extLst>
          </p:cNvPr>
          <p:cNvSpPr>
            <a:spLocks noChangeArrowheads="1"/>
          </p:cNvSpPr>
          <p:nvPr/>
        </p:nvSpPr>
        <p:spPr bwMode="auto">
          <a:xfrm>
            <a:off x="-11112" y="3792388"/>
            <a:ext cx="4572000" cy="1362491"/>
          </a:xfrm>
          <a:prstGeom prst="rect">
            <a:avLst/>
          </a:prstGeom>
          <a:gradFill rotWithShape="0">
            <a:gsLst>
              <a:gs pos="0">
                <a:srgbClr val="00B050"/>
              </a:gs>
              <a:gs pos="100000">
                <a:schemeClr val="bg2"/>
              </a:gs>
            </a:gsLst>
            <a:path path="shape">
              <a:fillToRect l="50000" t="50000" r="50000" b="50000"/>
            </a:path>
          </a:gradFill>
          <a:ln w="12700">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00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5">
            <a:extLst>
              <a:ext uri="{FF2B5EF4-FFF2-40B4-BE49-F238E27FC236}">
                <a16:creationId xmlns:a16="http://schemas.microsoft.com/office/drawing/2014/main" id="{A7AF6033-F3FA-394A-A033-E60AD19D6165}"/>
              </a:ext>
            </a:extLst>
          </p:cNvPr>
          <p:cNvSpPr txBox="1">
            <a:spLocks noChangeArrowheads="1"/>
          </p:cNvSpPr>
          <p:nvPr/>
        </p:nvSpPr>
        <p:spPr bwMode="auto">
          <a:xfrm>
            <a:off x="-11112" y="4118702"/>
            <a:ext cx="454825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الخوف</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9">
            <a:extLst>
              <a:ext uri="{FF2B5EF4-FFF2-40B4-BE49-F238E27FC236}">
                <a16:creationId xmlns:a16="http://schemas.microsoft.com/office/drawing/2014/main" id="{4DD68366-E456-F84E-9B4C-618BCE1D8823}"/>
              </a:ext>
            </a:extLst>
          </p:cNvPr>
          <p:cNvSpPr txBox="1">
            <a:spLocks noChangeArrowheads="1"/>
          </p:cNvSpPr>
          <p:nvPr/>
        </p:nvSpPr>
        <p:spPr bwMode="auto">
          <a:xfrm>
            <a:off x="4560888" y="4118702"/>
            <a:ext cx="4572000" cy="701675"/>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المعجزات</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7916321"/>
      </p:ext>
    </p:extLst>
  </p:cSld>
  <p:clrMapOvr>
    <a:overrideClrMapping bg1="dk2" tx1="lt1" bg2="dk1" tx2="lt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childTnLst>
                          </p:cTn>
                        </p:par>
                        <p:par>
                          <p:cTn id="56" fill="hold">
                            <p:stCondLst>
                              <p:cond delay="500"/>
                            </p:stCondLst>
                            <p:childTnLst>
                              <p:par>
                                <p:cTn id="57" presetID="35"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2000"/>
                                        <p:tgtEl>
                                          <p:spTgt spid="19"/>
                                        </p:tgtEl>
                                      </p:cBhvr>
                                    </p:animEffect>
                                    <p:anim calcmode="lin" valueType="num">
                                      <p:cBhvr>
                                        <p:cTn id="60" dur="2000" fill="hold"/>
                                        <p:tgtEl>
                                          <p:spTgt spid="19"/>
                                        </p:tgtEl>
                                        <p:attrNameLst>
                                          <p:attrName>style.rotation</p:attrName>
                                        </p:attrNameLst>
                                      </p:cBhvr>
                                      <p:tavLst>
                                        <p:tav tm="0">
                                          <p:val>
                                            <p:fltVal val="720"/>
                                          </p:val>
                                        </p:tav>
                                        <p:tav tm="100000">
                                          <p:val>
                                            <p:fltVal val="0"/>
                                          </p:val>
                                        </p:tav>
                                      </p:tavLst>
                                    </p:anim>
                                    <p:anim calcmode="lin" valueType="num">
                                      <p:cBhvr>
                                        <p:cTn id="61" dur="2000" fill="hold"/>
                                        <p:tgtEl>
                                          <p:spTgt spid="19"/>
                                        </p:tgtEl>
                                        <p:attrNameLst>
                                          <p:attrName>ppt_h</p:attrName>
                                        </p:attrNameLst>
                                      </p:cBhvr>
                                      <p:tavLst>
                                        <p:tav tm="0">
                                          <p:val>
                                            <p:fltVal val="0"/>
                                          </p:val>
                                        </p:tav>
                                        <p:tav tm="100000">
                                          <p:val>
                                            <p:strVal val="#ppt_h"/>
                                          </p:val>
                                        </p:tav>
                                      </p:tavLst>
                                    </p:anim>
                                    <p:anim calcmode="lin" valueType="num">
                                      <p:cBhvr>
                                        <p:cTn id="62" dur="2000" fill="hold"/>
                                        <p:tgtEl>
                                          <p:spTgt spid="19"/>
                                        </p:tgtEl>
                                        <p:attrNameLst>
                                          <p:attrName>ppt_w</p:attrName>
                                        </p:attrNameLst>
                                      </p:cBhvr>
                                      <p:tavLst>
                                        <p:tav tm="0">
                                          <p:val>
                                            <p:fltVal val="0"/>
                                          </p:val>
                                        </p:tav>
                                        <p:tav tm="100000">
                                          <p:val>
                                            <p:strVal val="#ppt_w"/>
                                          </p:val>
                                        </p:tav>
                                      </p:tavLst>
                                    </p:anim>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dissolve">
                                      <p:cBhvr>
                                        <p:cTn id="67" dur="500"/>
                                        <p:tgtEl>
                                          <p:spTgt spid="17"/>
                                        </p:tgtEl>
                                      </p:cBhvr>
                                    </p:animEffect>
                                  </p:childTnLst>
                                </p:cTn>
                              </p:par>
                            </p:childTnLst>
                          </p:cTn>
                        </p:par>
                        <p:par>
                          <p:cTn id="68" fill="hold">
                            <p:stCondLst>
                              <p:cond delay="500"/>
                            </p:stCondLst>
                            <p:childTnLst>
                              <p:par>
                                <p:cTn id="69" presetID="35"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000"/>
                                        <p:tgtEl>
                                          <p:spTgt spid="20"/>
                                        </p:tgtEl>
                                      </p:cBhvr>
                                    </p:animEffect>
                                    <p:anim calcmode="lin" valueType="num">
                                      <p:cBhvr>
                                        <p:cTn id="72" dur="2000" fill="hold"/>
                                        <p:tgtEl>
                                          <p:spTgt spid="20"/>
                                        </p:tgtEl>
                                        <p:attrNameLst>
                                          <p:attrName>style.rotation</p:attrName>
                                        </p:attrNameLst>
                                      </p:cBhvr>
                                      <p:tavLst>
                                        <p:tav tm="0">
                                          <p:val>
                                            <p:fltVal val="720"/>
                                          </p:val>
                                        </p:tav>
                                        <p:tav tm="100000">
                                          <p:val>
                                            <p:fltVal val="0"/>
                                          </p:val>
                                        </p:tav>
                                      </p:tavLst>
                                    </p:anim>
                                    <p:anim calcmode="lin" valueType="num">
                                      <p:cBhvr>
                                        <p:cTn id="73" dur="2000" fill="hold"/>
                                        <p:tgtEl>
                                          <p:spTgt spid="20"/>
                                        </p:tgtEl>
                                        <p:attrNameLst>
                                          <p:attrName>ppt_h</p:attrName>
                                        </p:attrNameLst>
                                      </p:cBhvr>
                                      <p:tavLst>
                                        <p:tav tm="0">
                                          <p:val>
                                            <p:fltVal val="0"/>
                                          </p:val>
                                        </p:tav>
                                        <p:tav tm="100000">
                                          <p:val>
                                            <p:strVal val="#ppt_h"/>
                                          </p:val>
                                        </p:tav>
                                      </p:tavLst>
                                    </p:anim>
                                    <p:anim calcmode="lin" valueType="num">
                                      <p:cBhvr>
                                        <p:cTn id="74"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dissolve">
                                      <p:cBhvr>
                                        <p:cTn id="79" dur="500"/>
                                        <p:tgtEl>
                                          <p:spTgt spid="13"/>
                                        </p:tgtEl>
                                      </p:cBhvr>
                                    </p:animEffect>
                                  </p:childTnLst>
                                </p:cTn>
                              </p:par>
                            </p:childTnLst>
                          </p:cTn>
                        </p:par>
                        <p:par>
                          <p:cTn id="80" fill="hold">
                            <p:stCondLst>
                              <p:cond delay="500"/>
                            </p:stCondLst>
                            <p:childTnLst>
                              <p:par>
                                <p:cTn id="81" presetID="35"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2000"/>
                                        <p:tgtEl>
                                          <p:spTgt spid="14"/>
                                        </p:tgtEl>
                                      </p:cBhvr>
                                    </p:animEffect>
                                    <p:anim calcmode="lin" valueType="num">
                                      <p:cBhvr>
                                        <p:cTn id="84" dur="2000" fill="hold"/>
                                        <p:tgtEl>
                                          <p:spTgt spid="14"/>
                                        </p:tgtEl>
                                        <p:attrNameLst>
                                          <p:attrName>style.rotation</p:attrName>
                                        </p:attrNameLst>
                                      </p:cBhvr>
                                      <p:tavLst>
                                        <p:tav tm="0">
                                          <p:val>
                                            <p:fltVal val="720"/>
                                          </p:val>
                                        </p:tav>
                                        <p:tav tm="100000">
                                          <p:val>
                                            <p:fltVal val="0"/>
                                          </p:val>
                                        </p:tav>
                                      </p:tavLst>
                                    </p:anim>
                                    <p:anim calcmode="lin" valueType="num">
                                      <p:cBhvr>
                                        <p:cTn id="85" dur="2000" fill="hold"/>
                                        <p:tgtEl>
                                          <p:spTgt spid="14"/>
                                        </p:tgtEl>
                                        <p:attrNameLst>
                                          <p:attrName>ppt_h</p:attrName>
                                        </p:attrNameLst>
                                      </p:cBhvr>
                                      <p:tavLst>
                                        <p:tav tm="0">
                                          <p:val>
                                            <p:fltVal val="0"/>
                                          </p:val>
                                        </p:tav>
                                        <p:tav tm="100000">
                                          <p:val>
                                            <p:strVal val="#ppt_h"/>
                                          </p:val>
                                        </p:tav>
                                      </p:tavLst>
                                    </p:anim>
                                    <p:anim calcmode="lin" valueType="num">
                                      <p:cBhvr>
                                        <p:cTn id="86"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87" fill="hold">
                      <p:stCondLst>
                        <p:cond delay="indefinite"/>
                      </p:stCondLst>
                      <p:childTnLst>
                        <p:par>
                          <p:cTn id="88" fill="hold">
                            <p:stCondLst>
                              <p:cond delay="0"/>
                            </p:stCondLst>
                            <p:childTnLst>
                              <p:par>
                                <p:cTn id="89" presetID="9" presetClass="entr" presetSubtype="0"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dissolve">
                                      <p:cBhvr>
                                        <p:cTn id="91" dur="500"/>
                                        <p:tgtEl>
                                          <p:spTgt spid="15"/>
                                        </p:tgtEl>
                                      </p:cBhvr>
                                    </p:animEffect>
                                  </p:childTnLst>
                                </p:cTn>
                              </p:par>
                            </p:childTnLst>
                          </p:cTn>
                        </p:par>
                        <p:par>
                          <p:cTn id="92" fill="hold">
                            <p:stCondLst>
                              <p:cond delay="500"/>
                            </p:stCondLst>
                            <p:childTnLst>
                              <p:par>
                                <p:cTn id="93" presetID="35" presetClass="entr" presetSubtype="0" fill="hold" grpId="0" nodeType="after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2000"/>
                                        <p:tgtEl>
                                          <p:spTgt spid="16"/>
                                        </p:tgtEl>
                                      </p:cBhvr>
                                    </p:animEffect>
                                    <p:anim calcmode="lin" valueType="num">
                                      <p:cBhvr>
                                        <p:cTn id="96" dur="2000" fill="hold"/>
                                        <p:tgtEl>
                                          <p:spTgt spid="16"/>
                                        </p:tgtEl>
                                        <p:attrNameLst>
                                          <p:attrName>style.rotation</p:attrName>
                                        </p:attrNameLst>
                                      </p:cBhvr>
                                      <p:tavLst>
                                        <p:tav tm="0">
                                          <p:val>
                                            <p:fltVal val="720"/>
                                          </p:val>
                                        </p:tav>
                                        <p:tav tm="100000">
                                          <p:val>
                                            <p:fltVal val="0"/>
                                          </p:val>
                                        </p:tav>
                                      </p:tavLst>
                                    </p:anim>
                                    <p:anim calcmode="lin" valueType="num">
                                      <p:cBhvr>
                                        <p:cTn id="97" dur="2000" fill="hold"/>
                                        <p:tgtEl>
                                          <p:spTgt spid="16"/>
                                        </p:tgtEl>
                                        <p:attrNameLst>
                                          <p:attrName>ppt_h</p:attrName>
                                        </p:attrNameLst>
                                      </p:cBhvr>
                                      <p:tavLst>
                                        <p:tav tm="0">
                                          <p:val>
                                            <p:fltVal val="0"/>
                                          </p:val>
                                        </p:tav>
                                        <p:tav tm="100000">
                                          <p:val>
                                            <p:strVal val="#ppt_h"/>
                                          </p:val>
                                        </p:tav>
                                      </p:tavLst>
                                    </p:anim>
                                    <p:anim calcmode="lin" valueType="num">
                                      <p:cBhvr>
                                        <p:cTn id="98"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P spid="13" grpId="0" animBg="1"/>
      <p:bldP spid="14" grpId="0"/>
      <p:bldP spid="15" grpId="0" animBg="1"/>
      <p:bldP spid="16" grpId="0"/>
      <p:bldP spid="17" grpId="0" animBg="1"/>
      <p:bldP spid="18" grpId="0" animBg="1"/>
      <p:bldP spid="19" grpId="0"/>
      <p:bldP spid="20"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p:spPr>
        <p:txBody>
          <a:bodyPr/>
          <a:lstStyle/>
          <a:p>
            <a:pPr rtl="1">
              <a:defRPr/>
            </a:pPr>
            <a:r>
              <a:rPr lang="ar-SA" sz="5400" dirty="0">
                <a:effectLst>
                  <a:glow rad="127000">
                    <a:schemeClr val="bg1"/>
                  </a:glow>
                </a:effectLst>
                <a:latin typeface="Arial" panose="020B0604020202020204" pitchFamily="34" charset="0"/>
                <a:ea typeface="ＭＳ Ｐゴシック" charset="0"/>
              </a:rPr>
              <a:t>أعمال الرسل</a:t>
            </a:r>
            <a:r>
              <a:rPr lang="en-US" sz="5400" dirty="0">
                <a:effectLst>
                  <a:glow rad="127000">
                    <a:schemeClr val="bg1"/>
                  </a:glow>
                </a:effectLst>
                <a:latin typeface="Arial" panose="020B0604020202020204" pitchFamily="34" charset="0"/>
                <a:ea typeface="ＭＳ Ｐゴシック" charset="0"/>
              </a:rPr>
              <a:t> </a:t>
            </a:r>
            <a:r>
              <a:rPr lang="ar-JO" sz="5400" dirty="0">
                <a:effectLst>
                  <a:glow rad="127000">
                    <a:schemeClr val="bg1"/>
                  </a:glow>
                </a:effectLst>
                <a:latin typeface="Arial" panose="020B0604020202020204" pitchFamily="34" charset="0"/>
                <a:ea typeface="ＭＳ Ｐゴシック" charset="0"/>
              </a:rPr>
              <a:t>2: 43-47</a:t>
            </a:r>
            <a:r>
              <a:rPr lang="en-US" sz="5400" dirty="0">
                <a:effectLst>
                  <a:glow rad="127000">
                    <a:schemeClr val="bg1"/>
                  </a:glow>
                </a:effectLst>
                <a:latin typeface="Arial" panose="020B0604020202020204" pitchFamily="34" charset="0"/>
                <a:ea typeface="ＭＳ Ｐゴシック" charset="0"/>
              </a:rPr>
              <a:t> </a:t>
            </a:r>
          </a:p>
        </p:txBody>
      </p:sp>
      <p:sp>
        <p:nvSpPr>
          <p:cNvPr id="3" name="Rectangle 2"/>
          <p:cNvSpPr txBox="1">
            <a:spLocks noChangeArrowheads="1"/>
          </p:cNvSpPr>
          <p:nvPr/>
        </p:nvSpPr>
        <p:spPr bwMode="auto">
          <a:xfrm>
            <a:off x="0" y="2100291"/>
            <a:ext cx="9144000" cy="76934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Text</a:t>
            </a:r>
          </a:p>
        </p:txBody>
      </p:sp>
      <p:pic>
        <p:nvPicPr>
          <p:cNvPr id="19458" name="Picture 2" descr="Image result for acts 2:42">
            <a:extLst>
              <a:ext uri="{FF2B5EF4-FFF2-40B4-BE49-F238E27FC236}">
                <a16:creationId xmlns:a16="http://schemas.microsoft.com/office/drawing/2014/main" id="{1F1118F7-CC9D-E24E-AE92-207D253DFE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78585"/>
            <a:ext cx="9144000" cy="52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742342"/>
      </p:ext>
    </p:extLst>
  </p:cSld>
  <p:clrMapOvr>
    <a:masterClrMapping/>
  </p:clrMapOvr>
  <p:transition>
    <p:fade/>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2000" b="1" dirty="0">
                  <a:solidFill>
                    <a:srgbClr val="000000"/>
                  </a:solidFill>
                  <a:latin typeface="Arial" panose="020B0604020202020204" pitchFamily="34" charset="0"/>
                  <a:cs typeface="Arial" panose="020B0604020202020204" pitchFamily="34" charset="0"/>
                </a:rPr>
                <a:t>أقصى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52286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22889" y="1614829"/>
            <a:ext cx="7879566" cy="403221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المعلن عن المخلص العالمي في تقدم المملكة ذات السيادة</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15752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2801" name="Group 2"/>
          <p:cNvGrpSpPr>
            <a:grpSpLocks/>
          </p:cNvGrpSpPr>
          <p:nvPr/>
        </p:nvGrpSpPr>
        <p:grpSpPr bwMode="auto">
          <a:xfrm>
            <a:off x="457200" y="0"/>
            <a:ext cx="8221663" cy="6858000"/>
            <a:chOff x="319" y="0"/>
            <a:chExt cx="5697" cy="4896"/>
          </a:xfrm>
        </p:grpSpPr>
        <p:pic>
          <p:nvPicPr>
            <p:cNvPr id="33283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9" y="0"/>
              <a:ext cx="5697" cy="4896"/>
            </a:xfrm>
            <a:prstGeom prst="rect">
              <a:avLst/>
            </a:prstGeom>
            <a:noFill/>
            <a:ln w="76200">
              <a:solidFill>
                <a:srgbClr val="0066FF"/>
              </a:solidFill>
              <a:miter lim="800000"/>
              <a:headEnd/>
              <a:tailEnd/>
            </a:ln>
            <a:extLst>
              <a:ext uri="{909E8E84-426E-40dd-AFC4-6F175D3DCCD1}">
                <a14:hiddenFill xmlns="" xmlns:a14="http://schemas.microsoft.com/office/drawing/2010/main">
                  <a:solidFill>
                    <a:srgbClr val="FFFFFF"/>
                  </a:solidFill>
                </a14:hiddenFill>
              </a:ext>
            </a:extLst>
          </p:spPr>
        </p:pic>
        <p:sp>
          <p:nvSpPr>
            <p:cNvPr id="332833" name="Rectangle 4"/>
            <p:cNvSpPr>
              <a:spLocks noChangeArrowheads="1"/>
            </p:cNvSpPr>
            <p:nvPr/>
          </p:nvSpPr>
          <p:spPr bwMode="auto">
            <a:xfrm>
              <a:off x="677" y="2022"/>
              <a:ext cx="282" cy="264"/>
            </a:xfrm>
            <a:prstGeom prst="rect">
              <a:avLst/>
            </a:prstGeom>
            <a:solidFill>
              <a:srgbClr val="3973D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72745" name="Text Box 9"/>
          <p:cNvSpPr txBox="1">
            <a:spLocks noChangeArrowheads="1"/>
          </p:cNvSpPr>
          <p:nvPr/>
        </p:nvSpPr>
        <p:spPr bwMode="auto">
          <a:xfrm>
            <a:off x="457200" y="3352800"/>
            <a:ext cx="6705600" cy="861774"/>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أورشليم (47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١١ : ٣٠ فَفَعَلُوا ذَلِكَ مُرْسِلِينَ إِلَى الْمَشَايِخِ بِيَدِ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بَرْنَابَا</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وَشَاوُلَ. </a:t>
            </a:r>
          </a:p>
        </p:txBody>
      </p:sp>
      <p:sp>
        <p:nvSpPr>
          <p:cNvPr id="372746" name="Text Box 10"/>
          <p:cNvSpPr txBox="1">
            <a:spLocks noChangeArrowheads="1"/>
          </p:cNvSpPr>
          <p:nvPr/>
        </p:nvSpPr>
        <p:spPr bwMode="auto">
          <a:xfrm>
            <a:off x="457200" y="3733800"/>
            <a:ext cx="6705600" cy="1015663"/>
          </a:xfrm>
          <a:prstGeom prst="rect">
            <a:avLst/>
          </a:prstGeom>
          <a:solidFill>
            <a:srgbClr val="61412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أفسس (57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٢٠ : ١٧</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١٧ وَمِنْ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مِيلِيتُسَ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أَرْسَلَ إِلَى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أَفَسُسَ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وَاسْتَدْعَى قُسُوسَ الْكَنِيسَةِ. </a:t>
            </a:r>
          </a:p>
        </p:txBody>
      </p:sp>
      <p:sp>
        <p:nvSpPr>
          <p:cNvPr id="372747" name="Text Box 11"/>
          <p:cNvSpPr txBox="1">
            <a:spLocks noChangeArrowheads="1"/>
          </p:cNvSpPr>
          <p:nvPr/>
        </p:nvSpPr>
        <p:spPr bwMode="auto">
          <a:xfrm>
            <a:off x="457200" y="4098925"/>
            <a:ext cx="6705600" cy="1323439"/>
          </a:xfrm>
          <a:prstGeom prst="rect">
            <a:avLst/>
          </a:prstGeom>
          <a:solidFill>
            <a:srgbClr val="00008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(48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اعمال ١٤ : ٢٣</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٢٣ وَانْتَخَبَا لَهُمْ قُسُوساً فِي كُلِّ كَنِيسَةٍ ثُمَّ صَلَّيَا بِأَصْوَامٍ وَاسْتَوْدَعَاهُمْ لِلرَّبِّ الَّذِي كَانُوا قَدْ آمَنُوا بِهِ. </a:t>
            </a:r>
          </a:p>
        </p:txBody>
      </p:sp>
      <p:sp>
        <p:nvSpPr>
          <p:cNvPr id="372748" name="Text Box 12"/>
          <p:cNvSpPr txBox="1">
            <a:spLocks noChangeArrowheads="1"/>
          </p:cNvSpPr>
          <p:nvPr/>
        </p:nvSpPr>
        <p:spPr bwMode="auto">
          <a:xfrm>
            <a:off x="467544" y="4479925"/>
            <a:ext cx="6705600" cy="1323439"/>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كريت (66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تيطس ١ : ٥</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٥ مِنْ أَجْلِ هَذَا تَرَكْتُكَ فِي كِرِيتَ لِكَيْ تُكَمِّلَ تَرْتِيبَ الأُمُورِ النَّاقِصَةِ، وَتُقِيمَ فِي كُلِّ مَدِينَةٍ شُيُوخاً كَمَا أَوْصَيْتُكَ. </a:t>
            </a:r>
          </a:p>
        </p:txBody>
      </p:sp>
      <p:sp>
        <p:nvSpPr>
          <p:cNvPr id="372749" name="Text Box 13"/>
          <p:cNvSpPr txBox="1">
            <a:spLocks noChangeArrowheads="1"/>
          </p:cNvSpPr>
          <p:nvPr/>
        </p:nvSpPr>
        <p:spPr bwMode="auto">
          <a:xfrm>
            <a:off x="457200" y="4860925"/>
            <a:ext cx="6705600" cy="132343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(62 م)</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فيلبي ١ : ١</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 بُولُسُ </a:t>
            </a:r>
            <a:r>
              <a:rPr kumimoji="0" lang="ar-SA" sz="2000"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وَتِيمُوثَاوُسُ</a:t>
            </a:r>
            <a:r>
              <a:rPr kumimoji="0" lang="ar-SA"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عَبْدَا يَسُوعَ الْمَسِيحِ، إِلَى جَمِيعِ الْقِدِّيسِينَ فِي الْمَسِيحِ يَسُوعَ، الَّذِينَ فِي فِيلِبِّي، مَعَ أَسَاقِفَةٍ وَشَمَامِسَةٍ. </a:t>
            </a:r>
          </a:p>
        </p:txBody>
      </p:sp>
      <p:sp>
        <p:nvSpPr>
          <p:cNvPr id="372741" name="Line 5"/>
          <p:cNvSpPr>
            <a:spLocks noChangeShapeType="1"/>
          </p:cNvSpPr>
          <p:nvPr/>
        </p:nvSpPr>
        <p:spPr bwMode="auto">
          <a:xfrm>
            <a:off x="7162800" y="3786424"/>
            <a:ext cx="304800" cy="86177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2" name="Oval 6"/>
          <p:cNvSpPr>
            <a:spLocks noChangeArrowheads="1"/>
          </p:cNvSpPr>
          <p:nvPr/>
        </p:nvSpPr>
        <p:spPr bwMode="auto">
          <a:xfrm>
            <a:off x="5257800" y="1981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3" name="Oval 7"/>
          <p:cNvSpPr>
            <a:spLocks noChangeArrowheads="1"/>
          </p:cNvSpPr>
          <p:nvPr/>
        </p:nvSpPr>
        <p:spPr bwMode="auto">
          <a:xfrm>
            <a:off x="6858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44" name="Oval 8"/>
          <p:cNvSpPr>
            <a:spLocks noChangeArrowheads="1"/>
          </p:cNvSpPr>
          <p:nvPr/>
        </p:nvSpPr>
        <p:spPr bwMode="auto">
          <a:xfrm>
            <a:off x="6934200" y="6096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0" name="Text Box 14"/>
          <p:cNvSpPr txBox="1">
            <a:spLocks noChangeArrowheads="1"/>
          </p:cNvSpPr>
          <p:nvPr/>
        </p:nvSpPr>
        <p:spPr bwMode="auto">
          <a:xfrm>
            <a:off x="457200" y="5241925"/>
            <a:ext cx="6715944" cy="1015663"/>
          </a:xfrm>
          <a:prstGeom prst="rect">
            <a:avLst/>
          </a:prstGeom>
          <a:solidFill>
            <a:srgbClr val="B400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بنتس وغلاطية وكبدوكية وأسيا وبيثينية (64 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بطرس 5: 1 أطلب إلى الشيوخ الذين بينكم أنا الشيخ رفيقهم</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أنظر 1: 1</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2751" name="Oval 15"/>
          <p:cNvSpPr>
            <a:spLocks noChangeArrowheads="1"/>
          </p:cNvSpPr>
          <p:nvPr/>
        </p:nvSpPr>
        <p:spPr bwMode="auto">
          <a:xfrm>
            <a:off x="7543800" y="4648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2" name="Line 16"/>
          <p:cNvSpPr>
            <a:spLocks noChangeShapeType="1"/>
          </p:cNvSpPr>
          <p:nvPr/>
        </p:nvSpPr>
        <p:spPr bwMode="auto">
          <a:xfrm flipH="1" flipV="1">
            <a:off x="4876800" y="3352800"/>
            <a:ext cx="1066800" cy="1200348"/>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3" name="Line 17"/>
          <p:cNvSpPr>
            <a:spLocks noChangeShapeType="1"/>
          </p:cNvSpPr>
          <p:nvPr/>
        </p:nvSpPr>
        <p:spPr bwMode="auto">
          <a:xfrm flipV="1">
            <a:off x="6553200" y="1981200"/>
            <a:ext cx="152400" cy="2117725"/>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4" name="Line 18"/>
          <p:cNvSpPr>
            <a:spLocks noChangeShapeType="1"/>
          </p:cNvSpPr>
          <p:nvPr/>
        </p:nvSpPr>
        <p:spPr bwMode="auto">
          <a:xfrm flipH="1" flipV="1">
            <a:off x="5257800" y="2209800"/>
            <a:ext cx="762000" cy="16237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5" name="Line 19"/>
          <p:cNvSpPr>
            <a:spLocks noChangeShapeType="1"/>
          </p:cNvSpPr>
          <p:nvPr/>
        </p:nvSpPr>
        <p:spPr bwMode="auto">
          <a:xfrm flipH="1" flipV="1">
            <a:off x="4343400" y="1095314"/>
            <a:ext cx="1981200" cy="3853974"/>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6" name="Line 20"/>
          <p:cNvSpPr>
            <a:spLocks noChangeShapeType="1"/>
          </p:cNvSpPr>
          <p:nvPr/>
        </p:nvSpPr>
        <p:spPr bwMode="auto">
          <a:xfrm flipV="1">
            <a:off x="6786563" y="1981200"/>
            <a:ext cx="1138236" cy="3276600"/>
          </a:xfrm>
          <a:prstGeom prst="line">
            <a:avLst/>
          </a:prstGeom>
          <a:noFill/>
          <a:ln w="76200">
            <a:solidFill>
              <a:schemeClr val="bg1"/>
            </a:solidFill>
            <a:round/>
            <a:headEnd/>
            <a:tailEnd type="triangle" w="med" len="med"/>
          </a:ln>
          <a:effectLst>
            <a:outerShdw blurRad="63500" dist="81320" dir="2319588"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7" name="Oval 21"/>
          <p:cNvSpPr>
            <a:spLocks noChangeArrowheads="1"/>
          </p:cNvSpPr>
          <p:nvPr/>
        </p:nvSpPr>
        <p:spPr bwMode="auto">
          <a:xfrm>
            <a:off x="7010400" y="1219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8" name="Oval 22"/>
          <p:cNvSpPr>
            <a:spLocks noChangeArrowheads="1"/>
          </p:cNvSpPr>
          <p:nvPr/>
        </p:nvSpPr>
        <p:spPr bwMode="auto">
          <a:xfrm>
            <a:off x="7848600" y="1600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59" name="Oval 23"/>
          <p:cNvSpPr>
            <a:spLocks noChangeArrowheads="1"/>
          </p:cNvSpPr>
          <p:nvPr/>
        </p:nvSpPr>
        <p:spPr bwMode="auto">
          <a:xfrm>
            <a:off x="59436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0" name="Oval 24"/>
          <p:cNvSpPr>
            <a:spLocks noChangeArrowheads="1"/>
          </p:cNvSpPr>
          <p:nvPr/>
        </p:nvSpPr>
        <p:spPr bwMode="auto">
          <a:xfrm>
            <a:off x="6172200" y="914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1" name="Oval 25"/>
          <p:cNvSpPr>
            <a:spLocks noChangeArrowheads="1"/>
          </p:cNvSpPr>
          <p:nvPr/>
        </p:nvSpPr>
        <p:spPr bwMode="auto">
          <a:xfrm>
            <a:off x="6553200" y="16764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2" name="Oval 26"/>
          <p:cNvSpPr>
            <a:spLocks noChangeArrowheads="1"/>
          </p:cNvSpPr>
          <p:nvPr/>
        </p:nvSpPr>
        <p:spPr bwMode="auto">
          <a:xfrm>
            <a:off x="7010400" y="2054225"/>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3" name="Oval 27"/>
          <p:cNvSpPr>
            <a:spLocks noChangeArrowheads="1"/>
          </p:cNvSpPr>
          <p:nvPr/>
        </p:nvSpPr>
        <p:spPr bwMode="auto">
          <a:xfrm>
            <a:off x="7239000" y="1828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4" name="Oval 28"/>
          <p:cNvSpPr>
            <a:spLocks noChangeArrowheads="1"/>
          </p:cNvSpPr>
          <p:nvPr/>
        </p:nvSpPr>
        <p:spPr bwMode="auto">
          <a:xfrm>
            <a:off x="4800600" y="31242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5" name="Oval 29"/>
          <p:cNvSpPr>
            <a:spLocks noChangeArrowheads="1"/>
          </p:cNvSpPr>
          <p:nvPr/>
        </p:nvSpPr>
        <p:spPr bwMode="auto">
          <a:xfrm>
            <a:off x="43434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6" name="Oval 30"/>
          <p:cNvSpPr>
            <a:spLocks noChangeArrowheads="1"/>
          </p:cNvSpPr>
          <p:nvPr/>
        </p:nvSpPr>
        <p:spPr bwMode="auto">
          <a:xfrm>
            <a:off x="4572000" y="30480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7" name="Text Box 31"/>
          <p:cNvSpPr txBox="1">
            <a:spLocks noChangeArrowheads="1"/>
          </p:cNvSpPr>
          <p:nvPr/>
        </p:nvSpPr>
        <p:spPr bwMode="auto">
          <a:xfrm>
            <a:off x="609600" y="107950"/>
            <a:ext cx="4953000" cy="400110"/>
          </a:xfrm>
          <a:prstGeom prst="rect">
            <a:avLst/>
          </a:prstGeom>
          <a:solidFill>
            <a:schemeClr val="bg1"/>
          </a:solidFill>
          <a:ln w="28575">
            <a:solidFill>
              <a:schemeClr val="tx2"/>
            </a:solidFill>
            <a:miter lim="800000"/>
            <a:headEnd/>
            <a:tailEnd/>
          </a:ln>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742950" indent="-285750" eaLnBrk="0" hangingPunct="0">
              <a:defRPr sz="4400" b="1">
                <a:solidFill>
                  <a:schemeClr val="bg2"/>
                </a:solidFill>
                <a:latin typeface="Engravers MT" charset="0"/>
                <a:ea typeface="ＭＳ Ｐゴシック" charset="0"/>
              </a:defRPr>
            </a:lvl2pPr>
            <a:lvl3pPr marL="1143000" indent="-228600" eaLnBrk="0" hangingPunct="0">
              <a:defRPr sz="4400" b="1">
                <a:solidFill>
                  <a:schemeClr val="bg2"/>
                </a:solidFill>
                <a:latin typeface="Engravers MT" charset="0"/>
                <a:ea typeface="ＭＳ Ｐゴシック" charset="0"/>
              </a:defRPr>
            </a:lvl3pPr>
            <a:lvl4pPr marL="1600200" indent="-228600" eaLnBrk="0" hangingPunct="0">
              <a:defRPr sz="4400" b="1">
                <a:solidFill>
                  <a:schemeClr val="bg2"/>
                </a:solidFill>
                <a:latin typeface="Engravers MT" charset="0"/>
                <a:ea typeface="ＭＳ Ｐゴシック" charset="0"/>
              </a:defRPr>
            </a:lvl4pPr>
            <a:lvl5pPr marL="2057400" indent="-228600" eaLnBrk="0" hangingPunct="0">
              <a:defRPr sz="4400" b="1">
                <a:solidFill>
                  <a:schemeClr val="bg2"/>
                </a:solidFill>
                <a:latin typeface="Engravers MT" charset="0"/>
                <a:ea typeface="ＭＳ Ｐゴシック" charset="0"/>
              </a:defRPr>
            </a:lvl5pPr>
            <a:lvl6pPr marL="2514600" indent="-228600" eaLnBrk="0" fontAlgn="base" hangingPunct="0">
              <a:spcBef>
                <a:spcPct val="0"/>
              </a:spcBef>
              <a:spcAft>
                <a:spcPct val="0"/>
              </a:spcAft>
              <a:defRPr sz="4400" b="1">
                <a:solidFill>
                  <a:schemeClr val="bg2"/>
                </a:solidFill>
                <a:latin typeface="Engravers MT" charset="0"/>
                <a:ea typeface="ＭＳ Ｐゴシック" charset="0"/>
              </a:defRPr>
            </a:lvl6pPr>
            <a:lvl7pPr marL="2971800" indent="-228600" eaLnBrk="0" fontAlgn="base" hangingPunct="0">
              <a:spcBef>
                <a:spcPct val="0"/>
              </a:spcBef>
              <a:spcAft>
                <a:spcPct val="0"/>
              </a:spcAft>
              <a:defRPr sz="4400" b="1">
                <a:solidFill>
                  <a:schemeClr val="bg2"/>
                </a:solidFill>
                <a:latin typeface="Engravers MT" charset="0"/>
                <a:ea typeface="ＭＳ Ｐゴシック" charset="0"/>
              </a:defRPr>
            </a:lvl7pPr>
            <a:lvl8pPr marL="3429000" indent="-228600" eaLnBrk="0" fontAlgn="base" hangingPunct="0">
              <a:spcBef>
                <a:spcPct val="0"/>
              </a:spcBef>
              <a:spcAft>
                <a:spcPct val="0"/>
              </a:spcAft>
              <a:defRPr sz="4400" b="1">
                <a:solidFill>
                  <a:schemeClr val="bg2"/>
                </a:solidFill>
                <a:latin typeface="Engravers MT" charset="0"/>
                <a:ea typeface="ＭＳ Ｐゴシック" charset="0"/>
              </a:defRPr>
            </a:lvl8pPr>
            <a:lvl9pPr marL="3886200" indent="-2286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شيوخ = نظار = أساقفة = قسس</a:t>
            </a:r>
            <a:endParaRPr kumimoji="0" lang="en-US" sz="180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8" name="Oval 32"/>
          <p:cNvSpPr>
            <a:spLocks noChangeArrowheads="1"/>
          </p:cNvSpPr>
          <p:nvPr/>
        </p:nvSpPr>
        <p:spPr bwMode="auto">
          <a:xfrm>
            <a:off x="4114800" y="685800"/>
            <a:ext cx="233363" cy="231775"/>
          </a:xfrm>
          <a:prstGeom prst="ellipse">
            <a:avLst/>
          </a:prstGeom>
          <a:solidFill>
            <a:schemeClr val="hlink"/>
          </a:solidFill>
          <a:ln w="38100">
            <a:solidFill>
              <a:schemeClr val="bg1"/>
            </a:solidFill>
            <a:round/>
            <a:headEnd/>
            <a:tailEnd/>
          </a:ln>
          <a:effectLst>
            <a:outerShdw blurRad="63500" dist="89803" dir="2700000" algn="ctr" rotWithShape="0">
              <a:schemeClr val="tx1">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2769" name="Rectangle 33"/>
          <p:cNvSpPr>
            <a:spLocks noGrp="1" noChangeArrowheads="1"/>
          </p:cNvSpPr>
          <p:nvPr>
            <p:ph type="title" idx="4294967295"/>
          </p:nvPr>
        </p:nvSpPr>
        <p:spPr bwMode="auto">
          <a:xfrm>
            <a:off x="609600" y="903288"/>
            <a:ext cx="2743200" cy="1874832"/>
          </a:xfrm>
          <a:prstGeom prst="rect">
            <a:avLst/>
          </a:prstGeom>
          <a:effectLst>
            <a:outerShdw blurRad="63500" dist="53882" dir="2700000" algn="ctr" rotWithShape="0">
              <a:schemeClr val="tx1">
                <a:alpha val="74998"/>
              </a:schemeClr>
            </a:outerShdw>
          </a:effectLst>
        </p:spPr>
        <p:txBody>
          <a:bodyPr lIns="73622" tIns="36810" rIns="73622" bIns="36810">
            <a:spAutoFit/>
          </a:bodyPr>
          <a:lstStyle/>
          <a:p>
            <a:pPr>
              <a:spcBef>
                <a:spcPct val="50000"/>
              </a:spcBef>
              <a:defRPr/>
            </a:pPr>
            <a:r>
              <a:rPr lang="ar-JO" sz="3900" b="1" dirty="0">
                <a:solidFill>
                  <a:srgbClr val="FFEA18"/>
                </a:solidFill>
                <a:latin typeface="Arial" panose="020B0604020202020204" pitchFamily="34" charset="0"/>
                <a:cs typeface="Arial" panose="020B0604020202020204" pitchFamily="34" charset="0"/>
              </a:rPr>
              <a:t>أماكن</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تذكر</a:t>
            </a:r>
            <a:br>
              <a:rPr lang="ar-JO" sz="3900" b="1" dirty="0">
                <a:solidFill>
                  <a:srgbClr val="FFEA18"/>
                </a:solidFill>
                <a:latin typeface="Arial" panose="020B0604020202020204" pitchFamily="34" charset="0"/>
                <a:cs typeface="Arial" panose="020B0604020202020204" pitchFamily="34" charset="0"/>
              </a:rPr>
            </a:br>
            <a:r>
              <a:rPr lang="ar-JO" sz="3900" b="1" dirty="0">
                <a:solidFill>
                  <a:srgbClr val="FFEA18"/>
                </a:solidFill>
                <a:latin typeface="Arial" panose="020B0604020202020204" pitchFamily="34" charset="0"/>
                <a:cs typeface="Arial" panose="020B0604020202020204" pitchFamily="34" charset="0"/>
              </a:rPr>
              <a:t>الشيوخ</a:t>
            </a:r>
            <a:endParaRPr lang="en-US" sz="3900" b="1" dirty="0">
              <a:solidFill>
                <a:srgbClr val="FFEA18"/>
              </a:solidFill>
              <a:latin typeface="Arial" panose="020B0604020202020204" pitchFamily="34" charset="0"/>
              <a:cs typeface="Arial" panose="020B0604020202020204" pitchFamily="34" charset="0"/>
            </a:endParaRPr>
          </a:p>
        </p:txBody>
      </p:sp>
      <p:sp>
        <p:nvSpPr>
          <p:cNvPr id="372770" name="Text Box 34"/>
          <p:cNvSpPr txBox="1">
            <a:spLocks noChangeArrowheads="1"/>
          </p:cNvSpPr>
          <p:nvPr/>
        </p:nvSpPr>
        <p:spPr bwMode="auto">
          <a:xfrm>
            <a:off x="9286875" y="0"/>
            <a:ext cx="685800" cy="457200"/>
          </a:xfrm>
          <a:prstGeom prst="rect">
            <a:avLst/>
          </a:prstGeom>
          <a:solidFill>
            <a:schemeClr val="accent1"/>
          </a:solidFill>
          <a:ln>
            <a:noFill/>
          </a:ln>
          <a:effectLst>
            <a:outerShdw blurRad="63500" dist="35921"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72751"/>
                                        </p:tgtEl>
                                        <p:attrNameLst>
                                          <p:attrName>style.visibility</p:attrName>
                                        </p:attrNameLst>
                                      </p:cBhvr>
                                      <p:to>
                                        <p:strVal val="visible"/>
                                      </p:to>
                                    </p:set>
                                    <p:anim calcmode="lin" valueType="num">
                                      <p:cBhvr>
                                        <p:cTn id="7" dur="500" fill="hold"/>
                                        <p:tgtEl>
                                          <p:spTgt spid="3727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727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72751"/>
                                        </p:tgtEl>
                                        <p:attrNameLst>
                                          <p:attrName>ppt_x</p:attrName>
                                        </p:attrNameLst>
                                      </p:cBhvr>
                                      <p:tavLst>
                                        <p:tav tm="0">
                                          <p:val>
                                            <p:fltVal val="0.5"/>
                                          </p:val>
                                        </p:tav>
                                        <p:tav tm="100000">
                                          <p:val>
                                            <p:strVal val="#ppt_x"/>
                                          </p:val>
                                        </p:tav>
                                      </p:tavLst>
                                    </p:anim>
                                    <p:anim calcmode="lin" valueType="num">
                                      <p:cBhvr>
                                        <p:cTn id="10" dur="500" fill="hold"/>
                                        <p:tgtEl>
                                          <p:spTgt spid="3727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nodeType="clickEffect">
                                  <p:stCondLst>
                                    <p:cond delay="0"/>
                                  </p:stCondLst>
                                  <p:childTnLst>
                                    <p:set>
                                      <p:cBhvr>
                                        <p:cTn id="14" dur="1" fill="hold">
                                          <p:stCondLst>
                                            <p:cond delay="0"/>
                                          </p:stCondLst>
                                        </p:cTn>
                                        <p:tgtEl>
                                          <p:spTgt spid="372741"/>
                                        </p:tgtEl>
                                        <p:attrNameLst>
                                          <p:attrName>style.visibility</p:attrName>
                                        </p:attrNameLst>
                                      </p:cBhvr>
                                      <p:to>
                                        <p:strVal val="visible"/>
                                      </p:to>
                                    </p:set>
                                    <p:animEffect transition="in" filter="wipe(up)">
                                      <p:cBhvr>
                                        <p:cTn id="15" dur="500"/>
                                        <p:tgtEl>
                                          <p:spTgt spid="372741"/>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727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36" fill="hold" grpId="0" nodeType="clickEffect">
                                  <p:stCondLst>
                                    <p:cond delay="0"/>
                                  </p:stCondLst>
                                  <p:childTnLst>
                                    <p:set>
                                      <p:cBhvr>
                                        <p:cTn id="22" dur="1" fill="hold">
                                          <p:stCondLst>
                                            <p:cond delay="0"/>
                                          </p:stCondLst>
                                        </p:cTn>
                                        <p:tgtEl>
                                          <p:spTgt spid="372742"/>
                                        </p:tgtEl>
                                        <p:attrNameLst>
                                          <p:attrName>style.visibility</p:attrName>
                                        </p:attrNameLst>
                                      </p:cBhvr>
                                      <p:to>
                                        <p:strVal val="visible"/>
                                      </p:to>
                                    </p:set>
                                    <p:anim calcmode="lin" valueType="num">
                                      <p:cBhvr>
                                        <p:cTn id="23" dur="500" fill="hold"/>
                                        <p:tgtEl>
                                          <p:spTgt spid="372742"/>
                                        </p:tgtEl>
                                        <p:attrNameLst>
                                          <p:attrName>ppt_w</p:attrName>
                                        </p:attrNameLst>
                                      </p:cBhvr>
                                      <p:tavLst>
                                        <p:tav tm="0">
                                          <p:val>
                                            <p:strVal val="(6*min(max(#ppt_w*#ppt_h,.3),1)-7.4)/-.7*#ppt_w"/>
                                          </p:val>
                                        </p:tav>
                                        <p:tav tm="100000">
                                          <p:val>
                                            <p:strVal val="#ppt_w"/>
                                          </p:val>
                                        </p:tav>
                                      </p:tavLst>
                                    </p:anim>
                                    <p:anim calcmode="lin" valueType="num">
                                      <p:cBhvr>
                                        <p:cTn id="24" dur="500" fill="hold"/>
                                        <p:tgtEl>
                                          <p:spTgt spid="372742"/>
                                        </p:tgtEl>
                                        <p:attrNameLst>
                                          <p:attrName>ppt_h</p:attrName>
                                        </p:attrNameLst>
                                      </p:cBhvr>
                                      <p:tavLst>
                                        <p:tav tm="0">
                                          <p:val>
                                            <p:strVal val="(6*min(max(#ppt_w*#ppt_h,.3),1)-7.4)/-.7*#ppt_h"/>
                                          </p:val>
                                        </p:tav>
                                        <p:tav tm="100000">
                                          <p:val>
                                            <p:strVal val="#ppt_h"/>
                                          </p:val>
                                        </p:tav>
                                      </p:tavLst>
                                    </p:anim>
                                    <p:anim calcmode="lin" valueType="num">
                                      <p:cBhvr>
                                        <p:cTn id="25" dur="500" fill="hold"/>
                                        <p:tgtEl>
                                          <p:spTgt spid="372742"/>
                                        </p:tgtEl>
                                        <p:attrNameLst>
                                          <p:attrName>ppt_x</p:attrName>
                                        </p:attrNameLst>
                                      </p:cBhvr>
                                      <p:tavLst>
                                        <p:tav tm="0">
                                          <p:val>
                                            <p:fltVal val="0.5"/>
                                          </p:val>
                                        </p:tav>
                                        <p:tav tm="100000">
                                          <p:val>
                                            <p:strVal val="#ppt_x"/>
                                          </p:val>
                                        </p:tav>
                                      </p:tavLst>
                                    </p:anim>
                                    <p:anim calcmode="lin" valueType="num">
                                      <p:cBhvr>
                                        <p:cTn id="26" dur="500" fill="hold"/>
                                        <p:tgtEl>
                                          <p:spTgt spid="372742"/>
                                        </p:tgtEl>
                                        <p:attrNameLst>
                                          <p:attrName>ppt_y</p:attrName>
                                        </p:attrNameLst>
                                      </p:cBhvr>
                                      <p:tavLst>
                                        <p:tav tm="0">
                                          <p:val>
                                            <p:strVal val="1+(6*min(max(#ppt_w*#ppt_h,.3),1)-7.4)/-.7*#ppt_h/2"/>
                                          </p:val>
                                        </p:tav>
                                        <p:tav tm="100000">
                                          <p:val>
                                            <p:strVal val="#ppt_y"/>
                                          </p:val>
                                        </p:tav>
                                      </p:tavLst>
                                    </p:anim>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372754"/>
                                        </p:tgtEl>
                                        <p:attrNameLst>
                                          <p:attrName>style.visibility</p:attrName>
                                        </p:attrNameLst>
                                      </p:cBhvr>
                                      <p:to>
                                        <p:strVal val="visible"/>
                                      </p:to>
                                    </p:set>
                                    <p:animEffect transition="in" filter="wipe(down)">
                                      <p:cBhvr>
                                        <p:cTn id="30" dur="500"/>
                                        <p:tgtEl>
                                          <p:spTgt spid="372754"/>
                                        </p:tgtEl>
                                      </p:cBhvr>
                                    </p:animEffect>
                                  </p:childTnLst>
                                </p:cTn>
                              </p:par>
                            </p:childTnLst>
                          </p:cTn>
                        </p:par>
                        <p:par>
                          <p:cTn id="31" fill="hold" nodeType="afterGroup">
                            <p:stCondLst>
                              <p:cond delay="1000"/>
                            </p:stCondLst>
                            <p:childTnLst>
                              <p:par>
                                <p:cTn id="32" presetID="1" presetClass="entr" presetSubtype="0" fill="hold" grpId="0" nodeType="afterEffect">
                                  <p:stCondLst>
                                    <p:cond delay="0"/>
                                  </p:stCondLst>
                                  <p:childTnLst>
                                    <p:set>
                                      <p:cBhvr>
                                        <p:cTn id="33" dur="1" fill="hold">
                                          <p:stCondLst>
                                            <p:cond delay="0"/>
                                          </p:stCondLst>
                                        </p:cTn>
                                        <p:tgtEl>
                                          <p:spTgt spid="37274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36" fill="hold" grpId="0" nodeType="clickEffect">
                                  <p:stCondLst>
                                    <p:cond delay="0"/>
                                  </p:stCondLst>
                                  <p:childTnLst>
                                    <p:set>
                                      <p:cBhvr>
                                        <p:cTn id="37" dur="1" fill="hold">
                                          <p:stCondLst>
                                            <p:cond delay="0"/>
                                          </p:stCondLst>
                                        </p:cTn>
                                        <p:tgtEl>
                                          <p:spTgt spid="372743"/>
                                        </p:tgtEl>
                                        <p:attrNameLst>
                                          <p:attrName>style.visibility</p:attrName>
                                        </p:attrNameLst>
                                      </p:cBhvr>
                                      <p:to>
                                        <p:strVal val="visible"/>
                                      </p:to>
                                    </p:set>
                                    <p:anim calcmode="lin" valueType="num">
                                      <p:cBhvr>
                                        <p:cTn id="38" dur="500" fill="hold"/>
                                        <p:tgtEl>
                                          <p:spTgt spid="372743"/>
                                        </p:tgtEl>
                                        <p:attrNameLst>
                                          <p:attrName>ppt_w</p:attrName>
                                        </p:attrNameLst>
                                      </p:cBhvr>
                                      <p:tavLst>
                                        <p:tav tm="0">
                                          <p:val>
                                            <p:strVal val="(6*min(max(#ppt_w*#ppt_h,.3),1)-7.4)/-.7*#ppt_w"/>
                                          </p:val>
                                        </p:tav>
                                        <p:tav tm="100000">
                                          <p:val>
                                            <p:strVal val="#ppt_w"/>
                                          </p:val>
                                        </p:tav>
                                      </p:tavLst>
                                    </p:anim>
                                    <p:anim calcmode="lin" valueType="num">
                                      <p:cBhvr>
                                        <p:cTn id="39" dur="500" fill="hold"/>
                                        <p:tgtEl>
                                          <p:spTgt spid="372743"/>
                                        </p:tgtEl>
                                        <p:attrNameLst>
                                          <p:attrName>ppt_h</p:attrName>
                                        </p:attrNameLst>
                                      </p:cBhvr>
                                      <p:tavLst>
                                        <p:tav tm="0">
                                          <p:val>
                                            <p:strVal val="(6*min(max(#ppt_w*#ppt_h,.3),1)-7.4)/-.7*#ppt_h"/>
                                          </p:val>
                                        </p:tav>
                                        <p:tav tm="100000">
                                          <p:val>
                                            <p:strVal val="#ppt_h"/>
                                          </p:val>
                                        </p:tav>
                                      </p:tavLst>
                                    </p:anim>
                                    <p:anim calcmode="lin" valueType="num">
                                      <p:cBhvr>
                                        <p:cTn id="40" dur="500" fill="hold"/>
                                        <p:tgtEl>
                                          <p:spTgt spid="372743"/>
                                        </p:tgtEl>
                                        <p:attrNameLst>
                                          <p:attrName>ppt_x</p:attrName>
                                        </p:attrNameLst>
                                      </p:cBhvr>
                                      <p:tavLst>
                                        <p:tav tm="0">
                                          <p:val>
                                            <p:fltVal val="0.5"/>
                                          </p:val>
                                        </p:tav>
                                        <p:tav tm="100000">
                                          <p:val>
                                            <p:strVal val="#ppt_x"/>
                                          </p:val>
                                        </p:tav>
                                      </p:tavLst>
                                    </p:anim>
                                    <p:anim calcmode="lin" valueType="num">
                                      <p:cBhvr>
                                        <p:cTn id="41" dur="500" fill="hold"/>
                                        <p:tgtEl>
                                          <p:spTgt spid="372743"/>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500"/>
                            </p:stCondLst>
                            <p:childTnLst>
                              <p:par>
                                <p:cTn id="43" presetID="23" presetClass="entr" presetSubtype="36" fill="hold" grpId="0" nodeType="afterEffect">
                                  <p:stCondLst>
                                    <p:cond delay="0"/>
                                  </p:stCondLst>
                                  <p:childTnLst>
                                    <p:set>
                                      <p:cBhvr>
                                        <p:cTn id="44" dur="1" fill="hold">
                                          <p:stCondLst>
                                            <p:cond delay="0"/>
                                          </p:stCondLst>
                                        </p:cTn>
                                        <p:tgtEl>
                                          <p:spTgt spid="372761"/>
                                        </p:tgtEl>
                                        <p:attrNameLst>
                                          <p:attrName>style.visibility</p:attrName>
                                        </p:attrNameLst>
                                      </p:cBhvr>
                                      <p:to>
                                        <p:strVal val="visible"/>
                                      </p:to>
                                    </p:set>
                                    <p:anim calcmode="lin" valueType="num">
                                      <p:cBhvr>
                                        <p:cTn id="45" dur="500" fill="hold"/>
                                        <p:tgtEl>
                                          <p:spTgt spid="372761"/>
                                        </p:tgtEl>
                                        <p:attrNameLst>
                                          <p:attrName>ppt_w</p:attrName>
                                        </p:attrNameLst>
                                      </p:cBhvr>
                                      <p:tavLst>
                                        <p:tav tm="0">
                                          <p:val>
                                            <p:strVal val="(6*min(max(#ppt_w*#ppt_h,.3),1)-7.4)/-.7*#ppt_w"/>
                                          </p:val>
                                        </p:tav>
                                        <p:tav tm="100000">
                                          <p:val>
                                            <p:strVal val="#ppt_w"/>
                                          </p:val>
                                        </p:tav>
                                      </p:tavLst>
                                    </p:anim>
                                    <p:anim calcmode="lin" valueType="num">
                                      <p:cBhvr>
                                        <p:cTn id="46" dur="500" fill="hold"/>
                                        <p:tgtEl>
                                          <p:spTgt spid="372761"/>
                                        </p:tgtEl>
                                        <p:attrNameLst>
                                          <p:attrName>ppt_h</p:attrName>
                                        </p:attrNameLst>
                                      </p:cBhvr>
                                      <p:tavLst>
                                        <p:tav tm="0">
                                          <p:val>
                                            <p:strVal val="(6*min(max(#ppt_w*#ppt_h,.3),1)-7.4)/-.7*#ppt_h"/>
                                          </p:val>
                                        </p:tav>
                                        <p:tav tm="100000">
                                          <p:val>
                                            <p:strVal val="#ppt_h"/>
                                          </p:val>
                                        </p:tav>
                                      </p:tavLst>
                                    </p:anim>
                                    <p:anim calcmode="lin" valueType="num">
                                      <p:cBhvr>
                                        <p:cTn id="47" dur="500" fill="hold"/>
                                        <p:tgtEl>
                                          <p:spTgt spid="372761"/>
                                        </p:tgtEl>
                                        <p:attrNameLst>
                                          <p:attrName>ppt_x</p:attrName>
                                        </p:attrNameLst>
                                      </p:cBhvr>
                                      <p:tavLst>
                                        <p:tav tm="0">
                                          <p:val>
                                            <p:fltVal val="0.5"/>
                                          </p:val>
                                        </p:tav>
                                        <p:tav tm="100000">
                                          <p:val>
                                            <p:strVal val="#ppt_x"/>
                                          </p:val>
                                        </p:tav>
                                      </p:tavLst>
                                    </p:anim>
                                    <p:anim calcmode="lin" valueType="num">
                                      <p:cBhvr>
                                        <p:cTn id="48" dur="500" fill="hold"/>
                                        <p:tgtEl>
                                          <p:spTgt spid="372761"/>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1000"/>
                            </p:stCondLst>
                            <p:childTnLst>
                              <p:par>
                                <p:cTn id="50" presetID="23" presetClass="entr" presetSubtype="36" fill="hold" grpId="0" nodeType="afterEffect">
                                  <p:stCondLst>
                                    <p:cond delay="0"/>
                                  </p:stCondLst>
                                  <p:childTnLst>
                                    <p:set>
                                      <p:cBhvr>
                                        <p:cTn id="51" dur="1" fill="hold">
                                          <p:stCondLst>
                                            <p:cond delay="0"/>
                                          </p:stCondLst>
                                        </p:cTn>
                                        <p:tgtEl>
                                          <p:spTgt spid="372762"/>
                                        </p:tgtEl>
                                        <p:attrNameLst>
                                          <p:attrName>style.visibility</p:attrName>
                                        </p:attrNameLst>
                                      </p:cBhvr>
                                      <p:to>
                                        <p:strVal val="visible"/>
                                      </p:to>
                                    </p:set>
                                    <p:anim calcmode="lin" valueType="num">
                                      <p:cBhvr>
                                        <p:cTn id="52" dur="500" fill="hold"/>
                                        <p:tgtEl>
                                          <p:spTgt spid="372762"/>
                                        </p:tgtEl>
                                        <p:attrNameLst>
                                          <p:attrName>ppt_w</p:attrName>
                                        </p:attrNameLst>
                                      </p:cBhvr>
                                      <p:tavLst>
                                        <p:tav tm="0">
                                          <p:val>
                                            <p:strVal val="(6*min(max(#ppt_w*#ppt_h,.3),1)-7.4)/-.7*#ppt_w"/>
                                          </p:val>
                                        </p:tav>
                                        <p:tav tm="100000">
                                          <p:val>
                                            <p:strVal val="#ppt_w"/>
                                          </p:val>
                                        </p:tav>
                                      </p:tavLst>
                                    </p:anim>
                                    <p:anim calcmode="lin" valueType="num">
                                      <p:cBhvr>
                                        <p:cTn id="53" dur="500" fill="hold"/>
                                        <p:tgtEl>
                                          <p:spTgt spid="372762"/>
                                        </p:tgtEl>
                                        <p:attrNameLst>
                                          <p:attrName>ppt_h</p:attrName>
                                        </p:attrNameLst>
                                      </p:cBhvr>
                                      <p:tavLst>
                                        <p:tav tm="0">
                                          <p:val>
                                            <p:strVal val="(6*min(max(#ppt_w*#ppt_h,.3),1)-7.4)/-.7*#ppt_h"/>
                                          </p:val>
                                        </p:tav>
                                        <p:tav tm="100000">
                                          <p:val>
                                            <p:strVal val="#ppt_h"/>
                                          </p:val>
                                        </p:tav>
                                      </p:tavLst>
                                    </p:anim>
                                    <p:anim calcmode="lin" valueType="num">
                                      <p:cBhvr>
                                        <p:cTn id="54" dur="500" fill="hold"/>
                                        <p:tgtEl>
                                          <p:spTgt spid="372762"/>
                                        </p:tgtEl>
                                        <p:attrNameLst>
                                          <p:attrName>ppt_x</p:attrName>
                                        </p:attrNameLst>
                                      </p:cBhvr>
                                      <p:tavLst>
                                        <p:tav tm="0">
                                          <p:val>
                                            <p:fltVal val="0.5"/>
                                          </p:val>
                                        </p:tav>
                                        <p:tav tm="100000">
                                          <p:val>
                                            <p:strVal val="#ppt_x"/>
                                          </p:val>
                                        </p:tav>
                                      </p:tavLst>
                                    </p:anim>
                                    <p:anim calcmode="lin" valueType="num">
                                      <p:cBhvr>
                                        <p:cTn id="55" dur="500" fill="hold"/>
                                        <p:tgtEl>
                                          <p:spTgt spid="372762"/>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1500"/>
                            </p:stCondLst>
                            <p:childTnLst>
                              <p:par>
                                <p:cTn id="57" presetID="23" presetClass="entr" presetSubtype="36" fill="hold" grpId="0" nodeType="afterEffect">
                                  <p:stCondLst>
                                    <p:cond delay="0"/>
                                  </p:stCondLst>
                                  <p:childTnLst>
                                    <p:set>
                                      <p:cBhvr>
                                        <p:cTn id="58" dur="1" fill="hold">
                                          <p:stCondLst>
                                            <p:cond delay="0"/>
                                          </p:stCondLst>
                                        </p:cTn>
                                        <p:tgtEl>
                                          <p:spTgt spid="372763"/>
                                        </p:tgtEl>
                                        <p:attrNameLst>
                                          <p:attrName>style.visibility</p:attrName>
                                        </p:attrNameLst>
                                      </p:cBhvr>
                                      <p:to>
                                        <p:strVal val="visible"/>
                                      </p:to>
                                    </p:set>
                                    <p:anim calcmode="lin" valueType="num">
                                      <p:cBhvr>
                                        <p:cTn id="59" dur="500" fill="hold"/>
                                        <p:tgtEl>
                                          <p:spTgt spid="372763"/>
                                        </p:tgtEl>
                                        <p:attrNameLst>
                                          <p:attrName>ppt_w</p:attrName>
                                        </p:attrNameLst>
                                      </p:cBhvr>
                                      <p:tavLst>
                                        <p:tav tm="0">
                                          <p:val>
                                            <p:strVal val="(6*min(max(#ppt_w*#ppt_h,.3),1)-7.4)/-.7*#ppt_w"/>
                                          </p:val>
                                        </p:tav>
                                        <p:tav tm="100000">
                                          <p:val>
                                            <p:strVal val="#ppt_w"/>
                                          </p:val>
                                        </p:tav>
                                      </p:tavLst>
                                    </p:anim>
                                    <p:anim calcmode="lin" valueType="num">
                                      <p:cBhvr>
                                        <p:cTn id="60" dur="500" fill="hold"/>
                                        <p:tgtEl>
                                          <p:spTgt spid="372763"/>
                                        </p:tgtEl>
                                        <p:attrNameLst>
                                          <p:attrName>ppt_h</p:attrName>
                                        </p:attrNameLst>
                                      </p:cBhvr>
                                      <p:tavLst>
                                        <p:tav tm="0">
                                          <p:val>
                                            <p:strVal val="(6*min(max(#ppt_w*#ppt_h,.3),1)-7.4)/-.7*#ppt_h"/>
                                          </p:val>
                                        </p:tav>
                                        <p:tav tm="100000">
                                          <p:val>
                                            <p:strVal val="#ppt_h"/>
                                          </p:val>
                                        </p:tav>
                                      </p:tavLst>
                                    </p:anim>
                                    <p:anim calcmode="lin" valueType="num">
                                      <p:cBhvr>
                                        <p:cTn id="61" dur="500" fill="hold"/>
                                        <p:tgtEl>
                                          <p:spTgt spid="372763"/>
                                        </p:tgtEl>
                                        <p:attrNameLst>
                                          <p:attrName>ppt_x</p:attrName>
                                        </p:attrNameLst>
                                      </p:cBhvr>
                                      <p:tavLst>
                                        <p:tav tm="0">
                                          <p:val>
                                            <p:fltVal val="0.5"/>
                                          </p:val>
                                        </p:tav>
                                        <p:tav tm="100000">
                                          <p:val>
                                            <p:strVal val="#ppt_x"/>
                                          </p:val>
                                        </p:tav>
                                      </p:tavLst>
                                    </p:anim>
                                    <p:anim calcmode="lin" valueType="num">
                                      <p:cBhvr>
                                        <p:cTn id="62" dur="500" fill="hold"/>
                                        <p:tgtEl>
                                          <p:spTgt spid="372763"/>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2000"/>
                            </p:stCondLst>
                            <p:childTnLst>
                              <p:par>
                                <p:cTn id="64" presetID="22" presetClass="entr" presetSubtype="4" fill="hold" nodeType="afterEffect">
                                  <p:stCondLst>
                                    <p:cond delay="0"/>
                                  </p:stCondLst>
                                  <p:childTnLst>
                                    <p:set>
                                      <p:cBhvr>
                                        <p:cTn id="65" dur="1" fill="hold">
                                          <p:stCondLst>
                                            <p:cond delay="0"/>
                                          </p:stCondLst>
                                        </p:cTn>
                                        <p:tgtEl>
                                          <p:spTgt spid="372753"/>
                                        </p:tgtEl>
                                        <p:attrNameLst>
                                          <p:attrName>style.visibility</p:attrName>
                                        </p:attrNameLst>
                                      </p:cBhvr>
                                      <p:to>
                                        <p:strVal val="visible"/>
                                      </p:to>
                                    </p:set>
                                    <p:animEffect transition="in" filter="wipe(down)">
                                      <p:cBhvr>
                                        <p:cTn id="66" dur="500"/>
                                        <p:tgtEl>
                                          <p:spTgt spid="372753"/>
                                        </p:tgtEl>
                                      </p:cBhvr>
                                    </p:animEffect>
                                  </p:childTnLst>
                                </p:cTn>
                              </p:par>
                            </p:childTnLst>
                          </p:cTn>
                        </p:par>
                        <p:par>
                          <p:cTn id="67" fill="hold" nodeType="afterGroup">
                            <p:stCondLst>
                              <p:cond delay="2500"/>
                            </p:stCondLst>
                            <p:childTnLst>
                              <p:par>
                                <p:cTn id="68" presetID="1" presetClass="entr" presetSubtype="0" fill="hold" grpId="0" nodeType="afterEffect">
                                  <p:stCondLst>
                                    <p:cond delay="0"/>
                                  </p:stCondLst>
                                  <p:childTnLst>
                                    <p:set>
                                      <p:cBhvr>
                                        <p:cTn id="69" dur="1" fill="hold">
                                          <p:stCondLst>
                                            <p:cond delay="0"/>
                                          </p:stCondLst>
                                        </p:cTn>
                                        <p:tgtEl>
                                          <p:spTgt spid="37274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3" presetClass="entr" presetSubtype="36" fill="hold" grpId="0" nodeType="clickEffect">
                                  <p:stCondLst>
                                    <p:cond delay="0"/>
                                  </p:stCondLst>
                                  <p:childTnLst>
                                    <p:set>
                                      <p:cBhvr>
                                        <p:cTn id="73" dur="1" fill="hold">
                                          <p:stCondLst>
                                            <p:cond delay="0"/>
                                          </p:stCondLst>
                                        </p:cTn>
                                        <p:tgtEl>
                                          <p:spTgt spid="372766"/>
                                        </p:tgtEl>
                                        <p:attrNameLst>
                                          <p:attrName>style.visibility</p:attrName>
                                        </p:attrNameLst>
                                      </p:cBhvr>
                                      <p:to>
                                        <p:strVal val="visible"/>
                                      </p:to>
                                    </p:set>
                                    <p:anim calcmode="lin" valueType="num">
                                      <p:cBhvr>
                                        <p:cTn id="74" dur="500" fill="hold"/>
                                        <p:tgtEl>
                                          <p:spTgt spid="372766"/>
                                        </p:tgtEl>
                                        <p:attrNameLst>
                                          <p:attrName>ppt_w</p:attrName>
                                        </p:attrNameLst>
                                      </p:cBhvr>
                                      <p:tavLst>
                                        <p:tav tm="0">
                                          <p:val>
                                            <p:strVal val="(6*min(max(#ppt_w*#ppt_h,.3),1)-7.4)/-.7*#ppt_w"/>
                                          </p:val>
                                        </p:tav>
                                        <p:tav tm="100000">
                                          <p:val>
                                            <p:strVal val="#ppt_w"/>
                                          </p:val>
                                        </p:tav>
                                      </p:tavLst>
                                    </p:anim>
                                    <p:anim calcmode="lin" valueType="num">
                                      <p:cBhvr>
                                        <p:cTn id="75" dur="500" fill="hold"/>
                                        <p:tgtEl>
                                          <p:spTgt spid="372766"/>
                                        </p:tgtEl>
                                        <p:attrNameLst>
                                          <p:attrName>ppt_h</p:attrName>
                                        </p:attrNameLst>
                                      </p:cBhvr>
                                      <p:tavLst>
                                        <p:tav tm="0">
                                          <p:val>
                                            <p:strVal val="(6*min(max(#ppt_w*#ppt_h,.3),1)-7.4)/-.7*#ppt_h"/>
                                          </p:val>
                                        </p:tav>
                                        <p:tav tm="100000">
                                          <p:val>
                                            <p:strVal val="#ppt_h"/>
                                          </p:val>
                                        </p:tav>
                                      </p:tavLst>
                                    </p:anim>
                                    <p:anim calcmode="lin" valueType="num">
                                      <p:cBhvr>
                                        <p:cTn id="76" dur="500" fill="hold"/>
                                        <p:tgtEl>
                                          <p:spTgt spid="372766"/>
                                        </p:tgtEl>
                                        <p:attrNameLst>
                                          <p:attrName>ppt_x</p:attrName>
                                        </p:attrNameLst>
                                      </p:cBhvr>
                                      <p:tavLst>
                                        <p:tav tm="0">
                                          <p:val>
                                            <p:fltVal val="0.5"/>
                                          </p:val>
                                        </p:tav>
                                        <p:tav tm="100000">
                                          <p:val>
                                            <p:strVal val="#ppt_x"/>
                                          </p:val>
                                        </p:tav>
                                      </p:tavLst>
                                    </p:anim>
                                    <p:anim calcmode="lin" valueType="num">
                                      <p:cBhvr>
                                        <p:cTn id="77" dur="500" fill="hold"/>
                                        <p:tgtEl>
                                          <p:spTgt spid="372766"/>
                                        </p:tgtEl>
                                        <p:attrNameLst>
                                          <p:attrName>ppt_y</p:attrName>
                                        </p:attrNameLst>
                                      </p:cBhvr>
                                      <p:tavLst>
                                        <p:tav tm="0">
                                          <p:val>
                                            <p:strVal val="1+(6*min(max(#ppt_w*#ppt_h,.3),1)-7.4)/-.7*#ppt_h/2"/>
                                          </p:val>
                                        </p:tav>
                                        <p:tav tm="100000">
                                          <p:val>
                                            <p:strVal val="#ppt_y"/>
                                          </p:val>
                                        </p:tav>
                                      </p:tavLst>
                                    </p:anim>
                                  </p:childTnLst>
                                </p:cTn>
                              </p:par>
                            </p:childTnLst>
                          </p:cTn>
                        </p:par>
                        <p:par>
                          <p:cTn id="78" fill="hold" nodeType="afterGroup">
                            <p:stCondLst>
                              <p:cond delay="500"/>
                            </p:stCondLst>
                            <p:childTnLst>
                              <p:par>
                                <p:cTn id="79" presetID="23" presetClass="entr" presetSubtype="36" fill="hold" grpId="0" nodeType="afterEffect">
                                  <p:stCondLst>
                                    <p:cond delay="0"/>
                                  </p:stCondLst>
                                  <p:childTnLst>
                                    <p:set>
                                      <p:cBhvr>
                                        <p:cTn id="80" dur="1" fill="hold">
                                          <p:stCondLst>
                                            <p:cond delay="0"/>
                                          </p:stCondLst>
                                        </p:cTn>
                                        <p:tgtEl>
                                          <p:spTgt spid="372764"/>
                                        </p:tgtEl>
                                        <p:attrNameLst>
                                          <p:attrName>style.visibility</p:attrName>
                                        </p:attrNameLst>
                                      </p:cBhvr>
                                      <p:to>
                                        <p:strVal val="visible"/>
                                      </p:to>
                                    </p:set>
                                    <p:anim calcmode="lin" valueType="num">
                                      <p:cBhvr>
                                        <p:cTn id="81" dur="500" fill="hold"/>
                                        <p:tgtEl>
                                          <p:spTgt spid="372764"/>
                                        </p:tgtEl>
                                        <p:attrNameLst>
                                          <p:attrName>ppt_w</p:attrName>
                                        </p:attrNameLst>
                                      </p:cBhvr>
                                      <p:tavLst>
                                        <p:tav tm="0">
                                          <p:val>
                                            <p:strVal val="(6*min(max(#ppt_w*#ppt_h,.3),1)-7.4)/-.7*#ppt_w"/>
                                          </p:val>
                                        </p:tav>
                                        <p:tav tm="100000">
                                          <p:val>
                                            <p:strVal val="#ppt_w"/>
                                          </p:val>
                                        </p:tav>
                                      </p:tavLst>
                                    </p:anim>
                                    <p:anim calcmode="lin" valueType="num">
                                      <p:cBhvr>
                                        <p:cTn id="82" dur="500" fill="hold"/>
                                        <p:tgtEl>
                                          <p:spTgt spid="372764"/>
                                        </p:tgtEl>
                                        <p:attrNameLst>
                                          <p:attrName>ppt_h</p:attrName>
                                        </p:attrNameLst>
                                      </p:cBhvr>
                                      <p:tavLst>
                                        <p:tav tm="0">
                                          <p:val>
                                            <p:strVal val="(6*min(max(#ppt_w*#ppt_h,.3),1)-7.4)/-.7*#ppt_h"/>
                                          </p:val>
                                        </p:tav>
                                        <p:tav tm="100000">
                                          <p:val>
                                            <p:strVal val="#ppt_h"/>
                                          </p:val>
                                        </p:tav>
                                      </p:tavLst>
                                    </p:anim>
                                    <p:anim calcmode="lin" valueType="num">
                                      <p:cBhvr>
                                        <p:cTn id="83" dur="500" fill="hold"/>
                                        <p:tgtEl>
                                          <p:spTgt spid="372764"/>
                                        </p:tgtEl>
                                        <p:attrNameLst>
                                          <p:attrName>ppt_x</p:attrName>
                                        </p:attrNameLst>
                                      </p:cBhvr>
                                      <p:tavLst>
                                        <p:tav tm="0">
                                          <p:val>
                                            <p:fltVal val="0.5"/>
                                          </p:val>
                                        </p:tav>
                                        <p:tav tm="100000">
                                          <p:val>
                                            <p:strVal val="#ppt_x"/>
                                          </p:val>
                                        </p:tav>
                                      </p:tavLst>
                                    </p:anim>
                                    <p:anim calcmode="lin" valueType="num">
                                      <p:cBhvr>
                                        <p:cTn id="84" dur="500" fill="hold"/>
                                        <p:tgtEl>
                                          <p:spTgt spid="372764"/>
                                        </p:tgtEl>
                                        <p:attrNameLst>
                                          <p:attrName>ppt_y</p:attrName>
                                        </p:attrNameLst>
                                      </p:cBhvr>
                                      <p:tavLst>
                                        <p:tav tm="0">
                                          <p:val>
                                            <p:strVal val="1+(6*min(max(#ppt_w*#ppt_h,.3),1)-7.4)/-.7*#ppt_h/2"/>
                                          </p:val>
                                        </p:tav>
                                        <p:tav tm="100000">
                                          <p:val>
                                            <p:strVal val="#ppt_y"/>
                                          </p:val>
                                        </p:tav>
                                      </p:tavLst>
                                    </p:anim>
                                  </p:childTnLst>
                                </p:cTn>
                              </p:par>
                            </p:childTnLst>
                          </p:cTn>
                        </p:par>
                        <p:par>
                          <p:cTn id="85" fill="hold" nodeType="afterGroup">
                            <p:stCondLst>
                              <p:cond delay="1000"/>
                            </p:stCondLst>
                            <p:childTnLst>
                              <p:par>
                                <p:cTn id="86" presetID="23" presetClass="entr" presetSubtype="36" fill="hold" grpId="0" nodeType="afterEffect">
                                  <p:stCondLst>
                                    <p:cond delay="0"/>
                                  </p:stCondLst>
                                  <p:childTnLst>
                                    <p:set>
                                      <p:cBhvr>
                                        <p:cTn id="87" dur="1" fill="hold">
                                          <p:stCondLst>
                                            <p:cond delay="0"/>
                                          </p:stCondLst>
                                        </p:cTn>
                                        <p:tgtEl>
                                          <p:spTgt spid="372765"/>
                                        </p:tgtEl>
                                        <p:attrNameLst>
                                          <p:attrName>style.visibility</p:attrName>
                                        </p:attrNameLst>
                                      </p:cBhvr>
                                      <p:to>
                                        <p:strVal val="visible"/>
                                      </p:to>
                                    </p:set>
                                    <p:anim calcmode="lin" valueType="num">
                                      <p:cBhvr>
                                        <p:cTn id="88" dur="500" fill="hold"/>
                                        <p:tgtEl>
                                          <p:spTgt spid="372765"/>
                                        </p:tgtEl>
                                        <p:attrNameLst>
                                          <p:attrName>ppt_w</p:attrName>
                                        </p:attrNameLst>
                                      </p:cBhvr>
                                      <p:tavLst>
                                        <p:tav tm="0">
                                          <p:val>
                                            <p:strVal val="(6*min(max(#ppt_w*#ppt_h,.3),1)-7.4)/-.7*#ppt_w"/>
                                          </p:val>
                                        </p:tav>
                                        <p:tav tm="100000">
                                          <p:val>
                                            <p:strVal val="#ppt_w"/>
                                          </p:val>
                                        </p:tav>
                                      </p:tavLst>
                                    </p:anim>
                                    <p:anim calcmode="lin" valueType="num">
                                      <p:cBhvr>
                                        <p:cTn id="89" dur="500" fill="hold"/>
                                        <p:tgtEl>
                                          <p:spTgt spid="372765"/>
                                        </p:tgtEl>
                                        <p:attrNameLst>
                                          <p:attrName>ppt_h</p:attrName>
                                        </p:attrNameLst>
                                      </p:cBhvr>
                                      <p:tavLst>
                                        <p:tav tm="0">
                                          <p:val>
                                            <p:strVal val="(6*min(max(#ppt_w*#ppt_h,.3),1)-7.4)/-.7*#ppt_h"/>
                                          </p:val>
                                        </p:tav>
                                        <p:tav tm="100000">
                                          <p:val>
                                            <p:strVal val="#ppt_h"/>
                                          </p:val>
                                        </p:tav>
                                      </p:tavLst>
                                    </p:anim>
                                    <p:anim calcmode="lin" valueType="num">
                                      <p:cBhvr>
                                        <p:cTn id="90" dur="500" fill="hold"/>
                                        <p:tgtEl>
                                          <p:spTgt spid="372765"/>
                                        </p:tgtEl>
                                        <p:attrNameLst>
                                          <p:attrName>ppt_x</p:attrName>
                                        </p:attrNameLst>
                                      </p:cBhvr>
                                      <p:tavLst>
                                        <p:tav tm="0">
                                          <p:val>
                                            <p:fltVal val="0.5"/>
                                          </p:val>
                                        </p:tav>
                                        <p:tav tm="100000">
                                          <p:val>
                                            <p:strVal val="#ppt_x"/>
                                          </p:val>
                                        </p:tav>
                                      </p:tavLst>
                                    </p:anim>
                                    <p:anim calcmode="lin" valueType="num">
                                      <p:cBhvr>
                                        <p:cTn id="91" dur="500" fill="hold"/>
                                        <p:tgtEl>
                                          <p:spTgt spid="372765"/>
                                        </p:tgtEl>
                                        <p:attrNameLst>
                                          <p:attrName>ppt_y</p:attrName>
                                        </p:attrNameLst>
                                      </p:cBhvr>
                                      <p:tavLst>
                                        <p:tav tm="0">
                                          <p:val>
                                            <p:strVal val="1+(6*min(max(#ppt_w*#ppt_h,.3),1)-7.4)/-.7*#ppt_h/2"/>
                                          </p:val>
                                        </p:tav>
                                        <p:tav tm="100000">
                                          <p:val>
                                            <p:strVal val="#ppt_y"/>
                                          </p:val>
                                        </p:tav>
                                      </p:tavLst>
                                    </p:anim>
                                  </p:childTnLst>
                                </p:cTn>
                              </p:par>
                            </p:childTnLst>
                          </p:cTn>
                        </p:par>
                        <p:par>
                          <p:cTn id="92" fill="hold" nodeType="afterGroup">
                            <p:stCondLst>
                              <p:cond delay="1500"/>
                            </p:stCondLst>
                            <p:childTnLst>
                              <p:par>
                                <p:cTn id="93" presetID="22" presetClass="entr" presetSubtype="4" fill="hold" nodeType="afterEffect">
                                  <p:stCondLst>
                                    <p:cond delay="0"/>
                                  </p:stCondLst>
                                  <p:childTnLst>
                                    <p:set>
                                      <p:cBhvr>
                                        <p:cTn id="94" dur="1" fill="hold">
                                          <p:stCondLst>
                                            <p:cond delay="0"/>
                                          </p:stCondLst>
                                        </p:cTn>
                                        <p:tgtEl>
                                          <p:spTgt spid="372752"/>
                                        </p:tgtEl>
                                        <p:attrNameLst>
                                          <p:attrName>style.visibility</p:attrName>
                                        </p:attrNameLst>
                                      </p:cBhvr>
                                      <p:to>
                                        <p:strVal val="visible"/>
                                      </p:to>
                                    </p:set>
                                    <p:animEffect transition="in" filter="wipe(down)">
                                      <p:cBhvr>
                                        <p:cTn id="95" dur="500"/>
                                        <p:tgtEl>
                                          <p:spTgt spid="372752"/>
                                        </p:tgtEl>
                                      </p:cBhvr>
                                    </p:animEffect>
                                  </p:childTnLst>
                                </p:cTn>
                              </p:par>
                            </p:childTnLst>
                          </p:cTn>
                        </p:par>
                        <p:par>
                          <p:cTn id="96" fill="hold" nodeType="afterGroup">
                            <p:stCondLst>
                              <p:cond delay="2000"/>
                            </p:stCondLst>
                            <p:childTnLst>
                              <p:par>
                                <p:cTn id="97" presetID="1" presetClass="entr" presetSubtype="0" fill="hold" grpId="0" nodeType="afterEffect">
                                  <p:stCondLst>
                                    <p:cond delay="0"/>
                                  </p:stCondLst>
                                  <p:childTnLst>
                                    <p:set>
                                      <p:cBhvr>
                                        <p:cTn id="98" dur="1" fill="hold">
                                          <p:stCondLst>
                                            <p:cond delay="0"/>
                                          </p:stCondLst>
                                        </p:cTn>
                                        <p:tgtEl>
                                          <p:spTgt spid="372748"/>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372768"/>
                                        </p:tgtEl>
                                        <p:attrNameLst>
                                          <p:attrName>style.visibility</p:attrName>
                                        </p:attrNameLst>
                                      </p:cBhvr>
                                      <p:to>
                                        <p:strVal val="visible"/>
                                      </p:to>
                                    </p:set>
                                    <p:anim calcmode="lin" valueType="num">
                                      <p:cBhvr>
                                        <p:cTn id="103" dur="500" fill="hold"/>
                                        <p:tgtEl>
                                          <p:spTgt spid="372768"/>
                                        </p:tgtEl>
                                        <p:attrNameLst>
                                          <p:attrName>ppt_w</p:attrName>
                                        </p:attrNameLst>
                                      </p:cBhvr>
                                      <p:tavLst>
                                        <p:tav tm="0">
                                          <p:val>
                                            <p:strVal val="(6*min(max(#ppt_w*#ppt_h,.3),1)-7.4)/-.7*#ppt_w"/>
                                          </p:val>
                                        </p:tav>
                                        <p:tav tm="100000">
                                          <p:val>
                                            <p:strVal val="#ppt_w"/>
                                          </p:val>
                                        </p:tav>
                                      </p:tavLst>
                                    </p:anim>
                                    <p:anim calcmode="lin" valueType="num">
                                      <p:cBhvr>
                                        <p:cTn id="104" dur="500" fill="hold"/>
                                        <p:tgtEl>
                                          <p:spTgt spid="372768"/>
                                        </p:tgtEl>
                                        <p:attrNameLst>
                                          <p:attrName>ppt_h</p:attrName>
                                        </p:attrNameLst>
                                      </p:cBhvr>
                                      <p:tavLst>
                                        <p:tav tm="0">
                                          <p:val>
                                            <p:strVal val="(6*min(max(#ppt_w*#ppt_h,.3),1)-7.4)/-.7*#ppt_h"/>
                                          </p:val>
                                        </p:tav>
                                        <p:tav tm="100000">
                                          <p:val>
                                            <p:strVal val="#ppt_h"/>
                                          </p:val>
                                        </p:tav>
                                      </p:tavLst>
                                    </p:anim>
                                    <p:anim calcmode="lin" valueType="num">
                                      <p:cBhvr>
                                        <p:cTn id="105" dur="500" fill="hold"/>
                                        <p:tgtEl>
                                          <p:spTgt spid="372768"/>
                                        </p:tgtEl>
                                        <p:attrNameLst>
                                          <p:attrName>ppt_x</p:attrName>
                                        </p:attrNameLst>
                                      </p:cBhvr>
                                      <p:tavLst>
                                        <p:tav tm="0">
                                          <p:val>
                                            <p:fltVal val="0.5"/>
                                          </p:val>
                                        </p:tav>
                                        <p:tav tm="100000">
                                          <p:val>
                                            <p:strVal val="#ppt_x"/>
                                          </p:val>
                                        </p:tav>
                                      </p:tavLst>
                                    </p:anim>
                                    <p:anim calcmode="lin" valueType="num">
                                      <p:cBhvr>
                                        <p:cTn id="106" dur="500" fill="hold"/>
                                        <p:tgtEl>
                                          <p:spTgt spid="372768"/>
                                        </p:tgtEl>
                                        <p:attrNameLst>
                                          <p:attrName>ppt_y</p:attrName>
                                        </p:attrNameLst>
                                      </p:cBhvr>
                                      <p:tavLst>
                                        <p:tav tm="0">
                                          <p:val>
                                            <p:strVal val="1+(6*min(max(#ppt_w*#ppt_h,.3),1)-7.4)/-.7*#ppt_h/2"/>
                                          </p:val>
                                        </p:tav>
                                        <p:tav tm="100000">
                                          <p:val>
                                            <p:strVal val="#ppt_y"/>
                                          </p:val>
                                        </p:tav>
                                      </p:tavLst>
                                    </p:anim>
                                  </p:childTnLst>
                                </p:cTn>
                              </p:par>
                            </p:childTnLst>
                          </p:cTn>
                        </p:par>
                        <p:par>
                          <p:cTn id="107" fill="hold" nodeType="afterGroup">
                            <p:stCondLst>
                              <p:cond delay="500"/>
                            </p:stCondLst>
                            <p:childTnLst>
                              <p:par>
                                <p:cTn id="108" presetID="22" presetClass="entr" presetSubtype="4" fill="hold" nodeType="afterEffect">
                                  <p:stCondLst>
                                    <p:cond delay="0"/>
                                  </p:stCondLst>
                                  <p:childTnLst>
                                    <p:set>
                                      <p:cBhvr>
                                        <p:cTn id="109" dur="1" fill="hold">
                                          <p:stCondLst>
                                            <p:cond delay="0"/>
                                          </p:stCondLst>
                                        </p:cTn>
                                        <p:tgtEl>
                                          <p:spTgt spid="372755"/>
                                        </p:tgtEl>
                                        <p:attrNameLst>
                                          <p:attrName>style.visibility</p:attrName>
                                        </p:attrNameLst>
                                      </p:cBhvr>
                                      <p:to>
                                        <p:strVal val="visible"/>
                                      </p:to>
                                    </p:set>
                                    <p:animEffect transition="in" filter="wipe(down)">
                                      <p:cBhvr>
                                        <p:cTn id="110" dur="500"/>
                                        <p:tgtEl>
                                          <p:spTgt spid="372755"/>
                                        </p:tgtEl>
                                      </p:cBhvr>
                                    </p:animEffect>
                                  </p:childTnLst>
                                </p:cTn>
                              </p:par>
                            </p:childTnLst>
                          </p:cTn>
                        </p:par>
                        <p:par>
                          <p:cTn id="111" fill="hold" nodeType="afterGroup">
                            <p:stCondLst>
                              <p:cond delay="1000"/>
                            </p:stCondLst>
                            <p:childTnLst>
                              <p:par>
                                <p:cTn id="112" presetID="1" presetClass="entr" presetSubtype="0" fill="hold" grpId="0" nodeType="afterEffect">
                                  <p:stCondLst>
                                    <p:cond delay="0"/>
                                  </p:stCondLst>
                                  <p:childTnLst>
                                    <p:set>
                                      <p:cBhvr>
                                        <p:cTn id="113" dur="1" fill="hold">
                                          <p:stCondLst>
                                            <p:cond delay="0"/>
                                          </p:stCondLst>
                                        </p:cTn>
                                        <p:tgtEl>
                                          <p:spTgt spid="372749"/>
                                        </p:tgtEl>
                                        <p:attrNameLst>
                                          <p:attrName>style.visibility</p:attrName>
                                        </p:attrNameLst>
                                      </p:cBhvr>
                                      <p:to>
                                        <p:strVal val="visible"/>
                                      </p:to>
                                    </p:set>
                                  </p:childTnLst>
                                </p:cTn>
                              </p:par>
                            </p:childTnLst>
                          </p:cTn>
                        </p:par>
                        <p:par>
                          <p:cTn id="114" fill="hold" nodeType="afterGroup">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372767"/>
                                        </p:tgtEl>
                                        <p:attrNameLst>
                                          <p:attrName>style.visibility</p:attrName>
                                        </p:attrNameLst>
                                      </p:cBhvr>
                                      <p:to>
                                        <p:strVal val="visible"/>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372744"/>
                                        </p:tgtEl>
                                        <p:attrNameLst>
                                          <p:attrName>style.visibility</p:attrName>
                                        </p:attrNameLst>
                                      </p:cBhvr>
                                      <p:to>
                                        <p:strVal val="visible"/>
                                      </p:to>
                                    </p:set>
                                    <p:anim calcmode="lin" valueType="num">
                                      <p:cBhvr>
                                        <p:cTn id="121" dur="500" fill="hold"/>
                                        <p:tgtEl>
                                          <p:spTgt spid="372744"/>
                                        </p:tgtEl>
                                        <p:attrNameLst>
                                          <p:attrName>ppt_w</p:attrName>
                                        </p:attrNameLst>
                                      </p:cBhvr>
                                      <p:tavLst>
                                        <p:tav tm="0">
                                          <p:val>
                                            <p:strVal val="(6*min(max(#ppt_w*#ppt_h,.3),1)-7.4)/-.7*#ppt_w"/>
                                          </p:val>
                                        </p:tav>
                                        <p:tav tm="100000">
                                          <p:val>
                                            <p:strVal val="#ppt_w"/>
                                          </p:val>
                                        </p:tav>
                                      </p:tavLst>
                                    </p:anim>
                                    <p:anim calcmode="lin" valueType="num">
                                      <p:cBhvr>
                                        <p:cTn id="122" dur="500" fill="hold"/>
                                        <p:tgtEl>
                                          <p:spTgt spid="372744"/>
                                        </p:tgtEl>
                                        <p:attrNameLst>
                                          <p:attrName>ppt_h</p:attrName>
                                        </p:attrNameLst>
                                      </p:cBhvr>
                                      <p:tavLst>
                                        <p:tav tm="0">
                                          <p:val>
                                            <p:strVal val="(6*min(max(#ppt_w*#ppt_h,.3),1)-7.4)/-.7*#ppt_h"/>
                                          </p:val>
                                        </p:tav>
                                        <p:tav tm="100000">
                                          <p:val>
                                            <p:strVal val="#ppt_h"/>
                                          </p:val>
                                        </p:tav>
                                      </p:tavLst>
                                    </p:anim>
                                    <p:anim calcmode="lin" valueType="num">
                                      <p:cBhvr>
                                        <p:cTn id="123" dur="500" fill="hold"/>
                                        <p:tgtEl>
                                          <p:spTgt spid="372744"/>
                                        </p:tgtEl>
                                        <p:attrNameLst>
                                          <p:attrName>ppt_x</p:attrName>
                                        </p:attrNameLst>
                                      </p:cBhvr>
                                      <p:tavLst>
                                        <p:tav tm="0">
                                          <p:val>
                                            <p:fltVal val="0.5"/>
                                          </p:val>
                                        </p:tav>
                                        <p:tav tm="100000">
                                          <p:val>
                                            <p:strVal val="#ppt_x"/>
                                          </p:val>
                                        </p:tav>
                                      </p:tavLst>
                                    </p:anim>
                                    <p:anim calcmode="lin" valueType="num">
                                      <p:cBhvr>
                                        <p:cTn id="124" dur="500" fill="hold"/>
                                        <p:tgtEl>
                                          <p:spTgt spid="372744"/>
                                        </p:tgtEl>
                                        <p:attrNameLst>
                                          <p:attrName>ppt_y</p:attrName>
                                        </p:attrNameLst>
                                      </p:cBhvr>
                                      <p:tavLst>
                                        <p:tav tm="0">
                                          <p:val>
                                            <p:strVal val="1+(6*min(max(#ppt_w*#ppt_h,.3),1)-7.4)/-.7*#ppt_h/2"/>
                                          </p:val>
                                        </p:tav>
                                        <p:tav tm="100000">
                                          <p:val>
                                            <p:strVal val="#ppt_y"/>
                                          </p:val>
                                        </p:tav>
                                      </p:tavLst>
                                    </p:anim>
                                  </p:childTnLst>
                                </p:cTn>
                              </p:par>
                            </p:childTnLst>
                          </p:cTn>
                        </p:par>
                        <p:par>
                          <p:cTn id="125" fill="hold" nodeType="afterGroup">
                            <p:stCondLst>
                              <p:cond delay="500"/>
                            </p:stCondLst>
                            <p:childTnLst>
                              <p:par>
                                <p:cTn id="126" presetID="23" presetClass="entr" presetSubtype="36" fill="hold" grpId="0" nodeType="afterEffect">
                                  <p:stCondLst>
                                    <p:cond delay="0"/>
                                  </p:stCondLst>
                                  <p:childTnLst>
                                    <p:set>
                                      <p:cBhvr>
                                        <p:cTn id="127" dur="1" fill="hold">
                                          <p:stCondLst>
                                            <p:cond delay="0"/>
                                          </p:stCondLst>
                                        </p:cTn>
                                        <p:tgtEl>
                                          <p:spTgt spid="372757"/>
                                        </p:tgtEl>
                                        <p:attrNameLst>
                                          <p:attrName>style.visibility</p:attrName>
                                        </p:attrNameLst>
                                      </p:cBhvr>
                                      <p:to>
                                        <p:strVal val="visible"/>
                                      </p:to>
                                    </p:set>
                                    <p:anim calcmode="lin" valueType="num">
                                      <p:cBhvr>
                                        <p:cTn id="128" dur="500" fill="hold"/>
                                        <p:tgtEl>
                                          <p:spTgt spid="372757"/>
                                        </p:tgtEl>
                                        <p:attrNameLst>
                                          <p:attrName>ppt_w</p:attrName>
                                        </p:attrNameLst>
                                      </p:cBhvr>
                                      <p:tavLst>
                                        <p:tav tm="0">
                                          <p:val>
                                            <p:strVal val="(6*min(max(#ppt_w*#ppt_h,.3),1)-7.4)/-.7*#ppt_w"/>
                                          </p:val>
                                        </p:tav>
                                        <p:tav tm="100000">
                                          <p:val>
                                            <p:strVal val="#ppt_w"/>
                                          </p:val>
                                        </p:tav>
                                      </p:tavLst>
                                    </p:anim>
                                    <p:anim calcmode="lin" valueType="num">
                                      <p:cBhvr>
                                        <p:cTn id="129" dur="500" fill="hold"/>
                                        <p:tgtEl>
                                          <p:spTgt spid="372757"/>
                                        </p:tgtEl>
                                        <p:attrNameLst>
                                          <p:attrName>ppt_h</p:attrName>
                                        </p:attrNameLst>
                                      </p:cBhvr>
                                      <p:tavLst>
                                        <p:tav tm="0">
                                          <p:val>
                                            <p:strVal val="(6*min(max(#ppt_w*#ppt_h,.3),1)-7.4)/-.7*#ppt_h"/>
                                          </p:val>
                                        </p:tav>
                                        <p:tav tm="100000">
                                          <p:val>
                                            <p:strVal val="#ppt_h"/>
                                          </p:val>
                                        </p:tav>
                                      </p:tavLst>
                                    </p:anim>
                                    <p:anim calcmode="lin" valueType="num">
                                      <p:cBhvr>
                                        <p:cTn id="130" dur="500" fill="hold"/>
                                        <p:tgtEl>
                                          <p:spTgt spid="372757"/>
                                        </p:tgtEl>
                                        <p:attrNameLst>
                                          <p:attrName>ppt_x</p:attrName>
                                        </p:attrNameLst>
                                      </p:cBhvr>
                                      <p:tavLst>
                                        <p:tav tm="0">
                                          <p:val>
                                            <p:fltVal val="0.5"/>
                                          </p:val>
                                        </p:tav>
                                        <p:tav tm="100000">
                                          <p:val>
                                            <p:strVal val="#ppt_x"/>
                                          </p:val>
                                        </p:tav>
                                      </p:tavLst>
                                    </p:anim>
                                    <p:anim calcmode="lin" valueType="num">
                                      <p:cBhvr>
                                        <p:cTn id="131" dur="500" fill="hold"/>
                                        <p:tgtEl>
                                          <p:spTgt spid="372757"/>
                                        </p:tgtEl>
                                        <p:attrNameLst>
                                          <p:attrName>ppt_y</p:attrName>
                                        </p:attrNameLst>
                                      </p:cBhvr>
                                      <p:tavLst>
                                        <p:tav tm="0">
                                          <p:val>
                                            <p:strVal val="1+(6*min(max(#ppt_w*#ppt_h,.3),1)-7.4)/-.7*#ppt_h/2"/>
                                          </p:val>
                                        </p:tav>
                                        <p:tav tm="100000">
                                          <p:val>
                                            <p:strVal val="#ppt_y"/>
                                          </p:val>
                                        </p:tav>
                                      </p:tavLst>
                                    </p:anim>
                                  </p:childTnLst>
                                </p:cTn>
                              </p:par>
                            </p:childTnLst>
                          </p:cTn>
                        </p:par>
                        <p:par>
                          <p:cTn id="132" fill="hold" nodeType="afterGroup">
                            <p:stCondLst>
                              <p:cond delay="1000"/>
                            </p:stCondLst>
                            <p:childTnLst>
                              <p:par>
                                <p:cTn id="133" presetID="23" presetClass="entr" presetSubtype="36" fill="hold" grpId="0" nodeType="afterEffect">
                                  <p:stCondLst>
                                    <p:cond delay="0"/>
                                  </p:stCondLst>
                                  <p:childTnLst>
                                    <p:set>
                                      <p:cBhvr>
                                        <p:cTn id="134" dur="1" fill="hold">
                                          <p:stCondLst>
                                            <p:cond delay="0"/>
                                          </p:stCondLst>
                                        </p:cTn>
                                        <p:tgtEl>
                                          <p:spTgt spid="372758"/>
                                        </p:tgtEl>
                                        <p:attrNameLst>
                                          <p:attrName>style.visibility</p:attrName>
                                        </p:attrNameLst>
                                      </p:cBhvr>
                                      <p:to>
                                        <p:strVal val="visible"/>
                                      </p:to>
                                    </p:set>
                                    <p:anim calcmode="lin" valueType="num">
                                      <p:cBhvr>
                                        <p:cTn id="135" dur="500" fill="hold"/>
                                        <p:tgtEl>
                                          <p:spTgt spid="372758"/>
                                        </p:tgtEl>
                                        <p:attrNameLst>
                                          <p:attrName>ppt_w</p:attrName>
                                        </p:attrNameLst>
                                      </p:cBhvr>
                                      <p:tavLst>
                                        <p:tav tm="0">
                                          <p:val>
                                            <p:strVal val="(6*min(max(#ppt_w*#ppt_h,.3),1)-7.4)/-.7*#ppt_w"/>
                                          </p:val>
                                        </p:tav>
                                        <p:tav tm="100000">
                                          <p:val>
                                            <p:strVal val="#ppt_w"/>
                                          </p:val>
                                        </p:tav>
                                      </p:tavLst>
                                    </p:anim>
                                    <p:anim calcmode="lin" valueType="num">
                                      <p:cBhvr>
                                        <p:cTn id="136" dur="500" fill="hold"/>
                                        <p:tgtEl>
                                          <p:spTgt spid="372758"/>
                                        </p:tgtEl>
                                        <p:attrNameLst>
                                          <p:attrName>ppt_h</p:attrName>
                                        </p:attrNameLst>
                                      </p:cBhvr>
                                      <p:tavLst>
                                        <p:tav tm="0">
                                          <p:val>
                                            <p:strVal val="(6*min(max(#ppt_w*#ppt_h,.3),1)-7.4)/-.7*#ppt_h"/>
                                          </p:val>
                                        </p:tav>
                                        <p:tav tm="100000">
                                          <p:val>
                                            <p:strVal val="#ppt_h"/>
                                          </p:val>
                                        </p:tav>
                                      </p:tavLst>
                                    </p:anim>
                                    <p:anim calcmode="lin" valueType="num">
                                      <p:cBhvr>
                                        <p:cTn id="137" dur="500" fill="hold"/>
                                        <p:tgtEl>
                                          <p:spTgt spid="372758"/>
                                        </p:tgtEl>
                                        <p:attrNameLst>
                                          <p:attrName>ppt_x</p:attrName>
                                        </p:attrNameLst>
                                      </p:cBhvr>
                                      <p:tavLst>
                                        <p:tav tm="0">
                                          <p:val>
                                            <p:fltVal val="0.5"/>
                                          </p:val>
                                        </p:tav>
                                        <p:tav tm="100000">
                                          <p:val>
                                            <p:strVal val="#ppt_x"/>
                                          </p:val>
                                        </p:tav>
                                      </p:tavLst>
                                    </p:anim>
                                    <p:anim calcmode="lin" valueType="num">
                                      <p:cBhvr>
                                        <p:cTn id="138" dur="500" fill="hold"/>
                                        <p:tgtEl>
                                          <p:spTgt spid="372758"/>
                                        </p:tgtEl>
                                        <p:attrNameLst>
                                          <p:attrName>ppt_y</p:attrName>
                                        </p:attrNameLst>
                                      </p:cBhvr>
                                      <p:tavLst>
                                        <p:tav tm="0">
                                          <p:val>
                                            <p:strVal val="1+(6*min(max(#ppt_w*#ppt_h,.3),1)-7.4)/-.7*#ppt_h/2"/>
                                          </p:val>
                                        </p:tav>
                                        <p:tav tm="100000">
                                          <p:val>
                                            <p:strVal val="#ppt_y"/>
                                          </p:val>
                                        </p:tav>
                                      </p:tavLst>
                                    </p:anim>
                                  </p:childTnLst>
                                </p:cTn>
                              </p:par>
                            </p:childTnLst>
                          </p:cTn>
                        </p:par>
                        <p:par>
                          <p:cTn id="139" fill="hold" nodeType="afterGroup">
                            <p:stCondLst>
                              <p:cond delay="1500"/>
                            </p:stCondLst>
                            <p:childTnLst>
                              <p:par>
                                <p:cTn id="140" presetID="23" presetClass="entr" presetSubtype="36" fill="hold" grpId="0" nodeType="afterEffect">
                                  <p:stCondLst>
                                    <p:cond delay="0"/>
                                  </p:stCondLst>
                                  <p:childTnLst>
                                    <p:set>
                                      <p:cBhvr>
                                        <p:cTn id="141" dur="1" fill="hold">
                                          <p:stCondLst>
                                            <p:cond delay="0"/>
                                          </p:stCondLst>
                                        </p:cTn>
                                        <p:tgtEl>
                                          <p:spTgt spid="372759"/>
                                        </p:tgtEl>
                                        <p:attrNameLst>
                                          <p:attrName>style.visibility</p:attrName>
                                        </p:attrNameLst>
                                      </p:cBhvr>
                                      <p:to>
                                        <p:strVal val="visible"/>
                                      </p:to>
                                    </p:set>
                                    <p:anim calcmode="lin" valueType="num">
                                      <p:cBhvr>
                                        <p:cTn id="142" dur="500" fill="hold"/>
                                        <p:tgtEl>
                                          <p:spTgt spid="372759"/>
                                        </p:tgtEl>
                                        <p:attrNameLst>
                                          <p:attrName>ppt_w</p:attrName>
                                        </p:attrNameLst>
                                      </p:cBhvr>
                                      <p:tavLst>
                                        <p:tav tm="0">
                                          <p:val>
                                            <p:strVal val="(6*min(max(#ppt_w*#ppt_h,.3),1)-7.4)/-.7*#ppt_w"/>
                                          </p:val>
                                        </p:tav>
                                        <p:tav tm="100000">
                                          <p:val>
                                            <p:strVal val="#ppt_w"/>
                                          </p:val>
                                        </p:tav>
                                      </p:tavLst>
                                    </p:anim>
                                    <p:anim calcmode="lin" valueType="num">
                                      <p:cBhvr>
                                        <p:cTn id="143" dur="500" fill="hold"/>
                                        <p:tgtEl>
                                          <p:spTgt spid="372759"/>
                                        </p:tgtEl>
                                        <p:attrNameLst>
                                          <p:attrName>ppt_h</p:attrName>
                                        </p:attrNameLst>
                                      </p:cBhvr>
                                      <p:tavLst>
                                        <p:tav tm="0">
                                          <p:val>
                                            <p:strVal val="(6*min(max(#ppt_w*#ppt_h,.3),1)-7.4)/-.7*#ppt_h"/>
                                          </p:val>
                                        </p:tav>
                                        <p:tav tm="100000">
                                          <p:val>
                                            <p:strVal val="#ppt_h"/>
                                          </p:val>
                                        </p:tav>
                                      </p:tavLst>
                                    </p:anim>
                                    <p:anim calcmode="lin" valueType="num">
                                      <p:cBhvr>
                                        <p:cTn id="144" dur="500" fill="hold"/>
                                        <p:tgtEl>
                                          <p:spTgt spid="372759"/>
                                        </p:tgtEl>
                                        <p:attrNameLst>
                                          <p:attrName>ppt_x</p:attrName>
                                        </p:attrNameLst>
                                      </p:cBhvr>
                                      <p:tavLst>
                                        <p:tav tm="0">
                                          <p:val>
                                            <p:fltVal val="0.5"/>
                                          </p:val>
                                        </p:tav>
                                        <p:tav tm="100000">
                                          <p:val>
                                            <p:strVal val="#ppt_x"/>
                                          </p:val>
                                        </p:tav>
                                      </p:tavLst>
                                    </p:anim>
                                    <p:anim calcmode="lin" valueType="num">
                                      <p:cBhvr>
                                        <p:cTn id="145" dur="500" fill="hold"/>
                                        <p:tgtEl>
                                          <p:spTgt spid="372759"/>
                                        </p:tgtEl>
                                        <p:attrNameLst>
                                          <p:attrName>ppt_y</p:attrName>
                                        </p:attrNameLst>
                                      </p:cBhvr>
                                      <p:tavLst>
                                        <p:tav tm="0">
                                          <p:val>
                                            <p:strVal val="1+(6*min(max(#ppt_w*#ppt_h,.3),1)-7.4)/-.7*#ppt_h/2"/>
                                          </p:val>
                                        </p:tav>
                                        <p:tav tm="100000">
                                          <p:val>
                                            <p:strVal val="#ppt_y"/>
                                          </p:val>
                                        </p:tav>
                                      </p:tavLst>
                                    </p:anim>
                                  </p:childTnLst>
                                </p:cTn>
                              </p:par>
                            </p:childTnLst>
                          </p:cTn>
                        </p:par>
                        <p:par>
                          <p:cTn id="146" fill="hold" nodeType="afterGroup">
                            <p:stCondLst>
                              <p:cond delay="2000"/>
                            </p:stCondLst>
                            <p:childTnLst>
                              <p:par>
                                <p:cTn id="147" presetID="23" presetClass="entr" presetSubtype="36" fill="hold" grpId="0" nodeType="afterEffect">
                                  <p:stCondLst>
                                    <p:cond delay="0"/>
                                  </p:stCondLst>
                                  <p:childTnLst>
                                    <p:set>
                                      <p:cBhvr>
                                        <p:cTn id="148" dur="1" fill="hold">
                                          <p:stCondLst>
                                            <p:cond delay="0"/>
                                          </p:stCondLst>
                                        </p:cTn>
                                        <p:tgtEl>
                                          <p:spTgt spid="372760"/>
                                        </p:tgtEl>
                                        <p:attrNameLst>
                                          <p:attrName>style.visibility</p:attrName>
                                        </p:attrNameLst>
                                      </p:cBhvr>
                                      <p:to>
                                        <p:strVal val="visible"/>
                                      </p:to>
                                    </p:set>
                                    <p:anim calcmode="lin" valueType="num">
                                      <p:cBhvr>
                                        <p:cTn id="149" dur="500" fill="hold"/>
                                        <p:tgtEl>
                                          <p:spTgt spid="372760"/>
                                        </p:tgtEl>
                                        <p:attrNameLst>
                                          <p:attrName>ppt_w</p:attrName>
                                        </p:attrNameLst>
                                      </p:cBhvr>
                                      <p:tavLst>
                                        <p:tav tm="0">
                                          <p:val>
                                            <p:strVal val="(6*min(max(#ppt_w*#ppt_h,.3),1)-7.4)/-.7*#ppt_w"/>
                                          </p:val>
                                        </p:tav>
                                        <p:tav tm="100000">
                                          <p:val>
                                            <p:strVal val="#ppt_w"/>
                                          </p:val>
                                        </p:tav>
                                      </p:tavLst>
                                    </p:anim>
                                    <p:anim calcmode="lin" valueType="num">
                                      <p:cBhvr>
                                        <p:cTn id="150" dur="500" fill="hold"/>
                                        <p:tgtEl>
                                          <p:spTgt spid="372760"/>
                                        </p:tgtEl>
                                        <p:attrNameLst>
                                          <p:attrName>ppt_h</p:attrName>
                                        </p:attrNameLst>
                                      </p:cBhvr>
                                      <p:tavLst>
                                        <p:tav tm="0">
                                          <p:val>
                                            <p:strVal val="(6*min(max(#ppt_w*#ppt_h,.3),1)-7.4)/-.7*#ppt_h"/>
                                          </p:val>
                                        </p:tav>
                                        <p:tav tm="100000">
                                          <p:val>
                                            <p:strVal val="#ppt_h"/>
                                          </p:val>
                                        </p:tav>
                                      </p:tavLst>
                                    </p:anim>
                                    <p:anim calcmode="lin" valueType="num">
                                      <p:cBhvr>
                                        <p:cTn id="151" dur="500" fill="hold"/>
                                        <p:tgtEl>
                                          <p:spTgt spid="372760"/>
                                        </p:tgtEl>
                                        <p:attrNameLst>
                                          <p:attrName>ppt_x</p:attrName>
                                        </p:attrNameLst>
                                      </p:cBhvr>
                                      <p:tavLst>
                                        <p:tav tm="0">
                                          <p:val>
                                            <p:fltVal val="0.5"/>
                                          </p:val>
                                        </p:tav>
                                        <p:tav tm="100000">
                                          <p:val>
                                            <p:strVal val="#ppt_x"/>
                                          </p:val>
                                        </p:tav>
                                      </p:tavLst>
                                    </p:anim>
                                    <p:anim calcmode="lin" valueType="num">
                                      <p:cBhvr>
                                        <p:cTn id="152" dur="500" fill="hold"/>
                                        <p:tgtEl>
                                          <p:spTgt spid="372760"/>
                                        </p:tgtEl>
                                        <p:attrNameLst>
                                          <p:attrName>ppt_y</p:attrName>
                                        </p:attrNameLst>
                                      </p:cBhvr>
                                      <p:tavLst>
                                        <p:tav tm="0">
                                          <p:val>
                                            <p:strVal val="1+(6*min(max(#ppt_w*#ppt_h,.3),1)-7.4)/-.7*#ppt_h/2"/>
                                          </p:val>
                                        </p:tav>
                                        <p:tav tm="100000">
                                          <p:val>
                                            <p:strVal val="#ppt_y"/>
                                          </p:val>
                                        </p:tav>
                                      </p:tavLst>
                                    </p:anim>
                                  </p:childTnLst>
                                </p:cTn>
                              </p:par>
                            </p:childTnLst>
                          </p:cTn>
                        </p:par>
                        <p:par>
                          <p:cTn id="153" fill="hold" nodeType="afterGroup">
                            <p:stCondLst>
                              <p:cond delay="2500"/>
                            </p:stCondLst>
                            <p:childTnLst>
                              <p:par>
                                <p:cTn id="154" presetID="22" presetClass="entr" presetSubtype="4" fill="hold" nodeType="afterEffect">
                                  <p:stCondLst>
                                    <p:cond delay="0"/>
                                  </p:stCondLst>
                                  <p:childTnLst>
                                    <p:set>
                                      <p:cBhvr>
                                        <p:cTn id="155" dur="1" fill="hold">
                                          <p:stCondLst>
                                            <p:cond delay="0"/>
                                          </p:stCondLst>
                                        </p:cTn>
                                        <p:tgtEl>
                                          <p:spTgt spid="372756"/>
                                        </p:tgtEl>
                                        <p:attrNameLst>
                                          <p:attrName>style.visibility</p:attrName>
                                        </p:attrNameLst>
                                      </p:cBhvr>
                                      <p:to>
                                        <p:strVal val="visible"/>
                                      </p:to>
                                    </p:set>
                                    <p:animEffect transition="in" filter="wipe(down)">
                                      <p:cBhvr>
                                        <p:cTn id="156" dur="500"/>
                                        <p:tgtEl>
                                          <p:spTgt spid="372756"/>
                                        </p:tgtEl>
                                      </p:cBhvr>
                                    </p:animEffect>
                                  </p:childTnLst>
                                </p:cTn>
                              </p:par>
                            </p:childTnLst>
                          </p:cTn>
                        </p:par>
                        <p:par>
                          <p:cTn id="157" fill="hold" nodeType="afterGroup">
                            <p:stCondLst>
                              <p:cond delay="3000"/>
                            </p:stCondLst>
                            <p:childTnLst>
                              <p:par>
                                <p:cTn id="158" presetID="1" presetClass="entr" presetSubtype="0" fill="hold" grpId="0" nodeType="afterEffect">
                                  <p:stCondLst>
                                    <p:cond delay="0"/>
                                  </p:stCondLst>
                                  <p:childTnLst>
                                    <p:set>
                                      <p:cBhvr>
                                        <p:cTn id="159" dur="1" fill="hold">
                                          <p:stCondLst>
                                            <p:cond delay="0"/>
                                          </p:stCondLst>
                                        </p:cTn>
                                        <p:tgtEl>
                                          <p:spTgt spid="372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5" grpId="0" animBg="1"/>
      <p:bldP spid="372746" grpId="0" animBg="1"/>
      <p:bldP spid="372747" grpId="0" animBg="1"/>
      <p:bldP spid="372748" grpId="0" animBg="1"/>
      <p:bldP spid="372749" grpId="0" animBg="1"/>
      <p:bldP spid="372742" grpId="0" animBg="1"/>
      <p:bldP spid="372743" grpId="0" animBg="1"/>
      <p:bldP spid="372744" grpId="0" animBg="1"/>
      <p:bldP spid="372750" grpId="0" animBg="1"/>
      <p:bldP spid="372751" grpId="0" animBg="1"/>
      <p:bldP spid="372757" grpId="0" animBg="1"/>
      <p:bldP spid="372758" grpId="0" animBg="1"/>
      <p:bldP spid="372759" grpId="0" animBg="1"/>
      <p:bldP spid="372760" grpId="0" animBg="1"/>
      <p:bldP spid="372761" grpId="0" animBg="1"/>
      <p:bldP spid="372762" grpId="0" animBg="1"/>
      <p:bldP spid="372763" grpId="0" animBg="1"/>
      <p:bldP spid="372764" grpId="0" animBg="1"/>
      <p:bldP spid="372765" grpId="0" animBg="1"/>
      <p:bldP spid="372766" grpId="0" animBg="1"/>
      <p:bldP spid="372767" grpId="0" animBg="1"/>
      <p:bldP spid="372768"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528996"/>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effectLst/>
        </p:spPr>
        <p:txBody>
          <a:bodyPr/>
          <a:lstStyle/>
          <a:p>
            <a:pPr>
              <a:defRPr/>
            </a:pPr>
            <a:r>
              <a:rPr lang="ar-JO" sz="5400" dirty="0">
                <a:effectLst>
                  <a:glow rad="127000">
                    <a:schemeClr val="bg1"/>
                  </a:glow>
                </a:effectLst>
                <a:latin typeface="Arial" panose="020B0604020202020204" pitchFamily="34" charset="0"/>
                <a:ea typeface="ＭＳ Ｐゴシック" charset="0"/>
              </a:rPr>
              <a:t>فكرة المقطع</a:t>
            </a:r>
            <a:endParaRPr lang="en-US" sz="5400" dirty="0">
              <a:effectLst>
                <a:glow rad="127000">
                  <a:schemeClr val="bg1"/>
                </a:glow>
              </a:effectLst>
              <a:latin typeface="Arial" panose="020B0604020202020204" pitchFamily="34" charset="0"/>
              <a:ea typeface="ＭＳ Ｐゴシック" charset="0"/>
            </a:endParaRPr>
          </a:p>
        </p:txBody>
      </p:sp>
      <p:sp>
        <p:nvSpPr>
          <p:cNvPr id="3" name="Rectangle 2"/>
          <p:cNvSpPr txBox="1">
            <a:spLocks noChangeArrowheads="1"/>
          </p:cNvSpPr>
          <p:nvPr/>
        </p:nvSpPr>
        <p:spPr bwMode="auto">
          <a:xfrm>
            <a:off x="0" y="1528997"/>
            <a:ext cx="9144000" cy="473689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كان القصد من المعمودية بالروح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هو إظهار يسوع باعتباره المسيا المُقام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والذي يستطيع أن يخلص الناس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 كل الأمم إلى كنيسة المسيح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55476637"/>
      </p:ext>
    </p:extLst>
  </p:cSld>
  <p:clrMapOvr>
    <a:masterClrMapping/>
  </p:clrMapOvr>
  <p:transition>
    <p:fade/>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17D50-45EE-5A5A-7D0E-7C90F1BFE56E}"/>
            </a:ext>
          </a:extLst>
        </p:cNvPr>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3203E6C6-3457-542E-34EA-86385ACE060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1092200"/>
            <a:ext cx="9144000" cy="5038725"/>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a:extLst>
              <a:ext uri="{FF2B5EF4-FFF2-40B4-BE49-F238E27FC236}">
                <a16:creationId xmlns:a16="http://schemas.microsoft.com/office/drawing/2014/main" id="{2AA03736-9E1C-F57E-4852-274F9E58C5BD}"/>
              </a:ext>
            </a:extLst>
          </p:cNvPr>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B9494A7-0151-BFB2-48CD-9AB619B7992D}"/>
              </a:ext>
            </a:extLst>
          </p:cNvPr>
          <p:cNvSpPr>
            <a:spLocks noGrp="1" noChangeArrowheads="1"/>
          </p:cNvSpPr>
          <p:nvPr>
            <p:ph type="ctrTitle"/>
          </p:nvPr>
        </p:nvSpPr>
        <p:spPr>
          <a:xfrm>
            <a:off x="-12700" y="1333500"/>
            <a:ext cx="9144000" cy="787400"/>
          </a:xfrm>
          <a:effectLst/>
        </p:spPr>
        <p:txBody>
          <a:bodyPr anchor="ctr"/>
          <a:lstStyle/>
          <a:p>
            <a:pPr marL="350838" indent="-350838" algn="r" rtl="1">
              <a:buFont typeface="Arial" panose="020B0604020202020204" pitchFamily="34" charset="0"/>
              <a:buChar char="•"/>
              <a:defRPr/>
            </a:pPr>
            <a:r>
              <a:rPr lang="ar-JO" dirty="0">
                <a:effectLst>
                  <a:glow rad="127000">
                    <a:schemeClr val="bg1"/>
                  </a:glow>
                </a:effectLst>
                <a:latin typeface="Arial" panose="020B0604020202020204" pitchFamily="34" charset="0"/>
                <a:ea typeface="ＭＳ Ｐゴシック" charset="0"/>
              </a:rPr>
              <a:t>الروح </a:t>
            </a:r>
            <a:r>
              <a:rPr lang="ar-JO" dirty="0">
                <a:solidFill>
                  <a:srgbClr val="FFFF00"/>
                </a:solidFill>
                <a:effectLst>
                  <a:glow rad="127000">
                    <a:schemeClr val="bg1"/>
                  </a:glow>
                </a:effectLst>
                <a:latin typeface="Arial" panose="020B0604020202020204" pitchFamily="34" charset="0"/>
                <a:ea typeface="ＭＳ Ｐゴシック" charset="0"/>
              </a:rPr>
              <a:t>يعكس</a:t>
            </a:r>
            <a:r>
              <a:rPr lang="ar-JO" dirty="0">
                <a:effectLst>
                  <a:glow rad="127000">
                    <a:schemeClr val="bg1"/>
                  </a:glow>
                </a:effectLst>
                <a:latin typeface="Arial" panose="020B0604020202020204" pitchFamily="34" charset="0"/>
                <a:ea typeface="ＭＳ Ｐゴシック" charset="0"/>
              </a:rPr>
              <a:t> بابل (1-13)</a:t>
            </a:r>
            <a:endParaRPr lang="en-US" dirty="0">
              <a:effectLst>
                <a:glow rad="127000">
                  <a:schemeClr val="bg1"/>
                </a:glow>
              </a:effectLst>
              <a:latin typeface="Arial" panose="020B0604020202020204" pitchFamily="34" charset="0"/>
              <a:ea typeface="ＭＳ Ｐゴシック" charset="0"/>
            </a:endParaRPr>
          </a:p>
        </p:txBody>
      </p:sp>
      <p:sp>
        <p:nvSpPr>
          <p:cNvPr id="4" name="Rectangle 2">
            <a:extLst>
              <a:ext uri="{FF2B5EF4-FFF2-40B4-BE49-F238E27FC236}">
                <a16:creationId xmlns:a16="http://schemas.microsoft.com/office/drawing/2014/main" id="{95C3CC21-63C7-65D9-36F6-21B151373FA6}"/>
              </a:ext>
            </a:extLst>
          </p:cNvPr>
          <p:cNvSpPr txBox="1">
            <a:spLocks noChangeArrowheads="1"/>
          </p:cNvSpPr>
          <p:nvPr/>
        </p:nvSpPr>
        <p:spPr bwMode="auto">
          <a:xfrm>
            <a:off x="114300" y="63500"/>
            <a:ext cx="8850188" cy="965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نخضع للروح؟</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076365ED-0474-0A78-34A4-690A326F94CD}"/>
              </a:ext>
            </a:extLst>
          </p:cNvPr>
          <p:cNvSpPr txBox="1">
            <a:spLocks noChangeArrowheads="1"/>
          </p:cNvSpPr>
          <p:nvPr/>
        </p:nvSpPr>
        <p:spPr bwMode="auto">
          <a:xfrm>
            <a:off x="-12700" y="2178844"/>
            <a:ext cx="9144000" cy="787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الروح </a:t>
            </a: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يثبت</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يسوع (14-41)</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612B326C-A3D5-D4AF-1F17-401C7155AF7B}"/>
              </a:ext>
            </a:extLst>
          </p:cNvPr>
          <p:cNvSpPr txBox="1">
            <a:spLocks noChangeArrowheads="1"/>
          </p:cNvSpPr>
          <p:nvPr/>
        </p:nvSpPr>
        <p:spPr bwMode="auto">
          <a:xfrm>
            <a:off x="-12700" y="3024187"/>
            <a:ext cx="9144000" cy="7874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350838" marR="0" lvl="0" indent="-350838" algn="r" defTabSz="914400" rtl="1"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الروح </a:t>
            </a:r>
            <a:r>
              <a:rPr kumimoji="0" lang="ar-JO" sz="44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يوحد</a:t>
            </a: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نا (42-47)</a:t>
            </a:r>
            <a:r>
              <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3" name="Rectangle 2">
            <a:extLst>
              <a:ext uri="{FF2B5EF4-FFF2-40B4-BE49-F238E27FC236}">
                <a16:creationId xmlns:a16="http://schemas.microsoft.com/office/drawing/2014/main" id="{82042ABE-1018-908D-5791-138FD49DC8C0}"/>
              </a:ext>
            </a:extLst>
          </p:cNvPr>
          <p:cNvSpPr txBox="1">
            <a:spLocks noChangeArrowheads="1"/>
          </p:cNvSpPr>
          <p:nvPr/>
        </p:nvSpPr>
        <p:spPr bwMode="auto">
          <a:xfrm>
            <a:off x="197428" y="6238239"/>
            <a:ext cx="8695052" cy="5751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b="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أعمال الرسل 2</a:t>
            </a:r>
            <a:endParaRPr kumimoji="0" lang="en-US" b="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833484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nguage - Wikimedia Commons">
            <a:extLst>
              <a:ext uri="{FF2B5EF4-FFF2-40B4-BE49-F238E27FC236}">
                <a16:creationId xmlns:a16="http://schemas.microsoft.com/office/drawing/2014/main" id="{3BA8A110-E736-FA4C-AC1C-A2CB2391042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837473B0-CC2E-450A-ABE3-18F120FF3D39}">
                <a1611:picAttrSrcUrl xmlns:a1611="http://schemas.microsoft.com/office/drawing/2016/11/main" r:id="rId5"/>
              </a:ext>
            </a:extLst>
          </a:blip>
          <a:stretch>
            <a:fillRect/>
          </a:stretch>
        </p:blipFill>
        <p:spPr>
          <a:xfrm>
            <a:off x="0" y="1318078"/>
            <a:ext cx="9144000" cy="4373880"/>
          </a:xfrm>
          <a:prstGeom prst="rect">
            <a:avLst/>
          </a:prstGeom>
        </p:spPr>
      </p:pic>
      <p:sp>
        <p:nvSpPr>
          <p:cNvPr id="900098" name="Rectangle 2"/>
          <p:cNvSpPr>
            <a:spLocks noGrp="1" noChangeArrowheads="1"/>
          </p:cNvSpPr>
          <p:nvPr>
            <p:ph type="ctrTitle"/>
          </p:nvPr>
        </p:nvSpPr>
        <p:spPr>
          <a:xfrm>
            <a:off x="0" y="232009"/>
            <a:ext cx="9144000" cy="769349"/>
          </a:xfrm>
          <a:effectLst/>
        </p:spPr>
        <p:txBody>
          <a:bodyPr/>
          <a:lstStyle/>
          <a:p>
            <a:pPr>
              <a:defRPr/>
            </a:pPr>
            <a:r>
              <a:rPr lang="ar-JO" sz="5400" dirty="0">
                <a:effectLst>
                  <a:glow rad="127000">
                    <a:schemeClr val="bg1"/>
                  </a:glow>
                </a:effectLst>
                <a:latin typeface="Arial" panose="020B0604020202020204" pitchFamily="34" charset="0"/>
                <a:ea typeface="ＭＳ Ｐゴシック" charset="0"/>
              </a:rPr>
              <a:t>الفكرة الرئيسية في أعمال الرسل 2</a:t>
            </a:r>
            <a:endParaRPr lang="en-US" sz="5400" dirty="0">
              <a:effectLst>
                <a:glow rad="127000">
                  <a:schemeClr val="bg1"/>
                </a:glow>
              </a:effectLst>
              <a:latin typeface="Arial" panose="020B0604020202020204" pitchFamily="34" charset="0"/>
              <a:ea typeface="ＭＳ Ｐゴシック" charset="0"/>
            </a:endParaRPr>
          </a:p>
        </p:txBody>
      </p:sp>
      <p:sp>
        <p:nvSpPr>
          <p:cNvPr id="3" name="Rectangle 2"/>
          <p:cNvSpPr txBox="1">
            <a:spLocks noChangeArrowheads="1"/>
          </p:cNvSpPr>
          <p:nvPr/>
        </p:nvSpPr>
        <p:spPr bwMode="auto">
          <a:xfrm>
            <a:off x="0" y="1655743"/>
            <a:ext cx="9144000" cy="374236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يضعك الروح في جسد المسيح </a:t>
            </a:r>
          </a:p>
          <a:p>
            <a:pPr marL="0" marR="0" lvl="0" indent="0" algn="ctr" defTabSz="457177" rtl="0" eaLnBrk="0" fontAlgn="base" latinLnBrk="0" hangingPunct="0">
              <a:lnSpc>
                <a:spcPct val="100000"/>
              </a:lnSpc>
              <a:spcBef>
                <a:spcPct val="0"/>
              </a:spcBef>
              <a:spcAft>
                <a:spcPct val="0"/>
              </a:spcAft>
              <a:buClrTx/>
              <a:buSzTx/>
              <a:buFontTx/>
              <a:buNone/>
              <a:tabLst/>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حتى تصل إلى الأمم</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0063238"/>
      </p:ext>
    </p:extLst>
  </p:cSld>
  <p:clrMapOvr>
    <a:masterClrMapping/>
  </p:clrMapOvr>
  <p:transition>
    <p:fade/>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result for acts 2:42">
            <a:extLst>
              <a:ext uri="{FF2B5EF4-FFF2-40B4-BE49-F238E27FC236}">
                <a16:creationId xmlns:a16="http://schemas.microsoft.com/office/drawing/2014/main" id="{79A904DB-5E0E-7596-E927-E72EDFADDCC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953" b="97239" l="800" r="90000">
                        <a14:foregroundMark x1="1600" y1="53149" x2="1600" y2="53149"/>
                        <a14:foregroundMark x1="800" y1="75237" x2="800" y2="75237"/>
                        <a14:foregroundMark x1="20933" y1="93960" x2="20933" y2="93960"/>
                        <a14:foregroundMark x1="34000" y1="75065" x2="34000" y2="75065"/>
                        <a14:foregroundMark x1="34000" y1="75065" x2="34000" y2="75065"/>
                        <a14:foregroundMark x1="29867" y1="72649" x2="29867" y2="72649"/>
                        <a14:foregroundMark x1="4467" y1="97325" x2="4467" y2="97325"/>
                        <a14:foregroundMark x1="18667" y1="35807" x2="18667" y2="35807"/>
                        <a14:foregroundMark x1="41400" y1="56514" x2="41400" y2="56514"/>
                        <a14:foregroundMark x1="6200" y1="47368" x2="6200" y2="47368"/>
                        <a14:foregroundMark x1="67867" y1="5953" x2="67867" y2="5953"/>
                        <a14:foregroundMark x1="41533" y1="31406" x2="41533" y2="31406"/>
                        <a14:foregroundMark x1="46133" y1="34599" x2="46133" y2="34599"/>
                        <a14:foregroundMark x1="46133" y1="34599" x2="46133" y2="34599"/>
                        <a14:foregroundMark x1="40000" y1="32873" x2="40000" y2="32873"/>
                        <a14:foregroundMark x1="42800" y1="31234" x2="42800" y2="31234"/>
                        <a14:foregroundMark x1="46133" y1="30285" x2="46133" y2="30285"/>
                        <a14:backgroundMark x1="42800" y1="68421" x2="42800" y2="68421"/>
                        <a14:backgroundMark x1="59867" y1="66695" x2="59867" y2="66695"/>
                        <a14:backgroundMark x1="28467" y1="95945" x2="28467" y2="95945"/>
                        <a14:backgroundMark x1="28467" y1="95945" x2="28467" y2="95945"/>
                        <a14:backgroundMark x1="82267" y1="81191" x2="82267" y2="81191"/>
                        <a14:backgroundMark x1="35533" y1="82399" x2="35533" y2="82399"/>
                        <a14:backgroundMark x1="50467" y1="57722" x2="50467" y2="57722"/>
                        <a14:backgroundMark x1="42933" y1="65315" x2="42933" y2="65315"/>
                        <a14:backgroundMark x1="36933" y1="87748" x2="36933" y2="87748"/>
                        <a14:backgroundMark x1="37267" y1="87575" x2="37267" y2="87575"/>
                        <a14:backgroundMark x1="32000" y1="85764" x2="32000" y2="85764"/>
                        <a14:backgroundMark x1="52333" y1="53926" x2="52333" y2="53926"/>
                        <a14:backgroundMark x1="45733" y1="34254" x2="45733" y2="34254"/>
                        <a14:backgroundMark x1="39867" y1="32873" x2="39867" y2="32873"/>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9009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21345923">
            <a:off x="1792721" y="4458786"/>
            <a:ext cx="7945757" cy="1080120"/>
          </a:xfrm>
          <a:effectLst/>
        </p:spPr>
        <p:txBody>
          <a:bodyPr/>
          <a:lstStyle/>
          <a:p>
            <a:pPr>
              <a:defRPr/>
            </a:pPr>
            <a:r>
              <a:rPr lang="ar-JO" sz="9600" dirty="0">
                <a:solidFill>
                  <a:srgbClr val="FF8000"/>
                </a:solidFill>
                <a:effectLst>
                  <a:glow rad="127000">
                    <a:schemeClr val="bg1"/>
                  </a:glow>
                </a:effectLst>
                <a:latin typeface="Arial" panose="020B0604020202020204" pitchFamily="34" charset="0"/>
                <a:ea typeface="ＭＳ Ｐゴシック" charset="0"/>
              </a:rPr>
              <a:t>التقدم</a:t>
            </a:r>
            <a:endParaRPr lang="en-US" sz="4800" dirty="0">
              <a:solidFill>
                <a:srgbClr val="FF8000"/>
              </a:solidFill>
              <a:effectLst>
                <a:glow rad="127000">
                  <a:schemeClr val="bg1"/>
                </a:glow>
              </a:effectLst>
              <a:latin typeface="Arial" panose="020B0604020202020204" pitchFamily="34" charset="0"/>
              <a:ea typeface="ＭＳ Ｐゴシック" charset="0"/>
            </a:endParaRPr>
          </a:p>
        </p:txBody>
      </p:sp>
      <p:sp>
        <p:nvSpPr>
          <p:cNvPr id="2" name="Rectangle 2">
            <a:extLst>
              <a:ext uri="{FF2B5EF4-FFF2-40B4-BE49-F238E27FC236}">
                <a16:creationId xmlns:a16="http://schemas.microsoft.com/office/drawing/2014/main" id="{33E515F9-E595-5B85-D153-909508E6CC2D}"/>
              </a:ext>
            </a:extLst>
          </p:cNvPr>
          <p:cNvSpPr txBox="1">
            <a:spLocks noChangeArrowheads="1"/>
          </p:cNvSpPr>
          <p:nvPr/>
        </p:nvSpPr>
        <p:spPr bwMode="auto">
          <a:xfrm rot="21345923">
            <a:off x="2369920" y="5580209"/>
            <a:ext cx="7113440" cy="108012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mj-lt"/>
                <a:ea typeface="+mj-ea"/>
                <a:cs typeface="Arial" panose="020B0604020202020204" pitchFamily="34" charset="0"/>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6952" algn="ctr" rtl="0" fontAlgn="base">
              <a:spcBef>
                <a:spcPct val="0"/>
              </a:spcBef>
              <a:spcAft>
                <a:spcPct val="0"/>
              </a:spcAft>
              <a:defRPr sz="4400" b="1">
                <a:solidFill>
                  <a:schemeClr val="tx1"/>
                </a:solidFill>
                <a:latin typeface="Candara" charset="0"/>
                <a:ea typeface="ＭＳ Ｐゴシック" charset="0"/>
                <a:cs typeface="Arial" charset="0"/>
              </a:defRPr>
            </a:lvl6pPr>
            <a:lvl7pPr marL="913905" algn="ctr" rtl="0" fontAlgn="base">
              <a:spcBef>
                <a:spcPct val="0"/>
              </a:spcBef>
              <a:spcAft>
                <a:spcPct val="0"/>
              </a:spcAft>
              <a:defRPr sz="4400" b="1">
                <a:solidFill>
                  <a:schemeClr val="tx1"/>
                </a:solidFill>
                <a:latin typeface="Candara" charset="0"/>
                <a:ea typeface="ＭＳ Ｐゴシック" charset="0"/>
                <a:cs typeface="Arial" charset="0"/>
              </a:defRPr>
            </a:lvl7pPr>
            <a:lvl8pPr marL="1370852" algn="ctr" rtl="0" fontAlgn="base">
              <a:spcBef>
                <a:spcPct val="0"/>
              </a:spcBef>
              <a:spcAft>
                <a:spcPct val="0"/>
              </a:spcAft>
              <a:defRPr sz="4400" b="1">
                <a:solidFill>
                  <a:schemeClr val="tx1"/>
                </a:solidFill>
                <a:latin typeface="Candara" charset="0"/>
                <a:ea typeface="ＭＳ Ｐゴシック" charset="0"/>
                <a:cs typeface="Arial" charset="0"/>
              </a:defRPr>
            </a:lvl8pPr>
            <a:lvl9pPr marL="1827807" algn="ctr" rtl="0" fontAlgn="base">
              <a:spcBef>
                <a:spcPct val="0"/>
              </a:spcBef>
              <a:spcAft>
                <a:spcPct val="0"/>
              </a:spcAft>
              <a:defRPr sz="4400" b="1">
                <a:solidFill>
                  <a:schemeClr val="tx1"/>
                </a:solidFill>
                <a:latin typeface="Candara" charset="0"/>
                <a:ea typeface="ＭＳ Ｐゴシック" charset="0"/>
                <a:cs typeface="Arial" charset="0"/>
              </a:defRPr>
            </a:lvl9pPr>
          </a:lstStyle>
          <a:p>
            <a:pPr>
              <a:defRPr/>
            </a:pPr>
            <a:r>
              <a:rPr lang="ar-JO" sz="3200" kern="0" dirty="0">
                <a:solidFill>
                  <a:schemeClr val="tx2"/>
                </a:solidFill>
                <a:effectLst>
                  <a:glow rad="127000">
                    <a:schemeClr val="bg1"/>
                  </a:glow>
                </a:effectLst>
                <a:latin typeface="Arial" panose="020B0604020202020204" pitchFamily="34" charset="0"/>
                <a:ea typeface="ＭＳ Ｐゴシック" charset="0"/>
              </a:rPr>
              <a:t>من العلية</a:t>
            </a:r>
          </a:p>
          <a:p>
            <a:pPr>
              <a:defRPr/>
            </a:pPr>
            <a:r>
              <a:rPr lang="ar-JO" sz="3200" kern="0" dirty="0">
                <a:solidFill>
                  <a:schemeClr val="tx2"/>
                </a:solidFill>
                <a:effectLst>
                  <a:glow rad="127000">
                    <a:schemeClr val="bg1"/>
                  </a:glow>
                </a:effectLst>
                <a:latin typeface="Arial" panose="020B0604020202020204" pitchFamily="34" charset="0"/>
                <a:ea typeface="ＭＳ Ｐゴシック" charset="0"/>
              </a:rPr>
              <a:t>إلى أقصى الأرض</a:t>
            </a:r>
            <a:endParaRPr lang="en-US" sz="3200" kern="0" dirty="0">
              <a:solidFill>
                <a:schemeClr val="tx2"/>
              </a:solidFill>
              <a:effectLst>
                <a:glow rad="127000">
                  <a:schemeClr val="bg1"/>
                </a:glow>
              </a:effectLst>
              <a:latin typeface="Arial" panose="020B0604020202020204" pitchFamily="34" charset="0"/>
              <a:ea typeface="ＭＳ Ｐゴシック" charset="0"/>
            </a:endParaRPr>
          </a:p>
        </p:txBody>
      </p:sp>
    </p:spTree>
    <p:extLst>
      <p:ext uri="{BB962C8B-B14F-4D97-AF65-F5344CB8AC3E}">
        <p14:creationId xmlns:p14="http://schemas.microsoft.com/office/powerpoint/2010/main" val="867960776"/>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elp wanted">
            <a:extLst>
              <a:ext uri="{FF2B5EF4-FFF2-40B4-BE49-F238E27FC236}">
                <a16:creationId xmlns:a16="http://schemas.microsoft.com/office/drawing/2014/main" id="{CCF6EC83-A8A6-4A7C-827A-D05F2A833EB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8168"/>
          <a:stretch/>
        </p:blipFill>
        <p:spPr bwMode="auto">
          <a:xfrm>
            <a:off x="114300" y="3303330"/>
            <a:ext cx="9029700" cy="35546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5B2A65-A54A-4CE1-AB76-B04623206154}"/>
              </a:ext>
            </a:extLst>
          </p:cNvPr>
          <p:cNvSpPr txBox="1"/>
          <p:nvPr/>
        </p:nvSpPr>
        <p:spPr>
          <a:xfrm>
            <a:off x="0" y="3303330"/>
            <a:ext cx="9144000" cy="3908762"/>
          </a:xfrm>
          <a:prstGeom prst="rect">
            <a:avLst/>
          </a:prstGeom>
          <a:solidFill>
            <a:srgbClr val="F8F8F8">
              <a:alpha val="74902"/>
            </a:srgbClr>
          </a:solidFill>
        </p:spPr>
        <p:txBody>
          <a:bodyPr wrap="square">
            <a:spAutoFit/>
          </a:bodyPr>
          <a:lstStyle/>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000" b="1" dirty="0">
                <a:solidFill>
                  <a:prstClr val="black"/>
                </a:solidFill>
                <a:latin typeface="Arial" panose="020B0604020202020204" pitchFamily="34" charset="0"/>
                <a:cs typeface="Arial" panose="020B0604020202020204" pitchFamily="34" charset="0"/>
              </a:rPr>
              <a:t>خدمة الموسيقى</a:t>
            </a:r>
            <a:endParaRPr lang="en-US" sz="4000" b="1" dirty="0">
              <a:solidFill>
                <a:prstClr val="black"/>
              </a:solidFill>
              <a:latin typeface="Arial" panose="020B0604020202020204" pitchFamily="34" charset="0"/>
              <a:cs typeface="Arial" panose="020B060402020202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000" b="1" dirty="0">
                <a:solidFill>
                  <a:prstClr val="black"/>
                </a:solidFill>
                <a:latin typeface="Arial" panose="020B0604020202020204" pitchFamily="34" charset="0"/>
                <a:cs typeface="Arial" panose="020B0604020202020204" pitchFamily="34" charset="0"/>
              </a:rPr>
              <a:t>خدمة الأطفال</a:t>
            </a:r>
            <a:endParaRPr lang="en-US" sz="4000" b="1" dirty="0">
              <a:solidFill>
                <a:prstClr val="black"/>
              </a:solidFill>
              <a:latin typeface="Arial" panose="020B0604020202020204" pitchFamily="34" charset="0"/>
              <a:cs typeface="Arial" panose="020B060402020202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000" b="1" dirty="0">
                <a:solidFill>
                  <a:prstClr val="black"/>
                </a:solidFill>
                <a:latin typeface="Arial" panose="020B0604020202020204" pitchFamily="34" charset="0"/>
                <a:cs typeface="Arial" panose="020B0604020202020204" pitchFamily="34" charset="0"/>
              </a:rPr>
              <a:t>الخدمة عبر الإنترنت</a:t>
            </a:r>
            <a:endParaRPr lang="en-US" sz="4000" b="1" dirty="0">
              <a:solidFill>
                <a:prstClr val="black"/>
              </a:solidFill>
              <a:latin typeface="Arial" panose="020B0604020202020204" pitchFamily="34" charset="0"/>
              <a:cs typeface="Arial" panose="020B060402020202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000" b="1" dirty="0">
                <a:solidFill>
                  <a:prstClr val="black"/>
                </a:solidFill>
                <a:latin typeface="Arial" panose="020B0604020202020204" pitchFamily="34" charset="0"/>
                <a:cs typeface="Arial" panose="020B0604020202020204" pitchFamily="34" charset="0"/>
              </a:rPr>
              <a:t>المجموعات الصغيرة</a:t>
            </a:r>
            <a:endParaRPr lang="en-US" sz="4000" b="1" dirty="0">
              <a:solidFill>
                <a:prstClr val="black"/>
              </a:solidFill>
              <a:latin typeface="Arial" panose="020B0604020202020204" pitchFamily="34" charset="0"/>
              <a:cs typeface="Arial" panose="020B0604020202020204" pitchFamily="34" charset="0"/>
            </a:endParaRPr>
          </a:p>
          <a:p>
            <a:pPr marL="457200" marR="0" lvl="0" indent="-45720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JO" sz="4000" b="1" dirty="0">
                <a:solidFill>
                  <a:prstClr val="black"/>
                </a:solidFill>
                <a:latin typeface="Arial" panose="020B0604020202020204" pitchFamily="34" charset="0"/>
                <a:cs typeface="Arial" panose="020B0604020202020204" pitchFamily="34" charset="0"/>
              </a:rPr>
              <a:t>الضيافة</a:t>
            </a:r>
            <a:endParaRPr lang="en-US" sz="4000" b="1" dirty="0">
              <a:solidFill>
                <a:prstClr val="black"/>
              </a:solidFill>
              <a:latin typeface="Arial" panose="020B0604020202020204" pitchFamily="34" charset="0"/>
              <a:cs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Arial" panose="020B0604020202020204" pitchFamily="34" charset="0"/>
              <a:cs typeface="Arial" panose="020B0604020202020204" pitchFamily="34" charset="0"/>
            </a:endParaRPr>
          </a:p>
          <a:p>
            <a:pPr marR="0" lvl="0" algn="r" defTabSz="914400" rtl="1" eaLnBrk="1" fontAlgn="auto" latinLnBrk="0" hangingPunct="1">
              <a:lnSpc>
                <a:spcPct val="100000"/>
              </a:lnSpc>
              <a:spcBef>
                <a:spcPts val="0"/>
              </a:spcBef>
              <a:spcAft>
                <a:spcPts val="0"/>
              </a:spcAft>
              <a:buClrTx/>
              <a:buSzTx/>
              <a:tabLst/>
              <a:defRPr/>
            </a:pPr>
            <a:endParaRPr lang="en-US" b="1" dirty="0">
              <a:solidFill>
                <a:prstClr val="black"/>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2A37093-83A4-5513-34C8-6E673F50608D}"/>
              </a:ext>
            </a:extLst>
          </p:cNvPr>
          <p:cNvSpPr>
            <a:spLocks noGrp="1"/>
          </p:cNvSpPr>
          <p:nvPr>
            <p:ph type="title" idx="4294967295"/>
          </p:nvPr>
        </p:nvSpPr>
        <p:spPr>
          <a:xfrm>
            <a:off x="628650" y="365125"/>
            <a:ext cx="7886700" cy="3063875"/>
          </a:xfrm>
          <a:prstGeom prst="rect">
            <a:avLst/>
          </a:prstGeom>
        </p:spPr>
        <p:txBody>
          <a:bodyPr anchor="ctr"/>
          <a:lstStyle/>
          <a:p>
            <a:pPr algn="ctr"/>
            <a:r>
              <a:rPr lang="ar-JO" sz="9600" b="1" dirty="0">
                <a:solidFill>
                  <a:srgbClr val="000099"/>
                </a:solidFill>
                <a:latin typeface="Arial" panose="020B0604020202020204" pitchFamily="34" charset="0"/>
                <a:cs typeface="Arial" panose="020B0604020202020204" pitchFamily="34" charset="0"/>
              </a:rPr>
              <a:t>مطلوب</a:t>
            </a:r>
            <a:br>
              <a:rPr lang="ar-JO" sz="9600" b="1" dirty="0">
                <a:solidFill>
                  <a:srgbClr val="000099"/>
                </a:solidFill>
                <a:latin typeface="Arial" panose="020B0604020202020204" pitchFamily="34" charset="0"/>
                <a:cs typeface="Arial" panose="020B0604020202020204" pitchFamily="34" charset="0"/>
              </a:rPr>
            </a:br>
            <a:r>
              <a:rPr lang="ar-JO" sz="9600" b="1" dirty="0">
                <a:solidFill>
                  <a:srgbClr val="000099"/>
                </a:solidFill>
                <a:latin typeface="Arial" panose="020B0604020202020204" pitchFamily="34" charset="0"/>
                <a:cs typeface="Arial" panose="020B0604020202020204" pitchFamily="34" charset="0"/>
              </a:rPr>
              <a:t>متطوعين</a:t>
            </a:r>
            <a:endParaRPr lang="en-US" sz="9600" b="1" dirty="0">
              <a:solidFill>
                <a:srgbClr val="0000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09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1547199899"/>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400" b="1" dirty="0">
                <a:solidFill>
                  <a:srgbClr val="FFFFFF"/>
                </a:solidFill>
                <a:latin typeface="Calibri" panose="020F0502020204030204" pitchFamily="34" charset="0"/>
                <a:ea typeface="ＭＳ Ｐゴシック" charset="0"/>
                <a:cs typeface="Calibri" panose="020F0502020204030204" pitchFamily="34" charset="0"/>
              </a:rPr>
              <a:t>الرابط للعرض التقديميِّ "وعْظُ العهد الجديد" متاحٌ على الموقع الإلكترونيّ:</a:t>
            </a:r>
            <a:br>
              <a:rPr lang="ar-JO" sz="2400" b="1" dirty="0">
                <a:solidFill>
                  <a:srgbClr val="FFFFFF"/>
                </a:solidFill>
                <a:latin typeface="Calibri" panose="020F0502020204030204" pitchFamily="34" charset="0"/>
                <a:ea typeface="ＭＳ Ｐゴシック" charset="0"/>
                <a:cs typeface="Calibri" panose="020F0502020204030204" pitchFamily="34" charset="0"/>
              </a:rPr>
            </a:br>
            <a:r>
              <a:rPr lang="ar-JO" sz="2400" b="1" dirty="0">
                <a:solidFill>
                  <a:srgbClr val="FFFFFF"/>
                </a:solidFill>
                <a:latin typeface="Traditional Arabic" panose="02020603050405020304" pitchFamily="18" charset="-78"/>
                <a:ea typeface="ＭＳ Ｐゴシック" charset="0"/>
                <a:cs typeface="Traditional Arabic" panose="02020603050405020304" pitchFamily="18" charset="-78"/>
              </a:rPr>
              <a:t> </a:t>
            </a:r>
            <a:r>
              <a:rPr lang="en-US" sz="2400" b="1" dirty="0">
                <a:solidFill>
                  <a:srgbClr val="FFFFFF"/>
                </a:solidFill>
                <a:latin typeface="Traditional Arabic" panose="02020603050405020304" pitchFamily="18" charset="-78"/>
                <a:ea typeface="ＭＳ Ｐゴシック" charset="0"/>
                <a:cs typeface="Traditional Arabic" panose="02020603050405020304" pitchFamily="18" charset="-78"/>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احصلْ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252093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396BD4-D584-A465-0224-662E86CF035D}"/>
              </a:ext>
            </a:extLst>
          </p:cNvPr>
          <p:cNvSpPr/>
          <p:nvPr/>
        </p:nvSpPr>
        <p:spPr bwMode="auto">
          <a:xfrm>
            <a:off x="0" y="0"/>
            <a:ext cx="9138948" cy="6858000"/>
          </a:xfrm>
          <a:prstGeom prst="rect">
            <a:avLst/>
          </a:prstGeom>
          <a:gradFill>
            <a:gsLst>
              <a:gs pos="99000">
                <a:schemeClr val="bg2">
                  <a:lumMod val="20000"/>
                  <a:lumOff val="80000"/>
                </a:schemeClr>
              </a:gs>
              <a:gs pos="33000">
                <a:schemeClr val="accent6">
                  <a:lumMod val="40000"/>
                  <a:lumOff val="60000"/>
                </a:schemeClr>
              </a:gs>
            </a:gsLst>
            <a:path path="circle">
              <a:fillToRect l="50000" t="50000" r="50000" b="50000"/>
            </a:path>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2081" name="Text Box 2"/>
          <p:cNvSpPr txBox="1">
            <a:spLocks noChangeArrowheads="1"/>
          </p:cNvSpPr>
          <p:nvPr/>
        </p:nvSpPr>
        <p:spPr bwMode="auto">
          <a:xfrm>
            <a:off x="8357667" y="-461558"/>
            <a:ext cx="69796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9"/>
                </a:solidFill>
                <a:effectLst/>
                <a:uLnTx/>
                <a:uFillTx/>
                <a:latin typeface="Arial" panose="020B0604020202020204" pitchFamily="34" charset="0"/>
                <a:ea typeface="ＭＳ Ｐゴシック" charset="0"/>
                <a:cs typeface="Arial" panose="020B0604020202020204" pitchFamily="34" charset="0"/>
              </a:rPr>
              <a:t>130</a:t>
            </a:r>
          </a:p>
        </p:txBody>
      </p:sp>
      <p:sp>
        <p:nvSpPr>
          <p:cNvPr id="302082" name="Text Box 3"/>
          <p:cNvSpPr txBox="1">
            <a:spLocks noChangeArrowheads="1"/>
          </p:cNvSpPr>
          <p:nvPr/>
        </p:nvSpPr>
        <p:spPr bwMode="auto">
          <a:xfrm>
            <a:off x="44208" y="6525344"/>
            <a:ext cx="4239760" cy="307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تيري هول، بانوراما الكتاب المقدس، 162</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02083"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9612560" y="1090439"/>
            <a:ext cx="7848600" cy="5722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4" name="Rectangle 5"/>
          <p:cNvSpPr>
            <a:spLocks noGrp="1" noChangeArrowheads="1"/>
          </p:cNvSpPr>
          <p:nvPr>
            <p:ph type="title" idx="4294967295"/>
          </p:nvPr>
        </p:nvSpPr>
        <p:spPr>
          <a:xfrm>
            <a:off x="-17222" y="0"/>
            <a:ext cx="5669341" cy="685800"/>
          </a:xfr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وجهة نظر التوسع في أعمال الرسل</a:t>
            </a:r>
            <a:endParaRPr lang="en-US" sz="3600" b="1" kern="1200" dirty="0">
              <a:solidFill>
                <a:srgbClr val="FFFFFF"/>
              </a:solidFill>
              <a:effectLst>
                <a:glow rad="101600">
                  <a:schemeClr val="accent4">
                    <a:satMod val="175000"/>
                    <a:alpha val="56000"/>
                  </a:schemeClr>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30D9620-9890-BAF9-870E-AE9DC1FCA7DB}"/>
              </a:ext>
            </a:extLst>
          </p:cNvPr>
          <p:cNvSpPr/>
          <p:nvPr/>
        </p:nvSpPr>
        <p:spPr bwMode="auto">
          <a:xfrm>
            <a:off x="107504" y="3014485"/>
            <a:ext cx="2936032" cy="2718771"/>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 1-6: 7</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تشكيل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اليهودية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بطرس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AD 33-35 (2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33-35 م (سنتان)</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6B6AC2AD-ED3B-0C69-7155-B0FA37A6E796}"/>
              </a:ext>
            </a:extLst>
          </p:cNvPr>
          <p:cNvSpPr/>
          <p:nvPr/>
        </p:nvSpPr>
        <p:spPr bwMode="auto">
          <a:xfrm>
            <a:off x="3029388" y="2184669"/>
            <a:ext cx="2936032" cy="4268667"/>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6: 8-8: 40</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الإنتقال إلى الكنيسة السامرية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مركز أورشليم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بطرس وفيلبس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اليهودية والسامرة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35م (بضعة شهور)</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A41895FE-5CE2-6F05-0F36-F48D6680D092}"/>
              </a:ext>
            </a:extLst>
          </p:cNvPr>
          <p:cNvSpPr/>
          <p:nvPr/>
        </p:nvSpPr>
        <p:spPr bwMode="auto">
          <a:xfrm>
            <a:off x="5940152" y="260648"/>
            <a:ext cx="3071336" cy="6552728"/>
          </a:xfrm>
          <a:prstGeom prst="rect">
            <a:avLst/>
          </a:prstGeom>
          <a:gradFill flip="none" rotWithShape="1">
            <a:gsLst>
              <a:gs pos="0">
                <a:schemeClr val="accent1">
                  <a:shade val="30000"/>
                  <a:satMod val="115000"/>
                </a:schemeClr>
              </a:gs>
              <a:gs pos="50000">
                <a:schemeClr val="accent1">
                  <a:shade val="67500"/>
                  <a:satMod val="115000"/>
                </a:schemeClr>
              </a:gs>
              <a:gs pos="100000">
                <a:schemeClr val="tx1"/>
              </a:gs>
            </a:gsLst>
            <a:path path="circle">
              <a:fillToRect l="50000" t="50000" r="50000" b="50000"/>
            </a:path>
            <a:tileRect/>
          </a:gra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أعمال 9 - 28</a:t>
            </a:r>
            <a:endParaRPr kumimoji="0" lang="en-US" sz="24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أنطاكية، قيصرية، قبرص،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فينيقية، أورشليم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(أعمال الرسل 9-12)</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رحلات لبولس:</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1. غلاطية (أعمال 13-15)</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2. اليونان (أعمال 16-18)</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 آسيا (أعمال 18-21)</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4. روما (أعمال 22-28)</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توسع الكنيسة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الأمم</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المركز أنطاكية إلى روما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بولس وبرنابا</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إلى أقصى الأرض</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rPr>
              <a:t>35-62م (27 سنة)</a:t>
            </a:r>
            <a:endParaRPr kumimoji="0" lang="en-US" sz="1800" b="1" i="0" u="none" strike="noStrike" kern="1200" cap="none" spc="0" normalizeH="0" baseline="0" noProof="0" dirty="0">
              <a:ln>
                <a:noFill/>
              </a:ln>
              <a:solidFill>
                <a:srgbClr val="FFFFFF"/>
              </a:solidFill>
              <a:effectLst>
                <a:glow rad="101600">
                  <a:srgbClr val="000000">
                    <a:satMod val="175000"/>
                    <a:alpha val="5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Box 5">
            <a:extLst>
              <a:ext uri="{FF2B5EF4-FFF2-40B4-BE49-F238E27FC236}">
                <a16:creationId xmlns:a16="http://schemas.microsoft.com/office/drawing/2014/main" id="{72308F03-DDC7-FC12-7207-1662DEEA06EA}"/>
              </a:ext>
            </a:extLst>
          </p:cNvPr>
          <p:cNvSpPr txBox="1"/>
          <p:nvPr/>
        </p:nvSpPr>
        <p:spPr>
          <a:xfrm>
            <a:off x="-715452" y="5122258"/>
            <a:ext cx="1847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51206" y="344384"/>
            <a:ext cx="9070975" cy="1143000"/>
          </a:xfrm>
        </p:spPr>
        <p:txBody>
          <a:bodyPr/>
          <a:lstStyle/>
          <a:p>
            <a:pPr algn="r"/>
            <a:r>
              <a:rPr lang="en-US" dirty="0">
                <a:solidFill>
                  <a:schemeClr val="bg1"/>
                </a:solidFill>
              </a:rPr>
              <a:t>Black</a:t>
            </a:r>
          </a:p>
        </p:txBody>
      </p:sp>
    </p:spTree>
    <p:extLst>
      <p:ext uri="{BB962C8B-B14F-4D97-AF65-F5344CB8AC3E}">
        <p14:creationId xmlns:p14="http://schemas.microsoft.com/office/powerpoint/2010/main" val="1415197826"/>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latin typeface="Arial" panose="020B0604020202020204" pitchFamily="34" charset="0"/>
                <a:ea typeface="ＭＳ Ｐゴシック" charset="0"/>
              </a:rPr>
              <a:t>مسح العهد الجديد</a:t>
            </a:r>
            <a:r>
              <a:rPr lang="en-US" sz="3200" dirty="0">
                <a:solidFill>
                  <a:srgbClr val="FFFFFF"/>
                </a:solidFill>
                <a:latin typeface="Arial" panose="020B0604020202020204" pitchFamily="34" charset="0"/>
                <a:ea typeface="ＭＳ Ｐゴシック" charset="0"/>
              </a:rPr>
              <a:t> • BibleStudyDownloads.org</a:t>
            </a:r>
            <a:endParaRPr lang="en-US" sz="1100" dirty="0">
              <a:solidFill>
                <a:srgbClr val="FFFFFF"/>
              </a:solidFill>
              <a:latin typeface="Arial" panose="020B0604020202020204" pitchFamily="34"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dirty="0">
                <a:ea typeface="ＭＳ Ｐゴシック" charset="0"/>
              </a:rPr>
              <a:t>شيــوخ </a:t>
            </a:r>
            <a:r>
              <a:rPr lang="ar-JO" sz="5400" dirty="0">
                <a:ea typeface="ＭＳ Ｐゴシック" charset="0"/>
              </a:rPr>
              <a:t>إ</a:t>
            </a:r>
            <a:r>
              <a:rPr lang="ar-SA" sz="5400" dirty="0">
                <a:ea typeface="ＭＳ Ｐゴシック" charset="0"/>
              </a:rPr>
              <a:t>سرائيل</a:t>
            </a:r>
            <a:endParaRPr lang="en-US" sz="5400" dirty="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ar-SA" sz="2400" b="1" dirty="0">
                <a:solidFill>
                  <a:srgbClr val="FFFFFF"/>
                </a:solidFill>
                <a:latin typeface="Arial" panose="020B0604020202020204" pitchFamily="34" charset="0"/>
                <a:cs typeface="Arial" panose="020B0604020202020204" pitchFamily="34" charset="0"/>
              </a:rPr>
              <a:t>٤٨</a:t>
            </a:r>
            <a:endParaRPr lang="en-US" sz="2400" b="1" dirty="0">
              <a:solidFill>
                <a:srgbClr val="FFFF66"/>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0" y="1524000"/>
            <a:ext cx="9144000" cy="53340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288925" indent="-2889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 الشيوخ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موجو</a:t>
            </a: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دو</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عبر تاريخ الأمم</a:t>
            </a:r>
          </a:p>
          <a:p>
            <a:pPr marL="288925" indent="-2889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88925" indent="-2889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٢- كان الشيوخ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بارزين</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حتى عندما تكلم الله عن الوحي من خلال رجل واحد مثل موسى (خر ٣ :١٦، ١٨ ؛ ٤: ٢٩ ، إلخ) أو نبي مثل إيليا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٦: ٣٢)</a:t>
            </a:r>
          </a:p>
          <a:p>
            <a:pPr marL="288925" indent="-2889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288925" indent="-2889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٣- كان هناك دائمًا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عدد كبير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من الشيوخ في العهد القديم - مرة واحدة فقط تظهر الكلمة بصيغة المفرد شيخ في (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ش ٣: ٢)</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972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2211362" y="0"/>
            <a:ext cx="6932638" cy="836712"/>
          </a:xfrm>
          <a:solidFill>
            <a:srgbClr val="800000"/>
          </a:solidFill>
          <a:ln>
            <a:solidFill>
              <a:schemeClr val="tx1"/>
            </a:solidFill>
          </a:ln>
        </p:spPr>
        <p:txBody>
          <a:bodyPr/>
          <a:lstStyle/>
          <a:p>
            <a:pPr algn="ctr" rtl="1">
              <a:buFont typeface="Wingdings" charset="0"/>
              <a:buNone/>
            </a:pPr>
            <a:r>
              <a:rPr lang="ar-SA" sz="5400" dirty="0">
                <a:ea typeface="ＭＳ Ｐゴシック" charset="0"/>
              </a:rPr>
              <a:t>شيــوخ </a:t>
            </a:r>
            <a:r>
              <a:rPr lang="ar-JO" sz="5400" dirty="0">
                <a:ea typeface="ＭＳ Ｐゴシック" charset="0"/>
              </a:rPr>
              <a:t>إ</a:t>
            </a:r>
            <a:r>
              <a:rPr lang="ar-SA" sz="5400" dirty="0">
                <a:ea typeface="ＭＳ Ｐゴシック" charset="0"/>
              </a:rPr>
              <a:t>سرائيل</a:t>
            </a:r>
            <a:endParaRPr lang="en-US" sz="5400" dirty="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ar-SA" sz="2400" b="1" dirty="0">
                <a:solidFill>
                  <a:srgbClr val="FFFFFF"/>
                </a:solidFill>
                <a:latin typeface="Arial" panose="020B0604020202020204" pitchFamily="34" charset="0"/>
                <a:cs typeface="Arial" panose="020B0604020202020204" pitchFamily="34" charset="0"/>
              </a:rPr>
              <a:t>٤٩</a:t>
            </a:r>
            <a:endParaRPr lang="en-US" sz="2400" b="1" dirty="0">
              <a:solidFill>
                <a:srgbClr val="FFFF66"/>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0" y="836712"/>
            <a:ext cx="9036496" cy="576064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٤- قاد الشيوخ على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مستويات مختلفة</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وطنية ، إقليمية ، مدينة ، منزل ...</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٥-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حكم شيوخ أمم</a:t>
            </a: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أخرى</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مثل مديان (عد ٢٢: ٤)، موآب (عد ٢٢: ٧)، وجبعون (يش ٩:١١).</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٦-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تنبأ</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شيوخ إسرائيل</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مرة واحدة</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(عد ١١: ٢٥-٢٦).</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٧-</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أُمر</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بتعليم الناس شرائع الله كل سبع سنوات (تث ٢٧: ١-٨ ؛ ٣١: ٩-١٠)، وهو ما فعلوه في عهد يوشيا</a:t>
            </a:r>
            <a:r>
              <a:rPr lang="ar-SA"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ar-SA"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 ٢٣: ١-٢).</a:t>
            </a:r>
          </a:p>
        </p:txBody>
      </p:sp>
    </p:spTree>
    <p:extLst>
      <p:ext uri="{BB962C8B-B14F-4D97-AF65-F5344CB8AC3E}">
        <p14:creationId xmlns:p14="http://schemas.microsoft.com/office/powerpoint/2010/main" val="1029396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dirty="0">
                <a:ea typeface="ＭＳ Ｐゴシック" charset="0"/>
              </a:rPr>
              <a:t>شيــوخ </a:t>
            </a:r>
            <a:r>
              <a:rPr lang="ar-JO" sz="5400" dirty="0">
                <a:ea typeface="ＭＳ Ｐゴシック" charset="0"/>
              </a:rPr>
              <a:t>إ</a:t>
            </a:r>
            <a:r>
              <a:rPr lang="ar-SA" sz="5400" dirty="0">
                <a:ea typeface="ＭＳ Ｐゴシック" charset="0"/>
              </a:rPr>
              <a:t>سرائيل</a:t>
            </a:r>
            <a:endParaRPr lang="en-US" sz="5400" dirty="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ar-SA" sz="2400" b="1" dirty="0">
                <a:solidFill>
                  <a:srgbClr val="FFFFFF"/>
                </a:solidFill>
                <a:latin typeface="Arial" panose="020B0604020202020204" pitchFamily="34" charset="0"/>
                <a:cs typeface="Arial" panose="020B0604020202020204" pitchFamily="34" charset="0"/>
              </a:rPr>
              <a:t>٥٠</a:t>
            </a:r>
            <a:endParaRPr lang="en-US" sz="2400" b="1" dirty="0">
              <a:solidFill>
                <a:srgbClr val="FFFF66"/>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107504" y="914400"/>
            <a:ext cx="9038058"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 </a:t>
            </a: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احترام</a:t>
            </a: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الشيوخ كان بسبب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حكمتهم</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(مز ١٠٧: ٣٢ ؛ أم ٣١:٢٣ ؛</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مرا ٤</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:١٦ ؛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5: 12</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٩-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نصح</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الملوك في حكمهم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 ١٢: ٦-٨ ، ١٣ ؛ ٢٠: ٧-٨ ؛ إر ٢٦:١٧) و</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مسحوا</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الملوك للسلطة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أخ ١١: ٣) </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١٠-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خضع</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الحكماء لتعليمات الأنبياء (إيليا في ٢ مل ٦:٣٢ ؛ حزقيال في حز ١٤: ١)</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6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dirty="0">
                <a:ea typeface="ＭＳ Ｐゴシック" charset="0"/>
              </a:rPr>
              <a:t>شيــوخ </a:t>
            </a:r>
            <a:r>
              <a:rPr lang="ar-JO" sz="5400" dirty="0">
                <a:ea typeface="ＭＳ Ｐゴシック" charset="0"/>
              </a:rPr>
              <a:t>إ</a:t>
            </a:r>
            <a:r>
              <a:rPr lang="ar-SA" sz="5400" dirty="0">
                <a:ea typeface="ＭＳ Ｐゴシック" charset="0"/>
              </a:rPr>
              <a:t>سرائيل</a:t>
            </a:r>
            <a:endParaRPr lang="en-US" sz="5400" dirty="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ar-SA" sz="2400" b="1" dirty="0">
                <a:solidFill>
                  <a:srgbClr val="FFFFFF"/>
                </a:solidFill>
                <a:latin typeface="Arial" panose="020B0604020202020204" pitchFamily="34" charset="0"/>
                <a:cs typeface="Arial" panose="020B0604020202020204" pitchFamily="34" charset="0"/>
              </a:rPr>
              <a:t>٥٠</a:t>
            </a:r>
            <a:endParaRPr lang="en-US" sz="2400" b="1" dirty="0">
              <a:solidFill>
                <a:srgbClr val="FFFF66"/>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0" y="914400"/>
            <a:ext cx="9145562"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١١-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حكم</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جنب</a:t>
            </a: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اً</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إلى جنب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مع إداريين آخرين:</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مسؤول القصر ، وحاكم المدينة ، والموظفين </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ل</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١٠: ١ ، ٥). كان قرارهم ملزمًا</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بشكل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خاص في أوقات ما بعد السبي (عز ١٠: ٨ ، ١٤).</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١٢-</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فشل</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شيوخ العهد القديم في كثير من الأحيان في قيادة الناس كتابياً .</a:t>
            </a:r>
          </a:p>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١٣-</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سيحكم</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الشيوخ إسرائيل في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حكم المسيح الألفي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ش ٢٤: ٢٣)</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6" descr="Elder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209800"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ontent Placeholder 1"/>
          <p:cNvSpPr>
            <a:spLocks noGrp="1"/>
          </p:cNvSpPr>
          <p:nvPr>
            <p:ph/>
          </p:nvPr>
        </p:nvSpPr>
        <p:spPr>
          <a:xfrm>
            <a:off x="2211362" y="0"/>
            <a:ext cx="6934200" cy="914400"/>
          </a:xfrm>
          <a:solidFill>
            <a:srgbClr val="800000"/>
          </a:solidFill>
          <a:ln>
            <a:solidFill>
              <a:schemeClr val="tx1"/>
            </a:solidFill>
          </a:ln>
        </p:spPr>
        <p:txBody>
          <a:bodyPr/>
          <a:lstStyle/>
          <a:p>
            <a:pPr algn="ctr" rtl="1">
              <a:buFont typeface="Wingdings" charset="0"/>
              <a:buNone/>
            </a:pPr>
            <a:r>
              <a:rPr lang="ar-SA" sz="5400" dirty="0">
                <a:ea typeface="ＭＳ Ｐゴシック" charset="0"/>
              </a:rPr>
              <a:t>شيــوخ </a:t>
            </a:r>
            <a:r>
              <a:rPr lang="ar-SA" sz="5400" dirty="0" err="1">
                <a:ea typeface="ＭＳ Ｐゴシック" charset="0"/>
              </a:rPr>
              <a:t>أسرائيل</a:t>
            </a:r>
            <a:endParaRPr lang="en-US" sz="5400" dirty="0">
              <a:ea typeface="ＭＳ Ｐゴシック" charset="0"/>
            </a:endParaRPr>
          </a:p>
        </p:txBody>
      </p:sp>
      <p:sp>
        <p:nvSpPr>
          <p:cNvPr id="296964" name="Text Box 14"/>
          <p:cNvSpPr txBox="1">
            <a:spLocks noChangeArrowheads="1"/>
          </p:cNvSpPr>
          <p:nvPr/>
        </p:nvSpPr>
        <p:spPr bwMode="auto">
          <a:xfrm>
            <a:off x="9302751" y="69853"/>
            <a:ext cx="527797" cy="46373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89896" tIns="46747" rIns="89896" bIns="46747">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r>
              <a:rPr lang="ar-SA" sz="2400" b="1" dirty="0">
                <a:solidFill>
                  <a:srgbClr val="FFFFFF"/>
                </a:solidFill>
                <a:latin typeface="Arial" panose="020B0604020202020204" pitchFamily="34" charset="0"/>
                <a:cs typeface="Arial" panose="020B0604020202020204" pitchFamily="34" charset="0"/>
              </a:rPr>
              <a:t>٥١</a:t>
            </a:r>
            <a:endParaRPr lang="en-US" sz="2400" b="1" dirty="0">
              <a:solidFill>
                <a:srgbClr val="FFFF66"/>
              </a:solidFill>
              <a:latin typeface="Arial" panose="020B0604020202020204" pitchFamily="34" charset="0"/>
              <a:cs typeface="Arial" panose="020B0604020202020204" pitchFamily="34" charset="0"/>
            </a:endParaRPr>
          </a:p>
        </p:txBody>
      </p:sp>
      <p:sp>
        <p:nvSpPr>
          <p:cNvPr id="6" name="Content Placeholder 1"/>
          <p:cNvSpPr txBox="1">
            <a:spLocks/>
          </p:cNvSpPr>
          <p:nvPr/>
        </p:nvSpPr>
        <p:spPr bwMode="auto">
          <a:xfrm>
            <a:off x="107504" y="914400"/>
            <a:ext cx="9038058" cy="5943600"/>
          </a:xfrm>
          <a:prstGeom prst="rect">
            <a:avLst/>
          </a:prstGeom>
          <a:noFill/>
          <a:ln w="9525">
            <a:noFill/>
            <a:miter lim="800000"/>
            <a:headEnd/>
            <a:tailEnd/>
          </a:ln>
          <a:effectLst/>
        </p:spPr>
        <p:txBody>
          <a:bodyPr lIns="91334" tIns="45667" rIns="91334" bIns="45667"/>
          <a:lstStyle>
            <a:lvl1pPr marL="514350" indent="-514350"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352425" indent="-352425" algn="r" rtl="1">
              <a:spcBef>
                <a:spcPct val="20000"/>
              </a:spcBef>
              <a:buClr>
                <a:srgbClr val="FFCC00"/>
              </a:buClr>
              <a:buSzPct val="70000"/>
            </a:pPr>
            <a:endPar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52425" indent="-352425" algn="r" rtl="1">
              <a:spcBef>
                <a:spcPct val="20000"/>
              </a:spcBef>
              <a:buClr>
                <a:srgbClr val="FFCC00"/>
              </a:buClr>
              <a:buSzPct val="70000"/>
            </a:pP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١٤- لسوء الحظ </a:t>
            </a:r>
            <a:r>
              <a:rPr lang="ar-SA" sz="3200" b="1" dirty="0">
                <a:effectLst>
                  <a:outerShdw blurRad="38100" dist="38100" dir="2700000" algn="tl">
                    <a:srgbClr val="000000"/>
                  </a:outerShdw>
                </a:effectLst>
                <a:latin typeface="Arial" panose="020B0604020202020204" pitchFamily="34" charset="0"/>
                <a:cs typeface="Arial" panose="020B0604020202020204" pitchFamily="34" charset="0"/>
              </a:rPr>
              <a:t>لم يقدم العهد القديم</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أي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تعليمات </a:t>
            </a:r>
            <a:r>
              <a:rPr lang="ar-JO"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صريحة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حول من كانوا أو كيفية</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اختيارهم. ومع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ذلك فإن المصطلح نفسه يشير</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إلى أن كل مجموعة من كبار السن كانت تتألف من رجال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كبار السن</a:t>
            </a:r>
            <a:r>
              <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SA"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وناضجين.</a:t>
            </a:r>
            <a:endParaRPr lang="en-US" sz="3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562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848226" cy="838200"/>
            <a:chOff x="48" y="2544"/>
            <a:chExt cx="3054"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52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8: 4، 9: 3، 10: 4، 10: 18-19، 11: 23</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3611564" cy="838200"/>
            <a:chOff x="48" y="3120"/>
            <a:chExt cx="2275"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74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 19: 37، 24: 50، أع 1: 10</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1: 11، زك 14: 4، حز 43: 1-5</a:t>
              </a: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rPr>
              <a:t>الروح يغادر ويرجع</a:t>
            </a:r>
            <a:endParaRPr lang="en-US" sz="2400" dirty="0">
              <a:ea typeface="ＭＳ Ｐゴシック" charset="0"/>
            </a:endParaRPr>
          </a:p>
        </p:txBody>
      </p:sp>
    </p:spTree>
    <p:extLst>
      <p:ext uri="{BB962C8B-B14F-4D97-AF65-F5344CB8AC3E}">
        <p14:creationId xmlns:p14="http://schemas.microsoft.com/office/powerpoint/2010/main" val="2825465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4" descr="ascen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7"/>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9922" name="Title 4"/>
          <p:cNvSpPr>
            <a:spLocks noGrp="1"/>
          </p:cNvSpPr>
          <p:nvPr>
            <p:ph type="title" idx="4294967295"/>
          </p:nvPr>
        </p:nvSpPr>
        <p:spPr>
          <a:xfrm>
            <a:off x="5980" y="116632"/>
            <a:ext cx="7772400" cy="1143000"/>
          </a:xfrm>
        </p:spPr>
        <p:txBody>
          <a:bodyPr anchor="ctr"/>
          <a:lstStyle/>
          <a:p>
            <a:pPr algn="ctr" rtl="1">
              <a:defRPr/>
            </a:pPr>
            <a:r>
              <a:rPr lang="ar-SA" sz="4800" b="1" u="sng"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مــــــــــلاكـــــــــــــان</a:t>
            </a:r>
            <a:b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أعمال الرســل ( ١: ١١ )</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81" name="Text Box 3"/>
          <p:cNvSpPr txBox="1">
            <a:spLocks noChangeArrowheads="1"/>
          </p:cNvSpPr>
          <p:nvPr/>
        </p:nvSpPr>
        <p:spPr bwMode="auto">
          <a:xfrm>
            <a:off x="8382008" y="44459"/>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120</a:t>
            </a:r>
            <a:endParaRPr lang="en-US" b="1" dirty="0">
              <a:latin typeface="Arial" panose="020B0604020202020204" pitchFamily="34" charset="0"/>
              <a:cs typeface="Arial" panose="020B0604020202020204" pitchFamily="34" charset="0"/>
            </a:endParaRPr>
          </a:p>
        </p:txBody>
      </p:sp>
      <p:sp>
        <p:nvSpPr>
          <p:cNvPr id="44036" name="Text Box 4"/>
          <p:cNvSpPr txBox="1">
            <a:spLocks noChangeArrowheads="1"/>
          </p:cNvSpPr>
          <p:nvPr/>
        </p:nvSpPr>
        <p:spPr bwMode="auto">
          <a:xfrm>
            <a:off x="2911475" y="1066808"/>
            <a:ext cx="3397250" cy="1077111"/>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altLang="zh-CN" sz="3200" b="1" u="sng" dirty="0">
                <a:solidFill>
                  <a:srgbClr val="000000"/>
                </a:solidFill>
                <a:latin typeface="Arial" panose="020B0604020202020204" pitchFamily="34" charset="0"/>
                <a:cs typeface="Arial" panose="020B0604020202020204" pitchFamily="34" charset="0"/>
              </a:rPr>
              <a:t>الكلمة المفتاحية</a:t>
            </a:r>
            <a:endParaRPr lang="en-US" altLang="zh-CN" sz="3200" b="1" dirty="0">
              <a:solidFill>
                <a:srgbClr val="000000"/>
              </a:solidFill>
              <a:latin typeface="Arial" panose="020B0604020202020204" pitchFamily="34" charset="0"/>
              <a:cs typeface="Arial" panose="020B0604020202020204" pitchFamily="34" charset="0"/>
            </a:endParaRPr>
          </a:p>
          <a:p>
            <a:pPr eaLnBrk="1" hangingPunct="1"/>
            <a:r>
              <a:rPr lang="ar-SA" altLang="zh-CN" sz="3200" b="1" dirty="0">
                <a:solidFill>
                  <a:srgbClr val="000000"/>
                </a:solidFill>
                <a:latin typeface="Arial" panose="020B0604020202020204" pitchFamily="34" charset="0"/>
                <a:cs typeface="Arial" panose="020B0604020202020204" pitchFamily="34" charset="0"/>
              </a:rPr>
              <a:t>السيادة 2</a:t>
            </a:r>
          </a:p>
        </p:txBody>
      </p:sp>
      <p:sp>
        <p:nvSpPr>
          <p:cNvPr id="44037" name="Text Box 5"/>
          <p:cNvSpPr txBox="1">
            <a:spLocks noChangeArrowheads="1"/>
          </p:cNvSpPr>
          <p:nvPr/>
        </p:nvSpPr>
        <p:spPr bwMode="auto">
          <a:xfrm>
            <a:off x="762000" y="2971803"/>
            <a:ext cx="7696200" cy="2554438"/>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dirty="0">
                <a:solidFill>
                  <a:srgbClr val="000000"/>
                </a:solidFill>
                <a:latin typeface="Arial" panose="020B0604020202020204" pitchFamily="34" charset="0"/>
                <a:cs typeface="Arial" panose="020B0604020202020204" pitchFamily="34" charset="0"/>
              </a:rPr>
              <a:t> </a:t>
            </a:r>
            <a:r>
              <a:rPr lang="ar-SA" altLang="zh-CN" sz="3200" b="1" u="sng" dirty="0">
                <a:solidFill>
                  <a:srgbClr val="000000"/>
                </a:solidFill>
                <a:latin typeface="Arial" panose="020B0604020202020204" pitchFamily="34" charset="0"/>
                <a:cs typeface="Arial" panose="020B0604020202020204" pitchFamily="34" charset="0"/>
              </a:rPr>
              <a:t>الآية المفتاحية</a:t>
            </a:r>
            <a:endParaRPr lang="en-US" altLang="zh-CN" sz="3200" b="1" dirty="0">
              <a:solidFill>
                <a:srgbClr val="000000"/>
              </a:solidFill>
              <a:latin typeface="Arial" panose="020B0604020202020204" pitchFamily="34" charset="0"/>
              <a:cs typeface="Arial" panose="020B0604020202020204" pitchFamily="34" charset="0"/>
            </a:endParaRPr>
          </a:p>
          <a:p>
            <a:pPr eaLnBrk="1" hangingPunct="1"/>
            <a:r>
              <a:rPr lang="ar-SA" altLang="zh-CN" sz="3200" b="1" dirty="0">
                <a:solidFill>
                  <a:srgbClr val="000000"/>
                </a:solidFill>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eaLnBrk="1" hangingPunct="1"/>
            <a:r>
              <a:rPr lang="ar-SA" altLang="zh-CN" sz="3200" b="1" dirty="0">
                <a:solidFill>
                  <a:srgbClr val="000000"/>
                </a:solidFill>
                <a:latin typeface="Arial" panose="020B0604020202020204" pitchFamily="34" charset="0"/>
                <a:cs typeface="Arial" panose="020B0604020202020204" pitchFamily="34" charset="0"/>
              </a:rPr>
              <a:t>(أعمال 1: 8)</a:t>
            </a:r>
            <a:r>
              <a:rPr lang="en-US" altLang="zh-CN" sz="3200" b="1" dirty="0">
                <a:solidFill>
                  <a:srgbClr val="000000"/>
                </a:solidFill>
                <a:latin typeface="Arial" panose="020B0604020202020204" pitchFamily="34" charset="0"/>
                <a:cs typeface="Arial" panose="020B0604020202020204" pitchFamily="34" charset="0"/>
              </a:rPr>
              <a:t> </a:t>
            </a:r>
            <a:endParaRPr lang="en-US" sz="3200" b="1" dirty="0">
              <a:solidFill>
                <a:srgbClr val="000000"/>
              </a:solidFill>
              <a:latin typeface="Arial" panose="020B0604020202020204" pitchFamily="34" charset="0"/>
              <a:cs typeface="Arial" panose="020B0604020202020204" pitchFamily="34" charset="0"/>
            </a:endParaRPr>
          </a:p>
        </p:txBody>
      </p:sp>
      <p:sp>
        <p:nvSpPr>
          <p:cNvPr id="225284" name="Text Box 7"/>
          <p:cNvSpPr txBox="1">
            <a:spLocks noChangeArrowheads="1"/>
          </p:cNvSpPr>
          <p:nvPr/>
        </p:nvSpPr>
        <p:spPr bwMode="auto">
          <a:xfrm>
            <a:off x="3673092" y="182563"/>
            <a:ext cx="1874017"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أعمال الرسل</a:t>
            </a:r>
            <a:endParaRPr lang="en-US" sz="3200" b="1"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
        <p:nvSpPr>
          <p:cNvPr id="225285" name="Rectangle 8"/>
          <p:cNvSpPr>
            <a:spLocks noGrp="1" noChangeArrowheads="1"/>
          </p:cNvSpPr>
          <p:nvPr>
            <p:ph type="title" idx="4294967295"/>
          </p:nvPr>
        </p:nvSpPr>
        <p:spPr>
          <a:xfrm>
            <a:off x="0" y="-623285"/>
            <a:ext cx="3048000" cy="457200"/>
          </a:xfrm>
        </p:spPr>
        <p:txBody>
          <a:bodyPr/>
          <a:lstStyle/>
          <a:p>
            <a:pPr algn="l" eaLnBrk="1" hangingPunct="1"/>
            <a:r>
              <a:rPr lang="en-US" sz="2000" b="1" dirty="0">
                <a:solidFill>
                  <a:srgbClr val="504818"/>
                </a:solidFill>
                <a:latin typeface="Arial" panose="020B0604020202020204" pitchFamily="34" charset="0"/>
                <a:ea typeface="ＭＳ Ｐゴシック" charset="0"/>
                <a:cs typeface="Arial" panose="020B0604020202020204" pitchFamily="34" charset="0"/>
              </a:rPr>
              <a:t>Key Word &amp;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4036"/>
                                        </p:tgtEl>
                                        <p:attrNameLst>
                                          <p:attrName>style.visibility</p:attrName>
                                        </p:attrNameLst>
                                      </p:cBhvr>
                                      <p:to>
                                        <p:strVal val="visible"/>
                                      </p:to>
                                    </p:set>
                                    <p:anim calcmode="lin" valueType="num">
                                      <p:cBhvr additive="base">
                                        <p:cTn id="7" dur="500" fill="hold"/>
                                        <p:tgtEl>
                                          <p:spTgt spid="44036"/>
                                        </p:tgtEl>
                                        <p:attrNameLst>
                                          <p:attrName>ppt_x</p:attrName>
                                        </p:attrNameLst>
                                      </p:cBhvr>
                                      <p:tavLst>
                                        <p:tav tm="0">
                                          <p:val>
                                            <p:strVal val="#ppt_x"/>
                                          </p:val>
                                        </p:tav>
                                        <p:tav tm="100000">
                                          <p:val>
                                            <p:strVal val="#ppt_x"/>
                                          </p:val>
                                        </p:tav>
                                      </p:tavLst>
                                    </p:anim>
                                    <p:anim calcmode="lin" valueType="num">
                                      <p:cBhvr additive="base">
                                        <p:cTn id="8" dur="500" fill="hold"/>
                                        <p:tgtEl>
                                          <p:spTgt spid="4403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additive="base">
                                        <p:cTn id="13" dur="500" fill="hold"/>
                                        <p:tgtEl>
                                          <p:spTgt spid="44037"/>
                                        </p:tgtEl>
                                        <p:attrNameLst>
                                          <p:attrName>ppt_x</p:attrName>
                                        </p:attrNameLst>
                                      </p:cBhvr>
                                      <p:tavLst>
                                        <p:tav tm="0">
                                          <p:val>
                                            <p:strVal val="#ppt_x"/>
                                          </p:val>
                                        </p:tav>
                                        <p:tav tm="100000">
                                          <p:val>
                                            <p:strVal val="#ppt_x"/>
                                          </p:val>
                                        </p:tav>
                                      </p:tavLst>
                                    </p:anim>
                                    <p:anim calcmode="lin" valueType="num">
                                      <p:cBhvr additive="base">
                                        <p:cTn id="14" dur="500" fill="hold"/>
                                        <p:tgtEl>
                                          <p:spTgt spid="440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autoUpdateAnimBg="0"/>
      <p:bldP spid="44037"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8243895" y="44459"/>
            <a:ext cx="869134"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000000"/>
                </a:solidFill>
                <a:latin typeface="Arial" panose="020B0604020202020204" pitchFamily="34" charset="0"/>
                <a:cs typeface="Arial" panose="020B0604020202020204" pitchFamily="34" charset="0"/>
              </a:rPr>
              <a:t>131e</a:t>
            </a:r>
          </a:p>
        </p:txBody>
      </p:sp>
      <p:pic>
        <p:nvPicPr>
          <p:cNvPr id="6" name="05-Acts in 3 Minutes TheChurchAtBrookHill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512" y="-27384"/>
            <a:ext cx="9217024" cy="5184576"/>
          </a:xfrm>
          <a:prstGeom prst="rect">
            <a:avLst/>
          </a:prstGeom>
        </p:spPr>
      </p:pic>
      <p:sp>
        <p:nvSpPr>
          <p:cNvPr id="217089" name="Rectangle 2"/>
          <p:cNvSpPr>
            <a:spLocks noGrp="1" noChangeArrowheads="1"/>
          </p:cNvSpPr>
          <p:nvPr>
            <p:ph type="title" idx="4294967295"/>
          </p:nvPr>
        </p:nvSpPr>
        <p:spPr>
          <a:xfrm>
            <a:off x="0" y="5373216"/>
            <a:ext cx="9144000" cy="1484784"/>
          </a:xfrm>
        </p:spPr>
        <p:txBody>
          <a:bodyPr/>
          <a:lstStyle/>
          <a:p>
            <a:pPr eaLnBrk="1" hangingPunct="1"/>
            <a:r>
              <a:rPr lang="ar-JO" sz="4000" dirty="0">
                <a:ea typeface="ＭＳ Ｐゴシック" charset="0"/>
                <a:cs typeface="Arial" panose="020B0604020202020204" pitchFamily="34" charset="0"/>
              </a:rPr>
              <a:t>سفر الأعمال في 3 دقائق</a:t>
            </a:r>
            <a:br>
              <a:rPr lang="en-US" sz="3600" dirty="0">
                <a:ea typeface="ＭＳ Ｐゴシック" charset="0"/>
                <a:cs typeface="Arial" panose="020B0604020202020204" pitchFamily="34" charset="0"/>
              </a:rPr>
            </a:br>
            <a:r>
              <a:rPr lang="en-US" sz="2800" dirty="0">
                <a:ea typeface="ＭＳ Ｐゴシック" charset="0"/>
                <a:cs typeface="Arial" panose="020B0604020202020204" pitchFamily="34" charset="0"/>
              </a:rPr>
              <a:t>(TheChurchatBrookHills.mp4)</a:t>
            </a:r>
            <a:endParaRPr lang="en-US" sz="2000" dirty="0">
              <a:ea typeface="ＭＳ Ｐゴシック" charset="0"/>
              <a:cs typeface="Arial" panose="020B0604020202020204" pitchFamily="34" charset="0"/>
            </a:endParaRPr>
          </a:p>
        </p:txBody>
      </p:sp>
    </p:spTree>
    <p:extLst>
      <p:ext uri="{BB962C8B-B14F-4D97-AF65-F5344CB8AC3E}">
        <p14:creationId xmlns:p14="http://schemas.microsoft.com/office/powerpoint/2010/main" val="9412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11"/>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9" tIns="45695" rIns="91389" bIns="45695"/>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13124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لكنكم ستنالون قوة متى حل الروح القدس عليكم وتكونون لي شهوداً في أورشليم وفي كل اليهودية والسامرة وإلى أقصى الأرض </a:t>
            </a:r>
          </a:p>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(أعمال </a:t>
            </a:r>
            <a:r>
              <a:rPr lang="ar-JO" altLang="zh-CN"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٨:١</a:t>
            </a:r>
            <a:r>
              <a:rPr kumimoji="0" lang="ar-JO"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altLang="zh-CN"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7" y="65348"/>
            <a:ext cx="530812"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6952"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56</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4160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7329" name="Picture 1026"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0" name="Rectangle 1027"/>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37892" name="Text Box 1028"/>
          <p:cNvSpPr txBox="1">
            <a:spLocks noChangeArrowheads="1"/>
          </p:cNvSpPr>
          <p:nvPr/>
        </p:nvSpPr>
        <p:spPr bwMode="auto">
          <a:xfrm>
            <a:off x="107504" y="1124744"/>
            <a:ext cx="9036496" cy="540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r>
              <a:rPr lang="ar-SA" sz="3600" b="1" u="sng" dirty="0">
                <a:effectLst>
                  <a:glow rad="228600">
                    <a:schemeClr val="bg1">
                      <a:alpha val="40000"/>
                    </a:schemeClr>
                  </a:glow>
                </a:effectLst>
                <a:latin typeface="Arial" panose="020B0604020202020204" pitchFamily="34" charset="0"/>
                <a:ea typeface="Arial" charset="0"/>
                <a:cs typeface="Arial" panose="020B0604020202020204" pitchFamily="34" charset="0"/>
              </a:rPr>
            </a:br>
            <a:r>
              <a:rPr lang="ar-SA" sz="3600" b="1" u="sng" dirty="0">
                <a:effectLst>
                  <a:glow rad="228600">
                    <a:schemeClr val="bg1">
                      <a:alpha val="40000"/>
                    </a:schemeClr>
                  </a:glow>
                </a:effectLst>
                <a:latin typeface="Arial" panose="020B0604020202020204" pitchFamily="34" charset="0"/>
                <a:ea typeface="Arial" charset="0"/>
                <a:cs typeface="Arial" panose="020B0604020202020204" pitchFamily="34" charset="0"/>
              </a:rPr>
              <a:t>ربما كتب لوقا بناءً على طلب </a:t>
            </a:r>
            <a:r>
              <a:rPr lang="ar-SA" sz="3600" b="1" u="sng" dirty="0" err="1">
                <a:effectLst>
                  <a:glow rad="228600">
                    <a:schemeClr val="bg1">
                      <a:alpha val="40000"/>
                    </a:schemeClr>
                  </a:glow>
                </a:effectLst>
                <a:latin typeface="Arial" panose="020B0604020202020204" pitchFamily="34" charset="0"/>
                <a:ea typeface="Arial" charset="0"/>
                <a:cs typeface="Arial" panose="020B0604020202020204" pitchFamily="34" charset="0"/>
              </a:rPr>
              <a:t>ثاوفيلس</a:t>
            </a:r>
            <a:r>
              <a:rPr lang="ar-SA" sz="3600" b="1" u="sng" dirty="0">
                <a:effectLst>
                  <a:glow rad="228600">
                    <a:schemeClr val="bg1">
                      <a:alpha val="40000"/>
                    </a:schemeClr>
                  </a:glow>
                </a:effectLst>
                <a:latin typeface="Arial" panose="020B0604020202020204" pitchFamily="34" charset="0"/>
                <a:ea typeface="Arial" charset="0"/>
                <a:cs typeface="Arial" panose="020B0604020202020204" pitchFamily="34" charset="0"/>
              </a:rPr>
              <a:t>: </a:t>
            </a:r>
          </a:p>
          <a:p>
            <a:pPr marL="358367" lvl="1" indent="-358367" algn="r" rtl="1" eaLnBrk="1" hangingPunct="1">
              <a:buFontTx/>
              <a:buChar char="•"/>
              <a:defRPr/>
            </a:pPr>
            <a:r>
              <a:rPr lang="ar-SA" altLang="zh-CN" sz="3200" b="1" dirty="0">
                <a:solidFill>
                  <a:srgbClr val="000000"/>
                </a:solidFill>
                <a:effectLst>
                  <a:glow rad="228600">
                    <a:schemeClr val="bg1">
                      <a:alpha val="40000"/>
                    </a:schemeClr>
                  </a:glow>
                </a:effectLst>
                <a:latin typeface="Arial" panose="020B0604020202020204" pitchFamily="34" charset="0"/>
                <a:ea typeface="Arial" charset="0"/>
                <a:cs typeface="Arial" panose="020B0604020202020204" pitchFamily="34" charset="0"/>
              </a:rPr>
              <a:t>لتقديم تقرير منظم عن حياة المسيح والتاريخ المبكر للكنيسة</a:t>
            </a:r>
          </a:p>
          <a:p>
            <a:pPr marL="358367" lvl="1" indent="-358367" algn="r" rtl="1" eaLnBrk="1" hangingPunct="1">
              <a:buFontTx/>
              <a:buChar char="•"/>
              <a:defRPr/>
            </a:pPr>
            <a:endParaRPr lang="ar-SA" sz="3200" b="1" dirty="0">
              <a:solidFill>
                <a:srgbClr val="000000"/>
              </a:solidFill>
              <a:effectLst>
                <a:glow rad="228600">
                  <a:schemeClr val="bg1">
                    <a:alpha val="40000"/>
                  </a:schemeClr>
                </a:glow>
              </a:effectLst>
              <a:latin typeface="Arial" panose="020B0604020202020204" pitchFamily="34" charset="0"/>
              <a:ea typeface="Arial" charset="0"/>
              <a:cs typeface="Arial" panose="020B0604020202020204" pitchFamily="34" charset="0"/>
            </a:endParaRPr>
          </a:p>
          <a:p>
            <a:pPr marL="358367" lvl="1" indent="-358367" algn="r" rtl="1" eaLnBrk="1" hangingPunct="1">
              <a:buFontTx/>
              <a:buChar char="•"/>
              <a:defRPr/>
            </a:pPr>
            <a:r>
              <a:rPr lang="ar-SA" sz="3200" b="1" dirty="0">
                <a:effectLst>
                  <a:glow rad="228600">
                    <a:schemeClr val="bg1">
                      <a:alpha val="40000"/>
                    </a:schemeClr>
                  </a:glow>
                </a:effectLst>
                <a:latin typeface="Arial" panose="020B0604020202020204" pitchFamily="34" charset="0"/>
                <a:ea typeface="Arial" charset="0"/>
                <a:cs typeface="Arial" panose="020B0604020202020204" pitchFamily="34" charset="0"/>
              </a:rPr>
              <a:t>لتقوية إيمان المسيحي الثري بإظهار أن إيمانه يقوم على حقيقة تاريخية راسخة (لوقا ١: ٣-٤؛ قارن أعمال الرسل ١: ٣) </a:t>
            </a:r>
          </a:p>
          <a:p>
            <a:pPr marL="358367" lvl="1" indent="-358367" algn="r" rtl="1" eaLnBrk="1" hangingPunct="1">
              <a:buFontTx/>
              <a:buChar char="•"/>
              <a:defRPr/>
            </a:pPr>
            <a:endParaRPr lang="ar-SA" altLang="zh-CN" sz="3200" b="1" dirty="0">
              <a:solidFill>
                <a:srgbClr val="000000"/>
              </a:solidFill>
              <a:effectLst>
                <a:glow rad="228600">
                  <a:schemeClr val="bg1">
                    <a:alpha val="40000"/>
                  </a:schemeClr>
                </a:glow>
              </a:effectLst>
              <a:latin typeface="Arial" panose="020B0604020202020204" pitchFamily="34" charset="0"/>
              <a:ea typeface="Arial" charset="0"/>
              <a:cs typeface="Arial" panose="020B0604020202020204" pitchFamily="34" charset="0"/>
            </a:endParaRPr>
          </a:p>
          <a:p>
            <a:pPr marL="358367" lvl="1" indent="-358367" algn="r" rtl="1" eaLnBrk="1" hangingPunct="1">
              <a:buFontTx/>
              <a:buChar char="•"/>
              <a:defRPr/>
            </a:pPr>
            <a:r>
              <a:rPr lang="ar-SA" altLang="zh-CN" sz="3200" b="1" dirty="0">
                <a:solidFill>
                  <a:srgbClr val="000000"/>
                </a:solidFill>
                <a:effectLst>
                  <a:glow rad="228600">
                    <a:schemeClr val="bg1">
                      <a:alpha val="40000"/>
                    </a:schemeClr>
                  </a:glow>
                </a:effectLst>
                <a:latin typeface="Arial" panose="020B0604020202020204" pitchFamily="34" charset="0"/>
                <a:ea typeface="Arial" charset="0"/>
                <a:cs typeface="Arial" panose="020B0604020202020204" pitchFamily="34" charset="0"/>
              </a:rPr>
              <a:t>ليشرح لجمهوره الأوسع من غير اليهود أن تقديم رسالة الملكوت كان موجهاً من الله، وليس ببراعة بشرية ومهارة.</a:t>
            </a:r>
            <a:endParaRPr lang="en-US" altLang="zh-CN" sz="3200" b="1" dirty="0">
              <a:solidFill>
                <a:srgbClr val="000000"/>
              </a:solidFill>
              <a:effectLst>
                <a:glow rad="228600">
                  <a:schemeClr val="bg1">
                    <a:alpha val="40000"/>
                  </a:schemeClr>
                </a:glow>
              </a:effectLst>
              <a:latin typeface="Arial" panose="020B0604020202020204" pitchFamily="34" charset="0"/>
              <a:ea typeface="Arial" charset="0"/>
              <a:cs typeface="Arial" panose="020B0604020202020204" pitchFamily="34" charset="0"/>
            </a:endParaRPr>
          </a:p>
        </p:txBody>
      </p:sp>
      <p:sp>
        <p:nvSpPr>
          <p:cNvPr id="227332"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١٢٢</a:t>
            </a:r>
            <a:endParaRPr lang="en-US" b="1" dirty="0">
              <a:latin typeface="Arial" panose="020B0604020202020204" pitchFamily="34" charset="0"/>
              <a:cs typeface="Arial" panose="020B0604020202020204" pitchFamily="34" charset="0"/>
            </a:endParaRPr>
          </a:p>
        </p:txBody>
      </p:sp>
      <p:sp>
        <p:nvSpPr>
          <p:cNvPr id="227333" name="Title 6"/>
          <p:cNvSpPr>
            <a:spLocks noGrp="1"/>
          </p:cNvSpPr>
          <p:nvPr>
            <p:ph type="title" idx="4294967295"/>
          </p:nvPr>
        </p:nvSpPr>
        <p:spPr>
          <a:xfrm>
            <a:off x="1691680" y="84586"/>
            <a:ext cx="5184576" cy="824136"/>
          </a:xfrm>
          <a:solidFill>
            <a:srgbClr val="000000"/>
          </a:solidFill>
        </p:spPr>
        <p:txBody>
          <a:bodyPr/>
          <a:lstStyle/>
          <a:p>
            <a:pPr rtl="1"/>
            <a:r>
              <a:rPr lang="ar-SA" sz="4000" b="1" dirty="0">
                <a:solidFill>
                  <a:schemeClr val="bg1"/>
                </a:solidFill>
                <a:latin typeface="Arial" panose="020B0604020202020204" pitchFamily="34" charset="0"/>
                <a:cs typeface="Arial" panose="020B0604020202020204" pitchFamily="34" charset="0"/>
              </a:rPr>
              <a:t>المنـــاسبــة</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(تاريخي)</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20">
            <a:extLst>
              <a:ext uri="{FF2B5EF4-FFF2-40B4-BE49-F238E27FC236}">
                <a16:creationId xmlns:a16="http://schemas.microsoft.com/office/drawing/2014/main" id="{1BE11378-555E-F248-A21D-59F6A54F6A62}"/>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Gospels &amp; Acts</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8" grpId="0" animBg="1"/>
      <p:bldP spid="5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8" name="Text Box 4"/>
          <p:cNvSpPr txBox="1">
            <a:spLocks noChangeArrowheads="1"/>
          </p:cNvSpPr>
          <p:nvPr/>
        </p:nvSpPr>
        <p:spPr bwMode="auto">
          <a:xfrm>
            <a:off x="4804632" y="2648961"/>
            <a:ext cx="4243355" cy="3662434"/>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r>
              <a:rPr lang="ar-SA" altLang="zh-CN" sz="2800" b="1" u="sng" dirty="0">
                <a:solidFill>
                  <a:srgbClr val="000000"/>
                </a:solidFill>
                <a:latin typeface="Arial" panose="020B0604020202020204" pitchFamily="34" charset="0"/>
                <a:cs typeface="Arial" panose="020B0604020202020204" pitchFamily="34" charset="0"/>
              </a:rPr>
              <a:t>البداية</a:t>
            </a:r>
          </a:p>
          <a:p>
            <a:pPr rtl="1" eaLnBrk="1" hangingPunct="1"/>
            <a:r>
              <a:rPr lang="ar-JO" sz="2800" b="1" dirty="0">
                <a:latin typeface="Arial" panose="020B0604020202020204" pitchFamily="34" charset="0"/>
                <a:ea typeface="Arial" charset="0"/>
                <a:cs typeface="Arial" panose="020B0604020202020204" pitchFamily="34" charset="0"/>
              </a:rPr>
              <a:t>أما هم المجتمعون فسألوه قائلين:  يا رب هل في هذا الوقت ترد </a:t>
            </a:r>
          </a:p>
          <a:p>
            <a:pPr rtl="1" eaLnBrk="1" hangingPunct="1"/>
            <a:r>
              <a:rPr lang="ar-JO" sz="2800" b="1" dirty="0">
                <a:latin typeface="Arial" panose="020B0604020202020204" pitchFamily="34" charset="0"/>
                <a:ea typeface="Arial" charset="0"/>
                <a:cs typeface="Arial" panose="020B0604020202020204" pitchFamily="34" charset="0"/>
              </a:rPr>
              <a:t>الملك إلى إسرائيل</a:t>
            </a:r>
            <a:endParaRPr lang="ar-SA" sz="2800" b="1" dirty="0">
              <a:latin typeface="Arial" panose="020B0604020202020204" pitchFamily="34" charset="0"/>
              <a:ea typeface="Arial" charset="0"/>
              <a:cs typeface="Arial" panose="020B0604020202020204" pitchFamily="34" charset="0"/>
            </a:endParaRPr>
          </a:p>
          <a:p>
            <a:pPr rtl="1" eaLnBrk="1" hangingPunct="1"/>
            <a:r>
              <a:rPr lang="ar-SA" b="1" dirty="0">
                <a:latin typeface="Arial" panose="020B0604020202020204" pitchFamily="34" charset="0"/>
                <a:cs typeface="Arial" panose="020B0604020202020204" pitchFamily="34" charset="0"/>
              </a:rPr>
              <a:t>أعمال ١: ٦</a:t>
            </a:r>
          </a:p>
          <a:p>
            <a:pPr rtl="1" eaLnBrk="1" hangingPunct="1"/>
            <a:endParaRPr lang="ar-SA" b="1" dirty="0">
              <a:latin typeface="Arial" panose="020B0604020202020204" pitchFamily="34" charset="0"/>
              <a:cs typeface="Arial" panose="020B0604020202020204" pitchFamily="34" charset="0"/>
            </a:endParaRPr>
          </a:p>
          <a:p>
            <a:pPr rtl="1" eaLnBrk="1" hangingPunct="1"/>
            <a:endParaRPr lang="ar-SA" b="1" dirty="0">
              <a:latin typeface="Arial" panose="020B0604020202020204" pitchFamily="34" charset="0"/>
              <a:cs typeface="Arial" panose="020B0604020202020204" pitchFamily="34" charset="0"/>
            </a:endParaRPr>
          </a:p>
          <a:p>
            <a:pPr rtl="1" eaLnBrk="1" hangingPunct="1"/>
            <a:endParaRPr lang="ar-SA" b="1" dirty="0">
              <a:latin typeface="Arial" panose="020B0604020202020204" pitchFamily="34" charset="0"/>
              <a:cs typeface="Arial" panose="020B0604020202020204" pitchFamily="34" charset="0"/>
            </a:endParaRPr>
          </a:p>
          <a:p>
            <a:pPr eaLnBrk="1" hangingPunct="1"/>
            <a:endParaRPr lang="ar-SA" b="1" dirty="0">
              <a:latin typeface="Arial" panose="020B0604020202020204" pitchFamily="34" charset="0"/>
              <a:cs typeface="Arial" panose="020B0604020202020204" pitchFamily="34" charset="0"/>
            </a:endParaRPr>
          </a:p>
        </p:txBody>
      </p:sp>
      <p:sp>
        <p:nvSpPr>
          <p:cNvPr id="9" name="Text Box 5"/>
          <p:cNvSpPr txBox="1">
            <a:spLocks noChangeArrowheads="1"/>
          </p:cNvSpPr>
          <p:nvPr/>
        </p:nvSpPr>
        <p:spPr bwMode="auto">
          <a:xfrm>
            <a:off x="153383" y="2650641"/>
            <a:ext cx="4497866" cy="4031766"/>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r>
              <a:rPr lang="en-US" altLang="zh-CN" sz="3200" b="1" dirty="0">
                <a:solidFill>
                  <a:srgbClr val="000000"/>
                </a:solidFill>
                <a:latin typeface="Arial" panose="020B0604020202020204" pitchFamily="34" charset="0"/>
                <a:cs typeface="Arial" panose="020B0604020202020204" pitchFamily="34" charset="0"/>
              </a:rPr>
              <a:t> </a:t>
            </a:r>
            <a:r>
              <a:rPr lang="ar-SA" altLang="zh-CN" sz="2800" b="1" u="sng" dirty="0">
                <a:solidFill>
                  <a:srgbClr val="000000"/>
                </a:solidFill>
                <a:latin typeface="Arial" panose="020B0604020202020204" pitchFamily="34" charset="0"/>
                <a:cs typeface="Arial" panose="020B0604020202020204" pitchFamily="34" charset="0"/>
              </a:rPr>
              <a:t>النهاية</a:t>
            </a:r>
          </a:p>
          <a:p>
            <a:pPr rtl="1" eaLnBrk="1" hangingPunct="1"/>
            <a:r>
              <a:rPr lang="ar-JO" sz="2800" b="1" dirty="0">
                <a:latin typeface="Arial" panose="020B0604020202020204" pitchFamily="34" charset="0"/>
                <a:ea typeface="Arial" charset="0"/>
                <a:cs typeface="Arial" panose="020B0604020202020204" pitchFamily="34" charset="0"/>
              </a:rPr>
              <a:t>وأقام بولس سنتين كاملتين في بيت استأجره لنفسه، وكان يقبل جميع الذين يدخلون إليه كارزاً بملكوت الله ومعلماً بأمر الرب يسوع المسيح بكل مجاهرة بلا مانع</a:t>
            </a:r>
            <a:r>
              <a:rPr lang="ar-SA" sz="2800" b="1" dirty="0">
                <a:latin typeface="Arial" panose="020B0604020202020204" pitchFamily="34" charset="0"/>
                <a:ea typeface="Arial" charset="0"/>
                <a:cs typeface="Arial" panose="020B0604020202020204" pitchFamily="34" charset="0"/>
              </a:rPr>
              <a:t> </a:t>
            </a:r>
            <a:endParaRPr lang="ar-JO" sz="2800" b="1" dirty="0">
              <a:latin typeface="Arial" panose="020B0604020202020204" pitchFamily="34" charset="0"/>
              <a:ea typeface="Arial" charset="0"/>
              <a:cs typeface="Arial" panose="020B0604020202020204" pitchFamily="34" charset="0"/>
            </a:endParaRPr>
          </a:p>
          <a:p>
            <a:pPr rtl="1" eaLnBrk="1" hangingPunct="1"/>
            <a:r>
              <a:rPr lang="ar-SA" b="1" dirty="0">
                <a:latin typeface="Arial" panose="020B0604020202020204" pitchFamily="34" charset="0"/>
                <a:ea typeface="Arial" charset="0"/>
                <a:cs typeface="Arial" panose="020B0604020202020204" pitchFamily="34" charset="0"/>
              </a:rPr>
              <a:t>أعمال ٢٨: ٣٠ -٣١</a:t>
            </a:r>
            <a:r>
              <a:rPr lang="ar-SA" sz="2800" b="1" dirty="0">
                <a:latin typeface="Arial" panose="020B0604020202020204" pitchFamily="34" charset="0"/>
                <a:ea typeface="Arial" charset="0"/>
                <a:cs typeface="Arial" panose="020B0604020202020204" pitchFamily="34" charset="0"/>
              </a:rPr>
              <a:t> </a:t>
            </a:r>
          </a:p>
          <a:p>
            <a:pPr rtl="1" eaLnBrk="1" hangingPunct="1"/>
            <a:endParaRPr lang="ar-SA" altLang="zh-CN" sz="2800" b="1" dirty="0">
              <a:solidFill>
                <a:srgbClr val="000000"/>
              </a:solidFill>
              <a:latin typeface="Arial" panose="020B0604020202020204" pitchFamily="34" charset="0"/>
              <a:ea typeface="Arial" charset="0"/>
              <a:cs typeface="Arial" panose="020B0604020202020204" pitchFamily="34" charset="0"/>
            </a:endParaRPr>
          </a:p>
          <a:p>
            <a:pPr rtl="1" eaLnBrk="1" hangingPunct="1"/>
            <a:endParaRPr lang="ar-SA" altLang="zh-CN" sz="2800" b="1" dirty="0">
              <a:solidFill>
                <a:srgbClr val="000000"/>
              </a:solidFill>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3419872" y="965380"/>
            <a:ext cx="3384376"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defTabSz="914400" rtl="1" eaLnBrk="1" fontAlgn="auto" latinLnBrk="0" hangingPunct="1">
              <a:lnSpc>
                <a:spcPct val="100000"/>
              </a:lnSpc>
              <a:spcBef>
                <a:spcPts val="0"/>
              </a:spcBef>
              <a:spcAft>
                <a:spcPts val="0"/>
              </a:spcAft>
              <a:buClrTx/>
              <a:buSzTx/>
              <a:buFont typeface="+mj-lt"/>
              <a:buNone/>
              <a:tabLst/>
              <a:defRPr/>
            </a:pPr>
            <a:r>
              <a:rPr lang="ar-SA" altLang="zh-CN" sz="4800" b="1" u="sng" dirty="0">
                <a:solidFill>
                  <a:srgbClr val="000000"/>
                </a:solidFill>
                <a:latin typeface="Arial" panose="020B0604020202020204" pitchFamily="34" charset="0"/>
                <a:ea typeface="SimSun" pitchFamily="2" charset="-122"/>
                <a:cs typeface="Arial" panose="020B0604020202020204" pitchFamily="34" charset="0"/>
              </a:rPr>
              <a:t>المملكة  </a:t>
            </a:r>
            <a:endParaRPr lang="en-US" altLang="zh-CN" sz="4800" b="1" u="sng" dirty="0">
              <a:solidFill>
                <a:srgbClr val="000000"/>
              </a:solidFill>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١٢٢</a:t>
            </a:r>
            <a:endParaRPr lang="en-US" b="1" dirty="0">
              <a:latin typeface="Arial" panose="020B0604020202020204" pitchFamily="34"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b="1" u="sng" dirty="0">
              <a:solidFill>
                <a:srgbClr val="663300"/>
              </a:solidFill>
              <a:latin typeface="Arial" panose="020B0604020202020204" pitchFamily="34" charset="0"/>
              <a:cs typeface="Arial" panose="020B0604020202020204" pitchFamily="34"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67779" name="Rectangle 3"/>
          <p:cNvSpPr>
            <a:spLocks noGrp="1" noChangeArrowheads="1"/>
          </p:cNvSpPr>
          <p:nvPr>
            <p:ph type="title"/>
          </p:nvPr>
        </p:nvSpPr>
        <p:spPr>
          <a:xfrm>
            <a:off x="1219200" y="304800"/>
            <a:ext cx="7848600" cy="1143000"/>
          </a:xfrm>
          <a:effectLst>
            <a:outerShdw blurRad="63500" dist="107763" dir="2700000" algn="ctr" rotWithShape="0">
              <a:srgbClr val="000000">
                <a:alpha val="74998"/>
              </a:srgbClr>
            </a:outerShdw>
          </a:effectLst>
        </p:spPr>
        <p:txBody>
          <a:bodyPr>
            <a:normAutofit fontScale="90000"/>
          </a:bodyPr>
          <a:lstStyle/>
          <a:p>
            <a:pPr>
              <a:defRPr/>
            </a:pPr>
            <a:r>
              <a:rPr lang="ar-JO" dirty="0">
                <a:cs typeface="Arial" panose="020B0604020202020204" pitchFamily="34" charset="0"/>
              </a:rPr>
              <a:t>ملكوت الله </a:t>
            </a:r>
            <a:br>
              <a:rPr lang="en-US" dirty="0">
                <a:cs typeface="Arial" panose="020B0604020202020204" pitchFamily="34" charset="0"/>
              </a:rPr>
            </a:br>
            <a:r>
              <a:rPr lang="ar-JO" sz="3600" dirty="0">
                <a:cs typeface="Arial" panose="020B0604020202020204" pitchFamily="34" charset="0"/>
              </a:rPr>
              <a:t>موضوع الكتاب المقدس الشامل</a:t>
            </a:r>
            <a:endParaRPr lang="en-US" dirty="0">
              <a:cs typeface="Arial" panose="020B0604020202020204" pitchFamily="34" charset="0"/>
            </a:endParaRPr>
          </a:p>
        </p:txBody>
      </p:sp>
      <p:sp>
        <p:nvSpPr>
          <p:cNvPr id="1867780" name="Rectangle 4"/>
          <p:cNvSpPr>
            <a:spLocks noGrp="1" noChangeArrowheads="1"/>
          </p:cNvSpPr>
          <p:nvPr>
            <p:ph sz="half" idx="1"/>
          </p:nvPr>
        </p:nvSpPr>
        <p:spPr>
          <a:xfrm>
            <a:off x="0" y="1600200"/>
            <a:ext cx="4495800" cy="3886200"/>
          </a:xfrm>
        </p:spPr>
        <p:txBody>
          <a:bodyPr/>
          <a:lstStyle/>
          <a:p>
            <a:pPr marL="66675" indent="-66675" algn="r">
              <a:lnSpc>
                <a:spcPct val="80000"/>
              </a:lnSpc>
              <a:buFont typeface="Monotype Sorts" charset="0"/>
              <a:buNone/>
            </a:pPr>
            <a:r>
              <a:rPr lang="ar-JO" altLang="zh-CN" sz="2000" dirty="0">
                <a:ea typeface="SimSun" charset="0"/>
                <a:cs typeface="Arial" panose="020B0604020202020204" pitchFamily="34" charset="0"/>
              </a:rPr>
              <a:t>تكوين 1 : 26 - 28</a:t>
            </a:r>
            <a:endParaRPr lang="en-US" altLang="zh-CN" sz="2000" dirty="0">
              <a:ea typeface="SimSun" charset="0"/>
              <a:cs typeface="Arial" panose="020B0604020202020204" pitchFamily="34" charset="0"/>
            </a:endParaRPr>
          </a:p>
          <a:p>
            <a:pPr marL="66675" indent="-66675">
              <a:lnSpc>
                <a:spcPct val="80000"/>
              </a:lnSpc>
              <a:buFont typeface="Monotype Sorts" charset="0"/>
              <a:buNone/>
            </a:pPr>
            <a:endParaRPr lang="en-US" altLang="zh-CN" sz="2000" dirty="0">
              <a:ea typeface="SimSun" charset="0"/>
              <a:cs typeface="Arial" panose="020B0604020202020204" pitchFamily="34" charset="0"/>
            </a:endParaRPr>
          </a:p>
          <a:p>
            <a:pPr marL="66675" indent="-66675" algn="r">
              <a:lnSpc>
                <a:spcPct val="80000"/>
              </a:lnSpc>
              <a:buFont typeface="Monotype Sorts" charset="0"/>
              <a:buNone/>
            </a:pPr>
            <a:r>
              <a:rPr lang="ar-JO" altLang="zh-CN" sz="2000" dirty="0">
                <a:ea typeface="SimSun" charset="0"/>
                <a:cs typeface="Arial" panose="020B0604020202020204" pitchFamily="34" charset="0"/>
              </a:rPr>
              <a:t>وقال الله نعمل الإنسان على صورتنا كشبهنا </a:t>
            </a:r>
            <a:r>
              <a:rPr lang="ar-JO" altLang="zh-CN" sz="2000" dirty="0">
                <a:solidFill>
                  <a:srgbClr val="FFFF00"/>
                </a:solidFill>
                <a:ea typeface="SimSun" charset="0"/>
                <a:cs typeface="Arial" panose="020B0604020202020204" pitchFamily="34" charset="0"/>
              </a:rPr>
              <a:t>فيتسلطون</a:t>
            </a:r>
            <a:r>
              <a:rPr lang="ar-JO" altLang="zh-CN" sz="2000" dirty="0">
                <a:ea typeface="SimSun" charset="0"/>
                <a:cs typeface="Arial" panose="020B0604020202020204" pitchFamily="34" charset="0"/>
              </a:rPr>
              <a:t> على سمك البحر وعلى طير السماء وعلى البهائم وعلى كل الأرض وعلى جميع الدبابات التي تدب على الأرض فخلق الله الإنسان على صورته على صورة خلقه ذكراً وأننثى خلقهم وباركهم الله وقال لهم أثمروا وأكثروا واملأوا الأرض و</a:t>
            </a:r>
            <a:r>
              <a:rPr lang="ar-JO" altLang="zh-CN" sz="2000" dirty="0">
                <a:solidFill>
                  <a:srgbClr val="FFFF00"/>
                </a:solidFill>
                <a:ea typeface="SimSun" charset="0"/>
                <a:cs typeface="Arial" panose="020B0604020202020204" pitchFamily="34" charset="0"/>
              </a:rPr>
              <a:t>أخضعوها وتسلطوا </a:t>
            </a:r>
            <a:r>
              <a:rPr lang="ar-JO" altLang="zh-CN" sz="2000" dirty="0">
                <a:ea typeface="SimSun" charset="0"/>
                <a:cs typeface="Arial" panose="020B0604020202020204" pitchFamily="34" charset="0"/>
              </a:rPr>
              <a:t>على سمك البحر وعلى طير السماء وعلى كل حيوان يدب على الأرض </a:t>
            </a:r>
            <a:endParaRPr lang="en-US" altLang="zh-CN" sz="2000" dirty="0">
              <a:cs typeface="Arial" panose="020B0604020202020204" pitchFamily="34" charset="0"/>
            </a:endParaRPr>
          </a:p>
        </p:txBody>
      </p:sp>
      <p:sp>
        <p:nvSpPr>
          <p:cNvPr id="1867781" name="Rectangle 5"/>
          <p:cNvSpPr>
            <a:spLocks noGrp="1" noChangeArrowheads="1"/>
          </p:cNvSpPr>
          <p:nvPr>
            <p:ph sz="half" idx="2"/>
          </p:nvPr>
        </p:nvSpPr>
        <p:spPr>
          <a:xfrm>
            <a:off x="5105400" y="1600200"/>
            <a:ext cx="3810000" cy="2667000"/>
          </a:xfrm>
        </p:spPr>
        <p:txBody>
          <a:bodyPr/>
          <a:lstStyle/>
          <a:p>
            <a:pPr marL="0" indent="0" algn="r">
              <a:lnSpc>
                <a:spcPct val="80000"/>
              </a:lnSpc>
              <a:buFont typeface="Monotype Sorts" charset="0"/>
              <a:buNone/>
            </a:pPr>
            <a:r>
              <a:rPr lang="ar-JO" altLang="zh-CN" sz="2000" dirty="0">
                <a:cs typeface="Arial" panose="020B0604020202020204" pitchFamily="34" charset="0"/>
              </a:rPr>
              <a:t>رؤيا 22 : 5</a:t>
            </a:r>
            <a:endParaRPr lang="en-US" altLang="zh-CN" sz="2000" dirty="0">
              <a:cs typeface="Arial" panose="020B0604020202020204" pitchFamily="34" charset="0"/>
            </a:endParaRPr>
          </a:p>
          <a:p>
            <a:pPr marL="0" indent="0">
              <a:lnSpc>
                <a:spcPct val="80000"/>
              </a:lnSpc>
              <a:buFont typeface="Monotype Sorts" charset="0"/>
              <a:buNone/>
            </a:pPr>
            <a:endParaRPr lang="en-US" altLang="zh-CN" sz="2000" dirty="0">
              <a:cs typeface="Arial" panose="020B0604020202020204" pitchFamily="34" charset="0"/>
            </a:endParaRPr>
          </a:p>
          <a:p>
            <a:pPr marL="0" indent="0" algn="r">
              <a:lnSpc>
                <a:spcPct val="80000"/>
              </a:lnSpc>
              <a:buFont typeface="Monotype Sorts" charset="0"/>
              <a:buNone/>
            </a:pPr>
            <a:r>
              <a:rPr lang="ar-JO" altLang="zh-CN" sz="2000" dirty="0">
                <a:cs typeface="Arial" panose="020B0604020202020204" pitchFamily="34" charset="0"/>
              </a:rPr>
              <a:t>ولا يكون ليل هناك ولا يحتاجون إلى سراج أو نور شمس لأن الرب الإله ينير عليهم وهم </a:t>
            </a:r>
            <a:r>
              <a:rPr lang="ar-JO" altLang="zh-CN" sz="2000" dirty="0">
                <a:solidFill>
                  <a:srgbClr val="FFFF00"/>
                </a:solidFill>
                <a:cs typeface="Arial" panose="020B0604020202020204" pitchFamily="34" charset="0"/>
              </a:rPr>
              <a:t>سيملكون</a:t>
            </a:r>
            <a:r>
              <a:rPr lang="ar-JO" altLang="zh-CN" sz="2000" dirty="0">
                <a:cs typeface="Arial" panose="020B0604020202020204" pitchFamily="34" charset="0"/>
              </a:rPr>
              <a:t> إلى أبد الآبدين</a:t>
            </a:r>
            <a:endParaRPr lang="en-US" altLang="zh-CN" sz="2000" dirty="0">
              <a:cs typeface="Arial" panose="020B0604020202020204" pitchFamily="34" charset="0"/>
            </a:endParaRPr>
          </a:p>
        </p:txBody>
      </p:sp>
      <p:sp>
        <p:nvSpPr>
          <p:cNvPr id="1867782" name="Text Box 6"/>
          <p:cNvSpPr txBox="1">
            <a:spLocks noChangeArrowheads="1"/>
          </p:cNvSpPr>
          <p:nvPr/>
        </p:nvSpPr>
        <p:spPr bwMode="auto">
          <a:xfrm>
            <a:off x="2286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الوصية</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3" name="Text Box 7"/>
          <p:cNvSpPr txBox="1">
            <a:spLocks noChangeArrowheads="1"/>
          </p:cNvSpPr>
          <p:nvPr/>
        </p:nvSpPr>
        <p:spPr bwMode="auto">
          <a:xfrm>
            <a:off x="6248400" y="6096000"/>
            <a:ext cx="2209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التتميم</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4" name="AutoShape 8"/>
          <p:cNvSpPr>
            <a:spLocks noChangeArrowheads="1"/>
          </p:cNvSpPr>
          <p:nvPr/>
        </p:nvSpPr>
        <p:spPr bwMode="auto">
          <a:xfrm>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6">
              <a:lumMod val="20000"/>
              <a:lumOff val="80000"/>
            </a:schemeClr>
          </a:solidFill>
          <a:ln w="12700">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67785" name="Text Box 9"/>
          <p:cNvSpPr txBox="1">
            <a:spLocks noChangeArrowheads="1"/>
          </p:cNvSpPr>
          <p:nvPr/>
        </p:nvSpPr>
        <p:spPr bwMode="auto">
          <a:xfrm>
            <a:off x="152400" y="5384800"/>
            <a:ext cx="883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موضوع الكتاب المقدس : الله يمد حكمه إلى الإنسان</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867786" name="Text Box 10"/>
          <p:cNvSpPr txBox="1">
            <a:spLocks noChangeArrowheads="1"/>
          </p:cNvSpPr>
          <p:nvPr/>
        </p:nvSpPr>
        <p:spPr bwMode="auto">
          <a:xfrm>
            <a:off x="3048000" y="6083300"/>
            <a:ext cx="2768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8954" name="Text Box 11"/>
          <p:cNvSpPr txBox="1">
            <a:spLocks noChangeArrowheads="1"/>
          </p:cNvSpPr>
          <p:nvPr/>
        </p:nvSpPr>
        <p:spPr bwMode="auto">
          <a:xfrm>
            <a:off x="8423275" y="4445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2" name="Picture 2" descr="j0300904">
            <a:extLst>
              <a:ext uri="{FF2B5EF4-FFF2-40B4-BE49-F238E27FC236}">
                <a16:creationId xmlns:a16="http://schemas.microsoft.com/office/drawing/2014/main" id="{6D6800EB-E4AC-3048-9D5A-7AE7ED561F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0986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188430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67780">
                                            <p:txEl>
                                              <p:pRg st="0" end="0"/>
                                            </p:txEl>
                                          </p:spTgt>
                                        </p:tgtEl>
                                        <p:attrNameLst>
                                          <p:attrName>style.visibility</p:attrName>
                                        </p:attrNameLst>
                                      </p:cBhvr>
                                      <p:to>
                                        <p:strVal val="visible"/>
                                      </p:to>
                                    </p:set>
                                    <p:animEffect transition="in" filter="dissolve">
                                      <p:cBhvr>
                                        <p:cTn id="7" dur="500"/>
                                        <p:tgtEl>
                                          <p:spTgt spid="1867780">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67780">
                                            <p:txEl>
                                              <p:pRg st="2" end="2"/>
                                            </p:txEl>
                                          </p:spTgt>
                                        </p:tgtEl>
                                        <p:attrNameLst>
                                          <p:attrName>style.visibility</p:attrName>
                                        </p:attrNameLst>
                                      </p:cBhvr>
                                      <p:to>
                                        <p:strVal val="visible"/>
                                      </p:to>
                                    </p:set>
                                    <p:animEffect transition="in" filter="dissolve">
                                      <p:cBhvr>
                                        <p:cTn id="10" dur="500"/>
                                        <p:tgtEl>
                                          <p:spTgt spid="1867780">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67781">
                                            <p:txEl>
                                              <p:pRg st="0" end="0"/>
                                            </p:txEl>
                                          </p:spTgt>
                                        </p:tgtEl>
                                        <p:attrNameLst>
                                          <p:attrName>style.visibility</p:attrName>
                                        </p:attrNameLst>
                                      </p:cBhvr>
                                      <p:to>
                                        <p:strVal val="visible"/>
                                      </p:to>
                                    </p:set>
                                    <p:animEffect transition="in" filter="barn(inHorizontal)">
                                      <p:cBhvr>
                                        <p:cTn id="15" dur="500"/>
                                        <p:tgtEl>
                                          <p:spTgt spid="186778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867781">
                                            <p:txEl>
                                              <p:pRg st="2" end="2"/>
                                            </p:txEl>
                                          </p:spTgt>
                                        </p:tgtEl>
                                        <p:attrNameLst>
                                          <p:attrName>style.visibility</p:attrName>
                                        </p:attrNameLst>
                                      </p:cBhvr>
                                      <p:to>
                                        <p:strVal val="visible"/>
                                      </p:to>
                                    </p:set>
                                    <p:animEffect transition="in" filter="barn(inHorizontal)">
                                      <p:cBhvr>
                                        <p:cTn id="20" dur="500"/>
                                        <p:tgtEl>
                                          <p:spTgt spid="1867781">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67785"/>
                                        </p:tgtEl>
                                        <p:attrNameLst>
                                          <p:attrName>style.visibility</p:attrName>
                                        </p:attrNameLst>
                                      </p:cBhvr>
                                      <p:to>
                                        <p:strVal val="visible"/>
                                      </p:to>
                                    </p:set>
                                    <p:animEffect transition="in" filter="fade">
                                      <p:cBhvr>
                                        <p:cTn id="25" dur="100"/>
                                        <p:tgtEl>
                                          <p:spTgt spid="1867785"/>
                                        </p:tgtEl>
                                      </p:cBhvr>
                                    </p:animEffect>
                                    <p:anim calcmode="lin" valueType="num">
                                      <p:cBhvr>
                                        <p:cTn id="26" dur="400" fill="hold"/>
                                        <p:tgtEl>
                                          <p:spTgt spid="1867785"/>
                                        </p:tgtEl>
                                        <p:attrNameLst>
                                          <p:attrName>ppt_x</p:attrName>
                                        </p:attrNameLst>
                                      </p:cBhvr>
                                      <p:tavLst>
                                        <p:tav tm="0">
                                          <p:val>
                                            <p:strVal val="#ppt_x"/>
                                          </p:val>
                                        </p:tav>
                                        <p:tav tm="100000">
                                          <p:val>
                                            <p:strVal val="#ppt_x"/>
                                          </p:val>
                                        </p:tav>
                                      </p:tavLst>
                                    </p:anim>
                                    <p:anim calcmode="lin" valueType="num">
                                      <p:cBhvr>
                                        <p:cTn id="27" dur="400" fill="hold"/>
                                        <p:tgtEl>
                                          <p:spTgt spid="1867785"/>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6778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6778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867782"/>
                                        </p:tgtEl>
                                        <p:attrNameLst>
                                          <p:attrName>style.visibility</p:attrName>
                                        </p:attrNameLst>
                                      </p:cBhvr>
                                      <p:to>
                                        <p:strVal val="visible"/>
                                      </p:to>
                                    </p:set>
                                    <p:animEffect transition="in" filter="fade">
                                      <p:cBhvr>
                                        <p:cTn id="34" dur="100"/>
                                        <p:tgtEl>
                                          <p:spTgt spid="1867782"/>
                                        </p:tgtEl>
                                      </p:cBhvr>
                                    </p:animEffect>
                                    <p:anim calcmode="lin" valueType="num">
                                      <p:cBhvr>
                                        <p:cTn id="35" dur="400" fill="hold"/>
                                        <p:tgtEl>
                                          <p:spTgt spid="1867782"/>
                                        </p:tgtEl>
                                        <p:attrNameLst>
                                          <p:attrName>ppt_x</p:attrName>
                                        </p:attrNameLst>
                                      </p:cBhvr>
                                      <p:tavLst>
                                        <p:tav tm="0">
                                          <p:val>
                                            <p:strVal val="#ppt_x"/>
                                          </p:val>
                                        </p:tav>
                                        <p:tav tm="100000">
                                          <p:val>
                                            <p:strVal val="#ppt_x"/>
                                          </p:val>
                                        </p:tav>
                                      </p:tavLst>
                                    </p:anim>
                                    <p:anim calcmode="lin" valueType="num">
                                      <p:cBhvr>
                                        <p:cTn id="36" dur="400" fill="hold"/>
                                        <p:tgtEl>
                                          <p:spTgt spid="1867782"/>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86778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86778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867783"/>
                                        </p:tgtEl>
                                        <p:attrNameLst>
                                          <p:attrName>style.visibility</p:attrName>
                                        </p:attrNameLst>
                                      </p:cBhvr>
                                      <p:to>
                                        <p:strVal val="visible"/>
                                      </p:to>
                                    </p:set>
                                    <p:animEffect transition="in" filter="fade">
                                      <p:cBhvr>
                                        <p:cTn id="43" dur="100"/>
                                        <p:tgtEl>
                                          <p:spTgt spid="1867783"/>
                                        </p:tgtEl>
                                      </p:cBhvr>
                                    </p:animEffect>
                                    <p:anim calcmode="lin" valueType="num">
                                      <p:cBhvr>
                                        <p:cTn id="44" dur="400" fill="hold"/>
                                        <p:tgtEl>
                                          <p:spTgt spid="1867783"/>
                                        </p:tgtEl>
                                        <p:attrNameLst>
                                          <p:attrName>ppt_x</p:attrName>
                                        </p:attrNameLst>
                                      </p:cBhvr>
                                      <p:tavLst>
                                        <p:tav tm="0">
                                          <p:val>
                                            <p:strVal val="#ppt_x"/>
                                          </p:val>
                                        </p:tav>
                                        <p:tav tm="100000">
                                          <p:val>
                                            <p:strVal val="#ppt_x"/>
                                          </p:val>
                                        </p:tav>
                                      </p:tavLst>
                                    </p:anim>
                                    <p:anim calcmode="lin" valueType="num">
                                      <p:cBhvr>
                                        <p:cTn id="45" dur="400" fill="hold"/>
                                        <p:tgtEl>
                                          <p:spTgt spid="1867783"/>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86778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86778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867784"/>
                                        </p:tgtEl>
                                        <p:attrNameLst>
                                          <p:attrName>style.visibility</p:attrName>
                                        </p:attrNameLst>
                                      </p:cBhvr>
                                      <p:to>
                                        <p:strVal val="visible"/>
                                      </p:to>
                                    </p:set>
                                    <p:animEffect transition="in" filter="wipe(left)">
                                      <p:cBhvr>
                                        <p:cTn id="52" dur="3000"/>
                                        <p:tgtEl>
                                          <p:spTgt spid="1867784"/>
                                        </p:tgtEl>
                                      </p:cBhvr>
                                    </p:animEffect>
                                  </p:childTnLst>
                                </p:cTn>
                              </p:par>
                              <p:par>
                                <p:cTn id="53" presetID="43" presetClass="entr" presetSubtype="0" fill="hold" grpId="0" nodeType="withEffect">
                                  <p:stCondLst>
                                    <p:cond delay="0"/>
                                  </p:stCondLst>
                                  <p:childTnLst>
                                    <p:set>
                                      <p:cBhvr>
                                        <p:cTn id="54" dur="1" fill="hold">
                                          <p:stCondLst>
                                            <p:cond delay="0"/>
                                          </p:stCondLst>
                                        </p:cTn>
                                        <p:tgtEl>
                                          <p:spTgt spid="1867786"/>
                                        </p:tgtEl>
                                        <p:attrNameLst>
                                          <p:attrName>style.visibility</p:attrName>
                                        </p:attrNameLst>
                                      </p:cBhvr>
                                      <p:to>
                                        <p:strVal val="visible"/>
                                      </p:to>
                                    </p:set>
                                    <p:animEffect transition="in" filter="fade">
                                      <p:cBhvr>
                                        <p:cTn id="55" dur="100"/>
                                        <p:tgtEl>
                                          <p:spTgt spid="1867786"/>
                                        </p:tgtEl>
                                      </p:cBhvr>
                                    </p:animEffect>
                                    <p:anim calcmode="lin" valueType="num">
                                      <p:cBhvr>
                                        <p:cTn id="56" dur="400" fill="hold"/>
                                        <p:tgtEl>
                                          <p:spTgt spid="1867786"/>
                                        </p:tgtEl>
                                        <p:attrNameLst>
                                          <p:attrName>ppt_x</p:attrName>
                                        </p:attrNameLst>
                                      </p:cBhvr>
                                      <p:tavLst>
                                        <p:tav tm="0">
                                          <p:val>
                                            <p:strVal val="#ppt_x"/>
                                          </p:val>
                                        </p:tav>
                                        <p:tav tm="100000">
                                          <p:val>
                                            <p:strVal val="#ppt_x"/>
                                          </p:val>
                                        </p:tav>
                                      </p:tavLst>
                                    </p:anim>
                                    <p:anim calcmode="lin" valueType="num">
                                      <p:cBhvr>
                                        <p:cTn id="57" dur="400" fill="hold"/>
                                        <p:tgtEl>
                                          <p:spTgt spid="1867786"/>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86778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86778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7780" grpId="0" build="p"/>
      <p:bldP spid="1867781" grpId="0" build="p"/>
      <p:bldP spid="1867782" grpId="0"/>
      <p:bldP spid="1867783" grpId="0"/>
      <p:bldP spid="1867784" grpId="0" animBg="1"/>
      <p:bldP spid="1867785" grpId="0"/>
      <p:bldP spid="186778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4">
            <a:extLst>
              <a:ext uri="{28A0092B-C50C-407E-A947-70E740481C1C}">
                <a14:useLocalDpi xmlns:a14="http://schemas.microsoft.com/office/drawing/2010/main" val="0"/>
              </a:ext>
            </a:extLst>
          </a:blip>
          <a:srcRect l="8176" r="16353"/>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40994" name="Rectangle 3"/>
          <p:cNvSpPr>
            <a:spLocks noGrp="1" noChangeArrowheads="1"/>
          </p:cNvSpPr>
          <p:nvPr>
            <p:ph type="title"/>
          </p:nvPr>
        </p:nvSpPr>
        <p:spPr>
          <a:xfrm>
            <a:off x="685800" y="304800"/>
            <a:ext cx="7772400" cy="1143000"/>
          </a:xfrm>
        </p:spPr>
        <p:txBody>
          <a:bodyPr/>
          <a:lstStyle/>
          <a:p>
            <a:r>
              <a:rPr lang="ar-JO" altLang="zh-CN" dirty="0">
                <a:solidFill>
                  <a:schemeClr val="tx1"/>
                </a:solidFill>
                <a:cs typeface="Arial" panose="020B0604020202020204" pitchFamily="34" charset="0"/>
              </a:rPr>
              <a:t>الملكوت في تكوين 1</a:t>
            </a:r>
            <a:endParaRPr lang="en-US" altLang="zh-CN" dirty="0">
              <a:cs typeface="Arial" panose="020B0604020202020204" pitchFamily="34" charset="0"/>
            </a:endParaRPr>
          </a:p>
        </p:txBody>
      </p:sp>
      <p:sp>
        <p:nvSpPr>
          <p:cNvPr id="2318340" name="Rectangle 4"/>
          <p:cNvSpPr>
            <a:spLocks noChangeArrowheads="1"/>
          </p:cNvSpPr>
          <p:nvPr/>
        </p:nvSpPr>
        <p:spPr bwMode="auto">
          <a:xfrm>
            <a:off x="457200" y="1905000"/>
            <a:ext cx="8448805"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إله غير مخلوق (1 : 1)</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بالكلمة فقط (1 : 4)</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الخلق بسهولة</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الشمس والقمر (آلهة) مخلوقة (1 : 16)</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a:p>
            <a:pPr marL="571500" marR="0" lvl="0" indent="-571500" algn="r" defTabSz="457200" rtl="1" eaLnBrk="1" fontAlgn="auto" latinLnBrk="0" hangingPunct="1">
              <a:lnSpc>
                <a:spcPct val="100000"/>
              </a:lnSpc>
              <a:spcBef>
                <a:spcPct val="20000"/>
              </a:spcBef>
              <a:spcAft>
                <a:spcPts val="0"/>
              </a:spcAft>
              <a:buClr>
                <a:srgbClr val="FFFF00"/>
              </a:buClr>
              <a:buSzPct val="75000"/>
              <a:buFont typeface="Wingdings" pitchFamily="2" charset="2"/>
              <a:buChar char="q"/>
              <a:tabLst/>
              <a:defRPr/>
            </a:pPr>
            <a:r>
              <a:rPr kumimoji="0" lang="ar-JO"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rPr>
              <a:t>مشاركة الحكم مع الإنسان (1 : 26)</a:t>
            </a:r>
            <a:endParaRPr kumimoji="0" lang="en-US" sz="3600" b="1" u="none" strike="noStrike" kern="1200" cap="none" spc="0" normalizeH="0" baseline="0" noProof="0" dirty="0">
              <a:ln>
                <a:noFill/>
              </a:ln>
              <a:solidFill>
                <a:srgbClr val="FFFFFF"/>
              </a:solidFill>
              <a:effectLst>
                <a:glow rad="203200">
                  <a:srgbClr val="DADADA">
                    <a:lumMod val="10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340996" name="Text Box 106"/>
          <p:cNvSpPr txBox="1">
            <a:spLocks noChangeArrowheads="1"/>
          </p:cNvSpPr>
          <p:nvPr/>
        </p:nvSpPr>
        <p:spPr bwMode="auto">
          <a:xfrm>
            <a:off x="8305800" y="12700"/>
            <a:ext cx="83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71أ</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711524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18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18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183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183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1834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834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العهد النوحي</a:t>
            </a:r>
            <a:endParaRPr kumimoji="0" lang="en-US" sz="1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آدم يحكم مع الله تك 1: 26, 28 تك 2: 19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الشيطان يحكم كاله هذا العالم           تك 3: 15           2 كو 4: 4</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عهد الأرض</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الداوودي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خر 19 : 6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تعليم الملكوت</a:t>
            </a:r>
            <a:endParaRPr kumimoji="0" lang="en-US" sz="1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3</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فشل إسرائيل في الشهادة للأمم كمملكة كهنة أدين من خلال السبي تحت حكم أجنبي</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13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مت 23 : 37 – 39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رو 11 : 26 – 27 </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رؤ 22 : 5ب</a:t>
            </a:r>
            <a:endParaRPr kumimoji="0" lang="en-US" sz="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1"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تك 6 : 18, 9 : 8 – 17 </a:t>
            </a:r>
            <a:endParaRPr kumimoji="0" lang="en-US" sz="9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Lst>
        </p:spPr>
        <p:txBody>
          <a:bodyPr/>
          <a:lstStyle/>
          <a:p>
            <a:pPr>
              <a:defRPr/>
            </a:pPr>
            <a:r>
              <a:rPr lang="ar-JO" sz="4000" dirty="0">
                <a:effectLst>
                  <a:glow rad="215900">
                    <a:schemeClr val="bg1">
                      <a:lumMod val="50000"/>
                      <a:alpha val="75000"/>
                    </a:schemeClr>
                  </a:glow>
                </a:effectLst>
                <a:ea typeface="ＭＳ Ｐゴシック" pitchFamily="24" charset="-128"/>
                <a:cs typeface="Arial" panose="020B0604020202020204" pitchFamily="34" charset="0"/>
              </a:rPr>
              <a:t>خط سير الملكوت والعهود</a:t>
            </a:r>
            <a:endParaRPr lang="en-US" sz="5400" dirty="0">
              <a:effectLst>
                <a:glow rad="215900">
                  <a:schemeClr val="bg1">
                    <a:lumMod val="50000"/>
                    <a:alpha val="75000"/>
                  </a:schemeClr>
                </a:glow>
              </a:effectLst>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22 و379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5483521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871874" name="Rectangle 2"/>
          <p:cNvSpPr>
            <a:spLocks noGrp="1" noChangeArrowheads="1"/>
          </p:cNvSpPr>
          <p:nvPr>
            <p:ph type="title"/>
          </p:nvPr>
        </p:nvSpPr>
        <p:spPr>
          <a:xfrm>
            <a:off x="152400" y="0"/>
            <a:ext cx="7772400" cy="1143000"/>
          </a:xfrm>
          <a:effectLst>
            <a:outerShdw blurRad="63500" dist="107763" dir="18900000" algn="ctr" rotWithShape="0">
              <a:srgbClr val="000000">
                <a:alpha val="74998"/>
              </a:srgbClr>
            </a:outerShdw>
          </a:effectLst>
        </p:spPr>
        <p:txBody>
          <a:bodyPr/>
          <a:lstStyle/>
          <a:p>
            <a:pPr>
              <a:defRPr/>
            </a:pPr>
            <a:r>
              <a:rPr lang="ar-JO" altLang="zh-CN" dirty="0">
                <a:ea typeface="SimSun" charset="0"/>
                <a:cs typeface="Arial" panose="020B0604020202020204" pitchFamily="34" charset="0"/>
              </a:rPr>
              <a:t>نظرتي لموضوع العهد القديم</a:t>
            </a:r>
            <a:endParaRPr lang="en-US" dirty="0">
              <a:cs typeface="Arial" panose="020B0604020202020204" pitchFamily="34" charset="0"/>
            </a:endParaRPr>
          </a:p>
        </p:txBody>
      </p:sp>
      <p:pic>
        <p:nvPicPr>
          <p:cNvPr id="345090" name="Picture 3" descr="j0309390"/>
          <p:cNvPicPr>
            <a:picLocks noGrp="1" noChangeAspect="1" noChangeArrowheads="1"/>
          </p:cNvPicPr>
          <p:nvPr>
            <p:ph sz="half" idx="2"/>
          </p:nvPr>
        </p:nvPicPr>
        <p:blipFill>
          <a:blip r:embed="rId4">
            <a:lum bright="-54000"/>
            <a:extLst>
              <a:ext uri="{28A0092B-C50C-407E-A947-70E740481C1C}">
                <a14:useLocalDpi xmlns:a14="http://schemas.microsoft.com/office/drawing/2010/main" val="0"/>
              </a:ext>
            </a:extLst>
          </a:blip>
          <a:srcRect/>
          <a:stretch>
            <a:fillRect/>
          </a:stretch>
        </p:blipFill>
        <p:spPr>
          <a:xfrm>
            <a:off x="0" y="4468813"/>
            <a:ext cx="3657600" cy="2389187"/>
          </a:xfrm>
        </p:spPr>
      </p:pic>
      <p:sp>
        <p:nvSpPr>
          <p:cNvPr id="345091" name="Text Box 5"/>
          <p:cNvSpPr txBox="1">
            <a:spLocks noChangeArrowheads="1"/>
          </p:cNvSpPr>
          <p:nvPr/>
        </p:nvSpPr>
        <p:spPr bwMode="auto">
          <a:xfrm>
            <a:off x="8305800" y="152400"/>
            <a:ext cx="68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71878" name="Rectangle 6"/>
          <p:cNvSpPr>
            <a:spLocks noChangeArrowheads="1"/>
          </p:cNvSpPr>
          <p:nvPr/>
        </p:nvSpPr>
        <p:spPr bwMode="auto">
          <a:xfrm>
            <a:off x="533400" y="1143000"/>
            <a:ext cx="8610600" cy="5181600"/>
          </a:xfrm>
          <a:prstGeom prst="rect">
            <a:avLst/>
          </a:prstGeom>
          <a:noFill/>
          <a:ln w="12700">
            <a:noFill/>
            <a:miter lim="800000"/>
            <a:headEnd/>
            <a:tailEnd/>
          </a:ln>
          <a:effectLst/>
        </p:spPr>
        <p:txBody>
          <a:bodyPr lIns="90488" tIns="44450" rIns="90488" bIns="44450"/>
          <a:lstStyle/>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يروي العهد القديم أن</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استرداد الله للإنسان للمشاركة في حكم ملكوته لمجده الخاص</a:t>
            </a:r>
            <a:endParaRPr kumimoji="0" lang="en-US" altLang="zh-CN" sz="32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a:p>
            <a:pPr marL="342900" marR="0" lvl="0" indent="-342900" algn="ctr" defTabSz="457200" rtl="0" eaLnBrk="1" fontAlgn="auto" latinLnBrk="0" hangingPunct="1">
              <a:lnSpc>
                <a:spcPct val="100000"/>
              </a:lnSpc>
              <a:spcBef>
                <a:spcPct val="20000"/>
              </a:spcBef>
              <a:spcAft>
                <a:spcPts val="0"/>
              </a:spcAft>
              <a:buClr>
                <a:srgbClr val="FFFF00"/>
              </a:buClr>
              <a:buSzPct val="75000"/>
              <a:buFont typeface="Monotype Sorts" charset="0"/>
              <a:buNone/>
              <a:tabLst>
                <a:tab pos="862013" algn="l"/>
                <a:tab pos="1431925" algn="l"/>
                <a:tab pos="2001838" algn="l"/>
              </a:tabLst>
              <a:defRPr/>
            </a:pPr>
            <a:r>
              <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أعطي التفويض في عدن وفقد في السقوط وتم تنفيذه من خلال فداء الإنسان عن طريق إسرائيل كمملكة كهنة وبشكل نهائي في المسيا الذي سيحكم كمخلص وملك ليتمم العهد الإبراهيمي .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492575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871878">
                                            <p:txEl>
                                              <p:pRg st="0" end="0"/>
                                            </p:txEl>
                                          </p:spTgt>
                                        </p:tgtEl>
                                        <p:attrNameLst>
                                          <p:attrName>style.visibility</p:attrName>
                                        </p:attrNameLst>
                                      </p:cBhvr>
                                      <p:to>
                                        <p:strVal val="visible"/>
                                      </p:to>
                                    </p:set>
                                    <p:animEffect transition="in" filter="fade">
                                      <p:cBhvr>
                                        <p:cTn id="7" dur="100"/>
                                        <p:tgtEl>
                                          <p:spTgt spid="1871878">
                                            <p:txEl>
                                              <p:pRg st="0" end="0"/>
                                            </p:txEl>
                                          </p:spTgt>
                                        </p:tgtEl>
                                      </p:cBhvr>
                                    </p:animEffect>
                                    <p:anim calcmode="lin" valueType="num">
                                      <p:cBhvr>
                                        <p:cTn id="8" dur="400" fill="hold"/>
                                        <p:tgtEl>
                                          <p:spTgt spid="1871878">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871878">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871878">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871878">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871878">
                                            <p:txEl>
                                              <p:pRg st="1" end="1"/>
                                            </p:txEl>
                                          </p:spTgt>
                                        </p:tgtEl>
                                        <p:attrNameLst>
                                          <p:attrName>style.visibility</p:attrName>
                                        </p:attrNameLst>
                                      </p:cBhvr>
                                      <p:to>
                                        <p:strVal val="visible"/>
                                      </p:to>
                                    </p:set>
                                    <p:animEffect transition="in" filter="fade">
                                      <p:cBhvr>
                                        <p:cTn id="16" dur="100"/>
                                        <p:tgtEl>
                                          <p:spTgt spid="1871878">
                                            <p:txEl>
                                              <p:pRg st="1" end="1"/>
                                            </p:txEl>
                                          </p:spTgt>
                                        </p:tgtEl>
                                      </p:cBhvr>
                                    </p:animEffect>
                                    <p:anim calcmode="lin" valueType="num">
                                      <p:cBhvr>
                                        <p:cTn id="17" dur="400" fill="hold"/>
                                        <p:tgtEl>
                                          <p:spTgt spid="1871878">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871878">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871878">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871878">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871878">
                                            <p:txEl>
                                              <p:pRg st="2" end="2"/>
                                            </p:txEl>
                                          </p:spTgt>
                                        </p:tgtEl>
                                        <p:attrNameLst>
                                          <p:attrName>style.visibility</p:attrName>
                                        </p:attrNameLst>
                                      </p:cBhvr>
                                      <p:to>
                                        <p:strVal val="visible"/>
                                      </p:to>
                                    </p:set>
                                    <p:animEffect transition="in" filter="fade">
                                      <p:cBhvr>
                                        <p:cTn id="25" dur="100"/>
                                        <p:tgtEl>
                                          <p:spTgt spid="1871878">
                                            <p:txEl>
                                              <p:pRg st="2" end="2"/>
                                            </p:txEl>
                                          </p:spTgt>
                                        </p:tgtEl>
                                      </p:cBhvr>
                                    </p:animEffect>
                                    <p:anim calcmode="lin" valueType="num">
                                      <p:cBhvr>
                                        <p:cTn id="26" dur="400" fill="hold"/>
                                        <p:tgtEl>
                                          <p:spTgt spid="1871878">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871878">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871878">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871878">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187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nchor="ctr"/>
          <a:lstStyle/>
          <a:p>
            <a:pPr algn="l"/>
            <a:endParaRPr lang="en-US" b="1" dirty="0">
              <a:solidFill>
                <a:srgbClr val="000000"/>
              </a:solidFill>
              <a:latin typeface="Arial" panose="020B0604020202020204" pitchFamily="34" charset="0"/>
              <a:cs typeface="Times New Roman" charset="0"/>
            </a:endParaRPr>
          </a:p>
        </p:txBody>
      </p:sp>
      <p:pic>
        <p:nvPicPr>
          <p:cNvPr id="253954" name="Picture 3" descr="57818457-D3DF-46F2-8CCA1C3DB04415DF.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2079642"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5" name="Title 1"/>
          <p:cNvSpPr>
            <a:spLocks noGrp="1"/>
          </p:cNvSpPr>
          <p:nvPr>
            <p:ph type="title" idx="4294967295"/>
          </p:nvPr>
        </p:nvSpPr>
        <p:spPr>
          <a:xfrm>
            <a:off x="0" y="0"/>
            <a:ext cx="9144000" cy="609600"/>
          </a:xfrm>
          <a:solidFill>
            <a:srgbClr val="000000"/>
          </a:solidFill>
        </p:spPr>
        <p:txBody>
          <a:bodyPr/>
          <a:lstStyle/>
          <a:p>
            <a:pPr rtl="1"/>
            <a:r>
              <a:rPr lang="ar-SA" sz="4000" dirty="0">
                <a:solidFill>
                  <a:srgbClr val="FFFFFF"/>
                </a:solidFill>
              </a:rPr>
              <a:t>المملكة في العهد الجديد</a:t>
            </a:r>
            <a:endParaRPr lang="en-US" sz="4000" dirty="0">
              <a:solidFill>
                <a:srgbClr val="FFFFFF"/>
              </a:solidFill>
            </a:endParaRPr>
          </a:p>
        </p:txBody>
      </p:sp>
      <p:sp>
        <p:nvSpPr>
          <p:cNvPr id="5" name="Title 1"/>
          <p:cNvSpPr txBox="1">
            <a:spLocks/>
          </p:cNvSpPr>
          <p:nvPr/>
        </p:nvSpPr>
        <p:spPr bwMode="auto">
          <a:xfrm>
            <a:off x="0" y="6096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rtl="1" eaLnBrk="0" fontAlgn="base" hangingPunct="0">
              <a:spcBef>
                <a:spcPct val="0"/>
              </a:spcBef>
              <a:spcAft>
                <a:spcPct val="0"/>
              </a:spcAft>
              <a:defRPr/>
            </a:pPr>
            <a:r>
              <a:rPr lang="ar-SA"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الوحدة الأولى : تقديم المملكة</a:t>
            </a:r>
            <a:endParaRPr lang="en-US"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
        <p:nvSpPr>
          <p:cNvPr id="6" name="Title 1"/>
          <p:cNvSpPr txBox="1">
            <a:spLocks/>
          </p:cNvSpPr>
          <p:nvPr/>
        </p:nvSpPr>
        <p:spPr bwMode="auto">
          <a:xfrm>
            <a:off x="0" y="11811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متى : تم عرض ورفض المملكة</a:t>
            </a:r>
            <a:endParaRPr lang="en-US"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
        <p:nvSpPr>
          <p:cNvPr id="7" name="Title 1"/>
          <p:cNvSpPr txBox="1">
            <a:spLocks/>
          </p:cNvSpPr>
          <p:nvPr/>
        </p:nvSpPr>
        <p:spPr bwMode="auto">
          <a:xfrm>
            <a:off x="0" y="1767639"/>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br>
              <a:rPr lang="ar-SA" sz="2800" b="1" dirty="0">
                <a:solidFill>
                  <a:schemeClr val="bg1"/>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br>
            <a:r>
              <a:rPr lang="ar-SA" sz="3200" b="1" dirty="0" err="1">
                <a:solidFill>
                  <a:schemeClr val="bg1"/>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مرقس</a:t>
            </a:r>
            <a:r>
              <a:rPr lang="ar-SA" sz="3200" b="1" dirty="0">
                <a:solidFill>
                  <a:schemeClr val="bg1"/>
                </a:solidFill>
                <a:effectLst>
                  <a:outerShdw blurRad="38100" dist="38100" dir="2700000" algn="tl">
                    <a:srgbClr val="000000">
                      <a:alpha val="43137"/>
                    </a:srgbClr>
                  </a:outerShdw>
                </a:effectLst>
                <a:latin typeface="Arial" panose="020B0604020202020204" pitchFamily="34" charset="0"/>
                <a:ea typeface="Arial" charset="0"/>
                <a:cs typeface="Arial" panose="020B0604020202020204" pitchFamily="34" charset="0"/>
              </a:rPr>
              <a:t>: تظهر حياة الملكوت في التلمذة </a:t>
            </a:r>
          </a:p>
          <a:p>
            <a:pPr algn="l">
              <a:defRPr/>
            </a:pPr>
            <a:endParaRPr lang="en-US" sz="2800" b="1" dirty="0">
              <a:solidFill>
                <a:srgbClr val="FFFFFF"/>
              </a:solidFill>
              <a:effectLst>
                <a:glow rad="101600">
                  <a:schemeClr val="tx1">
                    <a:alpha val="88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itle 1"/>
          <p:cNvSpPr txBox="1">
            <a:spLocks/>
          </p:cNvSpPr>
          <p:nvPr/>
        </p:nvSpPr>
        <p:spPr bwMode="auto">
          <a:xfrm>
            <a:off x="0" y="2354178"/>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لوقا: المخلص العالمي يتقدم بالملكوت</a:t>
            </a:r>
            <a:endParaRPr lang="en-US"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
        <p:nvSpPr>
          <p:cNvPr id="9" name="Title 1"/>
          <p:cNvSpPr txBox="1">
            <a:spLocks/>
          </p:cNvSpPr>
          <p:nvPr/>
        </p:nvSpPr>
        <p:spPr bwMode="auto">
          <a:xfrm>
            <a:off x="-6344" y="2940716"/>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يوحنا: أصبح الإله إنسان</a:t>
            </a:r>
            <a:r>
              <a:rPr lang="ar-JO"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اً</a:t>
            </a: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 يجلب الحياة الأبدية</a:t>
            </a:r>
            <a:endParaRPr lang="en-US"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251520" y="3893216"/>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rtl="1">
              <a:defRPr/>
            </a:pPr>
            <a:r>
              <a:rPr lang="ar-SA"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الوحدة الثانية : </a:t>
            </a:r>
            <a:r>
              <a:rPr lang="ar-JO"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ا</a:t>
            </a:r>
            <a:r>
              <a:rPr lang="ar-SA"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تسعت المملكة</a:t>
            </a:r>
            <a:endParaRPr lang="en-US" sz="4000" b="1" u="sng"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6344" y="4865994"/>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a:defRPr/>
            </a:pP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أعمال الرسل</a:t>
            </a:r>
            <a:r>
              <a:rPr lang="en-US"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a:t>
            </a:r>
            <a:r>
              <a:rPr lang="ar-SA"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rPr>
              <a:t> المخلص الكوني معلن في تقدم مملكة ذات سيادة</a:t>
            </a:r>
            <a:endParaRPr lang="en-US" sz="3200" b="1" dirty="0">
              <a:solidFill>
                <a:srgbClr val="FFFFFF"/>
              </a:solidFill>
              <a:effectLst>
                <a:glow rad="101600">
                  <a:schemeClr val="tx1">
                    <a:alpha val="88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r" rtl="1" fontAlgn="base">
              <a:spcBef>
                <a:spcPct val="0"/>
              </a:spcBef>
              <a:spcAft>
                <a:spcPct val="0"/>
              </a:spcAft>
            </a:pPr>
            <a:endParaRPr lang="en-US" b="1" dirty="0">
              <a:solidFill>
                <a:srgbClr val="000000"/>
              </a:solidFill>
              <a:latin typeface="Arial" panose="020B0604020202020204" pitchFamily="34" charset="0"/>
              <a:cs typeface="Arial" panose="020B0604020202020204" pitchFamily="34" charset="0"/>
            </a:endParaRPr>
          </a:p>
        </p:txBody>
      </p:sp>
      <p:sp>
        <p:nvSpPr>
          <p:cNvPr id="54276" name="Text Box 4"/>
          <p:cNvSpPr txBox="1">
            <a:spLocks noChangeArrowheads="1"/>
          </p:cNvSpPr>
          <p:nvPr/>
        </p:nvSpPr>
        <p:spPr bwMode="auto">
          <a:xfrm>
            <a:off x="4146561" y="941406"/>
            <a:ext cx="8991600" cy="5607050"/>
          </a:xfrm>
          <a:prstGeom prst="rect">
            <a:avLst/>
          </a:prstGeom>
          <a:noFill/>
          <a:ln w="28575" cap="sq">
            <a:noFill/>
            <a:miter lim="800000"/>
            <a:headEnd type="none" w="sm" len="sm"/>
            <a:tailEnd type="none" w="sm" len="sm"/>
          </a:ln>
          <a:effectLst/>
        </p:spPr>
        <p:txBody>
          <a:bodyPr lIns="91334" tIns="45667" rIns="91334" bIns="45667" numCol="2"/>
          <a:lstStyle/>
          <a:p>
            <a:pPr marL="514350" lvl="1" indent="-514350" algn="r" rtl="1">
              <a:buAutoNum type="arabic1Minus"/>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المملكة</a:t>
            </a:r>
          </a:p>
          <a:p>
            <a:pPr marL="514350" lvl="1" indent="-514350" algn="r" rtl="1">
              <a:buAutoNum type="arabic1Minus"/>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الأهمية – المغزى</a:t>
            </a:r>
          </a:p>
          <a:p>
            <a:pPr marL="514350" lvl="1" indent="-514350" algn="r" rtl="1">
              <a:buAutoNum type="arabic1Minus"/>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 التفسير</a:t>
            </a:r>
            <a:endParaRPr lang="en-US"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0" lvl="1" algn="l">
              <a:defRPr/>
            </a:pPr>
            <a:endParaRPr lang="en-US" altLang="zh-CN" sz="3200" b="1" dirty="0">
              <a:solidFill>
                <a:srgbClr val="000000"/>
              </a:solidFill>
              <a:latin typeface="Arial" panose="020B0604020202020204" pitchFamily="34" charset="0"/>
              <a:ea typeface="SimSun" pitchFamily="2" charset="-122"/>
              <a:cs typeface="Arial" panose="020B0604020202020204" pitchFamily="34" charset="0"/>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١٢٢</a:t>
            </a:r>
            <a:endParaRPr lang="en-US" b="1" dirty="0">
              <a:latin typeface="Arial" panose="020B0604020202020204" pitchFamily="34" charset="0"/>
              <a:cs typeface="Arial" panose="020B0604020202020204" pitchFamily="34" charset="0"/>
            </a:endParaRPr>
          </a:p>
        </p:txBody>
      </p:sp>
      <p:sp>
        <p:nvSpPr>
          <p:cNvPr id="230405" name="Title 6"/>
          <p:cNvSpPr>
            <a:spLocks noGrp="1"/>
          </p:cNvSpPr>
          <p:nvPr>
            <p:ph type="title" idx="4294967295"/>
          </p:nvPr>
        </p:nvSpPr>
        <p:spPr>
          <a:xfrm>
            <a:off x="685800" y="152536"/>
            <a:ext cx="7772400" cy="707779"/>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Arial" panose="020B0604020202020204" pitchFamily="34" charset="0"/>
              </a:rPr>
              <a:t>الخصائص الرئيسية لسفر 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84923" y="2852936"/>
            <a:ext cx="9265447" cy="4005064"/>
          </a:xfrm>
          <a:prstGeom prst="rect">
            <a:avLst/>
          </a:prstGeom>
        </p:spPr>
      </p:pic>
    </p:spTree>
    <p:extLst>
      <p:ext uri="{BB962C8B-B14F-4D97-AF65-F5344CB8AC3E}">
        <p14:creationId xmlns:p14="http://schemas.microsoft.com/office/powerpoint/2010/main" val="3001412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033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033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46084" name="Text Box 4"/>
          <p:cNvSpPr txBox="1">
            <a:spLocks noChangeArrowheads="1"/>
          </p:cNvSpPr>
          <p:nvPr/>
        </p:nvSpPr>
        <p:spPr bwMode="auto">
          <a:xfrm>
            <a:off x="-53280" y="721569"/>
            <a:ext cx="9144000" cy="56597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r" rtl="1" eaLnBrk="1" hangingPunct="1"/>
            <a:r>
              <a:rPr lang="ar-SA" altLang="zh-CN" b="1" dirty="0">
                <a:solidFill>
                  <a:srgbClr val="990033"/>
                </a:solidFill>
                <a:latin typeface="Arial" panose="020B0604020202020204" pitchFamily="34" charset="0"/>
                <a:ea typeface="Arial" charset="0"/>
                <a:cs typeface="Arial" panose="020B0604020202020204" pitchFamily="34" charset="0"/>
              </a:rPr>
              <a:t>حركة (بين) المشاهد :</a:t>
            </a:r>
          </a:p>
          <a:p>
            <a:pPr marL="0" indent="0" algn="r" rtl="1" eaLnBrk="1" hangingPunct="1"/>
            <a:r>
              <a:rPr lang="ar-SA" altLang="zh-CN" b="1" dirty="0">
                <a:latin typeface="Arial" panose="020B0604020202020204" pitchFamily="34" charset="0"/>
                <a:ea typeface="Arial" charset="0"/>
                <a:cs typeface="Arial" panose="020B0604020202020204" pitchFamily="34" charset="0"/>
              </a:rPr>
              <a:t>الحبكة - كيف تُبنى على المشهد (المشاهد) السابقة، وكيف تدفع القصة إلى الأمام؟</a:t>
            </a:r>
          </a:p>
          <a:p>
            <a:pPr marL="0" indent="0" algn="r" rtl="1" eaLnBrk="1" hangingPunct="1"/>
            <a:r>
              <a:rPr lang="ar-SA" altLang="zh-CN" b="1" dirty="0">
                <a:latin typeface="Arial" panose="020B0604020202020204" pitchFamily="34" charset="0"/>
                <a:ea typeface="Arial" charset="0"/>
                <a:cs typeface="Arial" panose="020B0604020202020204" pitchFamily="34" charset="0"/>
              </a:rPr>
              <a:t>السبب والنتيجة - ما الذي يسبب فعل</a:t>
            </a:r>
            <a:r>
              <a:rPr lang="ar-JO" altLang="zh-CN" b="1" dirty="0">
                <a:latin typeface="Arial" panose="020B0604020202020204" pitchFamily="34" charset="0"/>
                <a:ea typeface="Arial" charset="0"/>
                <a:cs typeface="Arial" panose="020B0604020202020204" pitchFamily="34" charset="0"/>
              </a:rPr>
              <a:t>اً</a:t>
            </a:r>
            <a:r>
              <a:rPr lang="ar-SA" altLang="zh-CN" b="1" dirty="0">
                <a:latin typeface="Arial" panose="020B0604020202020204" pitchFamily="34" charset="0"/>
                <a:ea typeface="Arial" charset="0"/>
                <a:cs typeface="Arial" panose="020B0604020202020204" pitchFamily="34" charset="0"/>
              </a:rPr>
              <a:t> معين</a:t>
            </a:r>
            <a:r>
              <a:rPr lang="ar-JO" altLang="zh-CN" b="1" dirty="0">
                <a:latin typeface="Arial" panose="020B0604020202020204" pitchFamily="34" charset="0"/>
                <a:ea typeface="Arial" charset="0"/>
                <a:cs typeface="Arial" panose="020B0604020202020204" pitchFamily="34" charset="0"/>
              </a:rPr>
              <a:t>اً</a:t>
            </a:r>
            <a:r>
              <a:rPr lang="ar-SA" altLang="zh-CN" b="1" dirty="0">
                <a:latin typeface="Arial" panose="020B0604020202020204" pitchFamily="34" charset="0"/>
                <a:ea typeface="Arial" charset="0"/>
                <a:cs typeface="Arial" panose="020B0604020202020204" pitchFamily="34" charset="0"/>
              </a:rPr>
              <a:t>، أو ما هي نتيجته؟</a:t>
            </a:r>
          </a:p>
          <a:p>
            <a:pPr marL="0" indent="0" algn="r" rtl="1" eaLnBrk="1" hangingPunct="1"/>
            <a:r>
              <a:rPr lang="ar-SA" altLang="zh-CN" b="1" dirty="0">
                <a:latin typeface="Arial" panose="020B0604020202020204" pitchFamily="34" charset="0"/>
                <a:ea typeface="Arial" charset="0"/>
                <a:cs typeface="Arial" panose="020B0604020202020204" pitchFamily="34" charset="0"/>
              </a:rPr>
              <a:t>الصراعات - ما هي التوترات والحلول؟</a:t>
            </a:r>
          </a:p>
          <a:p>
            <a:pPr marL="0" indent="0" algn="r" rtl="1" eaLnBrk="1" hangingPunct="1"/>
            <a:endParaRPr lang="ar-SA" altLang="zh-CN" b="1" dirty="0">
              <a:latin typeface="Arial" panose="020B0604020202020204" pitchFamily="34" charset="0"/>
              <a:ea typeface="Arial" charset="0"/>
              <a:cs typeface="Arial" panose="020B0604020202020204" pitchFamily="34" charset="0"/>
            </a:endParaRPr>
          </a:p>
          <a:p>
            <a:pPr marL="0" indent="0" algn="r" rtl="1" eaLnBrk="1" hangingPunct="1"/>
            <a:r>
              <a:rPr lang="ar-SA" altLang="zh-CN" b="1" dirty="0">
                <a:solidFill>
                  <a:srgbClr val="990033"/>
                </a:solidFill>
                <a:latin typeface="Arial" panose="020B0604020202020204" pitchFamily="34" charset="0"/>
                <a:ea typeface="Arial" charset="0"/>
                <a:cs typeface="Arial" panose="020B0604020202020204" pitchFamily="34" charset="0"/>
              </a:rPr>
              <a:t>الزمن :</a:t>
            </a:r>
          </a:p>
          <a:p>
            <a:pPr marL="0" indent="0" algn="r" rtl="1" eaLnBrk="1" hangingPunct="1"/>
            <a:r>
              <a:rPr lang="ar-SA" altLang="zh-CN" b="1" dirty="0">
                <a:latin typeface="Arial" panose="020B0604020202020204" pitchFamily="34" charset="0"/>
                <a:ea typeface="Arial" charset="0"/>
                <a:cs typeface="Arial" panose="020B0604020202020204" pitchFamily="34" charset="0"/>
              </a:rPr>
              <a:t>ليس بالضرورة بترتيب زمني</a:t>
            </a:r>
          </a:p>
          <a:p>
            <a:pPr marL="0" indent="0" algn="r" rtl="1" eaLnBrk="1" hangingPunct="1"/>
            <a:r>
              <a:rPr lang="ar-JO" altLang="zh-CN" b="1" dirty="0">
                <a:latin typeface="Arial" panose="020B0604020202020204" pitchFamily="34" charset="0"/>
                <a:ea typeface="Arial" charset="0"/>
                <a:cs typeface="Arial" panose="020B0604020202020204" pitchFamily="34" charset="0"/>
              </a:rPr>
              <a:t>ال</a:t>
            </a:r>
            <a:r>
              <a:rPr lang="ar-SA" altLang="zh-CN" b="1" dirty="0">
                <a:latin typeface="Arial" panose="020B0604020202020204" pitchFamily="34" charset="0"/>
                <a:ea typeface="Arial" charset="0"/>
                <a:cs typeface="Arial" panose="020B0604020202020204" pitchFamily="34" charset="0"/>
              </a:rPr>
              <a:t>تردد - التكرار للتأكيد</a:t>
            </a:r>
          </a:p>
          <a:p>
            <a:pPr marL="0" indent="0" algn="r" rtl="1" eaLnBrk="1" hangingPunct="1"/>
            <a:r>
              <a:rPr lang="ar-SA" altLang="zh-CN" b="1" dirty="0">
                <a:latin typeface="Arial" panose="020B0604020202020204" pitchFamily="34" charset="0"/>
                <a:ea typeface="Arial" charset="0"/>
                <a:cs typeface="Arial" panose="020B0604020202020204" pitchFamily="34" charset="0"/>
              </a:rPr>
              <a:t>السرعة - طول الوصف</a:t>
            </a:r>
          </a:p>
          <a:p>
            <a:pPr marL="0" indent="0" algn="r" rtl="1" eaLnBrk="1" hangingPunct="1"/>
            <a:endParaRPr lang="ar-SA" altLang="zh-CN" b="1" dirty="0">
              <a:latin typeface="Arial" panose="020B0604020202020204" pitchFamily="34" charset="0"/>
              <a:ea typeface="Arial" charset="0"/>
              <a:cs typeface="Arial" panose="020B0604020202020204" pitchFamily="34" charset="0"/>
            </a:endParaRPr>
          </a:p>
          <a:p>
            <a:pPr marL="0" indent="0" algn="r" rtl="1" eaLnBrk="1" hangingPunct="1"/>
            <a:r>
              <a:rPr lang="ar-SA" altLang="zh-CN" b="1" dirty="0">
                <a:solidFill>
                  <a:srgbClr val="990033"/>
                </a:solidFill>
                <a:latin typeface="Arial" panose="020B0604020202020204" pitchFamily="34" charset="0"/>
                <a:ea typeface="Arial" charset="0"/>
                <a:cs typeface="Arial" panose="020B0604020202020204" pitchFamily="34" charset="0"/>
              </a:rPr>
              <a:t>المؤلف:</a:t>
            </a:r>
          </a:p>
          <a:p>
            <a:pPr marL="0" indent="0" algn="r" rtl="1" eaLnBrk="1" hangingPunct="1"/>
            <a:r>
              <a:rPr lang="ar-SA" altLang="zh-CN" b="1" dirty="0">
                <a:latin typeface="Arial" panose="020B0604020202020204" pitchFamily="34" charset="0"/>
                <a:ea typeface="Arial" charset="0"/>
                <a:cs typeface="Arial" panose="020B0604020202020204" pitchFamily="34" charset="0"/>
              </a:rPr>
              <a:t>الراوي كلي العلم  - يمثل رأي الله</a:t>
            </a:r>
          </a:p>
          <a:p>
            <a:pPr marL="0" indent="0" algn="r" rtl="1" eaLnBrk="1" hangingPunct="1"/>
            <a:r>
              <a:rPr lang="ar-SA" altLang="zh-CN" b="1" dirty="0">
                <a:latin typeface="Arial" panose="020B0604020202020204" pitchFamily="34" charset="0"/>
                <a:ea typeface="Arial" charset="0"/>
                <a:cs typeface="Arial" panose="020B0604020202020204" pitchFamily="34" charset="0"/>
              </a:rPr>
              <a:t>يعطي معلومات داخلية حول الشخصيات </a:t>
            </a:r>
          </a:p>
          <a:p>
            <a:pPr marL="0" indent="0" algn="r" rtl="1" eaLnBrk="1" hangingPunct="1"/>
            <a:r>
              <a:rPr lang="ar-SA" altLang="zh-CN" b="1" dirty="0">
                <a:latin typeface="Arial" panose="020B0604020202020204" pitchFamily="34" charset="0"/>
                <a:ea typeface="Arial" charset="0"/>
                <a:cs typeface="Arial" panose="020B0604020202020204" pitchFamily="34" charset="0"/>
              </a:rPr>
              <a:t>يصدر أحكام</a:t>
            </a:r>
            <a:r>
              <a:rPr lang="ar-JO" altLang="zh-CN" b="1" dirty="0">
                <a:latin typeface="Arial" panose="020B0604020202020204" pitchFamily="34" charset="0"/>
                <a:ea typeface="Arial" charset="0"/>
                <a:cs typeface="Arial" panose="020B0604020202020204" pitchFamily="34" charset="0"/>
              </a:rPr>
              <a:t>اً</a:t>
            </a:r>
            <a:r>
              <a:rPr lang="ar-SA" altLang="zh-CN" b="1" dirty="0">
                <a:latin typeface="Arial" panose="020B0604020202020204" pitchFamily="34" charset="0"/>
                <a:ea typeface="Arial" charset="0"/>
                <a:cs typeface="Arial" panose="020B0604020202020204" pitchFamily="34" charset="0"/>
              </a:rPr>
              <a:t> على ما هو صواب وما هو خطأ</a:t>
            </a:r>
          </a:p>
          <a:p>
            <a:pPr marL="0" indent="0" algn="r" rtl="1" eaLnBrk="1" hangingPunct="1"/>
            <a:r>
              <a:rPr lang="ar-SA" altLang="zh-CN" b="1" dirty="0">
                <a:latin typeface="Arial" panose="020B0604020202020204" pitchFamily="34" charset="0"/>
                <a:ea typeface="Arial" charset="0"/>
                <a:cs typeface="Arial" panose="020B0604020202020204" pitchFamily="34" charset="0"/>
              </a:rPr>
              <a:t>يعطي معلومات إضافية للقصة</a:t>
            </a:r>
          </a:p>
        </p:txBody>
      </p:sp>
      <p:sp>
        <p:nvSpPr>
          <p:cNvPr id="6" name="Text Box 3"/>
          <p:cNvSpPr txBox="1">
            <a:spLocks noChangeArrowheads="1"/>
          </p:cNvSpPr>
          <p:nvPr/>
        </p:nvSpPr>
        <p:spPr bwMode="auto">
          <a:xfrm>
            <a:off x="179512" y="6477002"/>
            <a:ext cx="8888288" cy="707779"/>
          </a:xfrm>
          <a:prstGeom prst="rect">
            <a:avLst/>
          </a:prstGeom>
          <a:noFill/>
          <a:ln w="9525">
            <a:noFill/>
            <a:miter lim="800000"/>
            <a:headEnd/>
            <a:tailEnd/>
          </a:ln>
          <a:effectLst>
            <a:outerShdw dist="35921" dir="2700000" algn="ctr" rotWithShape="0">
              <a:schemeClr val="bg1"/>
            </a:outerShdw>
          </a:effectLst>
        </p:spPr>
        <p:txBody>
          <a:bodyPr wrap="square" lIns="91334" tIns="45667" rIns="91334" bIns="45667">
            <a:spAutoFit/>
          </a:bodyPr>
          <a:lstStyle/>
          <a:p>
            <a:pPr algn="r">
              <a:spcBef>
                <a:spcPct val="50000"/>
              </a:spcBef>
              <a:defRPr/>
            </a:pPr>
            <a:r>
              <a:rPr lang="ar-SA" sz="1600" b="1" dirty="0" err="1">
                <a:latin typeface="Arial" panose="020B0604020202020204" pitchFamily="34" charset="0"/>
                <a:ea typeface="Arial" charset="0"/>
                <a:cs typeface="Arial" panose="020B0604020202020204" pitchFamily="34" charset="0"/>
              </a:rPr>
              <a:t>جيريمي</a:t>
            </a:r>
            <a:r>
              <a:rPr lang="ar-SA" sz="1600" b="1" dirty="0">
                <a:latin typeface="Arial" panose="020B0604020202020204" pitchFamily="34" charset="0"/>
                <a:ea typeface="Arial" charset="0"/>
                <a:cs typeface="Arial" panose="020B0604020202020204" pitchFamily="34" charset="0"/>
              </a:rPr>
              <a:t> </a:t>
            </a:r>
            <a:r>
              <a:rPr lang="ar-SA" sz="1600" b="1" dirty="0" err="1">
                <a:latin typeface="Arial" panose="020B0604020202020204" pitchFamily="34" charset="0"/>
                <a:ea typeface="Arial" charset="0"/>
                <a:cs typeface="Arial" panose="020B0604020202020204" pitchFamily="34" charset="0"/>
              </a:rPr>
              <a:t>تشيو</a:t>
            </a:r>
            <a:r>
              <a:rPr lang="ar-SA" sz="1600" b="1" dirty="0">
                <a:latin typeface="Arial" panose="020B0604020202020204" pitchFamily="34" charset="0"/>
                <a:ea typeface="Arial" charset="0"/>
                <a:cs typeface="Arial" panose="020B0604020202020204" pitchFamily="34" charset="0"/>
              </a:rPr>
              <a:t> ، مدرسة شرق آسيا اللاهوتية ، سنغافورة</a:t>
            </a:r>
            <a:endParaRPr lang="en-US" sz="1600" b="1" dirty="0">
              <a:solidFill>
                <a:srgbClr val="000000"/>
              </a:solidFill>
              <a:latin typeface="Arial" panose="020B0604020202020204" pitchFamily="34" charset="0"/>
              <a:ea typeface="Arial" charset="0"/>
              <a:cs typeface="Arial" panose="020B0604020202020204" pitchFamily="34" charset="0"/>
            </a:endParaRPr>
          </a:p>
          <a:p>
            <a:pPr algn="r">
              <a:spcBef>
                <a:spcPct val="50000"/>
              </a:spcBef>
              <a:defRPr/>
            </a:pPr>
            <a:endParaRPr lang="en-US" sz="1600" b="1" dirty="0">
              <a:solidFill>
                <a:srgbClr val="000000"/>
              </a:solidFill>
              <a:latin typeface="Arial" panose="020B0604020202020204" pitchFamily="34" charset="0"/>
              <a:ea typeface="Times New Roman" charset="0"/>
              <a:cs typeface="Arial" panose="020B0604020202020204" pitchFamily="34" charset="0"/>
            </a:endParaRPr>
          </a:p>
        </p:txBody>
      </p:sp>
      <p:sp>
        <p:nvSpPr>
          <p:cNvPr id="270341" name="Title 6"/>
          <p:cNvSpPr>
            <a:spLocks noGrp="1"/>
          </p:cNvSpPr>
          <p:nvPr>
            <p:ph type="title" idx="4294967295"/>
          </p:nvPr>
        </p:nvSpPr>
        <p:spPr>
          <a:xfrm>
            <a:off x="323529" y="-8384"/>
            <a:ext cx="8208912" cy="557064"/>
          </a:xfrm>
          <a:solidFill>
            <a:srgbClr val="000000"/>
          </a:solidFill>
        </p:spPr>
        <p:txBody>
          <a:bodyPr/>
          <a:lstStyle/>
          <a:p>
            <a:pPr rtl="1"/>
            <a:r>
              <a:rPr lang="ar-SA" sz="3600" b="1" dirty="0">
                <a:solidFill>
                  <a:srgbClr val="FFFFFF"/>
                </a:solidFill>
                <a:latin typeface="Arial" panose="020B0604020202020204" pitchFamily="34" charset="0"/>
                <a:cs typeface="Arial" panose="020B0604020202020204" pitchFamily="34" charset="0"/>
              </a:rPr>
              <a:t>تفسير أعمال الرسل كسرد</a:t>
            </a:r>
            <a:endParaRPr lang="en-US" sz="48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checkerboard(across)">
                                      <p:cBhvr>
                                        <p:cTn id="7" dur="500"/>
                                        <p:tgtEl>
                                          <p:spTgt spid="460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6084">
                                            <p:txEl>
                                              <p:pRg st="1" end="1"/>
                                            </p:txEl>
                                          </p:spTgt>
                                        </p:tgtEl>
                                        <p:attrNameLst>
                                          <p:attrName>style.visibility</p:attrName>
                                        </p:attrNameLst>
                                      </p:cBhvr>
                                      <p:to>
                                        <p:strVal val="visible"/>
                                      </p:to>
                                    </p:set>
                                    <p:animEffect transition="in" filter="checkerboard(across)">
                                      <p:cBhvr>
                                        <p:cTn id="12" dur="500"/>
                                        <p:tgtEl>
                                          <p:spTgt spid="460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6084">
                                            <p:txEl>
                                              <p:pRg st="2" end="2"/>
                                            </p:txEl>
                                          </p:spTgt>
                                        </p:tgtEl>
                                        <p:attrNameLst>
                                          <p:attrName>style.visibility</p:attrName>
                                        </p:attrNameLst>
                                      </p:cBhvr>
                                      <p:to>
                                        <p:strVal val="visible"/>
                                      </p:to>
                                    </p:set>
                                    <p:animEffect transition="in" filter="checkerboard(across)">
                                      <p:cBhvr>
                                        <p:cTn id="17" dur="500"/>
                                        <p:tgtEl>
                                          <p:spTgt spid="460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6084">
                                            <p:txEl>
                                              <p:pRg st="3" end="3"/>
                                            </p:txEl>
                                          </p:spTgt>
                                        </p:tgtEl>
                                        <p:attrNameLst>
                                          <p:attrName>style.visibility</p:attrName>
                                        </p:attrNameLst>
                                      </p:cBhvr>
                                      <p:to>
                                        <p:strVal val="visible"/>
                                      </p:to>
                                    </p:set>
                                    <p:animEffect transition="in" filter="checkerboard(across)">
                                      <p:cBhvr>
                                        <p:cTn id="22" dur="500"/>
                                        <p:tgtEl>
                                          <p:spTgt spid="4608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6084">
                                            <p:txEl>
                                              <p:pRg st="5" end="5"/>
                                            </p:txEl>
                                          </p:spTgt>
                                        </p:tgtEl>
                                        <p:attrNameLst>
                                          <p:attrName>style.visibility</p:attrName>
                                        </p:attrNameLst>
                                      </p:cBhvr>
                                      <p:to>
                                        <p:strVal val="visible"/>
                                      </p:to>
                                    </p:set>
                                    <p:animEffect transition="in" filter="checkerboard(across)">
                                      <p:cBhvr>
                                        <p:cTn id="27" dur="500"/>
                                        <p:tgtEl>
                                          <p:spTgt spid="4608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6084">
                                            <p:txEl>
                                              <p:pRg st="6" end="6"/>
                                            </p:txEl>
                                          </p:spTgt>
                                        </p:tgtEl>
                                        <p:attrNameLst>
                                          <p:attrName>style.visibility</p:attrName>
                                        </p:attrNameLst>
                                      </p:cBhvr>
                                      <p:to>
                                        <p:strVal val="visible"/>
                                      </p:to>
                                    </p:set>
                                    <p:animEffect transition="in" filter="checkerboard(across)">
                                      <p:cBhvr>
                                        <p:cTn id="32" dur="500"/>
                                        <p:tgtEl>
                                          <p:spTgt spid="4608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6084">
                                            <p:txEl>
                                              <p:pRg st="7" end="7"/>
                                            </p:txEl>
                                          </p:spTgt>
                                        </p:tgtEl>
                                        <p:attrNameLst>
                                          <p:attrName>style.visibility</p:attrName>
                                        </p:attrNameLst>
                                      </p:cBhvr>
                                      <p:to>
                                        <p:strVal val="visible"/>
                                      </p:to>
                                    </p:set>
                                    <p:animEffect transition="in" filter="checkerboard(across)">
                                      <p:cBhvr>
                                        <p:cTn id="37" dur="500"/>
                                        <p:tgtEl>
                                          <p:spTgt spid="4608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6084">
                                            <p:txEl>
                                              <p:pRg st="8" end="8"/>
                                            </p:txEl>
                                          </p:spTgt>
                                        </p:tgtEl>
                                        <p:attrNameLst>
                                          <p:attrName>style.visibility</p:attrName>
                                        </p:attrNameLst>
                                      </p:cBhvr>
                                      <p:to>
                                        <p:strVal val="visible"/>
                                      </p:to>
                                    </p:set>
                                    <p:animEffect transition="in" filter="checkerboard(across)">
                                      <p:cBhvr>
                                        <p:cTn id="42" dur="500"/>
                                        <p:tgtEl>
                                          <p:spTgt spid="4608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6084">
                                            <p:txEl>
                                              <p:pRg st="10" end="10"/>
                                            </p:txEl>
                                          </p:spTgt>
                                        </p:tgtEl>
                                        <p:attrNameLst>
                                          <p:attrName>style.visibility</p:attrName>
                                        </p:attrNameLst>
                                      </p:cBhvr>
                                      <p:to>
                                        <p:strVal val="visible"/>
                                      </p:to>
                                    </p:set>
                                    <p:animEffect transition="in" filter="checkerboard(across)">
                                      <p:cBhvr>
                                        <p:cTn id="47" dur="500"/>
                                        <p:tgtEl>
                                          <p:spTgt spid="46084">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46084">
                                            <p:txEl>
                                              <p:pRg st="11" end="11"/>
                                            </p:txEl>
                                          </p:spTgt>
                                        </p:tgtEl>
                                        <p:attrNameLst>
                                          <p:attrName>style.visibility</p:attrName>
                                        </p:attrNameLst>
                                      </p:cBhvr>
                                      <p:to>
                                        <p:strVal val="visible"/>
                                      </p:to>
                                    </p:set>
                                    <p:animEffect transition="in" filter="checkerboard(across)">
                                      <p:cBhvr>
                                        <p:cTn id="52" dur="500"/>
                                        <p:tgtEl>
                                          <p:spTgt spid="46084">
                                            <p:txEl>
                                              <p:pRg st="11" end="1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46084">
                                            <p:txEl>
                                              <p:pRg st="12" end="12"/>
                                            </p:txEl>
                                          </p:spTgt>
                                        </p:tgtEl>
                                        <p:attrNameLst>
                                          <p:attrName>style.visibility</p:attrName>
                                        </p:attrNameLst>
                                      </p:cBhvr>
                                      <p:to>
                                        <p:strVal val="visible"/>
                                      </p:to>
                                    </p:set>
                                    <p:animEffect transition="in" filter="checkerboard(across)">
                                      <p:cBhvr>
                                        <p:cTn id="57" dur="500"/>
                                        <p:tgtEl>
                                          <p:spTgt spid="46084">
                                            <p:txEl>
                                              <p:pRg st="12" end="1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46084">
                                            <p:txEl>
                                              <p:pRg st="13" end="13"/>
                                            </p:txEl>
                                          </p:spTgt>
                                        </p:tgtEl>
                                        <p:attrNameLst>
                                          <p:attrName>style.visibility</p:attrName>
                                        </p:attrNameLst>
                                      </p:cBhvr>
                                      <p:to>
                                        <p:strVal val="visible"/>
                                      </p:to>
                                    </p:set>
                                    <p:animEffect transition="in" filter="checkerboard(across)">
                                      <p:cBhvr>
                                        <p:cTn id="62" dur="500"/>
                                        <p:tgtEl>
                                          <p:spTgt spid="46084">
                                            <p:txEl>
                                              <p:pRg st="13" end="1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46084">
                                            <p:txEl>
                                              <p:pRg st="14" end="14"/>
                                            </p:txEl>
                                          </p:spTgt>
                                        </p:tgtEl>
                                        <p:attrNameLst>
                                          <p:attrName>style.visibility</p:attrName>
                                        </p:attrNameLst>
                                      </p:cBhvr>
                                      <p:to>
                                        <p:strVal val="visible"/>
                                      </p:to>
                                    </p:set>
                                    <p:animEffect transition="in" filter="checkerboard(across)">
                                      <p:cBhvr>
                                        <p:cTn id="67" dur="500"/>
                                        <p:tgtEl>
                                          <p:spTgt spid="4608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build="p" bldLvl="2"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3578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683559913"/>
              </p:ext>
            </p:extLst>
          </p:nvPr>
        </p:nvGraphicFramePr>
        <p:xfrm>
          <a:off x="7" y="941389"/>
          <a:ext cx="9143994" cy="6024281"/>
        </p:xfrm>
        <a:graphic>
          <a:graphicData uri="http://schemas.openxmlformats.org/drawingml/2006/table">
            <a:tbl>
              <a:tblPr/>
              <a:tblGrid>
                <a:gridCol w="1403647">
                  <a:extLst>
                    <a:ext uri="{9D8B030D-6E8A-4147-A177-3AD203B41FA5}">
                      <a16:colId xmlns:a16="http://schemas.microsoft.com/office/drawing/2014/main" val="20000"/>
                    </a:ext>
                  </a:extLst>
                </a:gridCol>
                <a:gridCol w="1800199">
                  <a:extLst>
                    <a:ext uri="{9D8B030D-6E8A-4147-A177-3AD203B41FA5}">
                      <a16:colId xmlns:a16="http://schemas.microsoft.com/office/drawing/2014/main" val="20001"/>
                    </a:ext>
                  </a:extLst>
                </a:gridCol>
                <a:gridCol w="2074976">
                  <a:extLst>
                    <a:ext uri="{9D8B030D-6E8A-4147-A177-3AD203B41FA5}">
                      <a16:colId xmlns:a16="http://schemas.microsoft.com/office/drawing/2014/main" val="20002"/>
                    </a:ext>
                  </a:extLst>
                </a:gridCol>
                <a:gridCol w="1781762">
                  <a:extLst>
                    <a:ext uri="{9D8B030D-6E8A-4147-A177-3AD203B41FA5}">
                      <a16:colId xmlns:a16="http://schemas.microsoft.com/office/drawing/2014/main" val="20003"/>
                    </a:ext>
                  </a:extLst>
                </a:gridCol>
                <a:gridCol w="2083410">
                  <a:extLst>
                    <a:ext uri="{9D8B030D-6E8A-4147-A177-3AD203B41FA5}">
                      <a16:colId xmlns:a16="http://schemas.microsoft.com/office/drawing/2014/main" val="20004"/>
                    </a:ext>
                  </a:extLst>
                </a:gridCol>
              </a:tblGrid>
              <a:tr h="710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متكلمين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الم</a:t>
                      </a:r>
                      <a:r>
                        <a:rPr kumimoji="0" lang="ar-SA"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ستمعين</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i="0" dirty="0">
                          <a:solidFill>
                            <a:srgbClr val="FFFFFF"/>
                          </a:solidFill>
                          <a:latin typeface="Arial" panose="020B0604020202020204" pitchFamily="34" charset="0"/>
                          <a:cs typeface="Arial" panose="020B0604020202020204" pitchFamily="34" charset="0"/>
                        </a:rPr>
                        <a:t>علاقتها بالخلاص</a:t>
                      </a:r>
                      <a:endParaRPr kumimoji="0" lang="en-US" sz="20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SA"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السبب</a:t>
                      </a:r>
                      <a:endParaRPr kumimoji="0" lang="en-US" sz="2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٢: ١-٤</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الرسل</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 غير</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 المخلصين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يوم الخمسين</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بعد الخلاص</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تحقق لليهود من تحقيق </a:t>
                      </a:r>
                      <a:r>
                        <a:rPr lang="ar-SA" altLang="zh-CN" sz="2000" b="1" i="0" dirty="0" err="1">
                          <a:solidFill>
                            <a:srgbClr val="FFFFFF"/>
                          </a:solidFill>
                          <a:latin typeface="Arial" panose="020B0604020202020204" pitchFamily="34" charset="0"/>
                          <a:cs typeface="Arial" panose="020B0604020202020204" pitchFamily="34" charset="0"/>
                        </a:rPr>
                        <a:t>يوئيل</a:t>
                      </a:r>
                      <a:r>
                        <a:rPr lang="ar-SA" altLang="zh-CN" sz="2000" b="1" i="0" dirty="0">
                          <a:solidFill>
                            <a:srgbClr val="FFFFFF"/>
                          </a:solidFill>
                          <a:latin typeface="Arial" panose="020B0604020202020204" pitchFamily="34" charset="0"/>
                          <a:cs typeface="Arial" panose="020B0604020202020204" pitchFamily="34" charset="0"/>
                        </a:rPr>
                        <a:t> 2</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328569">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٨:</a:t>
                      </a:r>
                      <a:r>
                        <a:rPr lang="ar-SA" altLang="zh-CN" sz="2000" b="1" i="0" baseline="0" dirty="0">
                          <a:solidFill>
                            <a:srgbClr val="FFFFFF"/>
                          </a:solidFill>
                          <a:latin typeface="Arial" panose="020B0604020202020204" pitchFamily="34" charset="0"/>
                          <a:cs typeface="Arial" panose="020B0604020202020204" pitchFamily="34" charset="0"/>
                        </a:rPr>
                        <a:t> ١٤-١٧</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ar-SA" altLang="zh-CN" sz="2000" b="1" i="0" dirty="0">
                          <a:solidFill>
                            <a:srgbClr val="FFFFFF"/>
                          </a:solidFill>
                          <a:latin typeface="Arial" panose="020B0604020202020204" pitchFamily="34" charset="0"/>
                          <a:cs typeface="Arial" panose="020B0604020202020204" pitchFamily="34" charset="0"/>
                        </a:rPr>
                        <a:t>السامريون</a:t>
                      </a:r>
                      <a:endPar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a:t>
                      </a:r>
                      <a:r>
                        <a:rPr lang="ar-SA" altLang="zh-CN" sz="2000" b="1" i="0" baseline="0" dirty="0">
                          <a:solidFill>
                            <a:srgbClr val="FFFFFF"/>
                          </a:solidFill>
                          <a:latin typeface="Arial" panose="020B0604020202020204" pitchFamily="34" charset="0"/>
                          <a:cs typeface="Arial" panose="020B0604020202020204" pitchFamily="34" charset="0"/>
                        </a:rPr>
                        <a:t> المخل</a:t>
                      </a:r>
                      <a:r>
                        <a:rPr lang="ar-JO" altLang="zh-CN" sz="2000" b="1" i="0" baseline="0" dirty="0">
                          <a:solidFill>
                            <a:srgbClr val="FFFFFF"/>
                          </a:solidFill>
                          <a:latin typeface="Arial" panose="020B0604020202020204" pitchFamily="34" charset="0"/>
                          <a:cs typeface="Arial" panose="020B0604020202020204" pitchFamily="34" charset="0"/>
                        </a:rPr>
                        <a:t>ص</a:t>
                      </a:r>
                      <a:r>
                        <a:rPr lang="ar-SA" altLang="zh-CN" sz="2000" b="1" i="0" baseline="0" dirty="0">
                          <a:solidFill>
                            <a:srgbClr val="FFFFFF"/>
                          </a:solidFill>
                          <a:latin typeface="Arial" panose="020B0604020202020204" pitchFamily="34" charset="0"/>
                          <a:cs typeface="Arial" panose="020B0604020202020204" pitchFamily="34" charset="0"/>
                        </a:rPr>
                        <a:t>ين ولكن يشكون في خطة الله ( بطرس )</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بعد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تحقق من قبول الله لليهود للسامريين</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١٠: ٤٤-٤٧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الوثنيون</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baseline="0" dirty="0">
                          <a:solidFill>
                            <a:srgbClr val="FFFFFF"/>
                          </a:solidFill>
                          <a:latin typeface="Arial" panose="020B0604020202020204" pitchFamily="34" charset="0"/>
                          <a:cs typeface="Arial" panose="020B0604020202020204" pitchFamily="34" charset="0"/>
                        </a:rPr>
                        <a:t>(كرنيليوس </a:t>
                      </a:r>
                    </a:p>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baseline="0" dirty="0">
                          <a:solidFill>
                            <a:srgbClr val="FFFFFF"/>
                          </a:solidFill>
                          <a:latin typeface="Arial" panose="020B0604020202020204" pitchFamily="34" charset="0"/>
                          <a:cs typeface="Arial" panose="020B0604020202020204" pitchFamily="34" charset="0"/>
                        </a:rPr>
                        <a:t>وآخرون )</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a:t>
                      </a:r>
                      <a:r>
                        <a:rPr lang="ar-SA" altLang="zh-CN" sz="2000" b="1" i="0" baseline="0" dirty="0">
                          <a:solidFill>
                            <a:srgbClr val="FFFFFF"/>
                          </a:solidFill>
                          <a:latin typeface="Arial" panose="020B0604020202020204" pitchFamily="34" charset="0"/>
                          <a:cs typeface="Arial" panose="020B0604020202020204" pitchFamily="34" charset="0"/>
                        </a:rPr>
                        <a:t> المخلص</a:t>
                      </a:r>
                      <a:r>
                        <a:rPr lang="ar-JO" altLang="zh-CN" sz="2000" b="1" i="0" baseline="0" dirty="0">
                          <a:solidFill>
                            <a:srgbClr val="FFFFFF"/>
                          </a:solidFill>
                          <a:latin typeface="Arial" panose="020B0604020202020204" pitchFamily="34" charset="0"/>
                          <a:cs typeface="Arial" panose="020B0604020202020204" pitchFamily="34" charset="0"/>
                        </a:rPr>
                        <a:t>ي</a:t>
                      </a:r>
                      <a:r>
                        <a:rPr lang="ar-SA" altLang="zh-CN" sz="2000" b="1" i="0" baseline="0" dirty="0">
                          <a:solidFill>
                            <a:srgbClr val="FFFFFF"/>
                          </a:solidFill>
                          <a:latin typeface="Arial" panose="020B0604020202020204" pitchFamily="34" charset="0"/>
                          <a:cs typeface="Arial" panose="020B0604020202020204" pitchFamily="34" charset="0"/>
                        </a:rPr>
                        <a:t>ن ولكن يشكون في خطة الله ( بطرس )</a:t>
                      </a:r>
                      <a:endParaRPr lang="en-US" altLang="zh-CN" sz="2000" b="1" i="0" dirty="0">
                        <a:solidFill>
                          <a:srgbClr val="FFFFFF"/>
                        </a:solidFill>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وقت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br>
                        <a:rPr lang="ar-SA" sz="2000" b="1" i="0" dirty="0">
                          <a:solidFill>
                            <a:schemeClr val="bg1"/>
                          </a:solidFill>
                          <a:effectLst/>
                          <a:latin typeface="Arial" panose="020B0604020202020204" pitchFamily="34" charset="0"/>
                          <a:cs typeface="Arial" panose="020B0604020202020204" pitchFamily="34" charset="0"/>
                        </a:rPr>
                      </a:br>
                      <a:r>
                        <a:rPr lang="ar-SA" sz="2000" b="1" i="0" kern="1200" dirty="0">
                          <a:solidFill>
                            <a:schemeClr val="bg1"/>
                          </a:solidFill>
                          <a:effectLst/>
                          <a:latin typeface="Arial" panose="020B0604020202020204" pitchFamily="34" charset="0"/>
                          <a:ea typeface="+mn-ea"/>
                          <a:cs typeface="Arial" panose="020B0604020202020204" pitchFamily="34" charset="0"/>
                        </a:rPr>
                        <a:t>تحقق من قبول الله لليهود للأمم</a:t>
                      </a:r>
                    </a:p>
                    <a:p>
                      <a:pPr marL="0" marR="0" lvl="0" indent="0" algn="ctr" defTabSz="457200" rtl="0" eaLnBrk="1" fontAlgn="base" latinLnBrk="0" hangingPunct="1">
                        <a:lnSpc>
                          <a:spcPct val="100000"/>
                        </a:lnSpc>
                        <a:spcBef>
                          <a:spcPct val="0"/>
                        </a:spcBef>
                        <a:spcAft>
                          <a:spcPct val="0"/>
                        </a:spcAft>
                        <a:buClrTx/>
                        <a:buSzTx/>
                        <a:buFontTx/>
                        <a:buNone/>
                        <a:tabLst/>
                        <a:defRPr/>
                      </a:pP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32856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rPr>
                        <a:t>١٩: ١-٧</a:t>
                      </a:r>
                      <a:endParaRPr kumimoji="0" lang="en-US" altLang="zh-CN" sz="20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مؤمن</a:t>
                      </a:r>
                      <a:r>
                        <a:rPr lang="ar-JO" altLang="zh-CN" sz="2000" b="1" i="0" dirty="0">
                          <a:solidFill>
                            <a:srgbClr val="FFFFFF"/>
                          </a:solidFill>
                          <a:latin typeface="Arial" panose="020B0604020202020204" pitchFamily="34" charset="0"/>
                          <a:cs typeface="Arial" panose="020B0604020202020204" pitchFamily="34" charset="0"/>
                        </a:rPr>
                        <a:t>ي</a:t>
                      </a:r>
                      <a:r>
                        <a:rPr lang="ar-SA" altLang="zh-CN" sz="2000" b="1" i="0" baseline="0" dirty="0">
                          <a:solidFill>
                            <a:srgbClr val="FFFFFF"/>
                          </a:solidFill>
                          <a:latin typeface="Arial" panose="020B0604020202020204" pitchFamily="34" charset="0"/>
                          <a:cs typeface="Arial" panose="020B0604020202020204" pitchFamily="34" charset="0"/>
                        </a:rPr>
                        <a:t> العهد القديم بالمسيح</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اليهود الذين بحاجة لتأكيد رسالة ال</a:t>
                      </a:r>
                      <a:r>
                        <a:rPr lang="ar-JO" altLang="zh-CN" sz="2000" b="1" i="0" dirty="0">
                          <a:solidFill>
                            <a:srgbClr val="FFFFFF"/>
                          </a:solidFill>
                          <a:latin typeface="Arial" panose="020B0604020202020204" pitchFamily="34" charset="0"/>
                          <a:cs typeface="Arial" panose="020B0604020202020204" pitchFamily="34" charset="0"/>
                        </a:rPr>
                        <a:t>إ</a:t>
                      </a:r>
                      <a:r>
                        <a:rPr lang="ar-SA" altLang="zh-CN" sz="2000" b="1" i="0" dirty="0">
                          <a:solidFill>
                            <a:srgbClr val="FFFFFF"/>
                          </a:solidFill>
                          <a:latin typeface="Arial" panose="020B0604020202020204" pitchFamily="34" charset="0"/>
                          <a:cs typeface="Arial" panose="020B0604020202020204" pitchFamily="34" charset="0"/>
                        </a:rPr>
                        <a:t>نجيل</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altLang="zh-CN" sz="2000" b="1" i="0" dirty="0">
                          <a:solidFill>
                            <a:srgbClr val="FFFFFF"/>
                          </a:solidFill>
                          <a:latin typeface="Arial" panose="020B0604020202020204" pitchFamily="34" charset="0"/>
                          <a:cs typeface="Arial" panose="020B0604020202020204" pitchFamily="34" charset="0"/>
                        </a:rPr>
                        <a:t>وقت الخلاص</a:t>
                      </a:r>
                      <a:endParaRPr lang="en-US" altLang="zh-CN" sz="2000" b="1" i="0" dirty="0">
                        <a:solidFill>
                          <a:srgbClr val="FFFFFF"/>
                        </a:solidFill>
                        <a:latin typeface="Arial" panose="020B0604020202020204" pitchFamily="34"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r>
                        <a:rPr lang="ar-SA" sz="2000" b="1" i="0" kern="1200" dirty="0">
                          <a:solidFill>
                            <a:schemeClr val="bg1"/>
                          </a:solidFill>
                          <a:effectLst/>
                          <a:latin typeface="Arial" panose="020B0604020202020204" pitchFamily="34" charset="0"/>
                          <a:ea typeface="+mn-ea"/>
                          <a:cs typeface="Arial" panose="020B0604020202020204" pitchFamily="34" charset="0"/>
                        </a:rPr>
                        <a:t>تحقق من صحة رسالة الله لليهود من خلال بولس</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232475" name="Text Box 2"/>
          <p:cNvSpPr txBox="1">
            <a:spLocks noChangeArrowheads="1"/>
          </p:cNvSpPr>
          <p:nvPr/>
        </p:nvSpPr>
        <p:spPr bwMode="auto">
          <a:xfrm>
            <a:off x="0" y="611503"/>
            <a:ext cx="9144000" cy="3692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SA" sz="18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توسان</a:t>
            </a:r>
            <a:r>
              <a:rPr kumimoji="0" lang="ar-SA"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تعليق معرفة الكتاب المقدس ، ٢:٤٠٨ ، مقتبس)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87457" name="Rectangle 2"/>
          <p:cNvSpPr>
            <a:spLocks noGrp="1" noChangeArrowheads="1"/>
          </p:cNvSpPr>
          <p:nvPr>
            <p:ph type="title" idx="4294967295"/>
          </p:nvPr>
        </p:nvSpPr>
        <p:spPr>
          <a:xfrm>
            <a:off x="0" y="59053"/>
            <a:ext cx="9144000" cy="487361"/>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ar-SA" altLang="zh-CN" b="1" dirty="0">
                <a:solidFill>
                  <a:srgbClr val="FFFFFF"/>
                </a:solidFill>
                <a:latin typeface="Arial" panose="020B0604020202020204" pitchFamily="34" charset="0"/>
                <a:cs typeface="Arial" panose="020B0604020202020204" pitchFamily="34" charset="0"/>
              </a:rPr>
              <a:t>التكلم بألسنة في أعمال الرسل</a:t>
            </a:r>
            <a:endParaRPr lang="en-US" b="1" dirty="0">
              <a:solidFill>
                <a:srgbClr val="FFFFFF"/>
              </a:solidFill>
              <a:effectLst/>
              <a:latin typeface="Arial" panose="020B0604020202020204" pitchFamily="34" charset="0"/>
              <a:cs typeface="Arial" panose="020B0604020202020204" pitchFamily="34" charset="0"/>
            </a:endParaRPr>
          </a:p>
        </p:txBody>
      </p:sp>
      <p:sp>
        <p:nvSpPr>
          <p:cNvPr id="232477" name="Rectangle 122"/>
          <p:cNvSpPr>
            <a:spLocks noChangeArrowheads="1"/>
          </p:cNvSpPr>
          <p:nvPr/>
        </p:nvSpPr>
        <p:spPr bwMode="auto">
          <a:xfrm>
            <a:off x="2447937" y="6215069"/>
            <a:ext cx="187049" cy="4573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2478" name="Text Box 123"/>
          <p:cNvSpPr txBox="1">
            <a:spLocks noChangeArrowheads="1"/>
          </p:cNvSpPr>
          <p:nvPr/>
        </p:nvSpPr>
        <p:spPr bwMode="auto">
          <a:xfrm>
            <a:off x="8382008"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١٢٣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32479" name="Picture 2" descr="dove-holy-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915" y="620726"/>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54276" name="Text Box 4"/>
          <p:cNvSpPr txBox="1">
            <a:spLocks noChangeArrowheads="1"/>
          </p:cNvSpPr>
          <p:nvPr/>
        </p:nvSpPr>
        <p:spPr bwMode="auto">
          <a:xfrm>
            <a:off x="457201" y="1043736"/>
            <a:ext cx="8534142" cy="5585664"/>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الم</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لكوت</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 </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الدلالة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الت</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فسير</a:t>
            </a:r>
            <a:endParaRPr lang="ar-SA"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الأسلوب الرائع</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رسالة </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عالمية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الروح القدس</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الأمم</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الشمولية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عظات</a:t>
            </a:r>
            <a:endParaRPr lang="en-US" altLang="zh-CN" sz="3200" b="1" dirty="0">
              <a:solidFill>
                <a:srgbClr val="000000"/>
              </a:solidFill>
              <a:latin typeface="Arial" panose="020B0604020202020204" pitchFamily="34" charset="0"/>
              <a:ea typeface="SimSun" pitchFamily="2" charset="-122"/>
              <a:cs typeface="Arial" panose="020B0604020202020204" pitchFamily="34" charset="0"/>
            </a:endParaRPr>
          </a:p>
        </p:txBody>
      </p:sp>
      <p:sp>
        <p:nvSpPr>
          <p:cNvPr id="233476"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١٢٣</a:t>
            </a:r>
            <a:endParaRPr lang="en-US" b="1" dirty="0">
              <a:latin typeface="Arial" panose="020B0604020202020204" pitchFamily="34" charset="0"/>
              <a:cs typeface="Arial" panose="020B0604020202020204" pitchFamily="34" charset="0"/>
            </a:endParaRP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Arial" panose="020B0604020202020204" pitchFamily="34" charset="0"/>
              </a:rPr>
              <a:t>الخصائص الرئيسية لأعمال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0" y="1043736"/>
            <a:ext cx="4347931" cy="5585664"/>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114"/>
          <p:cNvSpPr>
            <a:spLocks noChangeArrowheads="1"/>
          </p:cNvSpPr>
          <p:nvPr/>
        </p:nvSpPr>
        <p:spPr bwMode="auto">
          <a:xfrm>
            <a:off x="-56510" y="7798"/>
            <a:ext cx="9200509"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endParaRPr lang="en-US" b="1" dirty="0">
              <a:solidFill>
                <a:srgbClr val="FFFFFF"/>
              </a:solidFill>
              <a:latin typeface="Arial" panose="020B0604020202020204" pitchFamily="34" charset="0"/>
              <a:cs typeface="Arial" panose="020B0604020202020204" pitchFamily="34" charset="0"/>
            </a:endParaRPr>
          </a:p>
        </p:txBody>
      </p:sp>
      <p:sp>
        <p:nvSpPr>
          <p:cNvPr id="278530" name="Rectangle 115"/>
          <p:cNvSpPr>
            <a:spLocks noChangeArrowheads="1"/>
          </p:cNvSpPr>
          <p:nvPr/>
        </p:nvSpPr>
        <p:spPr bwMode="auto">
          <a:xfrm>
            <a:off x="13302" y="1354344"/>
            <a:ext cx="1676400" cy="5486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pPr rtl="1"/>
            <a:endParaRPr lang="en-US" sz="1800" b="1" dirty="0">
              <a:solidFill>
                <a:srgbClr val="FFFFFF"/>
              </a:solidFill>
              <a:latin typeface="Arial" panose="020B0604020202020204" pitchFamily="34" charset="0"/>
              <a:cs typeface="Arial" panose="020B0604020202020204" pitchFamily="34" charset="0"/>
            </a:endParaRPr>
          </a:p>
        </p:txBody>
      </p:sp>
      <p:sp>
        <p:nvSpPr>
          <p:cNvPr id="278531" name="Rectangle 114"/>
          <p:cNvSpPr>
            <a:spLocks noChangeArrowheads="1"/>
          </p:cNvSpPr>
          <p:nvPr/>
        </p:nvSpPr>
        <p:spPr bwMode="auto">
          <a:xfrm>
            <a:off x="1676400" y="609601"/>
            <a:ext cx="7467600" cy="7620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b="1" dirty="0">
              <a:solidFill>
                <a:srgbClr val="FFFFFF"/>
              </a:solidFill>
              <a:latin typeface="Arial" panose="020B0604020202020204" pitchFamily="34" charset="0"/>
              <a:cs typeface="Arial" panose="020B0604020202020204" pitchFamily="34" charset="0"/>
            </a:endParaRPr>
          </a:p>
        </p:txBody>
      </p:sp>
      <p:sp>
        <p:nvSpPr>
          <p:cNvPr id="58370"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ar-SA" b="1" dirty="0">
                <a:solidFill>
                  <a:srgbClr val="FFFFFF"/>
                </a:solidFill>
                <a:latin typeface="Arial" panose="020B0604020202020204" pitchFamily="34" charset="0"/>
                <a:cs typeface="Arial" panose="020B0604020202020204" pitchFamily="34" charset="0"/>
              </a:rPr>
              <a:t>١٣٦</a:t>
            </a:r>
            <a:endParaRPr lang="en-US" b="1" dirty="0">
              <a:solidFill>
                <a:srgbClr val="FFFFFF"/>
              </a:solidFill>
              <a:latin typeface="Arial" panose="020B0604020202020204" pitchFamily="34" charset="0"/>
              <a:cs typeface="Arial" panose="020B0604020202020204" pitchFamily="34" charset="0"/>
            </a:endParaRPr>
          </a:p>
        </p:txBody>
      </p:sp>
      <p:grpSp>
        <p:nvGrpSpPr>
          <p:cNvPr id="278533" name="Group 4"/>
          <p:cNvGrpSpPr>
            <a:grpSpLocks/>
          </p:cNvGrpSpPr>
          <p:nvPr/>
        </p:nvGrpSpPr>
        <p:grpSpPr bwMode="auto">
          <a:xfrm>
            <a:off x="0" y="609600"/>
            <a:ext cx="9144000" cy="6248400"/>
            <a:chOff x="0" y="0"/>
            <a:chExt cx="4056" cy="4681"/>
          </a:xfrm>
        </p:grpSpPr>
        <p:grpSp>
          <p:nvGrpSpPr>
            <p:cNvPr id="278535" name="Group 5"/>
            <p:cNvGrpSpPr>
              <a:grpSpLocks/>
            </p:cNvGrpSpPr>
            <p:nvPr/>
          </p:nvGrpSpPr>
          <p:grpSpPr bwMode="auto">
            <a:xfrm>
              <a:off x="0" y="0"/>
              <a:ext cx="744" cy="537"/>
              <a:chOff x="0" y="0"/>
              <a:chExt cx="744" cy="537"/>
            </a:xfrm>
          </p:grpSpPr>
          <p:sp>
            <p:nvSpPr>
              <p:cNvPr id="58374" name="Rectangle 6"/>
              <p:cNvSpPr>
                <a:spLocks noChangeArrowheads="1"/>
              </p:cNvSpPr>
              <p:nvPr/>
            </p:nvSpPr>
            <p:spPr bwMode="auto">
              <a:xfrm>
                <a:off x="32" y="0"/>
                <a:ext cx="682"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en-US" altLang="zh-CN" sz="1800" b="1" dirty="0">
                    <a:solidFill>
                      <a:srgbClr val="FFFFFF"/>
                    </a:solidFill>
                    <a:latin typeface="Arial" panose="020B0604020202020204" pitchFamily="34" charset="0"/>
                    <a:ea typeface="Arial" charset="0"/>
                    <a:cs typeface="Arial" panose="020B0604020202020204" pitchFamily="34" charset="0"/>
                  </a:rPr>
                  <a:t> </a:t>
                </a:r>
              </a:p>
              <a:p>
                <a:pPr eaLnBrk="0" hangingPunct="0">
                  <a:tabLst>
                    <a:tab pos="4110151" algn="l"/>
                  </a:tabLst>
                  <a:defRPr/>
                </a:pP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375" name="Rectangle 7"/>
              <p:cNvSpPr>
                <a:spLocks noChangeArrowheads="1"/>
              </p:cNvSpPr>
              <p:nvPr/>
            </p:nvSpPr>
            <p:spPr bwMode="auto">
              <a:xfrm>
                <a:off x="0" y="0"/>
                <a:ext cx="74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36" name="Group 8"/>
            <p:cNvGrpSpPr>
              <a:grpSpLocks/>
            </p:cNvGrpSpPr>
            <p:nvPr/>
          </p:nvGrpSpPr>
          <p:grpSpPr bwMode="auto">
            <a:xfrm>
              <a:off x="744" y="0"/>
              <a:ext cx="1104" cy="537"/>
              <a:chOff x="744" y="0"/>
              <a:chExt cx="1104" cy="537"/>
            </a:xfrm>
          </p:grpSpPr>
          <p:sp>
            <p:nvSpPr>
              <p:cNvPr id="58377" name="Rectangle 9"/>
              <p:cNvSpPr>
                <a:spLocks noChangeArrowheads="1"/>
              </p:cNvSpPr>
              <p:nvPr/>
            </p:nvSpPr>
            <p:spPr bwMode="auto">
              <a:xfrm>
                <a:off x="776" y="0"/>
                <a:ext cx="1040"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أعمال الرسل</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 </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٢: ١٤-٣٩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78" name="Rectangle 10"/>
              <p:cNvSpPr>
                <a:spLocks noChangeArrowheads="1"/>
              </p:cNvSpPr>
              <p:nvPr/>
            </p:nvSpPr>
            <p:spPr bwMode="auto">
              <a:xfrm>
                <a:off x="744" y="0"/>
                <a:ext cx="1103"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37" name="Group 11"/>
            <p:cNvGrpSpPr>
              <a:grpSpLocks/>
            </p:cNvGrpSpPr>
            <p:nvPr/>
          </p:nvGrpSpPr>
          <p:grpSpPr bwMode="auto">
            <a:xfrm>
              <a:off x="1848" y="0"/>
              <a:ext cx="1104" cy="537"/>
              <a:chOff x="1848" y="0"/>
              <a:chExt cx="1104" cy="537"/>
            </a:xfrm>
          </p:grpSpPr>
          <p:sp>
            <p:nvSpPr>
              <p:cNvPr id="58380" name="Rectangle 12"/>
              <p:cNvSpPr>
                <a:spLocks noChangeArrowheads="1"/>
              </p:cNvSpPr>
              <p:nvPr/>
            </p:nvSpPr>
            <p:spPr bwMode="auto">
              <a:xfrm>
                <a:off x="1879"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أعمال الرسل</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 </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١٣: ١٦-٤١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81" name="Rectangle 13"/>
              <p:cNvSpPr>
                <a:spLocks noChangeArrowheads="1"/>
              </p:cNvSpPr>
              <p:nvPr/>
            </p:nvSpPr>
            <p:spPr bwMode="auto">
              <a:xfrm>
                <a:off x="1848"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38" name="Group 14"/>
            <p:cNvGrpSpPr>
              <a:grpSpLocks/>
            </p:cNvGrpSpPr>
            <p:nvPr/>
          </p:nvGrpSpPr>
          <p:grpSpPr bwMode="auto">
            <a:xfrm>
              <a:off x="2952" y="0"/>
              <a:ext cx="1104" cy="537"/>
              <a:chOff x="2952" y="0"/>
              <a:chExt cx="1104" cy="537"/>
            </a:xfrm>
          </p:grpSpPr>
          <p:sp>
            <p:nvSpPr>
              <p:cNvPr id="58383" name="Rectangle 15"/>
              <p:cNvSpPr>
                <a:spLocks noChangeArrowheads="1"/>
              </p:cNvSpPr>
              <p:nvPr/>
            </p:nvSpPr>
            <p:spPr bwMode="auto">
              <a:xfrm>
                <a:off x="2984" y="0"/>
                <a:ext cx="1041" cy="541"/>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أعمال الرسل</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 </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١٧: ٢٠-٣١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84" name="Rectangle 16"/>
              <p:cNvSpPr>
                <a:spLocks noChangeArrowheads="1"/>
              </p:cNvSpPr>
              <p:nvPr/>
            </p:nvSpPr>
            <p:spPr bwMode="auto">
              <a:xfrm>
                <a:off x="2952" y="0"/>
                <a:ext cx="1104" cy="541"/>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39" name="Group 17"/>
            <p:cNvGrpSpPr>
              <a:grpSpLocks/>
            </p:cNvGrpSpPr>
            <p:nvPr/>
          </p:nvGrpSpPr>
          <p:grpSpPr bwMode="auto">
            <a:xfrm>
              <a:off x="0" y="537"/>
              <a:ext cx="744" cy="403"/>
              <a:chOff x="0" y="537"/>
              <a:chExt cx="744" cy="403"/>
            </a:xfrm>
          </p:grpSpPr>
          <p:sp>
            <p:nvSpPr>
              <p:cNvPr id="58386" name="Rectangle 18"/>
              <p:cNvSpPr>
                <a:spLocks noChangeArrowheads="1"/>
              </p:cNvSpPr>
              <p:nvPr/>
            </p:nvSpPr>
            <p:spPr bwMode="auto">
              <a:xfrm>
                <a:off x="32" y="541"/>
                <a:ext cx="682"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المتكلم</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87" name="Rectangle 19"/>
              <p:cNvSpPr>
                <a:spLocks noChangeArrowheads="1"/>
              </p:cNvSpPr>
              <p:nvPr/>
            </p:nvSpPr>
            <p:spPr bwMode="auto">
              <a:xfrm>
                <a:off x="0" y="541"/>
                <a:ext cx="74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0" name="Group 20"/>
            <p:cNvGrpSpPr>
              <a:grpSpLocks/>
            </p:cNvGrpSpPr>
            <p:nvPr/>
          </p:nvGrpSpPr>
          <p:grpSpPr bwMode="auto">
            <a:xfrm>
              <a:off x="744" y="537"/>
              <a:ext cx="1104" cy="403"/>
              <a:chOff x="744" y="537"/>
              <a:chExt cx="1104" cy="403"/>
            </a:xfrm>
          </p:grpSpPr>
          <p:sp>
            <p:nvSpPr>
              <p:cNvPr id="58389" name="Rectangle 21"/>
              <p:cNvSpPr>
                <a:spLocks noChangeArrowheads="1"/>
              </p:cNvSpPr>
              <p:nvPr/>
            </p:nvSpPr>
            <p:spPr bwMode="auto">
              <a:xfrm>
                <a:off x="776" y="541"/>
                <a:ext cx="1040"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بطرس</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90" name="Rectangle 22"/>
              <p:cNvSpPr>
                <a:spLocks noChangeArrowheads="1"/>
              </p:cNvSpPr>
              <p:nvPr/>
            </p:nvSpPr>
            <p:spPr bwMode="auto">
              <a:xfrm>
                <a:off x="744" y="541"/>
                <a:ext cx="1103"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1" name="Group 23"/>
            <p:cNvGrpSpPr>
              <a:grpSpLocks/>
            </p:cNvGrpSpPr>
            <p:nvPr/>
          </p:nvGrpSpPr>
          <p:grpSpPr bwMode="auto">
            <a:xfrm>
              <a:off x="1848" y="537"/>
              <a:ext cx="1104" cy="403"/>
              <a:chOff x="1848" y="537"/>
              <a:chExt cx="1104" cy="403"/>
            </a:xfrm>
          </p:grpSpPr>
          <p:sp>
            <p:nvSpPr>
              <p:cNvPr id="58392" name="Rectangle 24"/>
              <p:cNvSpPr>
                <a:spLocks noChangeArrowheads="1"/>
              </p:cNvSpPr>
              <p:nvPr/>
            </p:nvSpPr>
            <p:spPr bwMode="auto">
              <a:xfrm>
                <a:off x="1879"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بولس</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93" name="Rectangle 25"/>
              <p:cNvSpPr>
                <a:spLocks noChangeArrowheads="1"/>
              </p:cNvSpPr>
              <p:nvPr/>
            </p:nvSpPr>
            <p:spPr bwMode="auto">
              <a:xfrm>
                <a:off x="1848"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2" name="Group 26"/>
            <p:cNvGrpSpPr>
              <a:grpSpLocks/>
            </p:cNvGrpSpPr>
            <p:nvPr/>
          </p:nvGrpSpPr>
          <p:grpSpPr bwMode="auto">
            <a:xfrm>
              <a:off x="2952" y="537"/>
              <a:ext cx="1104" cy="403"/>
              <a:chOff x="2952" y="537"/>
              <a:chExt cx="1104" cy="403"/>
            </a:xfrm>
          </p:grpSpPr>
          <p:sp>
            <p:nvSpPr>
              <p:cNvPr id="58395" name="Rectangle 27"/>
              <p:cNvSpPr>
                <a:spLocks noChangeArrowheads="1"/>
              </p:cNvSpPr>
              <p:nvPr/>
            </p:nvSpPr>
            <p:spPr bwMode="auto">
              <a:xfrm>
                <a:off x="2984" y="541"/>
                <a:ext cx="1041" cy="39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بولس</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96" name="Rectangle 28"/>
              <p:cNvSpPr>
                <a:spLocks noChangeArrowheads="1"/>
              </p:cNvSpPr>
              <p:nvPr/>
            </p:nvSpPr>
            <p:spPr bwMode="auto">
              <a:xfrm>
                <a:off x="2952" y="541"/>
                <a:ext cx="1104" cy="395"/>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3" name="Group 29"/>
            <p:cNvGrpSpPr>
              <a:grpSpLocks/>
            </p:cNvGrpSpPr>
            <p:nvPr/>
          </p:nvGrpSpPr>
          <p:grpSpPr bwMode="auto">
            <a:xfrm>
              <a:off x="0" y="940"/>
              <a:ext cx="744" cy="518"/>
              <a:chOff x="0" y="940"/>
              <a:chExt cx="744" cy="518"/>
            </a:xfrm>
          </p:grpSpPr>
          <p:sp>
            <p:nvSpPr>
              <p:cNvPr id="58398" name="Rectangle 30"/>
              <p:cNvSpPr>
                <a:spLocks noChangeArrowheads="1"/>
              </p:cNvSpPr>
              <p:nvPr/>
            </p:nvSpPr>
            <p:spPr bwMode="auto">
              <a:xfrm>
                <a:off x="32" y="940"/>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المستمع</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399" name="Rectangle 31"/>
              <p:cNvSpPr>
                <a:spLocks noChangeArrowheads="1"/>
              </p:cNvSpPr>
              <p:nvPr/>
            </p:nvSpPr>
            <p:spPr bwMode="auto">
              <a:xfrm>
                <a:off x="0" y="940"/>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4" name="Group 32"/>
            <p:cNvGrpSpPr>
              <a:grpSpLocks/>
            </p:cNvGrpSpPr>
            <p:nvPr/>
          </p:nvGrpSpPr>
          <p:grpSpPr bwMode="auto">
            <a:xfrm>
              <a:off x="744" y="940"/>
              <a:ext cx="1104" cy="518"/>
              <a:chOff x="744" y="940"/>
              <a:chExt cx="1104" cy="518"/>
            </a:xfrm>
          </p:grpSpPr>
          <p:sp>
            <p:nvSpPr>
              <p:cNvPr id="58401" name="Rectangle 33"/>
              <p:cNvSpPr>
                <a:spLocks noChangeArrowheads="1"/>
              </p:cNvSpPr>
              <p:nvPr/>
            </p:nvSpPr>
            <p:spPr bwMode="auto">
              <a:xfrm>
                <a:off x="776" y="940"/>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اليهود</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02" name="Rectangle 34"/>
              <p:cNvSpPr>
                <a:spLocks noChangeArrowheads="1"/>
              </p:cNvSpPr>
              <p:nvPr/>
            </p:nvSpPr>
            <p:spPr bwMode="auto">
              <a:xfrm>
                <a:off x="744" y="940"/>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5" name="Group 35"/>
            <p:cNvGrpSpPr>
              <a:grpSpLocks/>
            </p:cNvGrpSpPr>
            <p:nvPr/>
          </p:nvGrpSpPr>
          <p:grpSpPr bwMode="auto">
            <a:xfrm>
              <a:off x="1848" y="940"/>
              <a:ext cx="1104" cy="518"/>
              <a:chOff x="1848" y="940"/>
              <a:chExt cx="1104" cy="518"/>
            </a:xfrm>
          </p:grpSpPr>
          <p:sp>
            <p:nvSpPr>
              <p:cNvPr id="58404" name="Rectangle 36"/>
              <p:cNvSpPr>
                <a:spLocks noChangeArrowheads="1"/>
              </p:cNvSpPr>
              <p:nvPr/>
            </p:nvSpPr>
            <p:spPr bwMode="auto">
              <a:xfrm>
                <a:off x="1879"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اليهود والأمميون خائفي الرب</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05" name="Rectangle 37"/>
              <p:cNvSpPr>
                <a:spLocks noChangeArrowheads="1"/>
              </p:cNvSpPr>
              <p:nvPr/>
            </p:nvSpPr>
            <p:spPr bwMode="auto">
              <a:xfrm>
                <a:off x="1848"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6" name="Group 38"/>
            <p:cNvGrpSpPr>
              <a:grpSpLocks/>
            </p:cNvGrpSpPr>
            <p:nvPr/>
          </p:nvGrpSpPr>
          <p:grpSpPr bwMode="auto">
            <a:xfrm>
              <a:off x="2952" y="940"/>
              <a:ext cx="1104" cy="518"/>
              <a:chOff x="2952" y="940"/>
              <a:chExt cx="1104" cy="518"/>
            </a:xfrm>
          </p:grpSpPr>
          <p:sp>
            <p:nvSpPr>
              <p:cNvPr id="58407" name="Rectangle 39"/>
              <p:cNvSpPr>
                <a:spLocks noChangeArrowheads="1"/>
              </p:cNvSpPr>
              <p:nvPr/>
            </p:nvSpPr>
            <p:spPr bwMode="auto">
              <a:xfrm>
                <a:off x="2984" y="940"/>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الأمميون الوثنيون</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08" name="Rectangle 40"/>
              <p:cNvSpPr>
                <a:spLocks noChangeArrowheads="1"/>
              </p:cNvSpPr>
              <p:nvPr/>
            </p:nvSpPr>
            <p:spPr bwMode="auto">
              <a:xfrm>
                <a:off x="2952" y="940"/>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7" name="Group 41"/>
            <p:cNvGrpSpPr>
              <a:grpSpLocks/>
            </p:cNvGrpSpPr>
            <p:nvPr/>
          </p:nvGrpSpPr>
          <p:grpSpPr bwMode="auto">
            <a:xfrm>
              <a:off x="0" y="1458"/>
              <a:ext cx="744" cy="403"/>
              <a:chOff x="0" y="1458"/>
              <a:chExt cx="744" cy="403"/>
            </a:xfrm>
          </p:grpSpPr>
          <p:sp>
            <p:nvSpPr>
              <p:cNvPr id="58410" name="Rectangle 42"/>
              <p:cNvSpPr>
                <a:spLocks noChangeArrowheads="1"/>
              </p:cNvSpPr>
              <p:nvPr/>
            </p:nvSpPr>
            <p:spPr bwMode="auto">
              <a:xfrm>
                <a:off x="32" y="1458"/>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المدينة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11" name="Rectangle 43"/>
              <p:cNvSpPr>
                <a:spLocks noChangeArrowheads="1"/>
              </p:cNvSpPr>
              <p:nvPr/>
            </p:nvSpPr>
            <p:spPr bwMode="auto">
              <a:xfrm>
                <a:off x="0" y="1458"/>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8" name="Group 44"/>
            <p:cNvGrpSpPr>
              <a:grpSpLocks/>
            </p:cNvGrpSpPr>
            <p:nvPr/>
          </p:nvGrpSpPr>
          <p:grpSpPr bwMode="auto">
            <a:xfrm>
              <a:off x="744" y="1458"/>
              <a:ext cx="1104" cy="403"/>
              <a:chOff x="744" y="1458"/>
              <a:chExt cx="1104" cy="403"/>
            </a:xfrm>
          </p:grpSpPr>
          <p:sp>
            <p:nvSpPr>
              <p:cNvPr id="58413" name="Rectangle 45"/>
              <p:cNvSpPr>
                <a:spLocks noChangeArrowheads="1"/>
              </p:cNvSpPr>
              <p:nvPr/>
            </p:nvSpPr>
            <p:spPr bwMode="auto">
              <a:xfrm>
                <a:off x="776" y="1458"/>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أورشليم</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14" name="Rectangle 46"/>
              <p:cNvSpPr>
                <a:spLocks noChangeArrowheads="1"/>
              </p:cNvSpPr>
              <p:nvPr/>
            </p:nvSpPr>
            <p:spPr bwMode="auto">
              <a:xfrm>
                <a:off x="744" y="1458"/>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49" name="Group 47"/>
            <p:cNvGrpSpPr>
              <a:grpSpLocks/>
            </p:cNvGrpSpPr>
            <p:nvPr/>
          </p:nvGrpSpPr>
          <p:grpSpPr bwMode="auto">
            <a:xfrm>
              <a:off x="1848" y="1458"/>
              <a:ext cx="1104" cy="403"/>
              <a:chOff x="1848" y="1458"/>
              <a:chExt cx="1104" cy="403"/>
            </a:xfrm>
          </p:grpSpPr>
          <p:sp>
            <p:nvSpPr>
              <p:cNvPr id="58416" name="Rectangle 48"/>
              <p:cNvSpPr>
                <a:spLocks noChangeArrowheads="1"/>
              </p:cNvSpPr>
              <p:nvPr/>
            </p:nvSpPr>
            <p:spPr bwMode="auto">
              <a:xfrm>
                <a:off x="1879"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أنطاكية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17" name="Rectangle 49"/>
              <p:cNvSpPr>
                <a:spLocks noChangeArrowheads="1"/>
              </p:cNvSpPr>
              <p:nvPr/>
            </p:nvSpPr>
            <p:spPr bwMode="auto">
              <a:xfrm>
                <a:off x="1848"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0" name="Group 50"/>
            <p:cNvGrpSpPr>
              <a:grpSpLocks/>
            </p:cNvGrpSpPr>
            <p:nvPr/>
          </p:nvGrpSpPr>
          <p:grpSpPr bwMode="auto">
            <a:xfrm>
              <a:off x="2952" y="1458"/>
              <a:ext cx="1104" cy="403"/>
              <a:chOff x="2952" y="1458"/>
              <a:chExt cx="1104" cy="403"/>
            </a:xfrm>
          </p:grpSpPr>
          <p:sp>
            <p:nvSpPr>
              <p:cNvPr id="58419" name="Rectangle 51"/>
              <p:cNvSpPr>
                <a:spLocks noChangeArrowheads="1"/>
              </p:cNvSpPr>
              <p:nvPr/>
            </p:nvSpPr>
            <p:spPr bwMode="auto">
              <a:xfrm>
                <a:off x="2984" y="1458"/>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أثينا</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20" name="Rectangle 52"/>
              <p:cNvSpPr>
                <a:spLocks noChangeArrowheads="1"/>
              </p:cNvSpPr>
              <p:nvPr/>
            </p:nvSpPr>
            <p:spPr bwMode="auto">
              <a:xfrm>
                <a:off x="2952" y="1458"/>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1" name="Group 53"/>
            <p:cNvGrpSpPr>
              <a:grpSpLocks/>
            </p:cNvGrpSpPr>
            <p:nvPr/>
          </p:nvGrpSpPr>
          <p:grpSpPr bwMode="auto">
            <a:xfrm>
              <a:off x="0" y="1861"/>
              <a:ext cx="744" cy="518"/>
              <a:chOff x="0" y="1861"/>
              <a:chExt cx="744" cy="518"/>
            </a:xfrm>
          </p:grpSpPr>
          <p:sp>
            <p:nvSpPr>
              <p:cNvPr id="58422" name="Rectangle 54"/>
              <p:cNvSpPr>
                <a:spLocks noChangeArrowheads="1"/>
              </p:cNvSpPr>
              <p:nvPr/>
            </p:nvSpPr>
            <p:spPr bwMode="auto">
              <a:xfrm>
                <a:off x="32" y="1861"/>
                <a:ext cx="682"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المكان</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23" name="Rectangle 55"/>
              <p:cNvSpPr>
                <a:spLocks noChangeArrowheads="1"/>
              </p:cNvSpPr>
              <p:nvPr/>
            </p:nvSpPr>
            <p:spPr bwMode="auto">
              <a:xfrm>
                <a:off x="0" y="1861"/>
                <a:ext cx="74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2" name="Group 56"/>
            <p:cNvGrpSpPr>
              <a:grpSpLocks/>
            </p:cNvGrpSpPr>
            <p:nvPr/>
          </p:nvGrpSpPr>
          <p:grpSpPr bwMode="auto">
            <a:xfrm>
              <a:off x="744" y="1861"/>
              <a:ext cx="1104" cy="518"/>
              <a:chOff x="744" y="1861"/>
              <a:chExt cx="1104" cy="518"/>
            </a:xfrm>
          </p:grpSpPr>
          <p:sp>
            <p:nvSpPr>
              <p:cNvPr id="58425" name="Rectangle 57"/>
              <p:cNvSpPr>
                <a:spLocks noChangeArrowheads="1"/>
              </p:cNvSpPr>
              <p:nvPr/>
            </p:nvSpPr>
            <p:spPr bwMode="auto">
              <a:xfrm>
                <a:off x="776" y="1861"/>
                <a:ext cx="1040"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البيت ع٢</a:t>
                </a:r>
              </a:p>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الهيكل لو ٢٤: ٥٣</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26" name="Rectangle 58"/>
              <p:cNvSpPr>
                <a:spLocks noChangeArrowheads="1"/>
              </p:cNvSpPr>
              <p:nvPr/>
            </p:nvSpPr>
            <p:spPr bwMode="auto">
              <a:xfrm>
                <a:off x="744" y="1861"/>
                <a:ext cx="1103"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3" name="Group 59"/>
            <p:cNvGrpSpPr>
              <a:grpSpLocks/>
            </p:cNvGrpSpPr>
            <p:nvPr/>
          </p:nvGrpSpPr>
          <p:grpSpPr bwMode="auto">
            <a:xfrm>
              <a:off x="1848" y="1861"/>
              <a:ext cx="1104" cy="518"/>
              <a:chOff x="1848" y="1861"/>
              <a:chExt cx="1104" cy="518"/>
            </a:xfrm>
          </p:grpSpPr>
          <p:sp>
            <p:nvSpPr>
              <p:cNvPr id="58428" name="Rectangle 60"/>
              <p:cNvSpPr>
                <a:spLocks noChangeArrowheads="1"/>
              </p:cNvSpPr>
              <p:nvPr/>
            </p:nvSpPr>
            <p:spPr bwMode="auto">
              <a:xfrm>
                <a:off x="1879"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المجمع</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29" name="Rectangle 61"/>
              <p:cNvSpPr>
                <a:spLocks noChangeArrowheads="1"/>
              </p:cNvSpPr>
              <p:nvPr/>
            </p:nvSpPr>
            <p:spPr bwMode="auto">
              <a:xfrm>
                <a:off x="1848"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4" name="Group 62"/>
            <p:cNvGrpSpPr>
              <a:grpSpLocks/>
            </p:cNvGrpSpPr>
            <p:nvPr/>
          </p:nvGrpSpPr>
          <p:grpSpPr bwMode="auto">
            <a:xfrm>
              <a:off x="2952" y="1861"/>
              <a:ext cx="1104" cy="518"/>
              <a:chOff x="2952" y="1861"/>
              <a:chExt cx="1104" cy="518"/>
            </a:xfrm>
          </p:grpSpPr>
          <p:sp>
            <p:nvSpPr>
              <p:cNvPr id="58431" name="Rectangle 63"/>
              <p:cNvSpPr>
                <a:spLocks noChangeArrowheads="1"/>
              </p:cNvSpPr>
              <p:nvPr/>
            </p:nvSpPr>
            <p:spPr bwMode="auto">
              <a:xfrm>
                <a:off x="2984" y="1861"/>
                <a:ext cx="1041" cy="514"/>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err="1">
                    <a:solidFill>
                      <a:srgbClr val="FFFFFF"/>
                    </a:solidFill>
                    <a:latin typeface="Arial" panose="020B0604020202020204" pitchFamily="34" charset="0"/>
                    <a:ea typeface="SimSun" pitchFamily="2" charset="-122"/>
                    <a:cs typeface="Arial" panose="020B0604020202020204" pitchFamily="34" charset="0"/>
                  </a:rPr>
                  <a:t>آريوس</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 </a:t>
                </a:r>
                <a:r>
                  <a:rPr lang="ar-SA" altLang="zh-CN" sz="1800" b="1" dirty="0" err="1">
                    <a:solidFill>
                      <a:srgbClr val="FFFFFF"/>
                    </a:solidFill>
                    <a:latin typeface="Arial" panose="020B0604020202020204" pitchFamily="34" charset="0"/>
                    <a:ea typeface="SimSun" pitchFamily="2" charset="-122"/>
                    <a:cs typeface="Arial" panose="020B0604020202020204" pitchFamily="34" charset="0"/>
                  </a:rPr>
                  <a:t>باغوس</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32" name="Rectangle 64"/>
              <p:cNvSpPr>
                <a:spLocks noChangeArrowheads="1"/>
              </p:cNvSpPr>
              <p:nvPr/>
            </p:nvSpPr>
            <p:spPr bwMode="auto">
              <a:xfrm>
                <a:off x="2952" y="1861"/>
                <a:ext cx="1104" cy="514"/>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5" name="Group 65"/>
            <p:cNvGrpSpPr>
              <a:grpSpLocks/>
            </p:cNvGrpSpPr>
            <p:nvPr/>
          </p:nvGrpSpPr>
          <p:grpSpPr bwMode="auto">
            <a:xfrm>
              <a:off x="0" y="2379"/>
              <a:ext cx="744" cy="403"/>
              <a:chOff x="0" y="2379"/>
              <a:chExt cx="744" cy="403"/>
            </a:xfrm>
          </p:grpSpPr>
          <p:sp>
            <p:nvSpPr>
              <p:cNvPr id="58434" name="Rectangle 66"/>
              <p:cNvSpPr>
                <a:spLocks noChangeArrowheads="1"/>
              </p:cNvSpPr>
              <p:nvPr/>
            </p:nvSpPr>
            <p:spPr bwMode="auto">
              <a:xfrm>
                <a:off x="32" y="2379"/>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طبيعة المكان</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35" name="Rectangle 67"/>
              <p:cNvSpPr>
                <a:spLocks noChangeArrowheads="1"/>
              </p:cNvSpPr>
              <p:nvPr/>
            </p:nvSpPr>
            <p:spPr bwMode="auto">
              <a:xfrm>
                <a:off x="0" y="2379"/>
                <a:ext cx="74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6" name="Group 68"/>
            <p:cNvGrpSpPr>
              <a:grpSpLocks/>
            </p:cNvGrpSpPr>
            <p:nvPr/>
          </p:nvGrpSpPr>
          <p:grpSpPr bwMode="auto">
            <a:xfrm>
              <a:off x="744" y="2379"/>
              <a:ext cx="1104" cy="403"/>
              <a:chOff x="744" y="2379"/>
              <a:chExt cx="1104" cy="403"/>
            </a:xfrm>
          </p:grpSpPr>
          <p:sp>
            <p:nvSpPr>
              <p:cNvPr id="58437" name="Rectangle 69"/>
              <p:cNvSpPr>
                <a:spLocks noChangeArrowheads="1"/>
              </p:cNvSpPr>
              <p:nvPr/>
            </p:nvSpPr>
            <p:spPr bwMode="auto">
              <a:xfrm>
                <a:off x="776" y="2379"/>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ديني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38" name="Rectangle 70"/>
              <p:cNvSpPr>
                <a:spLocks noChangeArrowheads="1"/>
              </p:cNvSpPr>
              <p:nvPr/>
            </p:nvSpPr>
            <p:spPr bwMode="auto">
              <a:xfrm>
                <a:off x="744" y="2379"/>
                <a:ext cx="1103"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7" name="Group 71"/>
            <p:cNvGrpSpPr>
              <a:grpSpLocks/>
            </p:cNvGrpSpPr>
            <p:nvPr/>
          </p:nvGrpSpPr>
          <p:grpSpPr bwMode="auto">
            <a:xfrm>
              <a:off x="1848" y="2379"/>
              <a:ext cx="1104" cy="403"/>
              <a:chOff x="1848" y="2379"/>
              <a:chExt cx="1104" cy="403"/>
            </a:xfrm>
          </p:grpSpPr>
          <p:sp>
            <p:nvSpPr>
              <p:cNvPr id="58440" name="Rectangle 72"/>
              <p:cNvSpPr>
                <a:spLocks noChangeArrowheads="1"/>
              </p:cNvSpPr>
              <p:nvPr/>
            </p:nvSpPr>
            <p:spPr bwMode="auto">
              <a:xfrm>
                <a:off x="1879"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ديني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41" name="Rectangle 73"/>
              <p:cNvSpPr>
                <a:spLocks noChangeArrowheads="1"/>
              </p:cNvSpPr>
              <p:nvPr/>
            </p:nvSpPr>
            <p:spPr bwMode="auto">
              <a:xfrm>
                <a:off x="1848"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8" name="Group 74"/>
            <p:cNvGrpSpPr>
              <a:grpSpLocks/>
            </p:cNvGrpSpPr>
            <p:nvPr/>
          </p:nvGrpSpPr>
          <p:grpSpPr bwMode="auto">
            <a:xfrm>
              <a:off x="2952" y="2379"/>
              <a:ext cx="1104" cy="403"/>
              <a:chOff x="2952" y="2379"/>
              <a:chExt cx="1104" cy="403"/>
            </a:xfrm>
          </p:grpSpPr>
          <p:sp>
            <p:nvSpPr>
              <p:cNvPr id="58443" name="Rectangle 75"/>
              <p:cNvSpPr>
                <a:spLocks noChangeArrowheads="1"/>
              </p:cNvSpPr>
              <p:nvPr/>
            </p:nvSpPr>
            <p:spPr bwMode="auto">
              <a:xfrm>
                <a:off x="2984" y="2379"/>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علماني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44" name="Rectangle 76"/>
              <p:cNvSpPr>
                <a:spLocks noChangeArrowheads="1"/>
              </p:cNvSpPr>
              <p:nvPr/>
            </p:nvSpPr>
            <p:spPr bwMode="auto">
              <a:xfrm>
                <a:off x="2952" y="2379"/>
                <a:ext cx="1104" cy="40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59" name="Group 77"/>
            <p:cNvGrpSpPr>
              <a:grpSpLocks/>
            </p:cNvGrpSpPr>
            <p:nvPr/>
          </p:nvGrpSpPr>
          <p:grpSpPr bwMode="auto">
            <a:xfrm>
              <a:off x="0" y="2782"/>
              <a:ext cx="744" cy="518"/>
              <a:chOff x="0" y="2782"/>
              <a:chExt cx="744" cy="518"/>
            </a:xfrm>
          </p:grpSpPr>
          <p:sp>
            <p:nvSpPr>
              <p:cNvPr id="58446" name="Rectangle 78"/>
              <p:cNvSpPr>
                <a:spLocks noChangeArrowheads="1"/>
              </p:cNvSpPr>
              <p:nvPr/>
            </p:nvSpPr>
            <p:spPr bwMode="auto">
              <a:xfrm>
                <a:off x="32" y="2782"/>
                <a:ext cx="682"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الزمن</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47" name="Rectangle 79"/>
              <p:cNvSpPr>
                <a:spLocks noChangeArrowheads="1"/>
              </p:cNvSpPr>
              <p:nvPr/>
            </p:nvSpPr>
            <p:spPr bwMode="auto">
              <a:xfrm>
                <a:off x="0" y="2782"/>
                <a:ext cx="74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0" name="Group 80"/>
            <p:cNvGrpSpPr>
              <a:grpSpLocks/>
            </p:cNvGrpSpPr>
            <p:nvPr/>
          </p:nvGrpSpPr>
          <p:grpSpPr bwMode="auto">
            <a:xfrm>
              <a:off x="744" y="2782"/>
              <a:ext cx="1104" cy="518"/>
              <a:chOff x="744" y="2782"/>
              <a:chExt cx="1104" cy="518"/>
            </a:xfrm>
          </p:grpSpPr>
          <p:sp>
            <p:nvSpPr>
              <p:cNvPr id="58449" name="Rectangle 81"/>
              <p:cNvSpPr>
                <a:spLocks noChangeArrowheads="1"/>
              </p:cNvSpPr>
              <p:nvPr/>
            </p:nvSpPr>
            <p:spPr bwMode="auto">
              <a:xfrm>
                <a:off x="776" y="2782"/>
                <a:ext cx="1040"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يوم الخمسين</a:t>
                </a:r>
                <a:endParaRPr lang="en-US" altLang="zh-CN" sz="1800" b="1" dirty="0">
                  <a:solidFill>
                    <a:srgbClr val="FFFFFF"/>
                  </a:solidFill>
                  <a:latin typeface="Arial" panose="020B0604020202020204" pitchFamily="34" charset="0"/>
                  <a:ea typeface="Arial" charset="0"/>
                  <a:cs typeface="Arial" panose="020B0604020202020204" pitchFamily="34" charset="0"/>
                </a:endParaRPr>
              </a:p>
              <a:p>
                <a:pPr eaLnBrk="0" hangingPunct="0">
                  <a:tabLst>
                    <a:tab pos="4110151" algn="l"/>
                  </a:tabLst>
                  <a:defRPr/>
                </a:pP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450" name="Rectangle 82"/>
              <p:cNvSpPr>
                <a:spLocks noChangeArrowheads="1"/>
              </p:cNvSpPr>
              <p:nvPr/>
            </p:nvSpPr>
            <p:spPr bwMode="auto">
              <a:xfrm>
                <a:off x="744" y="2782"/>
                <a:ext cx="1103"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1" name="Group 83"/>
            <p:cNvGrpSpPr>
              <a:grpSpLocks/>
            </p:cNvGrpSpPr>
            <p:nvPr/>
          </p:nvGrpSpPr>
          <p:grpSpPr bwMode="auto">
            <a:xfrm>
              <a:off x="1848" y="2782"/>
              <a:ext cx="1104" cy="518"/>
              <a:chOff x="1848" y="2782"/>
              <a:chExt cx="1104" cy="518"/>
            </a:xfrm>
          </p:grpSpPr>
          <p:sp>
            <p:nvSpPr>
              <p:cNvPr id="58452" name="Rectangle 84"/>
              <p:cNvSpPr>
                <a:spLocks noChangeArrowheads="1"/>
              </p:cNvSpPr>
              <p:nvPr/>
            </p:nvSpPr>
            <p:spPr bwMode="auto">
              <a:xfrm>
                <a:off x="1879"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رحلة بولس الرسول الأولى</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53" name="Rectangle 85"/>
              <p:cNvSpPr>
                <a:spLocks noChangeArrowheads="1"/>
              </p:cNvSpPr>
              <p:nvPr/>
            </p:nvSpPr>
            <p:spPr bwMode="auto">
              <a:xfrm>
                <a:off x="1848"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2" name="Group 86"/>
            <p:cNvGrpSpPr>
              <a:grpSpLocks/>
            </p:cNvGrpSpPr>
            <p:nvPr/>
          </p:nvGrpSpPr>
          <p:grpSpPr bwMode="auto">
            <a:xfrm>
              <a:off x="2952" y="2782"/>
              <a:ext cx="1104" cy="518"/>
              <a:chOff x="2952" y="2782"/>
              <a:chExt cx="1104" cy="518"/>
            </a:xfrm>
          </p:grpSpPr>
          <p:sp>
            <p:nvSpPr>
              <p:cNvPr id="58455" name="Rectangle 87"/>
              <p:cNvSpPr>
                <a:spLocks noChangeArrowheads="1"/>
              </p:cNvSpPr>
              <p:nvPr/>
            </p:nvSpPr>
            <p:spPr bwMode="auto">
              <a:xfrm>
                <a:off x="2984" y="2782"/>
                <a:ext cx="1041" cy="522"/>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رحلة بولس الرسول الثانية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56" name="Rectangle 88"/>
              <p:cNvSpPr>
                <a:spLocks noChangeArrowheads="1"/>
              </p:cNvSpPr>
              <p:nvPr/>
            </p:nvSpPr>
            <p:spPr bwMode="auto">
              <a:xfrm>
                <a:off x="2952" y="2782"/>
                <a:ext cx="1104" cy="522"/>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3" name="Group 89"/>
            <p:cNvGrpSpPr>
              <a:grpSpLocks/>
            </p:cNvGrpSpPr>
            <p:nvPr/>
          </p:nvGrpSpPr>
          <p:grpSpPr bwMode="auto">
            <a:xfrm>
              <a:off x="0" y="3300"/>
              <a:ext cx="744" cy="633"/>
              <a:chOff x="0" y="3300"/>
              <a:chExt cx="744" cy="633"/>
            </a:xfrm>
          </p:grpSpPr>
          <p:sp>
            <p:nvSpPr>
              <p:cNvPr id="58458" name="Rectangle 90"/>
              <p:cNvSpPr>
                <a:spLocks noChangeArrowheads="1"/>
              </p:cNvSpPr>
              <p:nvPr/>
            </p:nvSpPr>
            <p:spPr bwMode="auto">
              <a:xfrm>
                <a:off x="32" y="3300"/>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الموضوع</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59" name="Rectangle 91"/>
              <p:cNvSpPr>
                <a:spLocks noChangeArrowheads="1"/>
              </p:cNvSpPr>
              <p:nvPr/>
            </p:nvSpPr>
            <p:spPr bwMode="auto">
              <a:xfrm>
                <a:off x="0" y="3300"/>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4" name="Group 92"/>
            <p:cNvGrpSpPr>
              <a:grpSpLocks/>
            </p:cNvGrpSpPr>
            <p:nvPr/>
          </p:nvGrpSpPr>
          <p:grpSpPr bwMode="auto">
            <a:xfrm>
              <a:off x="744" y="3300"/>
              <a:ext cx="1103" cy="633"/>
              <a:chOff x="744" y="3300"/>
              <a:chExt cx="1103" cy="633"/>
            </a:xfrm>
          </p:grpSpPr>
          <p:sp>
            <p:nvSpPr>
              <p:cNvPr id="58461" name="Rectangle 93"/>
              <p:cNvSpPr>
                <a:spLocks noChangeArrowheads="1"/>
              </p:cNvSpPr>
              <p:nvPr/>
            </p:nvSpPr>
            <p:spPr bwMode="auto">
              <a:xfrm>
                <a:off x="744" y="3300"/>
                <a:ext cx="1083"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لماذا يتحدث البعض بأعجوبة بلغات غير معروفة؟</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462" name="Rectangle 94"/>
              <p:cNvSpPr>
                <a:spLocks noChangeArrowheads="1"/>
              </p:cNvSpPr>
              <p:nvPr/>
            </p:nvSpPr>
            <p:spPr bwMode="auto">
              <a:xfrm>
                <a:off x="744" y="3300"/>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5" name="Group 95"/>
            <p:cNvGrpSpPr>
              <a:grpSpLocks/>
            </p:cNvGrpSpPr>
            <p:nvPr/>
          </p:nvGrpSpPr>
          <p:grpSpPr bwMode="auto">
            <a:xfrm>
              <a:off x="1848" y="3300"/>
              <a:ext cx="1104" cy="633"/>
              <a:chOff x="1848" y="3300"/>
              <a:chExt cx="1104" cy="633"/>
            </a:xfrm>
          </p:grpSpPr>
          <p:sp>
            <p:nvSpPr>
              <p:cNvPr id="58464" name="Rectangle 96"/>
              <p:cNvSpPr>
                <a:spLocks noChangeArrowheads="1"/>
              </p:cNvSpPr>
              <p:nvPr/>
            </p:nvSpPr>
            <p:spPr bwMode="auto">
              <a:xfrm>
                <a:off x="1879"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إنجاز تاريخ إسرائيل القومي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65" name="Rectangle 97"/>
              <p:cNvSpPr>
                <a:spLocks noChangeArrowheads="1"/>
              </p:cNvSpPr>
              <p:nvPr/>
            </p:nvSpPr>
            <p:spPr bwMode="auto">
              <a:xfrm>
                <a:off x="1848"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6" name="Group 98"/>
            <p:cNvGrpSpPr>
              <a:grpSpLocks/>
            </p:cNvGrpSpPr>
            <p:nvPr/>
          </p:nvGrpSpPr>
          <p:grpSpPr bwMode="auto">
            <a:xfrm>
              <a:off x="2952" y="3300"/>
              <a:ext cx="1104" cy="633"/>
              <a:chOff x="2952" y="3300"/>
              <a:chExt cx="1104" cy="633"/>
            </a:xfrm>
          </p:grpSpPr>
          <p:sp>
            <p:nvSpPr>
              <p:cNvPr id="58467" name="Rectangle 99"/>
              <p:cNvSpPr>
                <a:spLocks noChangeArrowheads="1"/>
              </p:cNvSpPr>
              <p:nvPr/>
            </p:nvSpPr>
            <p:spPr bwMode="auto">
              <a:xfrm>
                <a:off x="2984" y="3300"/>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سبب عبادة الأصنام غير معقول</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468" name="Rectangle 100"/>
              <p:cNvSpPr>
                <a:spLocks noChangeArrowheads="1"/>
              </p:cNvSpPr>
              <p:nvPr/>
            </p:nvSpPr>
            <p:spPr bwMode="auto">
              <a:xfrm>
                <a:off x="2952" y="3300"/>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7" name="Group 101"/>
            <p:cNvGrpSpPr>
              <a:grpSpLocks/>
            </p:cNvGrpSpPr>
            <p:nvPr/>
          </p:nvGrpSpPr>
          <p:grpSpPr bwMode="auto">
            <a:xfrm>
              <a:off x="0" y="3933"/>
              <a:ext cx="744" cy="748"/>
              <a:chOff x="0" y="3933"/>
              <a:chExt cx="744" cy="748"/>
            </a:xfrm>
          </p:grpSpPr>
          <p:sp>
            <p:nvSpPr>
              <p:cNvPr id="58470" name="Rectangle 102"/>
              <p:cNvSpPr>
                <a:spLocks noChangeArrowheads="1"/>
              </p:cNvSpPr>
              <p:nvPr/>
            </p:nvSpPr>
            <p:spPr bwMode="auto">
              <a:xfrm>
                <a:off x="32" y="3933"/>
                <a:ext cx="68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اللمسة النها</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ئ</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71" name="Rectangle 103"/>
              <p:cNvSpPr>
                <a:spLocks noChangeArrowheads="1"/>
              </p:cNvSpPr>
              <p:nvPr/>
            </p:nvSpPr>
            <p:spPr bwMode="auto">
              <a:xfrm>
                <a:off x="0" y="3933"/>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8" name="Group 104"/>
            <p:cNvGrpSpPr>
              <a:grpSpLocks/>
            </p:cNvGrpSpPr>
            <p:nvPr/>
          </p:nvGrpSpPr>
          <p:grpSpPr bwMode="auto">
            <a:xfrm>
              <a:off x="744" y="3933"/>
              <a:ext cx="1104" cy="748"/>
              <a:chOff x="744" y="3933"/>
              <a:chExt cx="1104" cy="748"/>
            </a:xfrm>
          </p:grpSpPr>
          <p:sp>
            <p:nvSpPr>
              <p:cNvPr id="58473" name="Rectangle 105"/>
              <p:cNvSpPr>
                <a:spLocks noChangeArrowheads="1"/>
              </p:cNvSpPr>
              <p:nvPr/>
            </p:nvSpPr>
            <p:spPr bwMode="auto">
              <a:xfrm>
                <a:off x="776" y="3933"/>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يسكنهم الروح القدس من خلال يسوع المسيح الحي</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474" name="Rectangle 106"/>
              <p:cNvSpPr>
                <a:spLocks noChangeArrowheads="1"/>
              </p:cNvSpPr>
              <p:nvPr/>
            </p:nvSpPr>
            <p:spPr bwMode="auto">
              <a:xfrm>
                <a:off x="744" y="3933"/>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69" name="Group 107"/>
            <p:cNvGrpSpPr>
              <a:grpSpLocks/>
            </p:cNvGrpSpPr>
            <p:nvPr/>
          </p:nvGrpSpPr>
          <p:grpSpPr bwMode="auto">
            <a:xfrm>
              <a:off x="1848" y="3933"/>
              <a:ext cx="1104" cy="748"/>
              <a:chOff x="1848" y="3933"/>
              <a:chExt cx="1104" cy="748"/>
            </a:xfrm>
          </p:grpSpPr>
          <p:sp>
            <p:nvSpPr>
              <p:cNvPr id="58476" name="Rectangle 108"/>
              <p:cNvSpPr>
                <a:spLocks noChangeArrowheads="1"/>
              </p:cNvSpPr>
              <p:nvPr/>
            </p:nvSpPr>
            <p:spPr bwMode="auto">
              <a:xfrm>
                <a:off x="1879"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هو في يسوع كمخلصنا القائم من الموت والذي يستحق ثقتنا</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8477" name="Rectangle 109"/>
              <p:cNvSpPr>
                <a:spLocks noChangeArrowheads="1"/>
              </p:cNvSpPr>
              <p:nvPr/>
            </p:nvSpPr>
            <p:spPr bwMode="auto">
              <a:xfrm>
                <a:off x="1848"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78570" name="Group 110"/>
            <p:cNvGrpSpPr>
              <a:grpSpLocks/>
            </p:cNvGrpSpPr>
            <p:nvPr/>
          </p:nvGrpSpPr>
          <p:grpSpPr bwMode="auto">
            <a:xfrm>
              <a:off x="2952" y="3933"/>
              <a:ext cx="1104" cy="748"/>
              <a:chOff x="2952" y="3933"/>
              <a:chExt cx="1104" cy="748"/>
            </a:xfrm>
          </p:grpSpPr>
          <p:sp>
            <p:nvSpPr>
              <p:cNvPr id="58479" name="Rectangle 111"/>
              <p:cNvSpPr>
                <a:spLocks noChangeArrowheads="1"/>
              </p:cNvSpPr>
              <p:nvPr/>
            </p:nvSpPr>
            <p:spPr bwMode="auto">
              <a:xfrm>
                <a:off x="2984" y="3933"/>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لأن الله المجهول هو الخالق والقاضي</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8480" name="Rectangle 112"/>
              <p:cNvSpPr>
                <a:spLocks noChangeArrowheads="1"/>
              </p:cNvSpPr>
              <p:nvPr/>
            </p:nvSpPr>
            <p:spPr bwMode="auto">
              <a:xfrm>
                <a:off x="2952" y="3933"/>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sp>
        <p:nvSpPr>
          <p:cNvPr id="278534" name="Rectangle 113"/>
          <p:cNvSpPr>
            <a:spLocks noGrp="1" noChangeArrowheads="1"/>
          </p:cNvSpPr>
          <p:nvPr>
            <p:ph type="title" idx="4294967295"/>
          </p:nvPr>
        </p:nvSpPr>
        <p:spPr>
          <a:xfrm>
            <a:off x="1979712" y="-46037"/>
            <a:ext cx="4541068" cy="58466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eaLnBrk="1" hangingPunct="1"/>
            <a:r>
              <a:rPr lang="ar-SA" altLang="zh-CN" sz="3200" dirty="0">
                <a:solidFill>
                  <a:schemeClr val="tx1"/>
                </a:solidFill>
                <a:effectLst/>
                <a:ea typeface="ＭＳ Ｐゴシック" charset="0"/>
                <a:cs typeface="Arial" panose="020B0604020202020204" pitchFamily="34" charset="0"/>
              </a:rPr>
              <a:t>ال</a:t>
            </a:r>
            <a:r>
              <a:rPr lang="ar-JO" altLang="zh-CN" sz="3200" dirty="0">
                <a:solidFill>
                  <a:schemeClr val="tx1"/>
                </a:solidFill>
                <a:effectLst/>
                <a:ea typeface="ＭＳ Ｐゴシック" charset="0"/>
                <a:cs typeface="Arial" panose="020B0604020202020204" pitchFamily="34" charset="0"/>
              </a:rPr>
              <a:t>عظات</a:t>
            </a:r>
            <a:r>
              <a:rPr lang="ar-SA" altLang="zh-CN" sz="3200" dirty="0">
                <a:solidFill>
                  <a:schemeClr val="tx1"/>
                </a:solidFill>
                <a:effectLst/>
                <a:ea typeface="ＭＳ Ｐゴシック" charset="0"/>
                <a:cs typeface="Arial" panose="020B0604020202020204" pitchFamily="34" charset="0"/>
              </a:rPr>
              <a:t> في أعمال الرسل </a:t>
            </a:r>
            <a:endParaRPr lang="en-US" sz="3200" dirty="0">
              <a:solidFill>
                <a:schemeClr val="tx1"/>
              </a:solidFill>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95451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103"/>
          <p:cNvSpPr>
            <a:spLocks noChangeArrowheads="1"/>
          </p:cNvSpPr>
          <p:nvPr/>
        </p:nvSpPr>
        <p:spPr bwMode="auto">
          <a:xfrm>
            <a:off x="-32465" y="-27384"/>
            <a:ext cx="9176465" cy="702815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endParaRPr lang="en-US">
              <a:solidFill>
                <a:srgbClr val="FFFFFF"/>
              </a:solidFill>
            </a:endParaRPr>
          </a:p>
        </p:txBody>
      </p:sp>
      <p:sp>
        <p:nvSpPr>
          <p:cNvPr id="280578" name="Rectangle 103"/>
          <p:cNvSpPr>
            <a:spLocks noChangeArrowheads="1"/>
          </p:cNvSpPr>
          <p:nvPr/>
        </p:nvSpPr>
        <p:spPr bwMode="auto">
          <a:xfrm>
            <a:off x="0" y="685800"/>
            <a:ext cx="1676400" cy="61722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b="1" dirty="0">
              <a:solidFill>
                <a:srgbClr val="FFFFFF"/>
              </a:solidFill>
              <a:latin typeface="Arial" panose="020B0604020202020204" pitchFamily="34" charset="0"/>
              <a:cs typeface="Arial" panose="020B0604020202020204" pitchFamily="34" charset="0"/>
            </a:endParaRPr>
          </a:p>
        </p:txBody>
      </p:sp>
      <p:grpSp>
        <p:nvGrpSpPr>
          <p:cNvPr id="280579" name="Group 4"/>
          <p:cNvGrpSpPr>
            <a:grpSpLocks/>
          </p:cNvGrpSpPr>
          <p:nvPr/>
        </p:nvGrpSpPr>
        <p:grpSpPr bwMode="auto">
          <a:xfrm>
            <a:off x="0" y="685800"/>
            <a:ext cx="9144000" cy="6096000"/>
            <a:chOff x="0" y="0"/>
            <a:chExt cx="4056" cy="4489"/>
          </a:xfrm>
        </p:grpSpPr>
        <p:grpSp>
          <p:nvGrpSpPr>
            <p:cNvPr id="280582" name="Group 5"/>
            <p:cNvGrpSpPr>
              <a:grpSpLocks/>
            </p:cNvGrpSpPr>
            <p:nvPr/>
          </p:nvGrpSpPr>
          <p:grpSpPr bwMode="auto">
            <a:xfrm>
              <a:off x="0" y="0"/>
              <a:ext cx="744" cy="403"/>
              <a:chOff x="0" y="0"/>
              <a:chExt cx="744" cy="403"/>
            </a:xfrm>
          </p:grpSpPr>
          <p:sp>
            <p:nvSpPr>
              <p:cNvPr id="59398" name="Rectangle 6"/>
              <p:cNvSpPr>
                <a:spLocks noChangeArrowheads="1"/>
              </p:cNvSpPr>
              <p:nvPr/>
            </p:nvSpPr>
            <p:spPr bwMode="auto">
              <a:xfrm>
                <a:off x="32" y="0"/>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فكرة قصيرة</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399" name="Rectangle 7"/>
              <p:cNvSpPr>
                <a:spLocks noChangeArrowheads="1"/>
              </p:cNvSpPr>
              <p:nvPr/>
            </p:nvSpPr>
            <p:spPr bwMode="auto">
              <a:xfrm>
                <a:off x="0" y="0"/>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3" name="Group 8"/>
            <p:cNvGrpSpPr>
              <a:grpSpLocks/>
            </p:cNvGrpSpPr>
            <p:nvPr/>
          </p:nvGrpSpPr>
          <p:grpSpPr bwMode="auto">
            <a:xfrm>
              <a:off x="744" y="0"/>
              <a:ext cx="1104" cy="403"/>
              <a:chOff x="744" y="0"/>
              <a:chExt cx="1104" cy="403"/>
            </a:xfrm>
          </p:grpSpPr>
          <p:sp>
            <p:nvSpPr>
              <p:cNvPr id="59401" name="Rectangle 9"/>
              <p:cNvSpPr>
                <a:spLocks noChangeArrowheads="1"/>
              </p:cNvSpPr>
              <p:nvPr/>
            </p:nvSpPr>
            <p:spPr bwMode="auto">
              <a:xfrm>
                <a:off x="776" y="0"/>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يسوع هو </a:t>
                </a:r>
                <a:r>
                  <a:rPr lang="ar-SA" altLang="zh-CN" sz="1800" b="1" dirty="0" err="1">
                    <a:solidFill>
                      <a:srgbClr val="FFFFFF"/>
                    </a:solidFill>
                    <a:latin typeface="Arial" panose="020B0604020202020204" pitchFamily="34" charset="0"/>
                    <a:ea typeface="SimSun" pitchFamily="2" charset="-122"/>
                    <a:cs typeface="Arial" panose="020B0604020202020204" pitchFamily="34" charset="0"/>
                  </a:rPr>
                  <a:t>المسيا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(٣٦)</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02" name="Rectangle 10"/>
              <p:cNvSpPr>
                <a:spLocks noChangeArrowheads="1"/>
              </p:cNvSpPr>
              <p:nvPr/>
            </p:nvSpPr>
            <p:spPr bwMode="auto">
              <a:xfrm>
                <a:off x="744" y="0"/>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4" name="Group 11"/>
            <p:cNvGrpSpPr>
              <a:grpSpLocks/>
            </p:cNvGrpSpPr>
            <p:nvPr/>
          </p:nvGrpSpPr>
          <p:grpSpPr bwMode="auto">
            <a:xfrm>
              <a:off x="1848" y="0"/>
              <a:ext cx="1104" cy="403"/>
              <a:chOff x="1848" y="0"/>
              <a:chExt cx="1104" cy="403"/>
            </a:xfrm>
          </p:grpSpPr>
          <p:sp>
            <p:nvSpPr>
              <p:cNvPr id="59404" name="Rectangle 12"/>
              <p:cNvSpPr>
                <a:spLocks noChangeArrowheads="1"/>
              </p:cNvSpPr>
              <p:nvPr/>
            </p:nvSpPr>
            <p:spPr bwMode="auto">
              <a:xfrm>
                <a:off x="1879"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آمن بالمسيح ( ٣٩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05" name="Rectangle 13"/>
              <p:cNvSpPr>
                <a:spLocks noChangeArrowheads="1"/>
              </p:cNvSpPr>
              <p:nvPr/>
            </p:nvSpPr>
            <p:spPr bwMode="auto">
              <a:xfrm>
                <a:off x="1848"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5" name="Group 14"/>
            <p:cNvGrpSpPr>
              <a:grpSpLocks/>
            </p:cNvGrpSpPr>
            <p:nvPr/>
          </p:nvGrpSpPr>
          <p:grpSpPr bwMode="auto">
            <a:xfrm>
              <a:off x="2952" y="0"/>
              <a:ext cx="1104" cy="403"/>
              <a:chOff x="2952" y="0"/>
              <a:chExt cx="1104" cy="403"/>
            </a:xfrm>
          </p:grpSpPr>
          <p:sp>
            <p:nvSpPr>
              <p:cNvPr id="59407" name="Rectangle 15"/>
              <p:cNvSpPr>
                <a:spLocks noChangeArrowheads="1"/>
              </p:cNvSpPr>
              <p:nvPr/>
            </p:nvSpPr>
            <p:spPr bwMode="auto">
              <a:xfrm>
                <a:off x="2984" y="0"/>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الهروب من الوثنية ( ٣٠)</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08" name="Rectangle 16"/>
              <p:cNvSpPr>
                <a:spLocks noChangeArrowheads="1"/>
              </p:cNvSpPr>
              <p:nvPr/>
            </p:nvSpPr>
            <p:spPr bwMode="auto">
              <a:xfrm>
                <a:off x="2952" y="0"/>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6" name="Group 17"/>
            <p:cNvGrpSpPr>
              <a:grpSpLocks/>
            </p:cNvGrpSpPr>
            <p:nvPr/>
          </p:nvGrpSpPr>
          <p:grpSpPr bwMode="auto">
            <a:xfrm>
              <a:off x="0" y="403"/>
              <a:ext cx="744" cy="633"/>
              <a:chOff x="0" y="403"/>
              <a:chExt cx="744" cy="633"/>
            </a:xfrm>
          </p:grpSpPr>
          <p:sp>
            <p:nvSpPr>
              <p:cNvPr id="59410" name="Rectangle 18"/>
              <p:cNvSpPr>
                <a:spLocks noChangeArrowheads="1"/>
              </p:cNvSpPr>
              <p:nvPr/>
            </p:nvSpPr>
            <p:spPr bwMode="auto">
              <a:xfrm>
                <a:off x="32" y="403"/>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هيكل التطبيق</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11" name="Rectangle 19"/>
              <p:cNvSpPr>
                <a:spLocks noChangeArrowheads="1"/>
              </p:cNvSpPr>
              <p:nvPr/>
            </p:nvSpPr>
            <p:spPr bwMode="auto">
              <a:xfrm>
                <a:off x="0" y="403"/>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7" name="Group 20"/>
            <p:cNvGrpSpPr>
              <a:grpSpLocks/>
            </p:cNvGrpSpPr>
            <p:nvPr/>
          </p:nvGrpSpPr>
          <p:grpSpPr bwMode="auto">
            <a:xfrm>
              <a:off x="744" y="403"/>
              <a:ext cx="1104" cy="633"/>
              <a:chOff x="744" y="403"/>
              <a:chExt cx="1104" cy="633"/>
            </a:xfrm>
          </p:grpSpPr>
          <p:sp>
            <p:nvSpPr>
              <p:cNvPr id="59413" name="Rectangle 21"/>
              <p:cNvSpPr>
                <a:spLocks noChangeArrowheads="1"/>
              </p:cNvSpPr>
              <p:nvPr/>
            </p:nvSpPr>
            <p:spPr bwMode="auto">
              <a:xfrm>
                <a:off x="776" y="403"/>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تطبيق بسيط في النهاية</a:t>
                </a:r>
              </a:p>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 ( ٣٨-٣٩)</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14" name="Rectangle 22"/>
              <p:cNvSpPr>
                <a:spLocks noChangeArrowheads="1"/>
              </p:cNvSpPr>
              <p:nvPr/>
            </p:nvSpPr>
            <p:spPr bwMode="auto">
              <a:xfrm>
                <a:off x="744" y="403"/>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8" name="Group 23"/>
            <p:cNvGrpSpPr>
              <a:grpSpLocks/>
            </p:cNvGrpSpPr>
            <p:nvPr/>
          </p:nvGrpSpPr>
          <p:grpSpPr bwMode="auto">
            <a:xfrm>
              <a:off x="1848" y="403"/>
              <a:ext cx="1104" cy="633"/>
              <a:chOff x="1848" y="403"/>
              <a:chExt cx="1104" cy="633"/>
            </a:xfrm>
          </p:grpSpPr>
          <p:sp>
            <p:nvSpPr>
              <p:cNvPr id="59416" name="Rectangle 24"/>
              <p:cNvSpPr>
                <a:spLocks noChangeArrowheads="1"/>
              </p:cNvSpPr>
              <p:nvPr/>
            </p:nvSpPr>
            <p:spPr bwMode="auto">
              <a:xfrm>
                <a:off x="1879"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التطبيق الدوري - في المركز (٢٦) وفي النهاية (٣٨-٤١)</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17" name="Rectangle 25"/>
              <p:cNvSpPr>
                <a:spLocks noChangeArrowheads="1"/>
              </p:cNvSpPr>
              <p:nvPr/>
            </p:nvSpPr>
            <p:spPr bwMode="auto">
              <a:xfrm>
                <a:off x="1848"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89" name="Group 26"/>
            <p:cNvGrpSpPr>
              <a:grpSpLocks/>
            </p:cNvGrpSpPr>
            <p:nvPr/>
          </p:nvGrpSpPr>
          <p:grpSpPr bwMode="auto">
            <a:xfrm>
              <a:off x="2952" y="403"/>
              <a:ext cx="1104" cy="633"/>
              <a:chOff x="2952" y="403"/>
              <a:chExt cx="1104" cy="633"/>
            </a:xfrm>
          </p:grpSpPr>
          <p:sp>
            <p:nvSpPr>
              <p:cNvPr id="59419" name="Rectangle 27"/>
              <p:cNvSpPr>
                <a:spLocks noChangeArrowheads="1"/>
              </p:cNvSpPr>
              <p:nvPr/>
            </p:nvSpPr>
            <p:spPr bwMode="auto">
              <a:xfrm>
                <a:off x="2984" y="403"/>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تطبيق بسيط في النهاية</a:t>
                </a:r>
              </a:p>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 (٣٠-٣١)</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20" name="Rectangle 28"/>
              <p:cNvSpPr>
                <a:spLocks noChangeArrowheads="1"/>
              </p:cNvSpPr>
              <p:nvPr/>
            </p:nvSpPr>
            <p:spPr bwMode="auto">
              <a:xfrm>
                <a:off x="2952" y="403"/>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0" name="Group 29"/>
            <p:cNvGrpSpPr>
              <a:grpSpLocks/>
            </p:cNvGrpSpPr>
            <p:nvPr/>
          </p:nvGrpSpPr>
          <p:grpSpPr bwMode="auto">
            <a:xfrm>
              <a:off x="0" y="1036"/>
              <a:ext cx="744" cy="518"/>
              <a:chOff x="0" y="1036"/>
              <a:chExt cx="744" cy="518"/>
            </a:xfrm>
          </p:grpSpPr>
          <p:sp>
            <p:nvSpPr>
              <p:cNvPr id="59422" name="Rectangle 30"/>
              <p:cNvSpPr>
                <a:spLocks noChangeArrowheads="1"/>
              </p:cNvSpPr>
              <p:nvPr/>
            </p:nvSpPr>
            <p:spPr bwMode="auto">
              <a:xfrm>
                <a:off x="32" y="1036"/>
                <a:ext cx="682"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تركيب الفكرة </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الاساسية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23" name="Rectangle 31"/>
              <p:cNvSpPr>
                <a:spLocks noChangeArrowheads="1"/>
              </p:cNvSpPr>
              <p:nvPr/>
            </p:nvSpPr>
            <p:spPr bwMode="auto">
              <a:xfrm>
                <a:off x="0" y="1036"/>
                <a:ext cx="74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1" name="Group 32"/>
            <p:cNvGrpSpPr>
              <a:grpSpLocks/>
            </p:cNvGrpSpPr>
            <p:nvPr/>
          </p:nvGrpSpPr>
          <p:grpSpPr bwMode="auto">
            <a:xfrm>
              <a:off x="744" y="1036"/>
              <a:ext cx="1104" cy="518"/>
              <a:chOff x="744" y="1036"/>
              <a:chExt cx="1104" cy="518"/>
            </a:xfrm>
          </p:grpSpPr>
          <p:sp>
            <p:nvSpPr>
              <p:cNvPr id="59425" name="Rectangle 33"/>
              <p:cNvSpPr>
                <a:spLocks noChangeArrowheads="1"/>
              </p:cNvSpPr>
              <p:nvPr/>
            </p:nvSpPr>
            <p:spPr bwMode="auto">
              <a:xfrm>
                <a:off x="776" y="1036"/>
                <a:ext cx="1040"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JO" altLang="zh-CN" sz="1800" b="1" dirty="0">
                    <a:solidFill>
                      <a:srgbClr val="FFFFFF"/>
                    </a:solidFill>
                    <a:latin typeface="Arial" panose="020B0604020202020204" pitchFamily="34" charset="0"/>
                    <a:ea typeface="SimSun" pitchFamily="2" charset="-122"/>
                    <a:cs typeface="Arial" panose="020B0604020202020204" pitchFamily="34" charset="0"/>
                  </a:rPr>
                  <a:t>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ستقرائي (٣٦)</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26" name="Rectangle 34"/>
              <p:cNvSpPr>
                <a:spLocks noChangeArrowheads="1"/>
              </p:cNvSpPr>
              <p:nvPr/>
            </p:nvSpPr>
            <p:spPr bwMode="auto">
              <a:xfrm>
                <a:off x="744" y="1036"/>
                <a:ext cx="1103"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2" name="Group 35"/>
            <p:cNvGrpSpPr>
              <a:grpSpLocks/>
            </p:cNvGrpSpPr>
            <p:nvPr/>
          </p:nvGrpSpPr>
          <p:grpSpPr bwMode="auto">
            <a:xfrm>
              <a:off x="1848" y="1036"/>
              <a:ext cx="1104" cy="518"/>
              <a:chOff x="1848" y="1036"/>
              <a:chExt cx="1104" cy="518"/>
            </a:xfrm>
          </p:grpSpPr>
          <p:sp>
            <p:nvSpPr>
              <p:cNvPr id="59428" name="Rectangle 36"/>
              <p:cNvSpPr>
                <a:spLocks noChangeArrowheads="1"/>
              </p:cNvSpPr>
              <p:nvPr/>
            </p:nvSpPr>
            <p:spPr bwMode="auto">
              <a:xfrm>
                <a:off x="1879"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JO" altLang="zh-CN" sz="1800" b="1" dirty="0">
                    <a:solidFill>
                      <a:srgbClr val="FFFFFF"/>
                    </a:solidFill>
                    <a:latin typeface="Arial" panose="020B0604020202020204" pitchFamily="34" charset="0"/>
                    <a:ea typeface="SimSun" pitchFamily="2" charset="-122"/>
                    <a:cs typeface="Arial" panose="020B0604020202020204" pitchFamily="34" charset="0"/>
                  </a:rPr>
                  <a:t>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ستقرائي (٢٣)</a:t>
                </a:r>
              </a:p>
              <a:p>
                <a:pPr rtl="1">
                  <a:tabLst>
                    <a:tab pos="4110151" algn="l"/>
                  </a:tabLst>
                  <a:defRPr/>
                </a:pPr>
                <a:r>
                  <a:rPr lang="ar-JO" altLang="zh-CN" sz="1800" b="1" dirty="0">
                    <a:solidFill>
                      <a:srgbClr val="FFFFFF"/>
                    </a:solidFill>
                    <a:latin typeface="Arial" panose="020B0604020202020204" pitchFamily="34" charset="0"/>
                    <a:ea typeface="SimSun" pitchFamily="2" charset="-122"/>
                    <a:cs typeface="Arial" panose="020B0604020202020204" pitchFamily="34" charset="0"/>
                  </a:rPr>
                  <a:t>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ستنتاجي( ٢٤- ٣٧ )</a:t>
                </a:r>
              </a:p>
            </p:txBody>
          </p:sp>
          <p:sp>
            <p:nvSpPr>
              <p:cNvPr id="59429" name="Rectangle 37"/>
              <p:cNvSpPr>
                <a:spLocks noChangeArrowheads="1"/>
              </p:cNvSpPr>
              <p:nvPr/>
            </p:nvSpPr>
            <p:spPr bwMode="auto">
              <a:xfrm>
                <a:off x="1848"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3" name="Group 38"/>
            <p:cNvGrpSpPr>
              <a:grpSpLocks/>
            </p:cNvGrpSpPr>
            <p:nvPr/>
          </p:nvGrpSpPr>
          <p:grpSpPr bwMode="auto">
            <a:xfrm>
              <a:off x="2952" y="1036"/>
              <a:ext cx="1104" cy="518"/>
              <a:chOff x="2952" y="1036"/>
              <a:chExt cx="1104" cy="518"/>
            </a:xfrm>
          </p:grpSpPr>
          <p:sp>
            <p:nvSpPr>
              <p:cNvPr id="59431" name="Rectangle 39"/>
              <p:cNvSpPr>
                <a:spLocks noChangeArrowheads="1"/>
              </p:cNvSpPr>
              <p:nvPr/>
            </p:nvSpPr>
            <p:spPr bwMode="auto">
              <a:xfrm>
                <a:off x="2984" y="1036"/>
                <a:ext cx="1041" cy="51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JO" altLang="zh-CN" sz="1800" b="1" dirty="0">
                    <a:solidFill>
                      <a:srgbClr val="FFFFFF"/>
                    </a:solidFill>
                    <a:latin typeface="Arial" panose="020B0604020202020204" pitchFamily="34" charset="0"/>
                    <a:ea typeface="SimSun" pitchFamily="2" charset="-122"/>
                    <a:cs typeface="Arial" panose="020B0604020202020204" pitchFamily="34" charset="0"/>
                  </a:rPr>
                  <a:t>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ستنتاجي ( ٢٤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32" name="Rectangle 40"/>
              <p:cNvSpPr>
                <a:spLocks noChangeArrowheads="1"/>
              </p:cNvSpPr>
              <p:nvPr/>
            </p:nvSpPr>
            <p:spPr bwMode="auto">
              <a:xfrm>
                <a:off x="2952" y="1036"/>
                <a:ext cx="1104" cy="51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4" name="Group 41"/>
            <p:cNvGrpSpPr>
              <a:grpSpLocks/>
            </p:cNvGrpSpPr>
            <p:nvPr/>
          </p:nvGrpSpPr>
          <p:grpSpPr bwMode="auto">
            <a:xfrm>
              <a:off x="0" y="1554"/>
              <a:ext cx="744" cy="403"/>
              <a:chOff x="0" y="1554"/>
              <a:chExt cx="744" cy="403"/>
            </a:xfrm>
          </p:grpSpPr>
          <p:sp>
            <p:nvSpPr>
              <p:cNvPr id="59434" name="Rectangle 42"/>
              <p:cNvSpPr>
                <a:spLocks noChangeArrowheads="1"/>
              </p:cNvSpPr>
              <p:nvPr/>
            </p:nvSpPr>
            <p:spPr bwMode="auto">
              <a:xfrm>
                <a:off x="32" y="1554"/>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النوع</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35" name="Rectangle 43"/>
              <p:cNvSpPr>
                <a:spLocks noChangeArrowheads="1"/>
              </p:cNvSpPr>
              <p:nvPr/>
            </p:nvSpPr>
            <p:spPr bwMode="auto">
              <a:xfrm>
                <a:off x="0" y="1554"/>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5" name="Group 44"/>
            <p:cNvGrpSpPr>
              <a:grpSpLocks/>
            </p:cNvGrpSpPr>
            <p:nvPr/>
          </p:nvGrpSpPr>
          <p:grpSpPr bwMode="auto">
            <a:xfrm>
              <a:off x="744" y="1554"/>
              <a:ext cx="1104" cy="403"/>
              <a:chOff x="744" y="1554"/>
              <a:chExt cx="1104" cy="403"/>
            </a:xfrm>
          </p:grpSpPr>
          <p:sp>
            <p:nvSpPr>
              <p:cNvPr id="59437" name="Rectangle 45"/>
              <p:cNvSpPr>
                <a:spLocks noChangeArrowheads="1"/>
              </p:cNvSpPr>
              <p:nvPr/>
            </p:nvSpPr>
            <p:spPr bwMode="auto">
              <a:xfrm>
                <a:off x="776" y="1554"/>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موض</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و</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عي - كتابي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38" name="Rectangle 46"/>
              <p:cNvSpPr>
                <a:spLocks noChangeArrowheads="1"/>
              </p:cNvSpPr>
              <p:nvPr/>
            </p:nvSpPr>
            <p:spPr bwMode="auto">
              <a:xfrm>
                <a:off x="744" y="1554"/>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6" name="Group 47"/>
            <p:cNvGrpSpPr>
              <a:grpSpLocks/>
            </p:cNvGrpSpPr>
            <p:nvPr/>
          </p:nvGrpSpPr>
          <p:grpSpPr bwMode="auto">
            <a:xfrm>
              <a:off x="1848" y="1554"/>
              <a:ext cx="1104" cy="403"/>
              <a:chOff x="1848" y="1554"/>
              <a:chExt cx="1104" cy="403"/>
            </a:xfrm>
          </p:grpSpPr>
          <p:sp>
            <p:nvSpPr>
              <p:cNvPr id="59440" name="Rectangle 48"/>
              <p:cNvSpPr>
                <a:spLocks noChangeArrowheads="1"/>
              </p:cNvSpPr>
              <p:nvPr/>
            </p:nvSpPr>
            <p:spPr bwMode="auto">
              <a:xfrm>
                <a:off x="1879"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تفسيري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41" name="Rectangle 49"/>
              <p:cNvSpPr>
                <a:spLocks noChangeArrowheads="1"/>
              </p:cNvSpPr>
              <p:nvPr/>
            </p:nvSpPr>
            <p:spPr bwMode="auto">
              <a:xfrm>
                <a:off x="1848"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7" name="Group 50"/>
            <p:cNvGrpSpPr>
              <a:grpSpLocks/>
            </p:cNvGrpSpPr>
            <p:nvPr/>
          </p:nvGrpSpPr>
          <p:grpSpPr bwMode="auto">
            <a:xfrm>
              <a:off x="2952" y="1554"/>
              <a:ext cx="1104" cy="403"/>
              <a:chOff x="2952" y="1554"/>
              <a:chExt cx="1104" cy="403"/>
            </a:xfrm>
          </p:grpSpPr>
          <p:sp>
            <p:nvSpPr>
              <p:cNvPr id="59443" name="Rectangle 51"/>
              <p:cNvSpPr>
                <a:spLocks noChangeArrowheads="1"/>
              </p:cNvSpPr>
              <p:nvPr/>
            </p:nvSpPr>
            <p:spPr bwMode="auto">
              <a:xfrm>
                <a:off x="2984" y="1554"/>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موضوعي -علماني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44" name="Rectangle 52"/>
              <p:cNvSpPr>
                <a:spLocks noChangeArrowheads="1"/>
              </p:cNvSpPr>
              <p:nvPr/>
            </p:nvSpPr>
            <p:spPr bwMode="auto">
              <a:xfrm>
                <a:off x="2952" y="1554"/>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8" name="Group 53"/>
            <p:cNvGrpSpPr>
              <a:grpSpLocks/>
            </p:cNvGrpSpPr>
            <p:nvPr/>
          </p:nvGrpSpPr>
          <p:grpSpPr bwMode="auto">
            <a:xfrm>
              <a:off x="0" y="1957"/>
              <a:ext cx="744" cy="403"/>
              <a:chOff x="0" y="1957"/>
              <a:chExt cx="744" cy="403"/>
            </a:xfrm>
          </p:grpSpPr>
          <p:sp>
            <p:nvSpPr>
              <p:cNvPr id="59446" name="Rectangle 54"/>
              <p:cNvSpPr>
                <a:spLocks noChangeArrowheads="1"/>
              </p:cNvSpPr>
              <p:nvPr/>
            </p:nvSpPr>
            <p:spPr bwMode="auto">
              <a:xfrm>
                <a:off x="32" y="1957"/>
                <a:ext cx="682"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الأسلوب</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47" name="Rectangle 55"/>
              <p:cNvSpPr>
                <a:spLocks noChangeArrowheads="1"/>
              </p:cNvSpPr>
              <p:nvPr/>
            </p:nvSpPr>
            <p:spPr bwMode="auto">
              <a:xfrm>
                <a:off x="0" y="1957"/>
                <a:ext cx="74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599" name="Group 56"/>
            <p:cNvGrpSpPr>
              <a:grpSpLocks/>
            </p:cNvGrpSpPr>
            <p:nvPr/>
          </p:nvGrpSpPr>
          <p:grpSpPr bwMode="auto">
            <a:xfrm>
              <a:off x="744" y="1957"/>
              <a:ext cx="1104" cy="403"/>
              <a:chOff x="744" y="1957"/>
              <a:chExt cx="1104" cy="403"/>
            </a:xfrm>
          </p:grpSpPr>
          <p:sp>
            <p:nvSpPr>
              <p:cNvPr id="59449" name="Rectangle 57"/>
              <p:cNvSpPr>
                <a:spLocks noChangeArrowheads="1"/>
              </p:cNvSpPr>
              <p:nvPr/>
            </p:nvSpPr>
            <p:spPr bwMode="auto">
              <a:xfrm>
                <a:off x="776" y="1957"/>
                <a:ext cx="1040"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مرتجل</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50" name="Rectangle 58"/>
              <p:cNvSpPr>
                <a:spLocks noChangeArrowheads="1"/>
              </p:cNvSpPr>
              <p:nvPr/>
            </p:nvSpPr>
            <p:spPr bwMode="auto">
              <a:xfrm>
                <a:off x="744" y="1957"/>
                <a:ext cx="1103"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0" name="Group 59"/>
            <p:cNvGrpSpPr>
              <a:grpSpLocks/>
            </p:cNvGrpSpPr>
            <p:nvPr/>
          </p:nvGrpSpPr>
          <p:grpSpPr bwMode="auto">
            <a:xfrm>
              <a:off x="1848" y="1957"/>
              <a:ext cx="1104" cy="403"/>
              <a:chOff x="1848" y="1957"/>
              <a:chExt cx="1104" cy="403"/>
            </a:xfrm>
          </p:grpSpPr>
          <p:sp>
            <p:nvSpPr>
              <p:cNvPr id="59452" name="Rectangle 60"/>
              <p:cNvSpPr>
                <a:spLocks noChangeArrowheads="1"/>
              </p:cNvSpPr>
              <p:nvPr/>
            </p:nvSpPr>
            <p:spPr bwMode="auto">
              <a:xfrm>
                <a:off x="1879"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روائي</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53" name="Rectangle 61"/>
              <p:cNvSpPr>
                <a:spLocks noChangeArrowheads="1"/>
              </p:cNvSpPr>
              <p:nvPr/>
            </p:nvSpPr>
            <p:spPr bwMode="auto">
              <a:xfrm>
                <a:off x="1848"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1" name="Group 62"/>
            <p:cNvGrpSpPr>
              <a:grpSpLocks/>
            </p:cNvGrpSpPr>
            <p:nvPr/>
          </p:nvGrpSpPr>
          <p:grpSpPr bwMode="auto">
            <a:xfrm>
              <a:off x="2952" y="1957"/>
              <a:ext cx="1104" cy="403"/>
              <a:chOff x="2952" y="1957"/>
              <a:chExt cx="1104" cy="403"/>
            </a:xfrm>
          </p:grpSpPr>
          <p:sp>
            <p:nvSpPr>
              <p:cNvPr id="59455" name="Rectangle 63"/>
              <p:cNvSpPr>
                <a:spLocks noChangeArrowheads="1"/>
              </p:cNvSpPr>
              <p:nvPr/>
            </p:nvSpPr>
            <p:spPr bwMode="auto">
              <a:xfrm>
                <a:off x="2984" y="1957"/>
                <a:ext cx="1041" cy="40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جدل مسبب</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56" name="Rectangle 64"/>
              <p:cNvSpPr>
                <a:spLocks noChangeArrowheads="1"/>
              </p:cNvSpPr>
              <p:nvPr/>
            </p:nvSpPr>
            <p:spPr bwMode="auto">
              <a:xfrm>
                <a:off x="2952" y="1957"/>
                <a:ext cx="1104" cy="403"/>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2" name="Group 65"/>
            <p:cNvGrpSpPr>
              <a:grpSpLocks/>
            </p:cNvGrpSpPr>
            <p:nvPr/>
          </p:nvGrpSpPr>
          <p:grpSpPr bwMode="auto">
            <a:xfrm>
              <a:off x="0" y="2360"/>
              <a:ext cx="744" cy="748"/>
              <a:chOff x="0" y="2360"/>
              <a:chExt cx="744" cy="748"/>
            </a:xfrm>
          </p:grpSpPr>
          <p:sp>
            <p:nvSpPr>
              <p:cNvPr id="59458" name="Rectangle 66"/>
              <p:cNvSpPr>
                <a:spLocks noChangeArrowheads="1"/>
              </p:cNvSpPr>
              <p:nvPr/>
            </p:nvSpPr>
            <p:spPr bwMode="auto">
              <a:xfrm>
                <a:off x="32" y="236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مقدمة</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كيف يلفت الانتباه</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59" name="Rectangle 67"/>
              <p:cNvSpPr>
                <a:spLocks noChangeArrowheads="1"/>
              </p:cNvSpPr>
              <p:nvPr/>
            </p:nvSpPr>
            <p:spPr bwMode="auto">
              <a:xfrm>
                <a:off x="0" y="2360"/>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3" name="Group 68"/>
            <p:cNvGrpSpPr>
              <a:grpSpLocks/>
            </p:cNvGrpSpPr>
            <p:nvPr/>
          </p:nvGrpSpPr>
          <p:grpSpPr bwMode="auto">
            <a:xfrm>
              <a:off x="744" y="2360"/>
              <a:ext cx="1104" cy="748"/>
              <a:chOff x="744" y="2360"/>
              <a:chExt cx="1104" cy="748"/>
            </a:xfrm>
          </p:grpSpPr>
          <p:sp>
            <p:nvSpPr>
              <p:cNvPr id="59461" name="Rectangle 69"/>
              <p:cNvSpPr>
                <a:spLocks noChangeArrowheads="1"/>
              </p:cNvSpPr>
              <p:nvPr/>
            </p:nvSpPr>
            <p:spPr bwMode="auto">
              <a:xfrm>
                <a:off x="776" y="236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يستشهد بحدث حديث: معمودية الروح (١٤-١٥)</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62" name="Rectangle 70"/>
              <p:cNvSpPr>
                <a:spLocks noChangeArrowheads="1"/>
              </p:cNvSpPr>
              <p:nvPr/>
            </p:nvSpPr>
            <p:spPr bwMode="auto">
              <a:xfrm>
                <a:off x="744" y="2360"/>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4" name="Group 71"/>
            <p:cNvGrpSpPr>
              <a:grpSpLocks/>
            </p:cNvGrpSpPr>
            <p:nvPr/>
          </p:nvGrpSpPr>
          <p:grpSpPr bwMode="auto">
            <a:xfrm>
              <a:off x="1848" y="2360"/>
              <a:ext cx="1104" cy="748"/>
              <a:chOff x="1848" y="2360"/>
              <a:chExt cx="1104" cy="748"/>
            </a:xfrm>
          </p:grpSpPr>
          <p:sp>
            <p:nvSpPr>
              <p:cNvPr id="59464" name="Rectangle 72"/>
              <p:cNvSpPr>
                <a:spLocks noChangeArrowheads="1"/>
              </p:cNvSpPr>
              <p:nvPr/>
            </p:nvSpPr>
            <p:spPr bwMode="auto">
              <a:xfrm>
                <a:off x="1879"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يروي قصة مألوفة: هذا يتطابق مع المستمعين (١٦-٢٢)</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65" name="Rectangle 73"/>
              <p:cNvSpPr>
                <a:spLocks noChangeArrowheads="1"/>
              </p:cNvSpPr>
              <p:nvPr/>
            </p:nvSpPr>
            <p:spPr bwMode="auto">
              <a:xfrm>
                <a:off x="1848"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5" name="Group 74"/>
            <p:cNvGrpSpPr>
              <a:grpSpLocks/>
            </p:cNvGrpSpPr>
            <p:nvPr/>
          </p:nvGrpSpPr>
          <p:grpSpPr bwMode="auto">
            <a:xfrm>
              <a:off x="2952" y="2360"/>
              <a:ext cx="1104" cy="748"/>
              <a:chOff x="2952" y="2360"/>
              <a:chExt cx="1104" cy="748"/>
            </a:xfrm>
          </p:grpSpPr>
          <p:sp>
            <p:nvSpPr>
              <p:cNvPr id="59467" name="Rectangle 75"/>
              <p:cNvSpPr>
                <a:spLocks noChangeArrowheads="1"/>
              </p:cNvSpPr>
              <p:nvPr/>
            </p:nvSpPr>
            <p:spPr bwMode="auto">
              <a:xfrm>
                <a:off x="2984" y="236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يلاحظ عنصر الاهتمام المحلي: مذبح لإله مجهول (٢٢-٢٣)</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68" name="Rectangle 76"/>
              <p:cNvSpPr>
                <a:spLocks noChangeArrowheads="1"/>
              </p:cNvSpPr>
              <p:nvPr/>
            </p:nvSpPr>
            <p:spPr bwMode="auto">
              <a:xfrm>
                <a:off x="2952" y="2360"/>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6" name="Group 77"/>
            <p:cNvGrpSpPr>
              <a:grpSpLocks/>
            </p:cNvGrpSpPr>
            <p:nvPr/>
          </p:nvGrpSpPr>
          <p:grpSpPr bwMode="auto">
            <a:xfrm>
              <a:off x="0" y="3108"/>
              <a:ext cx="744" cy="633"/>
              <a:chOff x="0" y="3108"/>
              <a:chExt cx="744" cy="633"/>
            </a:xfrm>
          </p:grpSpPr>
          <p:sp>
            <p:nvSpPr>
              <p:cNvPr id="59470" name="Rectangle 78"/>
              <p:cNvSpPr>
                <a:spLocks noChangeArrowheads="1"/>
              </p:cNvSpPr>
              <p:nvPr/>
            </p:nvSpPr>
            <p:spPr bwMode="auto">
              <a:xfrm>
                <a:off x="32" y="3108"/>
                <a:ext cx="682"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فحوى المقدمة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71" name="Rectangle 79"/>
              <p:cNvSpPr>
                <a:spLocks noChangeArrowheads="1"/>
              </p:cNvSpPr>
              <p:nvPr/>
            </p:nvSpPr>
            <p:spPr bwMode="auto">
              <a:xfrm>
                <a:off x="0" y="3108"/>
                <a:ext cx="74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7" name="Group 80"/>
            <p:cNvGrpSpPr>
              <a:grpSpLocks/>
            </p:cNvGrpSpPr>
            <p:nvPr/>
          </p:nvGrpSpPr>
          <p:grpSpPr bwMode="auto">
            <a:xfrm>
              <a:off x="744" y="3108"/>
              <a:ext cx="1104" cy="633"/>
              <a:chOff x="744" y="3108"/>
              <a:chExt cx="1104" cy="633"/>
            </a:xfrm>
          </p:grpSpPr>
          <p:sp>
            <p:nvSpPr>
              <p:cNvPr id="59473" name="Rectangle 81"/>
              <p:cNvSpPr>
                <a:spLocks noChangeArrowheads="1"/>
              </p:cNvSpPr>
              <p:nvPr/>
            </p:nvSpPr>
            <p:spPr bwMode="auto">
              <a:xfrm>
                <a:off x="776" y="3108"/>
                <a:ext cx="1040"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لماذا تعتقد أن هؤلاء الناس يظهرون في حالة سكر؟</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74" name="Rectangle 82"/>
              <p:cNvSpPr>
                <a:spLocks noChangeArrowheads="1"/>
              </p:cNvSpPr>
              <p:nvPr/>
            </p:nvSpPr>
            <p:spPr bwMode="auto">
              <a:xfrm>
                <a:off x="744" y="3108"/>
                <a:ext cx="1103"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8" name="Group 83"/>
            <p:cNvGrpSpPr>
              <a:grpSpLocks/>
            </p:cNvGrpSpPr>
            <p:nvPr/>
          </p:nvGrpSpPr>
          <p:grpSpPr bwMode="auto">
            <a:xfrm>
              <a:off x="1848" y="3108"/>
              <a:ext cx="1104" cy="633"/>
              <a:chOff x="1848" y="3108"/>
              <a:chExt cx="1104" cy="633"/>
            </a:xfrm>
          </p:grpSpPr>
          <p:sp>
            <p:nvSpPr>
              <p:cNvPr id="59476" name="Rectangle 84"/>
              <p:cNvSpPr>
                <a:spLocks noChangeArrowheads="1"/>
              </p:cNvSpPr>
              <p:nvPr/>
            </p:nvSpPr>
            <p:spPr bwMode="auto">
              <a:xfrm>
                <a:off x="1879"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أنا يهودي مطّلع يتوق أيض</a:t>
                </a:r>
                <a:r>
                  <a:rPr lang="ar-JO" altLang="zh-CN" sz="1800" b="1" dirty="0">
                    <a:solidFill>
                      <a:srgbClr val="FFFFFF"/>
                    </a:solidFill>
                    <a:latin typeface="Arial" panose="020B0604020202020204" pitchFamily="34" charset="0"/>
                    <a:ea typeface="Arial" charset="0"/>
                    <a:cs typeface="Arial" panose="020B0604020202020204" pitchFamily="34" charset="0"/>
                  </a:rPr>
                  <a:t>اً</a:t>
                </a:r>
                <a:r>
                  <a:rPr lang="ar-SA" altLang="zh-CN" sz="1800" b="1" dirty="0">
                    <a:solidFill>
                      <a:srgbClr val="FFFFFF"/>
                    </a:solidFill>
                    <a:latin typeface="Arial" panose="020B0604020202020204" pitchFamily="34" charset="0"/>
                    <a:ea typeface="Arial" charset="0"/>
                    <a:cs typeface="Arial" panose="020B0604020202020204" pitchFamily="34" charset="0"/>
                  </a:rPr>
                  <a:t> للمسيح</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77" name="Rectangle 85"/>
              <p:cNvSpPr>
                <a:spLocks noChangeArrowheads="1"/>
              </p:cNvSpPr>
              <p:nvPr/>
            </p:nvSpPr>
            <p:spPr bwMode="auto">
              <a:xfrm>
                <a:off x="1848"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09" name="Group 86"/>
            <p:cNvGrpSpPr>
              <a:grpSpLocks/>
            </p:cNvGrpSpPr>
            <p:nvPr/>
          </p:nvGrpSpPr>
          <p:grpSpPr bwMode="auto">
            <a:xfrm>
              <a:off x="2952" y="3108"/>
              <a:ext cx="1104" cy="633"/>
              <a:chOff x="2952" y="3108"/>
              <a:chExt cx="1104" cy="633"/>
            </a:xfrm>
          </p:grpSpPr>
          <p:sp>
            <p:nvSpPr>
              <p:cNvPr id="59479" name="Rectangle 87"/>
              <p:cNvSpPr>
                <a:spLocks noChangeArrowheads="1"/>
              </p:cNvSpPr>
              <p:nvPr/>
            </p:nvSpPr>
            <p:spPr bwMode="auto">
              <a:xfrm>
                <a:off x="2984" y="3108"/>
                <a:ext cx="1041" cy="6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كنت </a:t>
                </a:r>
                <a:r>
                  <a:rPr lang="ar-JO" altLang="zh-CN" sz="1800" b="1" dirty="0">
                    <a:solidFill>
                      <a:srgbClr val="FFFFFF"/>
                    </a:solidFill>
                    <a:latin typeface="Arial" panose="020B0604020202020204" pitchFamily="34" charset="0"/>
                    <a:ea typeface="Arial" charset="0"/>
                    <a:cs typeface="Arial" panose="020B0604020202020204" pitchFamily="34" charset="0"/>
                  </a:rPr>
                  <a:t>أ</a:t>
                </a:r>
                <a:r>
                  <a:rPr lang="ar-SA" altLang="zh-CN" sz="1800" b="1" dirty="0">
                    <a:solidFill>
                      <a:srgbClr val="FFFFFF"/>
                    </a:solidFill>
                    <a:latin typeface="Arial" panose="020B0604020202020204" pitchFamily="34" charset="0"/>
                    <a:ea typeface="Arial" charset="0"/>
                    <a:cs typeface="Arial" panose="020B0604020202020204" pitchFamily="34" charset="0"/>
                  </a:rPr>
                  <a:t>لاحظ مدينتكم</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80" name="Rectangle 88"/>
              <p:cNvSpPr>
                <a:spLocks noChangeArrowheads="1"/>
              </p:cNvSpPr>
              <p:nvPr/>
            </p:nvSpPr>
            <p:spPr bwMode="auto">
              <a:xfrm>
                <a:off x="2952" y="3108"/>
                <a:ext cx="1104" cy="629"/>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10" name="Group 89"/>
            <p:cNvGrpSpPr>
              <a:grpSpLocks/>
            </p:cNvGrpSpPr>
            <p:nvPr/>
          </p:nvGrpSpPr>
          <p:grpSpPr bwMode="auto">
            <a:xfrm>
              <a:off x="0" y="3741"/>
              <a:ext cx="744" cy="748"/>
              <a:chOff x="0" y="3741"/>
              <a:chExt cx="744" cy="748"/>
            </a:xfrm>
          </p:grpSpPr>
          <p:sp>
            <p:nvSpPr>
              <p:cNvPr id="59482" name="Rectangle 90"/>
              <p:cNvSpPr>
                <a:spLocks noChangeArrowheads="1"/>
              </p:cNvSpPr>
              <p:nvPr/>
            </p:nvSpPr>
            <p:spPr bwMode="auto">
              <a:xfrm>
                <a:off x="32" y="3741"/>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كيف يجذب المتحدث مستمعيه</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83" name="Rectangle 91"/>
              <p:cNvSpPr>
                <a:spLocks noChangeArrowheads="1"/>
              </p:cNvSpPr>
              <p:nvPr/>
            </p:nvSpPr>
            <p:spPr bwMode="auto">
              <a:xfrm>
                <a:off x="0" y="3741"/>
                <a:ext cx="74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11" name="Group 92"/>
            <p:cNvGrpSpPr>
              <a:grpSpLocks/>
            </p:cNvGrpSpPr>
            <p:nvPr/>
          </p:nvGrpSpPr>
          <p:grpSpPr bwMode="auto">
            <a:xfrm>
              <a:off x="744" y="3741"/>
              <a:ext cx="1104" cy="748"/>
              <a:chOff x="744" y="3741"/>
              <a:chExt cx="1104" cy="748"/>
            </a:xfrm>
          </p:grpSpPr>
          <p:sp>
            <p:nvSpPr>
              <p:cNvPr id="59485" name="Rectangle 93"/>
              <p:cNvSpPr>
                <a:spLocks noChangeArrowheads="1"/>
              </p:cNvSpPr>
              <p:nvPr/>
            </p:nvSpPr>
            <p:spPr bwMode="auto">
              <a:xfrm>
                <a:off x="776" y="3741"/>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يثير فضولنا بشأن: إعجاز الحديث بلغات أخرى</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86" name="Rectangle 94"/>
              <p:cNvSpPr>
                <a:spLocks noChangeArrowheads="1"/>
              </p:cNvSpPr>
              <p:nvPr/>
            </p:nvSpPr>
            <p:spPr bwMode="auto">
              <a:xfrm>
                <a:off x="744" y="3741"/>
                <a:ext cx="1103"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12" name="Group 95"/>
            <p:cNvGrpSpPr>
              <a:grpSpLocks/>
            </p:cNvGrpSpPr>
            <p:nvPr/>
          </p:nvGrpSpPr>
          <p:grpSpPr bwMode="auto">
            <a:xfrm>
              <a:off x="1848" y="3741"/>
              <a:ext cx="1104" cy="748"/>
              <a:chOff x="1848" y="3741"/>
              <a:chExt cx="1104" cy="748"/>
            </a:xfrm>
          </p:grpSpPr>
          <p:sp>
            <p:nvSpPr>
              <p:cNvPr id="59488" name="Rectangle 96"/>
              <p:cNvSpPr>
                <a:spLocks noChangeArrowheads="1"/>
              </p:cNvSpPr>
              <p:nvPr/>
            </p:nvSpPr>
            <p:spPr bwMode="auto">
              <a:xfrm>
                <a:off x="1879"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يثير الفضول في الحديث: كيف تختلف يهوديته عن ديانتهم</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59489" name="Rectangle 97"/>
              <p:cNvSpPr>
                <a:spLocks noChangeArrowheads="1"/>
              </p:cNvSpPr>
              <p:nvPr/>
            </p:nvSpPr>
            <p:spPr bwMode="auto">
              <a:xfrm>
                <a:off x="1848"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0613" name="Group 98"/>
            <p:cNvGrpSpPr>
              <a:grpSpLocks/>
            </p:cNvGrpSpPr>
            <p:nvPr/>
          </p:nvGrpSpPr>
          <p:grpSpPr bwMode="auto">
            <a:xfrm>
              <a:off x="2952" y="3741"/>
              <a:ext cx="1104" cy="748"/>
              <a:chOff x="2952" y="3741"/>
              <a:chExt cx="1104" cy="748"/>
            </a:xfrm>
          </p:grpSpPr>
          <p:sp>
            <p:nvSpPr>
              <p:cNvPr id="59491" name="Rectangle 99"/>
              <p:cNvSpPr>
                <a:spLocks noChangeArrowheads="1"/>
              </p:cNvSpPr>
              <p:nvPr/>
            </p:nvSpPr>
            <p:spPr bwMode="auto">
              <a:xfrm>
                <a:off x="2984" y="3741"/>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يثير الفضول حول من هو</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 ال</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إ</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له المجهول</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59492" name="Rectangle 100"/>
              <p:cNvSpPr>
                <a:spLocks noChangeArrowheads="1"/>
              </p:cNvSpPr>
              <p:nvPr/>
            </p:nvSpPr>
            <p:spPr bwMode="auto">
              <a:xfrm>
                <a:off x="2952" y="3741"/>
                <a:ext cx="1104" cy="748"/>
              </a:xfrm>
              <a:prstGeom prst="rect">
                <a:avLst/>
              </a:prstGeom>
              <a:noFill/>
              <a:ln w="7" cap="sq">
                <a:solidFill>
                  <a:srgbClr val="A0A0A0"/>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sp>
        <p:nvSpPr>
          <p:cNvPr id="280580" name="Rectangle 102"/>
          <p:cNvSpPr>
            <a:spLocks noGrp="1" noChangeArrowheads="1"/>
          </p:cNvSpPr>
          <p:nvPr>
            <p:ph type="title" idx="4294967295"/>
          </p:nvPr>
        </p:nvSpPr>
        <p:spPr>
          <a:xfrm>
            <a:off x="2834286" y="76200"/>
            <a:ext cx="3477021" cy="58466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none" anchor="t">
            <a:spAutoFit/>
          </a:bodyPr>
          <a:lstStyle/>
          <a:p>
            <a:pPr eaLnBrk="1" hangingPunct="1"/>
            <a:r>
              <a:rPr lang="ar-SA" altLang="zh-CN" sz="3200" dirty="0">
                <a:solidFill>
                  <a:schemeClr val="tx1"/>
                </a:solidFill>
                <a:effectLst/>
                <a:ea typeface="ＭＳ Ｐゴシック" charset="0"/>
                <a:cs typeface="Arial" panose="020B0604020202020204" pitchFamily="34" charset="0"/>
              </a:rPr>
              <a:t>ال</a:t>
            </a:r>
            <a:r>
              <a:rPr lang="ar-JO" altLang="zh-CN" sz="3200" dirty="0">
                <a:solidFill>
                  <a:schemeClr val="tx1"/>
                </a:solidFill>
                <a:effectLst/>
                <a:ea typeface="ＭＳ Ｐゴシック" charset="0"/>
                <a:cs typeface="Arial" panose="020B0604020202020204" pitchFamily="34" charset="0"/>
              </a:rPr>
              <a:t>عظات</a:t>
            </a:r>
            <a:r>
              <a:rPr lang="ar-SA" altLang="zh-CN" sz="3200" dirty="0">
                <a:solidFill>
                  <a:schemeClr val="tx1"/>
                </a:solidFill>
                <a:effectLst/>
                <a:ea typeface="ＭＳ Ｐゴシック" charset="0"/>
                <a:cs typeface="Arial" panose="020B0604020202020204" pitchFamily="34" charset="0"/>
              </a:rPr>
              <a:t> في أعمال الرسل </a:t>
            </a:r>
            <a:endParaRPr lang="en-US" sz="3200" dirty="0">
              <a:solidFill>
                <a:schemeClr val="tx1"/>
              </a:solidFill>
              <a:effectLst/>
              <a:ea typeface="ＭＳ Ｐゴシック" charset="0"/>
              <a:cs typeface="Arial" panose="020B0604020202020204" pitchFamily="34" charset="0"/>
            </a:endParaRPr>
          </a:p>
        </p:txBody>
      </p:sp>
      <p:sp>
        <p:nvSpPr>
          <p:cNvPr id="102"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ar-SA" b="1" dirty="0">
                <a:solidFill>
                  <a:srgbClr val="FFFFFF"/>
                </a:solidFill>
                <a:latin typeface="Arial" panose="020B0604020202020204" pitchFamily="34" charset="0"/>
                <a:cs typeface="Arial" panose="020B0604020202020204" pitchFamily="34" charset="0"/>
              </a:rPr>
              <a:t>١٣٦</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00980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9"/>
          <p:cNvSpPr>
            <a:spLocks noChangeArrowheads="1"/>
          </p:cNvSpPr>
          <p:nvPr/>
        </p:nvSpPr>
        <p:spPr bwMode="auto">
          <a:xfrm>
            <a:off x="0" y="11797"/>
            <a:ext cx="9144000" cy="6858000"/>
          </a:xfrm>
          <a:prstGeom prst="rect">
            <a:avLst/>
          </a:prstGeom>
          <a:gradFill rotWithShape="1">
            <a:gsLst>
              <a:gs pos="0">
                <a:srgbClr val="800000"/>
              </a:gs>
              <a:gs pos="100000">
                <a:srgbClr val="000000"/>
              </a:gs>
            </a:gsLst>
            <a:lin ang="0" scaled="1"/>
          </a:gradFill>
          <a:ln w="12700" cap="sq">
            <a:solidFill>
              <a:schemeClr val="tx1"/>
            </a:solidFill>
            <a:round/>
            <a:headEnd type="none" w="sm" len="sm"/>
            <a:tailEnd type="none" w="sm" len="sm"/>
          </a:ln>
        </p:spPr>
        <p:txBody>
          <a:bodyPr wrap="none" lIns="91334" tIns="45667" rIns="91334" bIns="45667"/>
          <a:lstStyle/>
          <a:p>
            <a:pPr algn="ctr" rtl="1" fontAlgn="base">
              <a:spcBef>
                <a:spcPct val="0"/>
              </a:spcBef>
              <a:spcAft>
                <a:spcPct val="0"/>
              </a:spcAft>
            </a:pPr>
            <a:r>
              <a:rPr lang="ar-SA">
                <a:solidFill>
                  <a:srgbClr val="FFFFFF"/>
                </a:solidFill>
              </a:rPr>
              <a:t>(</a:t>
            </a:r>
            <a:endParaRPr lang="en-US" dirty="0">
              <a:solidFill>
                <a:srgbClr val="FFFFFF"/>
              </a:solidFill>
            </a:endParaRPr>
          </a:p>
        </p:txBody>
      </p:sp>
      <p:sp>
        <p:nvSpPr>
          <p:cNvPr id="282626" name="Rectangle 78"/>
          <p:cNvSpPr>
            <a:spLocks noChangeArrowheads="1"/>
          </p:cNvSpPr>
          <p:nvPr/>
        </p:nvSpPr>
        <p:spPr bwMode="auto">
          <a:xfrm>
            <a:off x="0" y="609600"/>
            <a:ext cx="1676400" cy="624840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nchor="ctr"/>
          <a:lstStyle/>
          <a:p>
            <a:endParaRPr lang="en-US" sz="1800" b="1" dirty="0">
              <a:solidFill>
                <a:srgbClr val="FFFFFF"/>
              </a:solidFill>
              <a:latin typeface="Arial" panose="020B0604020202020204" pitchFamily="34" charset="0"/>
              <a:cs typeface="Arial" panose="020B0604020202020204" pitchFamily="34" charset="0"/>
            </a:endParaRPr>
          </a:p>
        </p:txBody>
      </p:sp>
      <p:grpSp>
        <p:nvGrpSpPr>
          <p:cNvPr id="282627" name="Group 4"/>
          <p:cNvGrpSpPr>
            <a:grpSpLocks/>
          </p:cNvGrpSpPr>
          <p:nvPr/>
        </p:nvGrpSpPr>
        <p:grpSpPr bwMode="auto">
          <a:xfrm>
            <a:off x="0" y="582631"/>
            <a:ext cx="9144000" cy="6275387"/>
            <a:chOff x="0" y="0"/>
            <a:chExt cx="4056" cy="4258"/>
          </a:xfrm>
        </p:grpSpPr>
        <p:grpSp>
          <p:nvGrpSpPr>
            <p:cNvPr id="282630" name="Group 5"/>
            <p:cNvGrpSpPr>
              <a:grpSpLocks/>
            </p:cNvGrpSpPr>
            <p:nvPr/>
          </p:nvGrpSpPr>
          <p:grpSpPr bwMode="auto">
            <a:xfrm>
              <a:off x="0" y="0"/>
              <a:ext cx="744" cy="748"/>
              <a:chOff x="0" y="0"/>
              <a:chExt cx="744" cy="748"/>
            </a:xfrm>
          </p:grpSpPr>
          <p:sp>
            <p:nvSpPr>
              <p:cNvPr id="60422" name="Rectangle 6"/>
              <p:cNvSpPr>
                <a:spLocks noChangeArrowheads="1"/>
              </p:cNvSpPr>
              <p:nvPr/>
            </p:nvSpPr>
            <p:spPr bwMode="auto">
              <a:xfrm>
                <a:off x="32" y="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JO" altLang="zh-CN" sz="1800" b="1" dirty="0">
                    <a:solidFill>
                      <a:srgbClr val="FFFFFF"/>
                    </a:solidFill>
                    <a:latin typeface="Arial" panose="020B0604020202020204" pitchFamily="34" charset="0"/>
                    <a:ea typeface="SimSun" pitchFamily="2" charset="-122"/>
                    <a:cs typeface="Arial" panose="020B0604020202020204" pitchFamily="34" charset="0"/>
                  </a:rPr>
                  <a:t>هيكل العظة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23" name="Rectangle 7"/>
              <p:cNvSpPr>
                <a:spLocks noChangeArrowheads="1"/>
              </p:cNvSpPr>
              <p:nvPr/>
            </p:nvSpPr>
            <p:spPr bwMode="auto">
              <a:xfrm>
                <a:off x="0" y="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1" name="Group 8"/>
            <p:cNvGrpSpPr>
              <a:grpSpLocks/>
            </p:cNvGrpSpPr>
            <p:nvPr/>
          </p:nvGrpSpPr>
          <p:grpSpPr bwMode="auto">
            <a:xfrm>
              <a:off x="744" y="0"/>
              <a:ext cx="1104" cy="748"/>
              <a:chOff x="744" y="0"/>
              <a:chExt cx="1104" cy="748"/>
            </a:xfrm>
          </p:grpSpPr>
          <p:sp>
            <p:nvSpPr>
              <p:cNvPr id="60425" name="Rectangle 9"/>
              <p:cNvSpPr>
                <a:spLocks noChangeArrowheads="1"/>
              </p:cNvSpPr>
              <p:nvPr/>
            </p:nvSpPr>
            <p:spPr bwMode="auto">
              <a:xfrm>
                <a:off x="776" y="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الروح نزل من المسيح القائم من بين الأموات (١٦-٣٦)</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26" name="Rectangle 10"/>
              <p:cNvSpPr>
                <a:spLocks noChangeArrowheads="1"/>
              </p:cNvSpPr>
              <p:nvPr/>
            </p:nvSpPr>
            <p:spPr bwMode="auto">
              <a:xfrm>
                <a:off x="744" y="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2" name="Group 11"/>
            <p:cNvGrpSpPr>
              <a:grpSpLocks/>
            </p:cNvGrpSpPr>
            <p:nvPr/>
          </p:nvGrpSpPr>
          <p:grpSpPr bwMode="auto">
            <a:xfrm>
              <a:off x="1848" y="0"/>
              <a:ext cx="1104" cy="748"/>
              <a:chOff x="1848" y="0"/>
              <a:chExt cx="1104" cy="748"/>
            </a:xfrm>
          </p:grpSpPr>
          <p:sp>
            <p:nvSpPr>
              <p:cNvPr id="60428" name="Rectangle 12"/>
              <p:cNvSpPr>
                <a:spLocks noChangeArrowheads="1"/>
              </p:cNvSpPr>
              <p:nvPr/>
            </p:nvSpPr>
            <p:spPr bwMode="auto">
              <a:xfrm>
                <a:off x="1879"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يسوع هو مسيا إسرائيل المقام " </a:t>
                </a:r>
                <a:br>
                  <a:rPr lang="en-US" altLang="zh-CN" sz="1800" b="1" dirty="0">
                    <a:solidFill>
                      <a:srgbClr val="FFFFFF"/>
                    </a:solidFill>
                    <a:latin typeface="Arial" panose="020B0604020202020204" pitchFamily="34" charset="0"/>
                    <a:ea typeface="SimSun" pitchFamily="2" charset="-122"/>
                    <a:cs typeface="Arial" panose="020B0604020202020204" pitchFamily="34" charset="0"/>
                  </a:rPr>
                </a:b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٢٣-٣٧)</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29" name="Rectangle 13"/>
              <p:cNvSpPr>
                <a:spLocks noChangeArrowheads="1"/>
              </p:cNvSpPr>
              <p:nvPr/>
            </p:nvSpPr>
            <p:spPr bwMode="auto">
              <a:xfrm>
                <a:off x="1848"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3" name="Group 14"/>
            <p:cNvGrpSpPr>
              <a:grpSpLocks/>
            </p:cNvGrpSpPr>
            <p:nvPr/>
          </p:nvGrpSpPr>
          <p:grpSpPr bwMode="auto">
            <a:xfrm>
              <a:off x="2952" y="0"/>
              <a:ext cx="1104" cy="748"/>
              <a:chOff x="2952" y="0"/>
              <a:chExt cx="1104" cy="748"/>
            </a:xfrm>
          </p:grpSpPr>
          <p:sp>
            <p:nvSpPr>
              <p:cNvPr id="60431" name="Rectangle 15"/>
              <p:cNvSpPr>
                <a:spLocks noChangeArrowheads="1"/>
              </p:cNvSpPr>
              <p:nvPr/>
            </p:nvSpPr>
            <p:spPr bwMode="auto">
              <a:xfrm>
                <a:off x="2984" y="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عبادة الأصنام لا تتوافق مع الله الخالق الحي</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(٢٤- ٢٨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32" name="Rectangle 16"/>
              <p:cNvSpPr>
                <a:spLocks noChangeArrowheads="1"/>
              </p:cNvSpPr>
              <p:nvPr/>
            </p:nvSpPr>
            <p:spPr bwMode="auto">
              <a:xfrm>
                <a:off x="2952" y="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4" name="Group 17"/>
            <p:cNvGrpSpPr>
              <a:grpSpLocks/>
            </p:cNvGrpSpPr>
            <p:nvPr/>
          </p:nvGrpSpPr>
          <p:grpSpPr bwMode="auto">
            <a:xfrm>
              <a:off x="0" y="748"/>
              <a:ext cx="744" cy="633"/>
              <a:chOff x="0" y="748"/>
              <a:chExt cx="744" cy="633"/>
            </a:xfrm>
          </p:grpSpPr>
          <p:sp>
            <p:nvSpPr>
              <p:cNvPr id="60434" name="Rectangle 18"/>
              <p:cNvSpPr>
                <a:spLocks noChangeArrowheads="1"/>
              </p:cNvSpPr>
              <p:nvPr/>
            </p:nvSpPr>
            <p:spPr bwMode="auto">
              <a:xfrm>
                <a:off x="32" y="748"/>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مصادر التوضيح</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35" name="Rectangle 19"/>
              <p:cNvSpPr>
                <a:spLocks noChangeArrowheads="1"/>
              </p:cNvSpPr>
              <p:nvPr/>
            </p:nvSpPr>
            <p:spPr bwMode="auto">
              <a:xfrm>
                <a:off x="0" y="748"/>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5" name="Group 20"/>
            <p:cNvGrpSpPr>
              <a:grpSpLocks/>
            </p:cNvGrpSpPr>
            <p:nvPr/>
          </p:nvGrpSpPr>
          <p:grpSpPr bwMode="auto">
            <a:xfrm>
              <a:off x="744" y="748"/>
              <a:ext cx="1103" cy="633"/>
              <a:chOff x="744" y="748"/>
              <a:chExt cx="1103" cy="633"/>
            </a:xfrm>
          </p:grpSpPr>
          <p:sp>
            <p:nvSpPr>
              <p:cNvPr id="60437" name="Rectangle 21"/>
              <p:cNvSpPr>
                <a:spLocks noChangeArrowheads="1"/>
              </p:cNvSpPr>
              <p:nvPr/>
            </p:nvSpPr>
            <p:spPr bwMode="auto">
              <a:xfrm>
                <a:off x="746" y="748"/>
                <a:ext cx="107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يوئيل٢: ٢٨-٣٢،</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مز ١٦: ٨- ١١، مز ١١٠: 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38" name="Rectangle 22"/>
              <p:cNvSpPr>
                <a:spLocks noChangeArrowheads="1"/>
              </p:cNvSpPr>
              <p:nvPr/>
            </p:nvSpPr>
            <p:spPr bwMode="auto">
              <a:xfrm>
                <a:off x="744" y="748"/>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6" name="Group 23"/>
            <p:cNvGrpSpPr>
              <a:grpSpLocks/>
            </p:cNvGrpSpPr>
            <p:nvPr/>
          </p:nvGrpSpPr>
          <p:grpSpPr bwMode="auto">
            <a:xfrm>
              <a:off x="1848" y="748"/>
              <a:ext cx="1104" cy="633"/>
              <a:chOff x="1848" y="748"/>
              <a:chExt cx="1104" cy="633"/>
            </a:xfrm>
          </p:grpSpPr>
          <p:sp>
            <p:nvSpPr>
              <p:cNvPr id="60440" name="Rectangle 24"/>
              <p:cNvSpPr>
                <a:spLocks noChangeArrowheads="1"/>
              </p:cNvSpPr>
              <p:nvPr/>
            </p:nvSpPr>
            <p:spPr bwMode="auto">
              <a:xfrm>
                <a:off x="1879"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مز ٢: ٧ ، ١٦: ١٠</a:t>
                </a:r>
              </a:p>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أش ٥٥: ٣، حب ١: ٥</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41" name="Rectangle 25"/>
              <p:cNvSpPr>
                <a:spLocks noChangeArrowheads="1"/>
              </p:cNvSpPr>
              <p:nvPr/>
            </p:nvSpPr>
            <p:spPr bwMode="auto">
              <a:xfrm>
                <a:off x="1848"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7" name="Group 26"/>
            <p:cNvGrpSpPr>
              <a:grpSpLocks/>
            </p:cNvGrpSpPr>
            <p:nvPr/>
          </p:nvGrpSpPr>
          <p:grpSpPr bwMode="auto">
            <a:xfrm>
              <a:off x="2952" y="748"/>
              <a:ext cx="1104" cy="633"/>
              <a:chOff x="2952" y="748"/>
              <a:chExt cx="1104" cy="633"/>
            </a:xfrm>
          </p:grpSpPr>
          <p:sp>
            <p:nvSpPr>
              <p:cNvPr id="60443" name="Rectangle 27"/>
              <p:cNvSpPr>
                <a:spLocks noChangeArrowheads="1"/>
              </p:cNvSpPr>
              <p:nvPr/>
            </p:nvSpPr>
            <p:spPr bwMode="auto">
              <a:xfrm>
                <a:off x="2984" y="748"/>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عدد ٢٨ – أقوال الشعراء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44" name="Rectangle 28"/>
              <p:cNvSpPr>
                <a:spLocks noChangeArrowheads="1"/>
              </p:cNvSpPr>
              <p:nvPr/>
            </p:nvSpPr>
            <p:spPr bwMode="auto">
              <a:xfrm>
                <a:off x="2952" y="748"/>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8" name="Group 29"/>
            <p:cNvGrpSpPr>
              <a:grpSpLocks/>
            </p:cNvGrpSpPr>
            <p:nvPr/>
          </p:nvGrpSpPr>
          <p:grpSpPr bwMode="auto">
            <a:xfrm>
              <a:off x="0" y="1381"/>
              <a:ext cx="744" cy="633"/>
              <a:chOff x="0" y="1381"/>
              <a:chExt cx="744" cy="633"/>
            </a:xfrm>
          </p:grpSpPr>
          <p:sp>
            <p:nvSpPr>
              <p:cNvPr id="60446" name="Rectangle 30"/>
              <p:cNvSpPr>
                <a:spLocks noChangeArrowheads="1"/>
              </p:cNvSpPr>
              <p:nvPr/>
            </p:nvSpPr>
            <p:spPr bwMode="auto">
              <a:xfrm>
                <a:off x="32" y="1381"/>
                <a:ext cx="682"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قيامة السيد المسيح علما</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47" name="Rectangle 31"/>
              <p:cNvSpPr>
                <a:spLocks noChangeArrowheads="1"/>
              </p:cNvSpPr>
              <p:nvPr/>
            </p:nvSpPr>
            <p:spPr bwMode="auto">
              <a:xfrm>
                <a:off x="0" y="1381"/>
                <a:ext cx="74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39" name="Group 32"/>
            <p:cNvGrpSpPr>
              <a:grpSpLocks/>
            </p:cNvGrpSpPr>
            <p:nvPr/>
          </p:nvGrpSpPr>
          <p:grpSpPr bwMode="auto">
            <a:xfrm>
              <a:off x="744" y="1381"/>
              <a:ext cx="1104" cy="633"/>
              <a:chOff x="744" y="1381"/>
              <a:chExt cx="1104" cy="633"/>
            </a:xfrm>
          </p:grpSpPr>
          <p:sp>
            <p:nvSpPr>
              <p:cNvPr id="60449" name="Rectangle 33"/>
              <p:cNvSpPr>
                <a:spLocks noChangeArrowheads="1"/>
              </p:cNvSpPr>
              <p:nvPr/>
            </p:nvSpPr>
            <p:spPr bwMode="auto">
              <a:xfrm>
                <a:off x="776" y="1381"/>
                <a:ext cx="1040"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is-IS" altLang="zh-CN" sz="1800" b="1" dirty="0">
                    <a:solidFill>
                      <a:srgbClr val="FFFFFF"/>
                    </a:solidFill>
                    <a:latin typeface="Arial" panose="020B0604020202020204" pitchFamily="34" charset="0"/>
                    <a:ea typeface="SimSun" pitchFamily="2" charset="-122"/>
                    <a:cs typeface="Arial" panose="020B0604020202020204" pitchFamily="34" charset="0"/>
                  </a:rPr>
                  <a:t>شامل مع دعم الكتاب المقدس </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(٢٤-٣٢)</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50" name="Rectangle 34"/>
              <p:cNvSpPr>
                <a:spLocks noChangeArrowheads="1"/>
              </p:cNvSpPr>
              <p:nvPr/>
            </p:nvSpPr>
            <p:spPr bwMode="auto">
              <a:xfrm>
                <a:off x="744" y="1381"/>
                <a:ext cx="1103"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0" name="Group 35"/>
            <p:cNvGrpSpPr>
              <a:grpSpLocks/>
            </p:cNvGrpSpPr>
            <p:nvPr/>
          </p:nvGrpSpPr>
          <p:grpSpPr bwMode="auto">
            <a:xfrm>
              <a:off x="1848" y="1381"/>
              <a:ext cx="1104" cy="633"/>
              <a:chOff x="1848" y="1381"/>
              <a:chExt cx="1104" cy="633"/>
            </a:xfrm>
          </p:grpSpPr>
          <p:sp>
            <p:nvSpPr>
              <p:cNvPr id="60452" name="Rectangle 36"/>
              <p:cNvSpPr>
                <a:spLocks noChangeArrowheads="1"/>
              </p:cNvSpPr>
              <p:nvPr/>
            </p:nvSpPr>
            <p:spPr bwMode="auto">
              <a:xfrm>
                <a:off x="1879"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is-IS" altLang="zh-CN" sz="1800" b="1" dirty="0">
                    <a:solidFill>
                      <a:srgbClr val="FFFFFF"/>
                    </a:solidFill>
                    <a:latin typeface="Arial" panose="020B0604020202020204" pitchFamily="34" charset="0"/>
                    <a:ea typeface="SimSun" pitchFamily="2" charset="-122"/>
                    <a:cs typeface="Arial" panose="020B0604020202020204" pitchFamily="34" charset="0"/>
                  </a:rPr>
                  <a:t>شامل مع دعم الكتاب المقدس </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(٣٠-٣٧)</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53" name="Rectangle 37"/>
              <p:cNvSpPr>
                <a:spLocks noChangeArrowheads="1"/>
              </p:cNvSpPr>
              <p:nvPr/>
            </p:nvSpPr>
            <p:spPr bwMode="auto">
              <a:xfrm>
                <a:off x="1848"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1" name="Group 38"/>
            <p:cNvGrpSpPr>
              <a:grpSpLocks/>
            </p:cNvGrpSpPr>
            <p:nvPr/>
          </p:nvGrpSpPr>
          <p:grpSpPr bwMode="auto">
            <a:xfrm>
              <a:off x="2952" y="1381"/>
              <a:ext cx="1104" cy="633"/>
              <a:chOff x="2952" y="1381"/>
              <a:chExt cx="1104" cy="633"/>
            </a:xfrm>
          </p:grpSpPr>
          <p:sp>
            <p:nvSpPr>
              <p:cNvPr id="60455" name="Rectangle 39"/>
              <p:cNvSpPr>
                <a:spLocks noChangeArrowheads="1"/>
              </p:cNvSpPr>
              <p:nvPr/>
            </p:nvSpPr>
            <p:spPr bwMode="auto">
              <a:xfrm>
                <a:off x="2984" y="1381"/>
                <a:ext cx="1041" cy="63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موجز ولا يوجد ذكر </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لاسم يسوع (٣١)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56" name="Rectangle 40"/>
              <p:cNvSpPr>
                <a:spLocks noChangeArrowheads="1"/>
              </p:cNvSpPr>
              <p:nvPr/>
            </p:nvSpPr>
            <p:spPr bwMode="auto">
              <a:xfrm>
                <a:off x="2952" y="1381"/>
                <a:ext cx="1104" cy="633"/>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2" name="Group 41"/>
            <p:cNvGrpSpPr>
              <a:grpSpLocks/>
            </p:cNvGrpSpPr>
            <p:nvPr/>
          </p:nvGrpSpPr>
          <p:grpSpPr bwMode="auto">
            <a:xfrm>
              <a:off x="0" y="2014"/>
              <a:ext cx="744" cy="748"/>
              <a:chOff x="0" y="2014"/>
              <a:chExt cx="744" cy="748"/>
            </a:xfrm>
          </p:grpSpPr>
          <p:sp>
            <p:nvSpPr>
              <p:cNvPr id="60458" name="Rectangle 42"/>
              <p:cNvSpPr>
                <a:spLocks noChangeArrowheads="1"/>
              </p:cNvSpPr>
              <p:nvPr/>
            </p:nvSpPr>
            <p:spPr bwMode="auto">
              <a:xfrm>
                <a:off x="32" y="2014"/>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a:t>
                </a:r>
                <a:r>
                  <a:rPr lang="ar-JO" altLang="zh-CN" sz="1800" b="1" dirty="0">
                    <a:solidFill>
                      <a:srgbClr val="FFFFFF"/>
                    </a:solidFill>
                    <a:latin typeface="Arial" panose="020B0604020202020204" pitchFamily="34" charset="0"/>
                    <a:ea typeface="SimSun" pitchFamily="2" charset="-122"/>
                    <a:cs typeface="Arial" panose="020B0604020202020204" pitchFamily="34" charset="0"/>
                  </a:rPr>
                  <a:t>إ</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ستنتاج</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59" name="Rectangle 43"/>
              <p:cNvSpPr>
                <a:spLocks noChangeArrowheads="1"/>
              </p:cNvSpPr>
              <p:nvPr/>
            </p:nvSpPr>
            <p:spPr bwMode="auto">
              <a:xfrm>
                <a:off x="0" y="2014"/>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3" name="Group 44"/>
            <p:cNvGrpSpPr>
              <a:grpSpLocks/>
            </p:cNvGrpSpPr>
            <p:nvPr/>
          </p:nvGrpSpPr>
          <p:grpSpPr bwMode="auto">
            <a:xfrm>
              <a:off x="744" y="2014"/>
              <a:ext cx="1104" cy="748"/>
              <a:chOff x="744" y="2014"/>
              <a:chExt cx="1104" cy="748"/>
            </a:xfrm>
          </p:grpSpPr>
          <p:sp>
            <p:nvSpPr>
              <p:cNvPr id="60461" name="Rectangle 45"/>
              <p:cNvSpPr>
                <a:spLocks noChangeArrowheads="1"/>
              </p:cNvSpPr>
              <p:nvPr/>
            </p:nvSpPr>
            <p:spPr bwMode="auto">
              <a:xfrm>
                <a:off x="776" y="2014"/>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يسوع هو </a:t>
                </a:r>
                <a:r>
                  <a:rPr lang="ar-SA" altLang="zh-CN" sz="1800" b="1" dirty="0" err="1">
                    <a:solidFill>
                      <a:srgbClr val="FFFFFF"/>
                    </a:solidFill>
                    <a:latin typeface="Arial" panose="020B0604020202020204" pitchFamily="34" charset="0"/>
                    <a:ea typeface="SimSun" pitchFamily="2" charset="-122"/>
                    <a:cs typeface="Arial" panose="020B0604020202020204" pitchFamily="34" charset="0"/>
                  </a:rPr>
                  <a:t>المسيا</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(٣٦)</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62" name="Rectangle 46"/>
              <p:cNvSpPr>
                <a:spLocks noChangeArrowheads="1"/>
              </p:cNvSpPr>
              <p:nvPr/>
            </p:nvSpPr>
            <p:spPr bwMode="auto">
              <a:xfrm>
                <a:off x="744" y="2014"/>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4" name="Group 47"/>
            <p:cNvGrpSpPr>
              <a:grpSpLocks/>
            </p:cNvGrpSpPr>
            <p:nvPr/>
          </p:nvGrpSpPr>
          <p:grpSpPr bwMode="auto">
            <a:xfrm>
              <a:off x="1848" y="2014"/>
              <a:ext cx="1104" cy="748"/>
              <a:chOff x="1848" y="2014"/>
              <a:chExt cx="1104" cy="748"/>
            </a:xfrm>
          </p:grpSpPr>
          <p:sp>
            <p:nvSpPr>
              <p:cNvPr id="60464" name="Rectangle 48"/>
              <p:cNvSpPr>
                <a:spLocks noChangeArrowheads="1"/>
              </p:cNvSpPr>
              <p:nvPr/>
            </p:nvSpPr>
            <p:spPr bwMode="auto">
              <a:xfrm>
                <a:off x="1879"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err="1">
                    <a:solidFill>
                      <a:srgbClr val="FFFFFF"/>
                    </a:solidFill>
                    <a:latin typeface="Arial" panose="020B0604020202020204" pitchFamily="34" charset="0"/>
                    <a:ea typeface="SimSun" pitchFamily="2" charset="-122"/>
                    <a:cs typeface="Arial" panose="020B0604020202020204" pitchFamily="34" charset="0"/>
                  </a:rPr>
                  <a:t>حبقوق</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١: ٥</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لأني عامل عملا في أيامكم لا تصدقون به إن أخبر به ( ٤١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65" name="Rectangle 49"/>
              <p:cNvSpPr>
                <a:spLocks noChangeArrowheads="1"/>
              </p:cNvSpPr>
              <p:nvPr/>
            </p:nvSpPr>
            <p:spPr bwMode="auto">
              <a:xfrm>
                <a:off x="1848"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5" name="Group 50"/>
            <p:cNvGrpSpPr>
              <a:grpSpLocks/>
            </p:cNvGrpSpPr>
            <p:nvPr/>
          </p:nvGrpSpPr>
          <p:grpSpPr bwMode="auto">
            <a:xfrm>
              <a:off x="2952" y="2014"/>
              <a:ext cx="1104" cy="748"/>
              <a:chOff x="2952" y="2014"/>
              <a:chExt cx="1104" cy="748"/>
            </a:xfrm>
          </p:grpSpPr>
          <p:sp>
            <p:nvSpPr>
              <p:cNvPr id="60467" name="Rectangle 51"/>
              <p:cNvSpPr>
                <a:spLocks noChangeArrowheads="1"/>
              </p:cNvSpPr>
              <p:nvPr/>
            </p:nvSpPr>
            <p:spPr bwMode="auto">
              <a:xfrm>
                <a:off x="2984" y="2014"/>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أسئلة ملحة: من سيحكم علينا؟ ومن هو الذي قام؟</a:t>
                </a:r>
              </a:p>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 ٣١)</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68" name="Rectangle 52"/>
              <p:cNvSpPr>
                <a:spLocks noChangeArrowheads="1"/>
              </p:cNvSpPr>
              <p:nvPr/>
            </p:nvSpPr>
            <p:spPr bwMode="auto">
              <a:xfrm>
                <a:off x="2952" y="2014"/>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6" name="Group 53"/>
            <p:cNvGrpSpPr>
              <a:grpSpLocks/>
            </p:cNvGrpSpPr>
            <p:nvPr/>
          </p:nvGrpSpPr>
          <p:grpSpPr bwMode="auto">
            <a:xfrm>
              <a:off x="0" y="2762"/>
              <a:ext cx="744" cy="748"/>
              <a:chOff x="0" y="2762"/>
              <a:chExt cx="744" cy="748"/>
            </a:xfrm>
          </p:grpSpPr>
          <p:sp>
            <p:nvSpPr>
              <p:cNvPr id="60470" name="Rectangle 54"/>
              <p:cNvSpPr>
                <a:spLocks noChangeArrowheads="1"/>
              </p:cNvSpPr>
              <p:nvPr/>
            </p:nvSpPr>
            <p:spPr bwMode="auto">
              <a:xfrm>
                <a:off x="32" y="2762"/>
                <a:ext cx="682"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التطبيق</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71" name="Rectangle 55"/>
              <p:cNvSpPr>
                <a:spLocks noChangeArrowheads="1"/>
              </p:cNvSpPr>
              <p:nvPr/>
            </p:nvSpPr>
            <p:spPr bwMode="auto">
              <a:xfrm>
                <a:off x="0" y="2762"/>
                <a:ext cx="74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7" name="Group 56"/>
            <p:cNvGrpSpPr>
              <a:grpSpLocks/>
            </p:cNvGrpSpPr>
            <p:nvPr/>
          </p:nvGrpSpPr>
          <p:grpSpPr bwMode="auto">
            <a:xfrm>
              <a:off x="744" y="2762"/>
              <a:ext cx="1104" cy="748"/>
              <a:chOff x="744" y="2762"/>
              <a:chExt cx="1104" cy="748"/>
            </a:xfrm>
          </p:grpSpPr>
          <p:sp>
            <p:nvSpPr>
              <p:cNvPr id="60473" name="Rectangle 57"/>
              <p:cNvSpPr>
                <a:spLocks noChangeArrowheads="1"/>
              </p:cNvSpPr>
              <p:nvPr/>
            </p:nvSpPr>
            <p:spPr bwMode="auto">
              <a:xfrm>
                <a:off x="776" y="2762"/>
                <a:ext cx="1040"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غير مباشر: التداعيات التي تركت لهم: كيف نخلص؟ (٣٧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74" name="Rectangle 58"/>
              <p:cNvSpPr>
                <a:spLocks noChangeArrowheads="1"/>
              </p:cNvSpPr>
              <p:nvPr/>
            </p:nvSpPr>
            <p:spPr bwMode="auto">
              <a:xfrm>
                <a:off x="744" y="2762"/>
                <a:ext cx="1103"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8" name="Group 59"/>
            <p:cNvGrpSpPr>
              <a:grpSpLocks/>
            </p:cNvGrpSpPr>
            <p:nvPr/>
          </p:nvGrpSpPr>
          <p:grpSpPr bwMode="auto">
            <a:xfrm>
              <a:off x="1848" y="2762"/>
              <a:ext cx="1104" cy="748"/>
              <a:chOff x="1848" y="2762"/>
              <a:chExt cx="1104" cy="748"/>
            </a:xfrm>
          </p:grpSpPr>
          <p:sp>
            <p:nvSpPr>
              <p:cNvPr id="60476" name="Rectangle 60"/>
              <p:cNvSpPr>
                <a:spLocks noChangeArrowheads="1"/>
              </p:cNvSpPr>
              <p:nvPr/>
            </p:nvSpPr>
            <p:spPr bwMode="auto">
              <a:xfrm>
                <a:off x="1879"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مباشر: يمكن أن يغفر لك لذلك لا تسخر</a:t>
                </a:r>
              </a:p>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 ٣٨ ، ٤٠ )</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60477" name="Rectangle 61"/>
              <p:cNvSpPr>
                <a:spLocks noChangeArrowheads="1"/>
              </p:cNvSpPr>
              <p:nvPr/>
            </p:nvSpPr>
            <p:spPr bwMode="auto">
              <a:xfrm>
                <a:off x="1848"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49" name="Group 62"/>
            <p:cNvGrpSpPr>
              <a:grpSpLocks/>
            </p:cNvGrpSpPr>
            <p:nvPr/>
          </p:nvGrpSpPr>
          <p:grpSpPr bwMode="auto">
            <a:xfrm>
              <a:off x="2952" y="2762"/>
              <a:ext cx="1104" cy="748"/>
              <a:chOff x="2952" y="2762"/>
              <a:chExt cx="1104" cy="748"/>
            </a:xfrm>
          </p:grpSpPr>
          <p:sp>
            <p:nvSpPr>
              <p:cNvPr id="60479" name="Rectangle 63"/>
              <p:cNvSpPr>
                <a:spLocks noChangeArrowheads="1"/>
              </p:cNvSpPr>
              <p:nvPr/>
            </p:nvSpPr>
            <p:spPr bwMode="auto">
              <a:xfrm>
                <a:off x="2984" y="2762"/>
                <a:ext cx="1041" cy="756"/>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مباشر: الله يأمر الجميع ... في كل مكان أن يتوبوا [عبادة الأصنام](٣٠)</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60480" name="Rectangle 64"/>
              <p:cNvSpPr>
                <a:spLocks noChangeArrowheads="1"/>
              </p:cNvSpPr>
              <p:nvPr/>
            </p:nvSpPr>
            <p:spPr bwMode="auto">
              <a:xfrm>
                <a:off x="2952" y="2762"/>
                <a:ext cx="1104" cy="756"/>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50" name="Group 65"/>
            <p:cNvGrpSpPr>
              <a:grpSpLocks/>
            </p:cNvGrpSpPr>
            <p:nvPr/>
          </p:nvGrpSpPr>
          <p:grpSpPr bwMode="auto">
            <a:xfrm>
              <a:off x="0" y="3510"/>
              <a:ext cx="744" cy="748"/>
              <a:chOff x="0" y="3510"/>
              <a:chExt cx="744" cy="748"/>
            </a:xfrm>
          </p:grpSpPr>
          <p:sp>
            <p:nvSpPr>
              <p:cNvPr id="60482" name="Rectangle 66"/>
              <p:cNvSpPr>
                <a:spLocks noChangeArrowheads="1"/>
              </p:cNvSpPr>
              <p:nvPr/>
            </p:nvSpPr>
            <p:spPr bwMode="auto">
              <a:xfrm>
                <a:off x="32" y="3510"/>
                <a:ext cx="682"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النتيجة</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83" name="Rectangle 67"/>
              <p:cNvSpPr>
                <a:spLocks noChangeArrowheads="1"/>
              </p:cNvSpPr>
              <p:nvPr/>
            </p:nvSpPr>
            <p:spPr bwMode="auto">
              <a:xfrm>
                <a:off x="0" y="3510"/>
                <a:ext cx="74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51" name="Group 68"/>
            <p:cNvGrpSpPr>
              <a:grpSpLocks/>
            </p:cNvGrpSpPr>
            <p:nvPr/>
          </p:nvGrpSpPr>
          <p:grpSpPr bwMode="auto">
            <a:xfrm>
              <a:off x="744" y="3510"/>
              <a:ext cx="1104" cy="748"/>
              <a:chOff x="744" y="3510"/>
              <a:chExt cx="1104" cy="748"/>
            </a:xfrm>
          </p:grpSpPr>
          <p:sp>
            <p:nvSpPr>
              <p:cNvPr id="60485" name="Rectangle 69"/>
              <p:cNvSpPr>
                <a:spLocks noChangeArrowheads="1"/>
              </p:cNvSpPr>
              <p:nvPr/>
            </p:nvSpPr>
            <p:spPr bwMode="auto">
              <a:xfrm>
                <a:off x="776" y="3510"/>
                <a:ext cx="1040"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٣٠٠٠ خلصوا</a:t>
                </a:r>
                <a:br>
                  <a:rPr lang="en-US" altLang="zh-CN" sz="1800" b="1" dirty="0">
                    <a:solidFill>
                      <a:srgbClr val="FFFFFF"/>
                    </a:solidFill>
                    <a:latin typeface="Arial" panose="020B0604020202020204" pitchFamily="34" charset="0"/>
                    <a:ea typeface="SimSun" pitchFamily="2" charset="-122"/>
                    <a:cs typeface="Arial" panose="020B0604020202020204" pitchFamily="34" charset="0"/>
                  </a:rPr>
                </a:br>
                <a:r>
                  <a:rPr lang="en-US" altLang="zh-CN" sz="1800" b="1" dirty="0">
                    <a:solidFill>
                      <a:srgbClr val="FFFFFF"/>
                    </a:solidFill>
                    <a:latin typeface="Arial" panose="020B0604020202020204" pitchFamily="34" charset="0"/>
                    <a:ea typeface="SimSun" pitchFamily="2" charset="-122"/>
                    <a:cs typeface="Arial" panose="020B0604020202020204" pitchFamily="34" charset="0"/>
                  </a:rPr>
                  <a:t>(</a:t>
                </a:r>
                <a:r>
                  <a:rPr lang="ar-SA" altLang="zh-CN" sz="1800" b="1" dirty="0">
                    <a:solidFill>
                      <a:srgbClr val="FFFFFF"/>
                    </a:solidFill>
                    <a:latin typeface="Arial" panose="020B0604020202020204" pitchFamily="34" charset="0"/>
                    <a:ea typeface="SimSun" pitchFamily="2" charset="-122"/>
                    <a:cs typeface="Arial" panose="020B0604020202020204" pitchFamily="34" charset="0"/>
                  </a:rPr>
                  <a:t>٤١</a:t>
                </a:r>
                <a:r>
                  <a:rPr lang="en-US" altLang="zh-CN" sz="1800" b="1" dirty="0">
                    <a:solidFill>
                      <a:srgbClr val="FFFFFF"/>
                    </a:solidFill>
                    <a:latin typeface="Arial" panose="020B0604020202020204" pitchFamily="34" charset="0"/>
                    <a:ea typeface="SimSun" pitchFamily="2" charset="-122"/>
                    <a:cs typeface="Arial" panose="020B0604020202020204" pitchFamily="34" charset="0"/>
                  </a:rPr>
                  <a:t>)</a:t>
                </a:r>
              </a:p>
            </p:txBody>
          </p:sp>
          <p:sp>
            <p:nvSpPr>
              <p:cNvPr id="60486" name="Rectangle 70"/>
              <p:cNvSpPr>
                <a:spLocks noChangeArrowheads="1"/>
              </p:cNvSpPr>
              <p:nvPr/>
            </p:nvSpPr>
            <p:spPr bwMode="auto">
              <a:xfrm>
                <a:off x="744" y="3510"/>
                <a:ext cx="1103"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52" name="Group 71"/>
            <p:cNvGrpSpPr>
              <a:grpSpLocks/>
            </p:cNvGrpSpPr>
            <p:nvPr/>
          </p:nvGrpSpPr>
          <p:grpSpPr bwMode="auto">
            <a:xfrm>
              <a:off x="1848" y="3510"/>
              <a:ext cx="1104" cy="748"/>
              <a:chOff x="1848" y="3510"/>
              <a:chExt cx="1104" cy="748"/>
            </a:xfrm>
          </p:grpSpPr>
          <p:sp>
            <p:nvSpPr>
              <p:cNvPr id="60488" name="Rectangle 72"/>
              <p:cNvSpPr>
                <a:spLocks noChangeArrowheads="1"/>
              </p:cNvSpPr>
              <p:nvPr/>
            </p:nvSpPr>
            <p:spPr bwMode="auto">
              <a:xfrm>
                <a:off x="1879"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Arial" charset="0"/>
                    <a:cs typeface="Arial" panose="020B0604020202020204" pitchFamily="34" charset="0"/>
                  </a:rPr>
                  <a:t>بعد دعوته مرة أخرى، اعتقد البعض أنه التفت إلى الوثنيين </a:t>
                </a:r>
                <a:br>
                  <a:rPr lang="en-US" altLang="zh-CN" sz="1800" b="1" dirty="0">
                    <a:solidFill>
                      <a:srgbClr val="FFFFFF"/>
                    </a:solidFill>
                    <a:latin typeface="Arial" panose="020B0604020202020204" pitchFamily="34" charset="0"/>
                    <a:ea typeface="Arial" charset="0"/>
                    <a:cs typeface="Arial" panose="020B0604020202020204" pitchFamily="34" charset="0"/>
                  </a:rPr>
                </a:br>
                <a:r>
                  <a:rPr lang="ar-SA" altLang="zh-CN" sz="1800" b="1" dirty="0">
                    <a:solidFill>
                      <a:srgbClr val="FFFFFF"/>
                    </a:solidFill>
                    <a:latin typeface="Arial" panose="020B0604020202020204" pitchFamily="34" charset="0"/>
                    <a:ea typeface="Arial" charset="0"/>
                    <a:cs typeface="Arial" panose="020B0604020202020204" pitchFamily="34" charset="0"/>
                  </a:rPr>
                  <a:t>( ٤٢-٤٨ )</a:t>
                </a:r>
                <a:endParaRPr lang="en-US" altLang="zh-CN" sz="1800" b="1" dirty="0">
                  <a:solidFill>
                    <a:srgbClr val="FFFFFF"/>
                  </a:solidFill>
                  <a:latin typeface="Arial" panose="020B0604020202020204" pitchFamily="34" charset="0"/>
                  <a:ea typeface="Arial" charset="0"/>
                  <a:cs typeface="Arial" panose="020B0604020202020204" pitchFamily="34" charset="0"/>
                </a:endParaRPr>
              </a:p>
            </p:txBody>
          </p:sp>
          <p:sp>
            <p:nvSpPr>
              <p:cNvPr id="60489" name="Rectangle 73"/>
              <p:cNvSpPr>
                <a:spLocks noChangeArrowheads="1"/>
              </p:cNvSpPr>
              <p:nvPr/>
            </p:nvSpPr>
            <p:spPr bwMode="auto">
              <a:xfrm>
                <a:off x="1848"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nvGrpSpPr>
            <p:cNvPr id="282653" name="Group 74"/>
            <p:cNvGrpSpPr>
              <a:grpSpLocks/>
            </p:cNvGrpSpPr>
            <p:nvPr/>
          </p:nvGrpSpPr>
          <p:grpSpPr bwMode="auto">
            <a:xfrm>
              <a:off x="2952" y="3510"/>
              <a:ext cx="1104" cy="748"/>
              <a:chOff x="2952" y="3510"/>
              <a:chExt cx="1104" cy="748"/>
            </a:xfrm>
          </p:grpSpPr>
          <p:sp>
            <p:nvSpPr>
              <p:cNvPr id="60491" name="Rectangle 75"/>
              <p:cNvSpPr>
                <a:spLocks noChangeArrowheads="1"/>
              </p:cNvSpPr>
              <p:nvPr/>
            </p:nvSpPr>
            <p:spPr bwMode="auto">
              <a:xfrm>
                <a:off x="2984" y="3510"/>
                <a:ext cx="1041" cy="74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lIns="0" rIns="0" anchor="ctr"/>
              <a:lstStyle/>
              <a:p>
                <a:pPr rtl="1">
                  <a:tabLst>
                    <a:tab pos="4110151" algn="l"/>
                  </a:tabLst>
                  <a:defRPr/>
                </a:pPr>
                <a:r>
                  <a:rPr lang="ar-SA" altLang="zh-CN" sz="1800" b="1" dirty="0">
                    <a:solidFill>
                      <a:srgbClr val="FFFFFF"/>
                    </a:solidFill>
                    <a:latin typeface="Arial" panose="020B0604020202020204" pitchFamily="34" charset="0"/>
                    <a:ea typeface="SimSun" pitchFamily="2" charset="-122"/>
                    <a:cs typeface="Arial" panose="020B0604020202020204" pitchFamily="34" charset="0"/>
                  </a:rPr>
                  <a:t>صدق كثيرون لكن آخرين سخروا </a:t>
                </a:r>
                <a:br>
                  <a:rPr lang="en-US" altLang="zh-CN" sz="1800" b="1" dirty="0">
                    <a:solidFill>
                      <a:srgbClr val="FFFFFF"/>
                    </a:solidFill>
                    <a:latin typeface="Arial" panose="020B0604020202020204" pitchFamily="34" charset="0"/>
                    <a:ea typeface="SimSun" pitchFamily="2" charset="-122"/>
                    <a:cs typeface="Arial" panose="020B0604020202020204" pitchFamily="34" charset="0"/>
                  </a:rPr>
                </a:br>
                <a:r>
                  <a:rPr lang="ar-SA" altLang="zh-CN" sz="1800" b="1" dirty="0">
                    <a:solidFill>
                      <a:srgbClr val="FFFFFF"/>
                    </a:solidFill>
                    <a:latin typeface="Arial" panose="020B0604020202020204" pitchFamily="34" charset="0"/>
                    <a:ea typeface="SimSun" pitchFamily="2" charset="-122"/>
                    <a:cs typeface="Arial" panose="020B0604020202020204" pitchFamily="34" charset="0"/>
                  </a:rPr>
                  <a:t>(٣٢-٣٤ )</a:t>
                </a:r>
                <a:endParaRPr lang="en-US" altLang="zh-CN" sz="1800" b="1" dirty="0">
                  <a:solidFill>
                    <a:srgbClr val="FFFFFF"/>
                  </a:solidFill>
                  <a:latin typeface="Arial" panose="020B0604020202020204" pitchFamily="34" charset="0"/>
                  <a:ea typeface="SimSun" pitchFamily="2" charset="-122"/>
                  <a:cs typeface="Arial" panose="020B0604020202020204" pitchFamily="34" charset="0"/>
                </a:endParaRPr>
              </a:p>
            </p:txBody>
          </p:sp>
          <p:sp>
            <p:nvSpPr>
              <p:cNvPr id="60492" name="Rectangle 76"/>
              <p:cNvSpPr>
                <a:spLocks noChangeArrowheads="1"/>
              </p:cNvSpPr>
              <p:nvPr/>
            </p:nvSpPr>
            <p:spPr bwMode="auto">
              <a:xfrm>
                <a:off x="2952" y="3510"/>
                <a:ext cx="1104" cy="748"/>
              </a:xfrm>
              <a:prstGeom prst="rect">
                <a:avLst/>
              </a:prstGeom>
              <a:noFill/>
              <a:ln w="7"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lIns="0" rIns="0" anchor="ctr"/>
              <a:lstStyle/>
              <a:p>
                <a:pPr>
                  <a:defRPr/>
                </a:pPr>
                <a:endParaRPr lang="en-US" sz="1800" b="1" dirty="0">
                  <a:solidFill>
                    <a:srgbClr val="FFFFFF"/>
                  </a:solidFill>
                  <a:latin typeface="Arial" panose="020B0604020202020204" pitchFamily="34" charset="0"/>
                  <a:cs typeface="Arial" panose="020B0604020202020204" pitchFamily="34" charset="0"/>
                </a:endParaRPr>
              </a:p>
            </p:txBody>
          </p:sp>
        </p:grpSp>
      </p:grpSp>
      <p:sp>
        <p:nvSpPr>
          <p:cNvPr id="282628" name="Rectangle 77"/>
          <p:cNvSpPr>
            <a:spLocks noGrp="1" noChangeArrowheads="1"/>
          </p:cNvSpPr>
          <p:nvPr>
            <p:ph type="title" idx="4294967295"/>
          </p:nvPr>
        </p:nvSpPr>
        <p:spPr>
          <a:xfrm>
            <a:off x="1979712" y="60536"/>
            <a:ext cx="5184576" cy="461558"/>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p>
            <a:pPr eaLnBrk="1" hangingPunct="1"/>
            <a:r>
              <a:rPr lang="ar-SA" altLang="zh-CN" sz="2400" dirty="0">
                <a:solidFill>
                  <a:schemeClr val="tx1"/>
                </a:solidFill>
                <a:effectLst/>
                <a:ea typeface="ＭＳ Ｐゴシック" charset="0"/>
                <a:cs typeface="Arial" panose="020B0604020202020204" pitchFamily="34" charset="0"/>
              </a:rPr>
              <a:t>ال</a:t>
            </a:r>
            <a:r>
              <a:rPr lang="ar-JO" altLang="zh-CN" sz="2400" dirty="0">
                <a:solidFill>
                  <a:schemeClr val="tx1"/>
                </a:solidFill>
                <a:effectLst/>
                <a:ea typeface="ＭＳ Ｐゴシック" charset="0"/>
                <a:cs typeface="Arial" panose="020B0604020202020204" pitchFamily="34" charset="0"/>
              </a:rPr>
              <a:t>عظات</a:t>
            </a:r>
            <a:r>
              <a:rPr lang="ar-SA" altLang="zh-CN" sz="2400" dirty="0">
                <a:solidFill>
                  <a:schemeClr val="tx1"/>
                </a:solidFill>
                <a:effectLst/>
                <a:ea typeface="ＭＳ Ｐゴシック" charset="0"/>
                <a:cs typeface="Arial" panose="020B0604020202020204" pitchFamily="34" charset="0"/>
              </a:rPr>
              <a:t> في أعمال الرسل </a:t>
            </a:r>
            <a:endParaRPr lang="en-US" sz="2400" dirty="0">
              <a:solidFill>
                <a:schemeClr val="tx1"/>
              </a:solidFill>
              <a:effectLst/>
              <a:ea typeface="ＭＳ Ｐゴシック" charset="0"/>
              <a:cs typeface="Arial" panose="020B0604020202020204" pitchFamily="34" charset="0"/>
            </a:endParaRPr>
          </a:p>
        </p:txBody>
      </p:sp>
      <p:sp>
        <p:nvSpPr>
          <p:cNvPr id="78" name="Text Box 2"/>
          <p:cNvSpPr txBox="1">
            <a:spLocks noChangeArrowheads="1"/>
          </p:cNvSpPr>
          <p:nvPr/>
        </p:nvSpPr>
        <p:spPr bwMode="auto">
          <a:xfrm>
            <a:off x="8379343" y="2"/>
            <a:ext cx="703825" cy="461558"/>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lIns="91334" tIns="45667" rIns="91334" bIns="45667">
            <a:spAutoFit/>
          </a:bodyPr>
          <a:lstStyle/>
          <a:p>
            <a:pPr>
              <a:defRPr/>
            </a:pPr>
            <a:r>
              <a:rPr lang="ar-SA" b="1" dirty="0">
                <a:solidFill>
                  <a:srgbClr val="FFFFFF"/>
                </a:solidFill>
                <a:latin typeface="Arial" panose="020B0604020202020204" pitchFamily="34" charset="0"/>
                <a:cs typeface="Arial" panose="020B0604020202020204" pitchFamily="34" charset="0"/>
              </a:rPr>
              <a:t>١٣٦</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944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9297"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3695713" y="487"/>
            <a:ext cx="5364162"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39298" name="Text Box 4"/>
          <p:cNvSpPr txBox="1">
            <a:spLocks noChangeArrowheads="1"/>
          </p:cNvSpPr>
          <p:nvPr/>
        </p:nvSpPr>
        <p:spPr bwMode="auto">
          <a:xfrm>
            <a:off x="8442849" y="5"/>
            <a:ext cx="703825" cy="461558"/>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solidFill>
                  <a:srgbClr val="FFFFFF"/>
                </a:solidFill>
                <a:latin typeface="Arial" panose="020B0604020202020204" pitchFamily="34" charset="0"/>
                <a:cs typeface="Arial" panose="020B0604020202020204" pitchFamily="34" charset="0"/>
              </a:rPr>
              <a:t>١٣٧</a:t>
            </a:r>
            <a:endParaRPr lang="en-US" b="1" dirty="0">
              <a:solidFill>
                <a:srgbClr val="FFFFFF"/>
              </a:solidFill>
              <a:latin typeface="Arial" panose="020B0604020202020204" pitchFamily="34" charset="0"/>
              <a:cs typeface="Arial" panose="020B0604020202020204" pitchFamily="34" charset="0"/>
            </a:endParaRPr>
          </a:p>
        </p:txBody>
      </p:sp>
      <p:sp>
        <p:nvSpPr>
          <p:cNvPr id="34822" name="WordArt 6"/>
          <p:cNvSpPr>
            <a:spLocks noChangeArrowheads="1" noChangeShapeType="1" noTextEdit="1"/>
          </p:cNvSpPr>
          <p:nvPr/>
        </p:nvSpPr>
        <p:spPr bwMode="auto">
          <a:xfrm>
            <a:off x="2286006" y="3352818"/>
            <a:ext cx="4487863" cy="2335213"/>
          </a:xfrm>
          <a:prstGeom prst="rect">
            <a:avLst/>
          </a:prstGeom>
        </p:spPr>
        <p:txBody>
          <a:bodyPr wrap="none" lIns="91334" tIns="45667" rIns="91334" bIns="45667"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rtl="1"/>
            <a:r>
              <a:rPr lang="ar-SA"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charset="0"/>
                <a:cs typeface="Arial" panose="020B0604020202020204" pitchFamily="34" charset="0"/>
              </a:rPr>
              <a:t>القيامة</a:t>
            </a:r>
            <a:endParaRPr lang="en-US" sz="3600" b="1" kern="10" dirty="0">
              <a:ln w="9525">
                <a:round/>
                <a:headEnd/>
                <a:tailEnd/>
              </a:ln>
              <a:gradFill rotWithShape="1">
                <a:gsLst>
                  <a:gs pos="0">
                    <a:srgbClr val="FFE701"/>
                  </a:gs>
                  <a:gs pos="100000">
                    <a:srgbClr val="FE3E02"/>
                  </a:gs>
                </a:gsLst>
                <a:lin ang="5400000" scaled="1"/>
              </a:gradFill>
              <a:latin typeface="Arial" panose="020B0604020202020204" pitchFamily="34" charset="0"/>
              <a:ea typeface="Arial" charset="0"/>
              <a:cs typeface="Arial" panose="020B0604020202020204" pitchFamily="34" charset="0"/>
            </a:endParaRPr>
          </a:p>
        </p:txBody>
      </p:sp>
      <p:sp>
        <p:nvSpPr>
          <p:cNvPr id="34823" name="Rectangle 7"/>
          <p:cNvSpPr>
            <a:spLocks noGrp="1" noChangeArrowheads="1"/>
          </p:cNvSpPr>
          <p:nvPr>
            <p:ph type="title" idx="4294967295"/>
          </p:nvPr>
        </p:nvSpPr>
        <p:spPr>
          <a:xfrm>
            <a:off x="0" y="2057400"/>
            <a:ext cx="3581400" cy="2057400"/>
          </a:xfrm>
        </p:spPr>
        <p:txBody>
          <a:bodyPr/>
          <a:lstStyle/>
          <a:p>
            <a:pPr algn="ctr" rtl="1" eaLnBrk="1" hangingPunct="1">
              <a:defRPr/>
            </a:pP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 (Kerygma)</a:t>
            </a:r>
            <a:b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b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إعلان </a:t>
            </a:r>
            <a:b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br>
            <a:r>
              <a:rPr lang="ar-SA"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rPr>
              <a:t>الكنيسة الأولى</a:t>
            </a:r>
            <a:endParaRPr lang="en-US" sz="3200" b="1" i="0" dirty="0">
              <a:solidFill>
                <a:schemeClr val="tx1"/>
              </a:solidFill>
              <a:effectLst>
                <a:outerShdw blurRad="38100" dist="38100" dir="2700000" algn="tl">
                  <a:srgbClr val="336699"/>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12501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p:cTn id="7" dur="1000" fill="hold"/>
                                        <p:tgtEl>
                                          <p:spTgt spid="34822"/>
                                        </p:tgtEl>
                                        <p:attrNameLst>
                                          <p:attrName>ppt_x</p:attrName>
                                        </p:attrNameLst>
                                      </p:cBhvr>
                                      <p:tavLst>
                                        <p:tav tm="0">
                                          <p:val>
                                            <p:strVal val="#ppt_x-.2"/>
                                          </p:val>
                                        </p:tav>
                                        <p:tav tm="100000">
                                          <p:val>
                                            <p:strVal val="#ppt_x"/>
                                          </p:val>
                                        </p:tav>
                                      </p:tavLst>
                                    </p:anim>
                                    <p:anim calcmode="lin" valueType="num">
                                      <p:cBhvr>
                                        <p:cTn id="8" dur="1000" fill="hold"/>
                                        <p:tgtEl>
                                          <p:spTgt spid="348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54276" name="Text Box 4"/>
          <p:cNvSpPr txBox="1">
            <a:spLocks noChangeArrowheads="1"/>
          </p:cNvSpPr>
          <p:nvPr/>
        </p:nvSpPr>
        <p:spPr bwMode="auto">
          <a:xfrm>
            <a:off x="457201" y="1043736"/>
            <a:ext cx="8534142" cy="5585664"/>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الم</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لكوت</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 </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الدلالة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الت</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فسير</a:t>
            </a:r>
            <a:endParaRPr lang="ar-SA"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الأسلوب الرائع</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رسالة </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عالمية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الروح القدس</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الأمم</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الشمولية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عظات</a:t>
            </a:r>
            <a:endParaRPr lang="ar-SA"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التباين مع لوقا</a:t>
            </a:r>
            <a:endParaRPr lang="en-US" altLang="zh-CN" sz="3200" b="1" dirty="0">
              <a:solidFill>
                <a:srgbClr val="000000"/>
              </a:solidFill>
              <a:latin typeface="Arial" panose="020B0604020202020204" pitchFamily="34" charset="0"/>
              <a:ea typeface="SimSun" pitchFamily="2" charset="-122"/>
              <a:cs typeface="Arial" panose="020B0604020202020204" pitchFamily="34" charset="0"/>
            </a:endParaRPr>
          </a:p>
        </p:txBody>
      </p:sp>
      <p:sp>
        <p:nvSpPr>
          <p:cNvPr id="233476"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١٢٣</a:t>
            </a:r>
            <a:endParaRPr lang="en-US" b="1" dirty="0">
              <a:latin typeface="Arial" panose="020B0604020202020204" pitchFamily="34" charset="0"/>
              <a:cs typeface="Arial" panose="020B0604020202020204" pitchFamily="34" charset="0"/>
            </a:endParaRP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Arial" panose="020B0604020202020204" pitchFamily="34" charset="0"/>
              </a:rPr>
              <a:t>الخصائص الرئيسية لأعمال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827584" y="1367424"/>
            <a:ext cx="4112580" cy="3096344"/>
          </a:xfrm>
          <a:prstGeom prst="rect">
            <a:avLst/>
          </a:prstGeom>
        </p:spPr>
      </p:pic>
    </p:spTree>
    <p:extLst>
      <p:ext uri="{BB962C8B-B14F-4D97-AF65-F5344CB8AC3E}">
        <p14:creationId xmlns:p14="http://schemas.microsoft.com/office/powerpoint/2010/main" val="16526026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56" name="Picture 72" descr="Ascension"/>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4064001" y="0"/>
            <a:ext cx="5080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1" name="Text Box 3"/>
          <p:cNvSpPr txBox="1">
            <a:spLocks noChangeArrowheads="1"/>
          </p:cNvSpPr>
          <p:nvPr/>
        </p:nvSpPr>
        <p:spPr bwMode="auto">
          <a:xfrm>
            <a:off x="8459793" y="44459"/>
            <a:ext cx="703825" cy="461558"/>
          </a:xfrm>
          <a:prstGeom prst="rect">
            <a:avLst/>
          </a:prstGeom>
          <a:noFill/>
          <a:ln w="12700" cap="sq">
            <a:no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defRPr/>
            </a:pPr>
            <a:r>
              <a:rPr lang="ar-SA" b="1" dirty="0">
                <a:effectLst>
                  <a:outerShdw blurRad="38100" dist="38100" dir="2700000" algn="tl">
                    <a:srgbClr val="FFFFFF"/>
                  </a:outerShdw>
                </a:effectLst>
                <a:latin typeface="Arial" panose="020B0604020202020204" pitchFamily="34" charset="0"/>
                <a:cs typeface="Arial" panose="020B0604020202020204" pitchFamily="34" charset="0"/>
              </a:rPr>
              <a:t>١٢٤</a:t>
            </a:r>
            <a:endParaRPr lang="en-US"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grpSp>
        <p:nvGrpSpPr>
          <p:cNvPr id="235523" name="Group 71"/>
          <p:cNvGrpSpPr>
            <a:grpSpLocks/>
          </p:cNvGrpSpPr>
          <p:nvPr/>
        </p:nvGrpSpPr>
        <p:grpSpPr bwMode="auto">
          <a:xfrm>
            <a:off x="76200" y="1412875"/>
            <a:ext cx="9220200" cy="5105400"/>
            <a:chOff x="-4" y="-4"/>
            <a:chExt cx="1670" cy="4436"/>
          </a:xfrm>
        </p:grpSpPr>
        <p:grpSp>
          <p:nvGrpSpPr>
            <p:cNvPr id="235525" name="Group 69"/>
            <p:cNvGrpSpPr>
              <a:grpSpLocks/>
            </p:cNvGrpSpPr>
            <p:nvPr/>
          </p:nvGrpSpPr>
          <p:grpSpPr bwMode="auto">
            <a:xfrm>
              <a:off x="0" y="0"/>
              <a:ext cx="1662" cy="4428"/>
              <a:chOff x="0" y="0"/>
              <a:chExt cx="1662" cy="4428"/>
            </a:xfrm>
          </p:grpSpPr>
          <p:grpSp>
            <p:nvGrpSpPr>
              <p:cNvPr id="235527" name="Group 28"/>
              <p:cNvGrpSpPr>
                <a:grpSpLocks/>
              </p:cNvGrpSpPr>
              <p:nvPr/>
            </p:nvGrpSpPr>
            <p:grpSpPr bwMode="auto">
              <a:xfrm>
                <a:off x="0" y="0"/>
                <a:ext cx="678" cy="422"/>
                <a:chOff x="0" y="0"/>
                <a:chExt cx="678" cy="422"/>
              </a:xfrm>
            </p:grpSpPr>
            <p:sp>
              <p:nvSpPr>
                <p:cNvPr id="16390" name="Rectangle 6"/>
                <p:cNvSpPr>
                  <a:spLocks noChangeArrowheads="1"/>
                </p:cNvSpPr>
                <p:nvPr/>
              </p:nvSpPr>
              <p:spPr bwMode="auto">
                <a:xfrm>
                  <a:off x="43" y="0"/>
                  <a:ext cx="592"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en-US" sz="2200" b="1" dirty="0">
                      <a:effectLst>
                        <a:outerShdw blurRad="38100" dist="38100" dir="2700000" algn="tl">
                          <a:srgbClr val="FFFFFF"/>
                        </a:outerShdw>
                      </a:effectLst>
                      <a:latin typeface="Arial" panose="020B0604020202020204" pitchFamily="34" charset="0"/>
                      <a:cs typeface="Arial" panose="020B0604020202020204" pitchFamily="34" charset="0"/>
                    </a:rPr>
                    <a:t> </a:t>
                  </a:r>
                </a:p>
              </p:txBody>
            </p:sp>
            <p:sp>
              <p:nvSpPr>
                <p:cNvPr id="222278" name="Rectangle 27"/>
                <p:cNvSpPr>
                  <a:spLocks noChangeArrowheads="1"/>
                </p:cNvSpPr>
                <p:nvPr/>
              </p:nvSpPr>
              <p:spPr bwMode="auto">
                <a:xfrm>
                  <a:off x="0" y="0"/>
                  <a:ext cx="678"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28" name="Group 30"/>
              <p:cNvGrpSpPr>
                <a:grpSpLocks/>
              </p:cNvGrpSpPr>
              <p:nvPr/>
            </p:nvGrpSpPr>
            <p:grpSpPr bwMode="auto">
              <a:xfrm>
                <a:off x="678" y="0"/>
                <a:ext cx="492" cy="422"/>
                <a:chOff x="678" y="0"/>
                <a:chExt cx="492" cy="422"/>
              </a:xfrm>
            </p:grpSpPr>
            <p:sp>
              <p:nvSpPr>
                <p:cNvPr id="16391" name="Rectangle 7"/>
                <p:cNvSpPr>
                  <a:spLocks noChangeArrowheads="1"/>
                </p:cNvSpPr>
                <p:nvPr/>
              </p:nvSpPr>
              <p:spPr bwMode="auto">
                <a:xfrm>
                  <a:off x="721"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لوقا</a:t>
                  </a:r>
                  <a:endParaRPr lang="en-US" sz="2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76" name="Rectangle 29"/>
                <p:cNvSpPr>
                  <a:spLocks noChangeArrowheads="1"/>
                </p:cNvSpPr>
                <p:nvPr/>
              </p:nvSpPr>
              <p:spPr bwMode="auto">
                <a:xfrm>
                  <a:off x="678" y="0"/>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29" name="Group 32"/>
              <p:cNvGrpSpPr>
                <a:grpSpLocks/>
              </p:cNvGrpSpPr>
              <p:nvPr/>
            </p:nvGrpSpPr>
            <p:grpSpPr bwMode="auto">
              <a:xfrm>
                <a:off x="1170" y="0"/>
                <a:ext cx="492" cy="422"/>
                <a:chOff x="1170" y="0"/>
                <a:chExt cx="492" cy="422"/>
              </a:xfrm>
            </p:grpSpPr>
            <p:sp>
              <p:nvSpPr>
                <p:cNvPr id="16392" name="Rectangle 8"/>
                <p:cNvSpPr>
                  <a:spLocks noChangeArrowheads="1"/>
                </p:cNvSpPr>
                <p:nvPr/>
              </p:nvSpPr>
              <p:spPr bwMode="auto">
                <a:xfrm>
                  <a:off x="1213" y="0"/>
                  <a:ext cx="406" cy="422"/>
                </a:xfrm>
                <a:prstGeom prst="rect">
                  <a:avLst/>
                </a:prstGeom>
                <a:solidFill>
                  <a:schemeClr val="hlink"/>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أعمال الرسل</a:t>
                  </a:r>
                  <a:endParaRPr lang="en-US" sz="2200"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74" name="Rectangle 31"/>
                <p:cNvSpPr>
                  <a:spLocks noChangeArrowheads="1"/>
                </p:cNvSpPr>
                <p:nvPr/>
              </p:nvSpPr>
              <p:spPr bwMode="auto">
                <a:xfrm>
                  <a:off x="1170" y="0"/>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0" name="Group 34"/>
              <p:cNvGrpSpPr>
                <a:grpSpLocks/>
              </p:cNvGrpSpPr>
              <p:nvPr/>
            </p:nvGrpSpPr>
            <p:grpSpPr bwMode="auto">
              <a:xfrm>
                <a:off x="0" y="422"/>
                <a:ext cx="678" cy="422"/>
                <a:chOff x="0" y="422"/>
                <a:chExt cx="678" cy="422"/>
              </a:xfrm>
            </p:grpSpPr>
            <p:sp>
              <p:nvSpPr>
                <p:cNvPr id="16393" name="Rectangle 9"/>
                <p:cNvSpPr>
                  <a:spLocks noChangeArrowheads="1"/>
                </p:cNvSpPr>
                <p:nvPr/>
              </p:nvSpPr>
              <p:spPr bwMode="auto">
                <a:xfrm>
                  <a:off x="43" y="422"/>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عدد ال</a:t>
                  </a:r>
                  <a:r>
                    <a:rPr lang="ar-JO"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إ</a:t>
                  </a:r>
                  <a:r>
                    <a:rPr lang="ar-SA"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صحاحات</a:t>
                  </a:r>
                  <a:endParaRPr lang="en-US"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222272" name="Rectangle 33"/>
                <p:cNvSpPr>
                  <a:spLocks noChangeArrowheads="1"/>
                </p:cNvSpPr>
                <p:nvPr/>
              </p:nvSpPr>
              <p:spPr bwMode="auto">
                <a:xfrm>
                  <a:off x="0" y="422"/>
                  <a:ext cx="678"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1" name="Group 36"/>
              <p:cNvGrpSpPr>
                <a:grpSpLocks/>
              </p:cNvGrpSpPr>
              <p:nvPr/>
            </p:nvGrpSpPr>
            <p:grpSpPr bwMode="auto">
              <a:xfrm>
                <a:off x="678" y="422"/>
                <a:ext cx="492" cy="422"/>
                <a:chOff x="678" y="422"/>
                <a:chExt cx="492" cy="422"/>
              </a:xfrm>
            </p:grpSpPr>
            <p:sp>
              <p:nvSpPr>
                <p:cNvPr id="16394" name="Rectangle 10"/>
                <p:cNvSpPr>
                  <a:spLocks noChangeArrowheads="1"/>
                </p:cNvSpPr>
                <p:nvPr/>
              </p:nvSpPr>
              <p:spPr bwMode="auto">
                <a:xfrm>
                  <a:off x="721"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٢٤</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70" name="Rectangle 35"/>
                <p:cNvSpPr>
                  <a:spLocks noChangeArrowheads="1"/>
                </p:cNvSpPr>
                <p:nvPr/>
              </p:nvSpPr>
              <p:spPr bwMode="auto">
                <a:xfrm>
                  <a:off x="678" y="422"/>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2" name="Group 38"/>
              <p:cNvGrpSpPr>
                <a:grpSpLocks/>
              </p:cNvGrpSpPr>
              <p:nvPr/>
            </p:nvGrpSpPr>
            <p:grpSpPr bwMode="auto">
              <a:xfrm>
                <a:off x="1170" y="422"/>
                <a:ext cx="492" cy="422"/>
                <a:chOff x="1170" y="422"/>
                <a:chExt cx="492" cy="422"/>
              </a:xfrm>
            </p:grpSpPr>
            <p:sp>
              <p:nvSpPr>
                <p:cNvPr id="16395" name="Rectangle 11"/>
                <p:cNvSpPr>
                  <a:spLocks noChangeArrowheads="1"/>
                </p:cNvSpPr>
                <p:nvPr/>
              </p:nvSpPr>
              <p:spPr bwMode="auto">
                <a:xfrm>
                  <a:off x="1213" y="422"/>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٢٨</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68" name="Rectangle 37"/>
                <p:cNvSpPr>
                  <a:spLocks noChangeArrowheads="1"/>
                </p:cNvSpPr>
                <p:nvPr/>
              </p:nvSpPr>
              <p:spPr bwMode="auto">
                <a:xfrm>
                  <a:off x="1170" y="422"/>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3" name="Group 40"/>
              <p:cNvGrpSpPr>
                <a:grpSpLocks/>
              </p:cNvGrpSpPr>
              <p:nvPr/>
            </p:nvGrpSpPr>
            <p:grpSpPr bwMode="auto">
              <a:xfrm>
                <a:off x="0" y="844"/>
                <a:ext cx="678" cy="422"/>
                <a:chOff x="0" y="844"/>
                <a:chExt cx="678" cy="422"/>
              </a:xfrm>
            </p:grpSpPr>
            <p:sp>
              <p:nvSpPr>
                <p:cNvPr id="16396" name="Rectangle 12"/>
                <p:cNvSpPr>
                  <a:spLocks noChangeArrowheads="1"/>
                </p:cNvSpPr>
                <p:nvPr/>
              </p:nvSpPr>
              <p:spPr bwMode="auto">
                <a:xfrm>
                  <a:off x="43" y="844"/>
                  <a:ext cx="592" cy="4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عدد الآيات</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66" name="Rectangle 39"/>
                <p:cNvSpPr>
                  <a:spLocks noChangeArrowheads="1"/>
                </p:cNvSpPr>
                <p:nvPr/>
              </p:nvSpPr>
              <p:spPr bwMode="auto">
                <a:xfrm>
                  <a:off x="0" y="844"/>
                  <a:ext cx="678"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4" name="Group 42"/>
              <p:cNvGrpSpPr>
                <a:grpSpLocks/>
              </p:cNvGrpSpPr>
              <p:nvPr/>
            </p:nvGrpSpPr>
            <p:grpSpPr bwMode="auto">
              <a:xfrm>
                <a:off x="678" y="844"/>
                <a:ext cx="492" cy="422"/>
                <a:chOff x="678" y="844"/>
                <a:chExt cx="492" cy="422"/>
              </a:xfrm>
            </p:grpSpPr>
            <p:sp>
              <p:nvSpPr>
                <p:cNvPr id="16397" name="Rectangle 13"/>
                <p:cNvSpPr>
                  <a:spLocks noChangeArrowheads="1"/>
                </p:cNvSpPr>
                <p:nvPr/>
              </p:nvSpPr>
              <p:spPr bwMode="auto">
                <a:xfrm>
                  <a:off x="721"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١١٥٠</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64" name="Rectangle 41"/>
                <p:cNvSpPr>
                  <a:spLocks noChangeArrowheads="1"/>
                </p:cNvSpPr>
                <p:nvPr/>
              </p:nvSpPr>
              <p:spPr bwMode="auto">
                <a:xfrm>
                  <a:off x="678" y="844"/>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5" name="Group 44"/>
              <p:cNvGrpSpPr>
                <a:grpSpLocks/>
              </p:cNvGrpSpPr>
              <p:nvPr/>
            </p:nvGrpSpPr>
            <p:grpSpPr bwMode="auto">
              <a:xfrm>
                <a:off x="1170" y="844"/>
                <a:ext cx="492" cy="422"/>
                <a:chOff x="1170" y="844"/>
                <a:chExt cx="492" cy="422"/>
              </a:xfrm>
            </p:grpSpPr>
            <p:sp>
              <p:nvSpPr>
                <p:cNvPr id="16398" name="Rectangle 14"/>
                <p:cNvSpPr>
                  <a:spLocks noChangeArrowheads="1"/>
                </p:cNvSpPr>
                <p:nvPr/>
              </p:nvSpPr>
              <p:spPr bwMode="auto">
                <a:xfrm>
                  <a:off x="1213" y="844"/>
                  <a:ext cx="406" cy="4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٩٨٨</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62" name="Rectangle 43"/>
                <p:cNvSpPr>
                  <a:spLocks noChangeArrowheads="1"/>
                </p:cNvSpPr>
                <p:nvPr/>
              </p:nvSpPr>
              <p:spPr bwMode="auto">
                <a:xfrm>
                  <a:off x="1170" y="844"/>
                  <a:ext cx="492" cy="4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6" name="Group 46"/>
              <p:cNvGrpSpPr>
                <a:grpSpLocks/>
              </p:cNvGrpSpPr>
              <p:nvPr/>
            </p:nvGrpSpPr>
            <p:grpSpPr bwMode="auto">
              <a:xfrm>
                <a:off x="0" y="1266"/>
                <a:ext cx="678" cy="690"/>
                <a:chOff x="0" y="1266"/>
                <a:chExt cx="678" cy="690"/>
              </a:xfrm>
            </p:grpSpPr>
            <p:sp>
              <p:nvSpPr>
                <p:cNvPr id="16399" name="Rectangle 15"/>
                <p:cNvSpPr>
                  <a:spLocks noChangeArrowheads="1"/>
                </p:cNvSpPr>
                <p:nvPr/>
              </p:nvSpPr>
              <p:spPr bwMode="auto">
                <a:xfrm>
                  <a:off x="43" y="1266"/>
                  <a:ext cx="592" cy="690"/>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عدد ال</a:t>
                  </a: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آ</a:t>
                  </a: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يات في ال</a:t>
                  </a: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إ</a:t>
                  </a: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صحاح</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60" name="Rectangle 45"/>
                <p:cNvSpPr>
                  <a:spLocks noChangeArrowheads="1"/>
                </p:cNvSpPr>
                <p:nvPr/>
              </p:nvSpPr>
              <p:spPr bwMode="auto">
                <a:xfrm>
                  <a:off x="0" y="1266"/>
                  <a:ext cx="678" cy="690"/>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7" name="Group 48"/>
              <p:cNvGrpSpPr>
                <a:grpSpLocks/>
              </p:cNvGrpSpPr>
              <p:nvPr/>
            </p:nvGrpSpPr>
            <p:grpSpPr bwMode="auto">
              <a:xfrm>
                <a:off x="678" y="1266"/>
                <a:ext cx="492" cy="690"/>
                <a:chOff x="678" y="1266"/>
                <a:chExt cx="492" cy="690"/>
              </a:xfrm>
            </p:grpSpPr>
            <p:sp>
              <p:nvSpPr>
                <p:cNvPr id="16400" name="Rectangle 16"/>
                <p:cNvSpPr>
                  <a:spLocks noChangeArrowheads="1"/>
                </p:cNvSpPr>
                <p:nvPr/>
              </p:nvSpPr>
              <p:spPr bwMode="auto">
                <a:xfrm>
                  <a:off x="721"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٤٨</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58" name="Rectangle 47"/>
                <p:cNvSpPr>
                  <a:spLocks noChangeArrowheads="1"/>
                </p:cNvSpPr>
                <p:nvPr/>
              </p:nvSpPr>
              <p:spPr bwMode="auto">
                <a:xfrm>
                  <a:off x="678" y="1266"/>
                  <a:ext cx="492" cy="690"/>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8" name="Group 50"/>
              <p:cNvGrpSpPr>
                <a:grpSpLocks/>
              </p:cNvGrpSpPr>
              <p:nvPr/>
            </p:nvGrpSpPr>
            <p:grpSpPr bwMode="auto">
              <a:xfrm>
                <a:off x="1170" y="1266"/>
                <a:ext cx="492" cy="690"/>
                <a:chOff x="1170" y="1266"/>
                <a:chExt cx="492" cy="690"/>
              </a:xfrm>
            </p:grpSpPr>
            <p:sp>
              <p:nvSpPr>
                <p:cNvPr id="16401" name="Rectangle 17"/>
                <p:cNvSpPr>
                  <a:spLocks noChangeArrowheads="1"/>
                </p:cNvSpPr>
                <p:nvPr/>
              </p:nvSpPr>
              <p:spPr bwMode="auto">
                <a:xfrm>
                  <a:off x="1213" y="1266"/>
                  <a:ext cx="406" cy="69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defRPr/>
                  </a:pPr>
                  <a:r>
                    <a:rPr lang="ar-SA" sz="2600" b="1" dirty="0">
                      <a:effectLst>
                        <a:outerShdw blurRad="38100" dist="38100" dir="2700000" algn="tl">
                          <a:srgbClr val="FFFFFF"/>
                        </a:outerShdw>
                      </a:effectLst>
                      <a:latin typeface="Arial" panose="020B0604020202020204" pitchFamily="34" charset="0"/>
                      <a:cs typeface="Arial" panose="020B0604020202020204" pitchFamily="34" charset="0"/>
                    </a:rPr>
                    <a:t>٣٥</a:t>
                  </a:r>
                  <a:endParaRPr lang="en-US" sz="2600" b="1" dirty="0">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2256" name="Rectangle 49"/>
                <p:cNvSpPr>
                  <a:spLocks noChangeArrowheads="1"/>
                </p:cNvSpPr>
                <p:nvPr/>
              </p:nvSpPr>
              <p:spPr bwMode="auto">
                <a:xfrm>
                  <a:off x="1170" y="1266"/>
                  <a:ext cx="492" cy="690"/>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39" name="Group 52"/>
              <p:cNvGrpSpPr>
                <a:grpSpLocks/>
              </p:cNvGrpSpPr>
              <p:nvPr/>
            </p:nvGrpSpPr>
            <p:grpSpPr bwMode="auto">
              <a:xfrm>
                <a:off x="0" y="1956"/>
                <a:ext cx="678" cy="824"/>
                <a:chOff x="0" y="1956"/>
                <a:chExt cx="678" cy="824"/>
              </a:xfrm>
            </p:grpSpPr>
            <p:sp>
              <p:nvSpPr>
                <p:cNvPr id="16402" name="Rectangle 18"/>
                <p:cNvSpPr>
                  <a:spLocks noChangeArrowheads="1"/>
                </p:cNvSpPr>
                <p:nvPr/>
              </p:nvSpPr>
              <p:spPr bwMode="auto">
                <a:xfrm>
                  <a:off x="43" y="1956"/>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lnSpc>
                      <a:spcPct val="90000"/>
                    </a:lnSpc>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الفترة الزمنية</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54" name="Rectangle 51"/>
                <p:cNvSpPr>
                  <a:spLocks noChangeArrowheads="1"/>
                </p:cNvSpPr>
                <p:nvPr/>
              </p:nvSpPr>
              <p:spPr bwMode="auto">
                <a:xfrm>
                  <a:off x="0" y="1956"/>
                  <a:ext cx="678"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0" name="Group 54"/>
              <p:cNvGrpSpPr>
                <a:grpSpLocks/>
              </p:cNvGrpSpPr>
              <p:nvPr/>
            </p:nvGrpSpPr>
            <p:grpSpPr bwMode="auto">
              <a:xfrm>
                <a:off x="678" y="1956"/>
                <a:ext cx="492" cy="824"/>
                <a:chOff x="678" y="1956"/>
                <a:chExt cx="492" cy="824"/>
              </a:xfrm>
            </p:grpSpPr>
            <p:sp>
              <p:nvSpPr>
                <p:cNvPr id="16403" name="Rectangle 19"/>
                <p:cNvSpPr>
                  <a:spLocks noChangeArrowheads="1"/>
                </p:cNvSpPr>
                <p:nvPr/>
              </p:nvSpPr>
              <p:spPr bwMode="auto">
                <a:xfrm>
                  <a:off x="721" y="1956"/>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٥ ق.م – ٣٣م</a:t>
                  </a:r>
                </a:p>
                <a:p>
                  <a:pPr>
                    <a:lnSpc>
                      <a:spcPct val="90000"/>
                    </a:lnSpc>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٣٧ عام )</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52" name="Rectangle 53"/>
                <p:cNvSpPr>
                  <a:spLocks noChangeArrowheads="1"/>
                </p:cNvSpPr>
                <p:nvPr/>
              </p:nvSpPr>
              <p:spPr bwMode="auto">
                <a:xfrm>
                  <a:off x="678" y="1956"/>
                  <a:ext cx="492"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1" name="Group 56"/>
              <p:cNvGrpSpPr>
                <a:grpSpLocks/>
              </p:cNvGrpSpPr>
              <p:nvPr/>
            </p:nvGrpSpPr>
            <p:grpSpPr bwMode="auto">
              <a:xfrm>
                <a:off x="1170" y="1956"/>
                <a:ext cx="492" cy="824"/>
                <a:chOff x="1170" y="1956"/>
                <a:chExt cx="492" cy="824"/>
              </a:xfrm>
            </p:grpSpPr>
            <p:sp>
              <p:nvSpPr>
                <p:cNvPr id="16404" name="Rectangle 20"/>
                <p:cNvSpPr>
                  <a:spLocks noChangeArrowheads="1"/>
                </p:cNvSpPr>
                <p:nvPr/>
              </p:nvSpPr>
              <p:spPr bwMode="auto">
                <a:xfrm>
                  <a:off x="1213" y="1956"/>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٣٣م– ٦٢م</a:t>
                  </a:r>
                </a:p>
                <a:p>
                  <a:pPr>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٣٠ عام )</a:t>
                  </a:r>
                  <a:r>
                    <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sp>
              <p:nvSpPr>
                <p:cNvPr id="222250" name="Rectangle 55"/>
                <p:cNvSpPr>
                  <a:spLocks noChangeArrowheads="1"/>
                </p:cNvSpPr>
                <p:nvPr/>
              </p:nvSpPr>
              <p:spPr bwMode="auto">
                <a:xfrm>
                  <a:off x="1170" y="1956"/>
                  <a:ext cx="492"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2" name="Group 58"/>
              <p:cNvGrpSpPr>
                <a:grpSpLocks/>
              </p:cNvGrpSpPr>
              <p:nvPr/>
            </p:nvGrpSpPr>
            <p:grpSpPr bwMode="auto">
              <a:xfrm>
                <a:off x="0" y="2780"/>
                <a:ext cx="678" cy="826"/>
                <a:chOff x="0" y="2780"/>
                <a:chExt cx="678" cy="826"/>
              </a:xfrm>
            </p:grpSpPr>
            <p:sp>
              <p:nvSpPr>
                <p:cNvPr id="16405" name="Rectangle 21"/>
                <p:cNvSpPr>
                  <a:spLocks noChangeArrowheads="1"/>
                </p:cNvSpPr>
                <p:nvPr/>
              </p:nvSpPr>
              <p:spPr bwMode="auto">
                <a:xfrm>
                  <a:off x="43" y="2780"/>
                  <a:ext cx="592" cy="826"/>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defRPr/>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المحتوى</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48" name="Rectangle 57"/>
                <p:cNvSpPr>
                  <a:spLocks noChangeArrowheads="1"/>
                </p:cNvSpPr>
                <p:nvPr/>
              </p:nvSpPr>
              <p:spPr bwMode="auto">
                <a:xfrm>
                  <a:off x="0" y="2780"/>
                  <a:ext cx="678" cy="826"/>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3" name="Group 60"/>
              <p:cNvGrpSpPr>
                <a:grpSpLocks/>
              </p:cNvGrpSpPr>
              <p:nvPr/>
            </p:nvGrpSpPr>
            <p:grpSpPr bwMode="auto">
              <a:xfrm>
                <a:off x="678" y="2780"/>
                <a:ext cx="492" cy="824"/>
                <a:chOff x="678" y="2780"/>
                <a:chExt cx="492" cy="824"/>
              </a:xfrm>
            </p:grpSpPr>
            <p:sp>
              <p:nvSpPr>
                <p:cNvPr id="16406" name="Rectangle 22"/>
                <p:cNvSpPr>
                  <a:spLocks noChangeArrowheads="1"/>
                </p:cNvSpPr>
                <p:nvPr/>
              </p:nvSpPr>
              <p:spPr bwMode="auto">
                <a:xfrm>
                  <a:off x="721" y="2780"/>
                  <a:ext cx="406" cy="826"/>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المسيح</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46" name="Rectangle 59"/>
                <p:cNvSpPr>
                  <a:spLocks noChangeArrowheads="1"/>
                </p:cNvSpPr>
                <p:nvPr/>
              </p:nvSpPr>
              <p:spPr bwMode="auto">
                <a:xfrm>
                  <a:off x="678" y="2780"/>
                  <a:ext cx="492" cy="826"/>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4" name="Group 62"/>
              <p:cNvGrpSpPr>
                <a:grpSpLocks/>
              </p:cNvGrpSpPr>
              <p:nvPr/>
            </p:nvGrpSpPr>
            <p:grpSpPr bwMode="auto">
              <a:xfrm>
                <a:off x="1170" y="2780"/>
                <a:ext cx="492" cy="824"/>
                <a:chOff x="1170" y="2780"/>
                <a:chExt cx="492" cy="824"/>
              </a:xfrm>
            </p:grpSpPr>
            <p:sp>
              <p:nvSpPr>
                <p:cNvPr id="16407" name="Rectangle 23"/>
                <p:cNvSpPr>
                  <a:spLocks noChangeArrowheads="1"/>
                </p:cNvSpPr>
                <p:nvPr/>
              </p:nvSpPr>
              <p:spPr bwMode="auto">
                <a:xfrm>
                  <a:off x="1213" y="2780"/>
                  <a:ext cx="406" cy="826"/>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حياة الكنيسة</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44" name="Rectangle 61"/>
                <p:cNvSpPr>
                  <a:spLocks noChangeArrowheads="1"/>
                </p:cNvSpPr>
                <p:nvPr/>
              </p:nvSpPr>
              <p:spPr bwMode="auto">
                <a:xfrm>
                  <a:off x="1170" y="2780"/>
                  <a:ext cx="492" cy="826"/>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5" name="Group 64"/>
              <p:cNvGrpSpPr>
                <a:grpSpLocks/>
              </p:cNvGrpSpPr>
              <p:nvPr/>
            </p:nvGrpSpPr>
            <p:grpSpPr bwMode="auto">
              <a:xfrm>
                <a:off x="0" y="3604"/>
                <a:ext cx="678" cy="824"/>
                <a:chOff x="0" y="3604"/>
                <a:chExt cx="678" cy="824"/>
              </a:xfrm>
            </p:grpSpPr>
            <p:sp>
              <p:nvSpPr>
                <p:cNvPr id="16408" name="Rectangle 24"/>
                <p:cNvSpPr>
                  <a:spLocks noChangeArrowheads="1"/>
                </p:cNvSpPr>
                <p:nvPr/>
              </p:nvSpPr>
              <p:spPr bwMode="auto">
                <a:xfrm>
                  <a:off x="43" y="3604"/>
                  <a:ext cx="592" cy="822"/>
                </a:xfrm>
                <a:prstGeom prst="rect">
                  <a:avLst/>
                </a:prstGeom>
                <a:solidFill>
                  <a:srgbClr val="990033"/>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lnSpc>
                      <a:spcPct val="90000"/>
                    </a:lnSpc>
                    <a:defRPr/>
                  </a:pPr>
                  <a:r>
                    <a:rPr lang="ar-SA"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رسالة الم</a:t>
                  </a:r>
                  <a:r>
                    <a:rPr lang="ar-JO"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لكوت</a:t>
                  </a:r>
                  <a:r>
                    <a:rPr lang="ar-SA"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 من ...</a:t>
                  </a:r>
                  <a:endParaRPr lang="en-US" sz="26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
              <p:nvSpPr>
                <p:cNvPr id="222242" name="Rectangle 63"/>
                <p:cNvSpPr>
                  <a:spLocks noChangeArrowheads="1"/>
                </p:cNvSpPr>
                <p:nvPr/>
              </p:nvSpPr>
              <p:spPr bwMode="auto">
                <a:xfrm>
                  <a:off x="0" y="3604"/>
                  <a:ext cx="678"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6" name="Group 66"/>
              <p:cNvGrpSpPr>
                <a:grpSpLocks/>
              </p:cNvGrpSpPr>
              <p:nvPr/>
            </p:nvGrpSpPr>
            <p:grpSpPr bwMode="auto">
              <a:xfrm>
                <a:off x="678" y="3604"/>
                <a:ext cx="492" cy="824"/>
                <a:chOff x="678" y="3604"/>
                <a:chExt cx="492" cy="824"/>
              </a:xfrm>
            </p:grpSpPr>
            <p:sp>
              <p:nvSpPr>
                <p:cNvPr id="16409" name="Rectangle 25"/>
                <p:cNvSpPr>
                  <a:spLocks noChangeArrowheads="1"/>
                </p:cNvSpPr>
                <p:nvPr/>
              </p:nvSpPr>
              <p:spPr bwMode="auto">
                <a:xfrm>
                  <a:off x="721" y="3604"/>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اليهود للوثنيين</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40" name="Rectangle 65"/>
                <p:cNvSpPr>
                  <a:spLocks noChangeArrowheads="1"/>
                </p:cNvSpPr>
                <p:nvPr/>
              </p:nvSpPr>
              <p:spPr bwMode="auto">
                <a:xfrm>
                  <a:off x="678" y="3604"/>
                  <a:ext cx="492"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nvGrpSpPr>
              <p:cNvPr id="235547" name="Group 68"/>
              <p:cNvGrpSpPr>
                <a:grpSpLocks/>
              </p:cNvGrpSpPr>
              <p:nvPr/>
            </p:nvGrpSpPr>
            <p:grpSpPr bwMode="auto">
              <a:xfrm>
                <a:off x="1170" y="3604"/>
                <a:ext cx="492" cy="824"/>
                <a:chOff x="1170" y="3604"/>
                <a:chExt cx="492" cy="824"/>
              </a:xfrm>
            </p:grpSpPr>
            <p:sp>
              <p:nvSpPr>
                <p:cNvPr id="16410" name="Rectangle 26"/>
                <p:cNvSpPr>
                  <a:spLocks noChangeArrowheads="1"/>
                </p:cNvSpPr>
                <p:nvPr/>
              </p:nvSpPr>
              <p:spPr bwMode="auto">
                <a:xfrm>
                  <a:off x="1213" y="3604"/>
                  <a:ext cx="406" cy="822"/>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nchor="ctr"/>
                <a:lstStyle/>
                <a:p>
                  <a:pPr rtl="1">
                    <a:lnSpc>
                      <a:spcPct val="90000"/>
                    </a:lnSpc>
                  </a:pPr>
                  <a:r>
                    <a:rPr lang="ar-SA"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اليهود للوثنيين</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22238" name="Rectangle 67"/>
                <p:cNvSpPr>
                  <a:spLocks noChangeArrowheads="1"/>
                </p:cNvSpPr>
                <p:nvPr/>
              </p:nvSpPr>
              <p:spPr bwMode="auto">
                <a:xfrm>
                  <a:off x="1170" y="3604"/>
                  <a:ext cx="492" cy="822"/>
                </a:xfrm>
                <a:prstGeom prst="rect">
                  <a:avLst/>
                </a:prstGeom>
                <a:noFill/>
                <a:ln w="7" cap="sq">
                  <a:noFill/>
                  <a:miter lim="800000"/>
                  <a:headEnd type="none" w="sm" len="sm"/>
                  <a:tailEnd type="none" w="sm" len="sm"/>
                </a:ln>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grpSp>
        <p:sp>
          <p:nvSpPr>
            <p:cNvPr id="16454" name="Rectangle 70"/>
            <p:cNvSpPr>
              <a:spLocks noChangeArrowheads="1"/>
            </p:cNvSpPr>
            <p:nvPr/>
          </p:nvSpPr>
          <p:spPr bwMode="auto">
            <a:xfrm>
              <a:off x="-4" y="-4"/>
              <a:ext cx="1670" cy="4436"/>
            </a:xfrm>
            <a:prstGeom prst="rect">
              <a:avLst/>
            </a:prstGeom>
            <a:noFill/>
            <a:ln w="14351" cap="sq">
              <a:noFill/>
              <a:miter lim="800000"/>
              <a:headEnd type="none" w="sm" len="sm"/>
              <a:tailEnd type="none" w="sm" len="sm"/>
            </a:ln>
            <a:effectLst>
              <a:outerShdw blurRad="63500" dist="35921" dir="2700000" algn="ctr" rotWithShape="0">
                <a:schemeClr val="bg2">
                  <a:alpha val="74998"/>
                </a:schemeClr>
              </a:outerShdw>
            </a:effectLst>
          </p:spPr>
          <p:txBody>
            <a:bodyPr wrap="none" anchor="ctr"/>
            <a:lstStyle/>
            <a:p>
              <a:pPr>
                <a:defRPr/>
              </a:pPr>
              <a:endParaRPr lang="en-US" b="1" dirty="0">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grpSp>
      <p:sp>
        <p:nvSpPr>
          <p:cNvPr id="222213" name="Rectangle 73"/>
          <p:cNvSpPr>
            <a:spLocks noGrp="1" noChangeArrowheads="1"/>
          </p:cNvSpPr>
          <p:nvPr>
            <p:ph type="title" idx="4294967295"/>
          </p:nvPr>
        </p:nvSpPr>
        <p:spPr>
          <a:xfrm>
            <a:off x="1219200" y="453476"/>
            <a:ext cx="6781800" cy="709134"/>
          </a:xfrm>
          <a:solidFill>
            <a:srgbClr val="006600"/>
          </a:solidFill>
        </p:spPr>
        <p:txBody>
          <a:bodyPr lIns="0" tIns="45667" rIns="0" bIns="45667">
            <a:spAutoFit/>
          </a:bodyPr>
          <a:lstStyle/>
          <a:p>
            <a:pPr rtl="1" eaLnBrk="1" hangingPunct="1">
              <a:defRPr/>
            </a:pPr>
            <a:r>
              <a:rPr lang="ar-SA" sz="40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rPr>
              <a:t>مقارنة لوقا مع أعمال الرسل</a:t>
            </a:r>
            <a:endParaRPr lang="en-US" sz="4000" b="1" dirty="0">
              <a:solidFill>
                <a:srgbClr val="FFFFFF"/>
              </a:solidFill>
              <a:effectLst>
                <a:outerShdw blurRad="38100" dist="38100" dir="2700000" algn="tl">
                  <a:srgbClr val="000000"/>
                </a:outerShdw>
              </a:effectLst>
              <a:latin typeface="Arial" panose="020B0604020202020204" pitchFamily="34" charset="0"/>
              <a:ea typeface="Arial"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54276" name="Text Box 4"/>
          <p:cNvSpPr txBox="1">
            <a:spLocks noChangeArrowheads="1"/>
          </p:cNvSpPr>
          <p:nvPr/>
        </p:nvSpPr>
        <p:spPr bwMode="auto">
          <a:xfrm>
            <a:off x="457201" y="1043736"/>
            <a:ext cx="8534142" cy="5585664"/>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الم</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لكوت</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 </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الدلالة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الت</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فسير</a:t>
            </a:r>
            <a:endParaRPr lang="ar-SA"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الأسلوب الرائع</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رسالة </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SA" altLang="zh-CN" sz="3200" b="1" dirty="0">
                <a:solidFill>
                  <a:srgbClr val="000000"/>
                </a:solidFill>
                <a:latin typeface="Arial" panose="020B0604020202020204" pitchFamily="34" charset="0"/>
                <a:ea typeface="SimSun" pitchFamily="2" charset="-122"/>
                <a:cs typeface="Arial" panose="020B0604020202020204" pitchFamily="34" charset="0"/>
              </a:rPr>
              <a:t>عالمية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الروح القدس</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الأمم</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الشمولية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a:t>
            </a:r>
            <a:r>
              <a:rPr lang="ar-JO" altLang="zh-CN" sz="3200" b="1" dirty="0">
                <a:solidFill>
                  <a:srgbClr val="000000"/>
                </a:solidFill>
                <a:latin typeface="Arial" panose="020B0604020202020204" pitchFamily="34" charset="0"/>
                <a:ea typeface="SimSun" pitchFamily="2" charset="-122"/>
                <a:cs typeface="Arial" panose="020B0604020202020204" pitchFamily="34" charset="0"/>
              </a:rPr>
              <a:t>عظات</a:t>
            </a:r>
            <a:endParaRPr lang="ar-SA" altLang="zh-CN" sz="3200" b="1" dirty="0">
              <a:solidFill>
                <a:srgbClr val="000000"/>
              </a:solidFill>
              <a:latin typeface="Arial" panose="020B0604020202020204" pitchFamily="34" charset="0"/>
              <a:ea typeface="SimSun" pitchFamily="2" charset="-122"/>
              <a:cs typeface="Arial" panose="020B0604020202020204" pitchFamily="34" charset="0"/>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التباين مع لوقا</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Arial" panose="020B0604020202020204" pitchFamily="34" charset="0"/>
              </a:rPr>
              <a:t>الرحلات</a:t>
            </a:r>
            <a:endParaRPr lang="en-US" altLang="zh-CN" sz="3200" b="1" dirty="0">
              <a:solidFill>
                <a:srgbClr val="000000"/>
              </a:solidFill>
              <a:latin typeface="Arial" panose="020B0604020202020204" pitchFamily="34" charset="0"/>
              <a:ea typeface="SimSun" pitchFamily="2" charset="-122"/>
              <a:cs typeface="Arial" panose="020B0604020202020204" pitchFamily="34" charset="0"/>
            </a:endParaRPr>
          </a:p>
        </p:txBody>
      </p:sp>
      <p:sp>
        <p:nvSpPr>
          <p:cNvPr id="233476"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١٢٣</a:t>
            </a:r>
            <a:endParaRPr lang="en-US" b="1" dirty="0">
              <a:latin typeface="Arial" panose="020B0604020202020204" pitchFamily="34" charset="0"/>
              <a:cs typeface="Arial" panose="020B0604020202020204" pitchFamily="34" charset="0"/>
            </a:endParaRP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Arial" panose="020B0604020202020204" pitchFamily="34" charset="0"/>
              </a:rPr>
              <a:t>الخصائص الرئيسية لأعمال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57476" y="1043736"/>
            <a:ext cx="4495800" cy="5486400"/>
          </a:xfrm>
          <a:prstGeom prst="rect">
            <a:avLst/>
          </a:prstGeom>
        </p:spPr>
      </p:pic>
    </p:spTree>
    <p:extLst>
      <p:ext uri="{BB962C8B-B14F-4D97-AF65-F5344CB8AC3E}">
        <p14:creationId xmlns:p14="http://schemas.microsoft.com/office/powerpoint/2010/main" val="465068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6" name="Rectangle 215"/>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algn="ctr" defTabSz="913370" rtl="1" fontAlgn="base">
              <a:spcBef>
                <a:spcPct val="0"/>
              </a:spcBef>
              <a:spcAft>
                <a:spcPct val="0"/>
              </a:spcAft>
            </a:pPr>
            <a:endParaRPr lang="en-US" b="1" dirty="0">
              <a:latin typeface="Arial" panose="020B0604020202020204" pitchFamily="34" charset="0"/>
              <a:cs typeface="Arial" panose="020B0604020202020204" pitchFamily="34" charset="0"/>
            </a:endParaRPr>
          </a:p>
        </p:txBody>
      </p:sp>
      <p:sp>
        <p:nvSpPr>
          <p:cNvPr id="237569" name="Text Box 2"/>
          <p:cNvSpPr txBox="1">
            <a:spLocks noChangeArrowheads="1"/>
          </p:cNvSpPr>
          <p:nvPr/>
        </p:nvSpPr>
        <p:spPr bwMode="auto">
          <a:xfrm>
            <a:off x="8458205"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solidFill>
                  <a:srgbClr val="000000"/>
                </a:solidFill>
                <a:latin typeface="Arial" panose="020B0604020202020204" pitchFamily="34" charset="0"/>
                <a:cs typeface="Arial" panose="020B0604020202020204" pitchFamily="34" charset="0"/>
              </a:rPr>
              <a:t>124</a:t>
            </a:r>
            <a:endParaRPr lang="en-US" b="1" dirty="0">
              <a:solidFill>
                <a:srgbClr val="000000"/>
              </a:solidFill>
              <a:latin typeface="Arial" panose="020B0604020202020204" pitchFamily="34" charset="0"/>
              <a:cs typeface="Arial" panose="020B0604020202020204" pitchFamily="34" charset="0"/>
            </a:endParaRPr>
          </a:p>
        </p:txBody>
      </p:sp>
      <p:grpSp>
        <p:nvGrpSpPr>
          <p:cNvPr id="237571" name="Group 214"/>
          <p:cNvGrpSpPr>
            <a:grpSpLocks/>
          </p:cNvGrpSpPr>
          <p:nvPr/>
        </p:nvGrpSpPr>
        <p:grpSpPr bwMode="auto">
          <a:xfrm>
            <a:off x="0" y="856395"/>
            <a:ext cx="9144000" cy="5791200"/>
            <a:chOff x="0" y="0"/>
            <a:chExt cx="4608" cy="5065"/>
          </a:xfrm>
        </p:grpSpPr>
        <p:grpSp>
          <p:nvGrpSpPr>
            <p:cNvPr id="237573" name="Group 75"/>
            <p:cNvGrpSpPr>
              <a:grpSpLocks/>
            </p:cNvGrpSpPr>
            <p:nvPr/>
          </p:nvGrpSpPr>
          <p:grpSpPr bwMode="auto">
            <a:xfrm>
              <a:off x="0" y="0"/>
              <a:ext cx="223" cy="518"/>
              <a:chOff x="0" y="0"/>
              <a:chExt cx="223" cy="518"/>
            </a:xfrm>
          </p:grpSpPr>
          <p:sp>
            <p:nvSpPr>
              <p:cNvPr id="237781" name="Rectangle 4"/>
              <p:cNvSpPr>
                <a:spLocks noChangeArrowheads="1"/>
              </p:cNvSpPr>
              <p:nvPr/>
            </p:nvSpPr>
            <p:spPr bwMode="auto">
              <a:xfrm>
                <a:off x="32" y="0"/>
                <a:ext cx="15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782" name="Rectangle 74"/>
              <p:cNvSpPr>
                <a:spLocks noChangeArrowheads="1"/>
              </p:cNvSpPr>
              <p:nvPr/>
            </p:nvSpPr>
            <p:spPr bwMode="auto">
              <a:xfrm>
                <a:off x="0" y="0"/>
                <a:ext cx="22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4" name="Group 77"/>
            <p:cNvGrpSpPr>
              <a:grpSpLocks/>
            </p:cNvGrpSpPr>
            <p:nvPr/>
          </p:nvGrpSpPr>
          <p:grpSpPr bwMode="auto">
            <a:xfrm>
              <a:off x="223" y="0"/>
              <a:ext cx="553" cy="518"/>
              <a:chOff x="223" y="0"/>
              <a:chExt cx="553" cy="518"/>
            </a:xfrm>
          </p:grpSpPr>
          <p:sp>
            <p:nvSpPr>
              <p:cNvPr id="237779" name="Rectangle 5"/>
              <p:cNvSpPr>
                <a:spLocks noChangeArrowheads="1"/>
              </p:cNvSpPr>
              <p:nvPr/>
            </p:nvSpPr>
            <p:spPr bwMode="auto">
              <a:xfrm>
                <a:off x="255" y="0"/>
                <a:ext cx="489"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المنطقة</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80" name="Rectangle 76"/>
              <p:cNvSpPr>
                <a:spLocks noChangeArrowheads="1"/>
              </p:cNvSpPr>
              <p:nvPr/>
            </p:nvSpPr>
            <p:spPr bwMode="auto">
              <a:xfrm>
                <a:off x="223" y="0"/>
                <a:ext cx="553"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5" name="Group 79"/>
            <p:cNvGrpSpPr>
              <a:grpSpLocks/>
            </p:cNvGrpSpPr>
            <p:nvPr/>
          </p:nvGrpSpPr>
          <p:grpSpPr bwMode="auto">
            <a:xfrm>
              <a:off x="776" y="0"/>
              <a:ext cx="748" cy="518"/>
              <a:chOff x="776" y="0"/>
              <a:chExt cx="748" cy="518"/>
            </a:xfrm>
          </p:grpSpPr>
          <p:sp>
            <p:nvSpPr>
              <p:cNvPr id="237777" name="Rectangle 6"/>
              <p:cNvSpPr>
                <a:spLocks noChangeArrowheads="1"/>
              </p:cNvSpPr>
              <p:nvPr/>
            </p:nvSpPr>
            <p:spPr bwMode="auto">
              <a:xfrm>
                <a:off x="808" y="0"/>
                <a:ext cx="68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المرجع</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78" name="Rectangle 78"/>
              <p:cNvSpPr>
                <a:spLocks noChangeArrowheads="1"/>
              </p:cNvSpPr>
              <p:nvPr/>
            </p:nvSpPr>
            <p:spPr bwMode="auto">
              <a:xfrm>
                <a:off x="776" y="0"/>
                <a:ext cx="74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6" name="Group 81"/>
            <p:cNvGrpSpPr>
              <a:grpSpLocks/>
            </p:cNvGrpSpPr>
            <p:nvPr/>
          </p:nvGrpSpPr>
          <p:grpSpPr bwMode="auto">
            <a:xfrm>
              <a:off x="1524" y="0"/>
              <a:ext cx="856" cy="518"/>
              <a:chOff x="1524" y="0"/>
              <a:chExt cx="856" cy="518"/>
            </a:xfrm>
          </p:grpSpPr>
          <p:sp>
            <p:nvSpPr>
              <p:cNvPr id="237775" name="Rectangle 7"/>
              <p:cNvSpPr>
                <a:spLocks noChangeArrowheads="1"/>
              </p:cNvSpPr>
              <p:nvPr/>
            </p:nvSpPr>
            <p:spPr bwMode="auto">
              <a:xfrm>
                <a:off x="1556" y="0"/>
                <a:ext cx="79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التواريخ</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76" name="Rectangle 80"/>
              <p:cNvSpPr>
                <a:spLocks noChangeArrowheads="1"/>
              </p:cNvSpPr>
              <p:nvPr/>
            </p:nvSpPr>
            <p:spPr bwMode="auto">
              <a:xfrm>
                <a:off x="1524" y="0"/>
                <a:ext cx="85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7" name="Group 83"/>
            <p:cNvGrpSpPr>
              <a:grpSpLocks/>
            </p:cNvGrpSpPr>
            <p:nvPr/>
          </p:nvGrpSpPr>
          <p:grpSpPr bwMode="auto">
            <a:xfrm>
              <a:off x="2380" y="0"/>
              <a:ext cx="388" cy="518"/>
              <a:chOff x="2380" y="0"/>
              <a:chExt cx="388" cy="518"/>
            </a:xfrm>
          </p:grpSpPr>
          <p:sp>
            <p:nvSpPr>
              <p:cNvPr id="237773" name="Rectangle 8"/>
              <p:cNvSpPr>
                <a:spLocks noChangeArrowheads="1"/>
              </p:cNvSpPr>
              <p:nvPr/>
            </p:nvSpPr>
            <p:spPr bwMode="auto">
              <a:xfrm>
                <a:off x="2412" y="0"/>
                <a:ext cx="324"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1200" b="1" dirty="0">
                    <a:solidFill>
                      <a:srgbClr val="000000"/>
                    </a:solidFill>
                    <a:latin typeface="Arial" panose="020B0604020202020204" pitchFamily="34" charset="0"/>
                    <a:cs typeface="Arial" panose="020B0604020202020204" pitchFamily="34" charset="0"/>
                  </a:rPr>
                  <a:t>سنوات</a:t>
                </a:r>
                <a:endParaRPr lang="en-US" altLang="zh-CN" sz="1200" b="1" dirty="0">
                  <a:solidFill>
                    <a:srgbClr val="000000"/>
                  </a:solidFill>
                  <a:latin typeface="Arial" panose="020B0604020202020204" pitchFamily="34" charset="0"/>
                  <a:cs typeface="Arial" panose="020B0604020202020204" pitchFamily="34" charset="0"/>
                </a:endParaRPr>
              </a:p>
            </p:txBody>
          </p:sp>
          <p:sp>
            <p:nvSpPr>
              <p:cNvPr id="237774" name="Rectangle 82"/>
              <p:cNvSpPr>
                <a:spLocks noChangeArrowheads="1"/>
              </p:cNvSpPr>
              <p:nvPr/>
            </p:nvSpPr>
            <p:spPr bwMode="auto">
              <a:xfrm>
                <a:off x="2380" y="0"/>
                <a:ext cx="388"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8" name="Group 85"/>
            <p:cNvGrpSpPr>
              <a:grpSpLocks/>
            </p:cNvGrpSpPr>
            <p:nvPr/>
          </p:nvGrpSpPr>
          <p:grpSpPr bwMode="auto">
            <a:xfrm>
              <a:off x="2768" y="0"/>
              <a:ext cx="676" cy="518"/>
              <a:chOff x="2768" y="0"/>
              <a:chExt cx="676" cy="518"/>
            </a:xfrm>
          </p:grpSpPr>
          <p:sp>
            <p:nvSpPr>
              <p:cNvPr id="237771" name="Rectangle 9"/>
              <p:cNvSpPr>
                <a:spLocks noChangeArrowheads="1"/>
              </p:cNvSpPr>
              <p:nvPr/>
            </p:nvSpPr>
            <p:spPr bwMode="auto">
              <a:xfrm>
                <a:off x="2800" y="0"/>
                <a:ext cx="612"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الرسائل</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72" name="Rectangle 84"/>
              <p:cNvSpPr>
                <a:spLocks noChangeArrowheads="1"/>
              </p:cNvSpPr>
              <p:nvPr/>
            </p:nvSpPr>
            <p:spPr bwMode="auto">
              <a:xfrm>
                <a:off x="2768" y="0"/>
                <a:ext cx="676"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79" name="Group 87"/>
            <p:cNvGrpSpPr>
              <a:grpSpLocks/>
            </p:cNvGrpSpPr>
            <p:nvPr/>
          </p:nvGrpSpPr>
          <p:grpSpPr bwMode="auto">
            <a:xfrm>
              <a:off x="3444" y="0"/>
              <a:ext cx="1164" cy="518"/>
              <a:chOff x="3444" y="0"/>
              <a:chExt cx="1164" cy="518"/>
            </a:xfrm>
          </p:grpSpPr>
          <p:sp>
            <p:nvSpPr>
              <p:cNvPr id="237769" name="Rectangle 10"/>
              <p:cNvSpPr>
                <a:spLocks noChangeArrowheads="1"/>
              </p:cNvSpPr>
              <p:nvPr/>
            </p:nvSpPr>
            <p:spPr bwMode="auto">
              <a:xfrm>
                <a:off x="3476" y="0"/>
                <a:ext cx="1100" cy="51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رجال كانوا بصحبة بولس</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70" name="Rectangle 86"/>
              <p:cNvSpPr>
                <a:spLocks noChangeArrowheads="1"/>
              </p:cNvSpPr>
              <p:nvPr/>
            </p:nvSpPr>
            <p:spPr bwMode="auto">
              <a:xfrm>
                <a:off x="3444" y="0"/>
                <a:ext cx="1164" cy="51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0" name="Group 89"/>
            <p:cNvGrpSpPr>
              <a:grpSpLocks/>
            </p:cNvGrpSpPr>
            <p:nvPr/>
          </p:nvGrpSpPr>
          <p:grpSpPr bwMode="auto">
            <a:xfrm>
              <a:off x="0" y="518"/>
              <a:ext cx="223" cy="403"/>
              <a:chOff x="0" y="518"/>
              <a:chExt cx="223" cy="403"/>
            </a:xfrm>
          </p:grpSpPr>
          <p:sp>
            <p:nvSpPr>
              <p:cNvPr id="237767" name="Rectangle 11"/>
              <p:cNvSpPr>
                <a:spLocks noChangeArrowheads="1"/>
              </p:cNvSpPr>
              <p:nvPr/>
            </p:nvSpPr>
            <p:spPr bwMode="auto">
              <a:xfrm>
                <a:off x="32" y="518"/>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١</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68" name="Rectangle 88"/>
              <p:cNvSpPr>
                <a:spLocks noChangeArrowheads="1"/>
              </p:cNvSpPr>
              <p:nvPr/>
            </p:nvSpPr>
            <p:spPr bwMode="auto">
              <a:xfrm>
                <a:off x="0" y="518"/>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1" name="Group 91"/>
            <p:cNvGrpSpPr>
              <a:grpSpLocks/>
            </p:cNvGrpSpPr>
            <p:nvPr/>
          </p:nvGrpSpPr>
          <p:grpSpPr bwMode="auto">
            <a:xfrm>
              <a:off x="223" y="518"/>
              <a:ext cx="553" cy="403"/>
              <a:chOff x="223" y="518"/>
              <a:chExt cx="553" cy="403"/>
            </a:xfrm>
          </p:grpSpPr>
          <p:sp>
            <p:nvSpPr>
              <p:cNvPr id="237765" name="Rectangle 12"/>
              <p:cNvSpPr>
                <a:spLocks noChangeArrowheads="1"/>
              </p:cNvSpPr>
              <p:nvPr/>
            </p:nvSpPr>
            <p:spPr bwMode="auto">
              <a:xfrm>
                <a:off x="255" y="518"/>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err="1">
                    <a:solidFill>
                      <a:srgbClr val="000000"/>
                    </a:solidFill>
                    <a:latin typeface="Arial" panose="020B0604020202020204" pitchFamily="34" charset="0"/>
                    <a:cs typeface="Arial" panose="020B0604020202020204" pitchFamily="34" charset="0"/>
                  </a:rPr>
                  <a:t>غلاطية</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66" name="Rectangle 90"/>
              <p:cNvSpPr>
                <a:spLocks noChangeArrowheads="1"/>
              </p:cNvSpPr>
              <p:nvPr/>
            </p:nvSpPr>
            <p:spPr bwMode="auto">
              <a:xfrm>
                <a:off x="223" y="518"/>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2" name="Group 93"/>
            <p:cNvGrpSpPr>
              <a:grpSpLocks/>
            </p:cNvGrpSpPr>
            <p:nvPr/>
          </p:nvGrpSpPr>
          <p:grpSpPr bwMode="auto">
            <a:xfrm>
              <a:off x="776" y="518"/>
              <a:ext cx="748" cy="403"/>
              <a:chOff x="776" y="518"/>
              <a:chExt cx="748" cy="403"/>
            </a:xfrm>
          </p:grpSpPr>
          <p:sp>
            <p:nvSpPr>
              <p:cNvPr id="237763" name="Rectangle 13"/>
              <p:cNvSpPr>
                <a:spLocks noChangeArrowheads="1"/>
              </p:cNvSpPr>
              <p:nvPr/>
            </p:nvSpPr>
            <p:spPr bwMode="auto">
              <a:xfrm>
                <a:off x="808" y="518"/>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1800" b="1" dirty="0">
                    <a:solidFill>
                      <a:srgbClr val="000000"/>
                    </a:solidFill>
                    <a:latin typeface="Arial" panose="020B0604020202020204" pitchFamily="34" charset="0"/>
                    <a:cs typeface="Arial" panose="020B0604020202020204" pitchFamily="34" charset="0"/>
                  </a:rPr>
                  <a:t>١٢-٢٥: ١٤-٢٨</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64" name="Rectangle 92"/>
              <p:cNvSpPr>
                <a:spLocks noChangeArrowheads="1"/>
              </p:cNvSpPr>
              <p:nvPr/>
            </p:nvSpPr>
            <p:spPr bwMode="auto">
              <a:xfrm>
                <a:off x="776" y="518"/>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3" name="Group 95"/>
            <p:cNvGrpSpPr>
              <a:grpSpLocks/>
            </p:cNvGrpSpPr>
            <p:nvPr/>
          </p:nvGrpSpPr>
          <p:grpSpPr bwMode="auto">
            <a:xfrm>
              <a:off x="1524" y="518"/>
              <a:ext cx="856" cy="403"/>
              <a:chOff x="1524" y="518"/>
              <a:chExt cx="856" cy="403"/>
            </a:xfrm>
          </p:grpSpPr>
          <p:sp>
            <p:nvSpPr>
              <p:cNvPr id="237761" name="Rectangle 14"/>
              <p:cNvSpPr>
                <a:spLocks noChangeArrowheads="1"/>
              </p:cNvSpPr>
              <p:nvPr/>
            </p:nvSpPr>
            <p:spPr bwMode="auto">
              <a:xfrm>
                <a:off x="1556" y="518"/>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ابريل ٤٨ – </a:t>
                </a:r>
              </a:p>
              <a:p>
                <a:pPr rtl="1"/>
                <a:r>
                  <a:rPr lang="ar-SA" altLang="zh-CN" sz="1800" b="1" dirty="0">
                    <a:solidFill>
                      <a:srgbClr val="000000"/>
                    </a:solidFill>
                    <a:latin typeface="Arial" panose="020B0604020202020204" pitchFamily="34" charset="0"/>
                    <a:cs typeface="Arial" panose="020B0604020202020204" pitchFamily="34" charset="0"/>
                  </a:rPr>
                  <a:t>سبتمبر ٤٩</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62" name="Rectangle 94"/>
              <p:cNvSpPr>
                <a:spLocks noChangeArrowheads="1"/>
              </p:cNvSpPr>
              <p:nvPr/>
            </p:nvSpPr>
            <p:spPr bwMode="auto">
              <a:xfrm>
                <a:off x="1524" y="518"/>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4" name="Group 97"/>
            <p:cNvGrpSpPr>
              <a:grpSpLocks/>
            </p:cNvGrpSpPr>
            <p:nvPr/>
          </p:nvGrpSpPr>
          <p:grpSpPr bwMode="auto">
            <a:xfrm>
              <a:off x="2380" y="518"/>
              <a:ext cx="388" cy="403"/>
              <a:chOff x="2380" y="518"/>
              <a:chExt cx="388" cy="403"/>
            </a:xfrm>
          </p:grpSpPr>
          <p:sp>
            <p:nvSpPr>
              <p:cNvPr id="237759" name="Rectangle 15"/>
              <p:cNvSpPr>
                <a:spLocks noChangeArrowheads="1"/>
              </p:cNvSpPr>
              <p:nvPr/>
            </p:nvSpPr>
            <p:spPr bwMode="auto">
              <a:xfrm>
                <a:off x="2412" y="518"/>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١،٥</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60" name="Rectangle 96"/>
              <p:cNvSpPr>
                <a:spLocks noChangeArrowheads="1"/>
              </p:cNvSpPr>
              <p:nvPr/>
            </p:nvSpPr>
            <p:spPr bwMode="auto">
              <a:xfrm>
                <a:off x="2380" y="518"/>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5" name="Group 99"/>
            <p:cNvGrpSpPr>
              <a:grpSpLocks/>
            </p:cNvGrpSpPr>
            <p:nvPr/>
          </p:nvGrpSpPr>
          <p:grpSpPr bwMode="auto">
            <a:xfrm>
              <a:off x="2768" y="518"/>
              <a:ext cx="676" cy="403"/>
              <a:chOff x="2768" y="518"/>
              <a:chExt cx="676" cy="403"/>
            </a:xfrm>
          </p:grpSpPr>
          <p:sp>
            <p:nvSpPr>
              <p:cNvPr id="237757" name="Rectangle 16"/>
              <p:cNvSpPr>
                <a:spLocks noChangeArrowheads="1"/>
              </p:cNvSpPr>
              <p:nvPr/>
            </p:nvSpPr>
            <p:spPr bwMode="auto">
              <a:xfrm>
                <a:off x="2800" y="518"/>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err="1">
                    <a:solidFill>
                      <a:srgbClr val="000000"/>
                    </a:solidFill>
                    <a:latin typeface="Arial" panose="020B0604020202020204" pitchFamily="34" charset="0"/>
                    <a:cs typeface="Arial" panose="020B0604020202020204" pitchFamily="34" charset="0"/>
                  </a:rPr>
                  <a:t>غلاطية</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58" name="Rectangle 98"/>
              <p:cNvSpPr>
                <a:spLocks noChangeArrowheads="1"/>
              </p:cNvSpPr>
              <p:nvPr/>
            </p:nvSpPr>
            <p:spPr bwMode="auto">
              <a:xfrm>
                <a:off x="2768" y="518"/>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6" name="Group 101"/>
            <p:cNvGrpSpPr>
              <a:grpSpLocks/>
            </p:cNvGrpSpPr>
            <p:nvPr/>
          </p:nvGrpSpPr>
          <p:grpSpPr bwMode="auto">
            <a:xfrm>
              <a:off x="3444" y="518"/>
              <a:ext cx="1164" cy="403"/>
              <a:chOff x="3444" y="518"/>
              <a:chExt cx="1164" cy="403"/>
            </a:xfrm>
          </p:grpSpPr>
          <p:sp>
            <p:nvSpPr>
              <p:cNvPr id="237755" name="Rectangle 17"/>
              <p:cNvSpPr>
                <a:spLocks noChangeArrowheads="1"/>
              </p:cNvSpPr>
              <p:nvPr/>
            </p:nvSpPr>
            <p:spPr bwMode="auto">
              <a:xfrm>
                <a:off x="3476" y="518"/>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برن</a:t>
                </a:r>
                <a:r>
                  <a:rPr lang="ar-JO" altLang="zh-CN" sz="2000" b="1" dirty="0">
                    <a:solidFill>
                      <a:srgbClr val="000000"/>
                    </a:solidFill>
                    <a:latin typeface="Arial" panose="020B0604020202020204" pitchFamily="34" charset="0"/>
                    <a:cs typeface="Arial" panose="020B0604020202020204" pitchFamily="34" charset="0"/>
                  </a:rPr>
                  <a:t>ا</a:t>
                </a:r>
                <a:r>
                  <a:rPr lang="ar-SA" altLang="zh-CN" sz="2000" b="1" dirty="0">
                    <a:solidFill>
                      <a:srgbClr val="000000"/>
                    </a:solidFill>
                    <a:latin typeface="Arial" panose="020B0604020202020204" pitchFamily="34" charset="0"/>
                    <a:cs typeface="Arial" panose="020B0604020202020204" pitchFamily="34" charset="0"/>
                  </a:rPr>
                  <a:t>با ومرقس</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56" name="Rectangle 100"/>
              <p:cNvSpPr>
                <a:spLocks noChangeArrowheads="1"/>
              </p:cNvSpPr>
              <p:nvPr/>
            </p:nvSpPr>
            <p:spPr bwMode="auto">
              <a:xfrm>
                <a:off x="3444" y="518"/>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7" name="Group 103"/>
            <p:cNvGrpSpPr>
              <a:grpSpLocks/>
            </p:cNvGrpSpPr>
            <p:nvPr/>
          </p:nvGrpSpPr>
          <p:grpSpPr bwMode="auto">
            <a:xfrm>
              <a:off x="0" y="921"/>
              <a:ext cx="223" cy="403"/>
              <a:chOff x="0" y="921"/>
              <a:chExt cx="223" cy="403"/>
            </a:xfrm>
          </p:grpSpPr>
          <p:sp>
            <p:nvSpPr>
              <p:cNvPr id="237753" name="Rectangle 18"/>
              <p:cNvSpPr>
                <a:spLocks noChangeArrowheads="1"/>
              </p:cNvSpPr>
              <p:nvPr/>
            </p:nvSpPr>
            <p:spPr bwMode="auto">
              <a:xfrm>
                <a:off x="32" y="921"/>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754" name="Rectangle 102"/>
              <p:cNvSpPr>
                <a:spLocks noChangeArrowheads="1"/>
              </p:cNvSpPr>
              <p:nvPr/>
            </p:nvSpPr>
            <p:spPr bwMode="auto">
              <a:xfrm>
                <a:off x="0" y="921"/>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8" name="Group 105"/>
            <p:cNvGrpSpPr>
              <a:grpSpLocks/>
            </p:cNvGrpSpPr>
            <p:nvPr/>
          </p:nvGrpSpPr>
          <p:grpSpPr bwMode="auto">
            <a:xfrm>
              <a:off x="223" y="921"/>
              <a:ext cx="553" cy="403"/>
              <a:chOff x="223" y="921"/>
              <a:chExt cx="553" cy="403"/>
            </a:xfrm>
          </p:grpSpPr>
          <p:sp>
            <p:nvSpPr>
              <p:cNvPr id="237751" name="Rectangle 19"/>
              <p:cNvSpPr>
                <a:spLocks noChangeArrowheads="1"/>
              </p:cNvSpPr>
              <p:nvPr/>
            </p:nvSpPr>
            <p:spPr bwMode="auto">
              <a:xfrm>
                <a:off x="255" y="921"/>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52" name="Rectangle 104"/>
              <p:cNvSpPr>
                <a:spLocks noChangeArrowheads="1"/>
              </p:cNvSpPr>
              <p:nvPr/>
            </p:nvSpPr>
            <p:spPr bwMode="auto">
              <a:xfrm>
                <a:off x="223" y="921"/>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89" name="Group 107"/>
            <p:cNvGrpSpPr>
              <a:grpSpLocks/>
            </p:cNvGrpSpPr>
            <p:nvPr/>
          </p:nvGrpSpPr>
          <p:grpSpPr bwMode="auto">
            <a:xfrm>
              <a:off x="776" y="921"/>
              <a:ext cx="748" cy="403"/>
              <a:chOff x="776" y="921"/>
              <a:chExt cx="748" cy="403"/>
            </a:xfrm>
          </p:grpSpPr>
          <p:sp>
            <p:nvSpPr>
              <p:cNvPr id="237749" name="Rectangle 20"/>
              <p:cNvSpPr>
                <a:spLocks noChangeArrowheads="1"/>
              </p:cNvSpPr>
              <p:nvPr/>
            </p:nvSpPr>
            <p:spPr bwMode="auto">
              <a:xfrm>
                <a:off x="808" y="921"/>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50" name="Rectangle 106"/>
              <p:cNvSpPr>
                <a:spLocks noChangeArrowheads="1"/>
              </p:cNvSpPr>
              <p:nvPr/>
            </p:nvSpPr>
            <p:spPr bwMode="auto">
              <a:xfrm>
                <a:off x="776" y="921"/>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0" name="Group 109"/>
            <p:cNvGrpSpPr>
              <a:grpSpLocks/>
            </p:cNvGrpSpPr>
            <p:nvPr/>
          </p:nvGrpSpPr>
          <p:grpSpPr bwMode="auto">
            <a:xfrm>
              <a:off x="1524" y="921"/>
              <a:ext cx="856" cy="403"/>
              <a:chOff x="1524" y="921"/>
              <a:chExt cx="856" cy="403"/>
            </a:xfrm>
          </p:grpSpPr>
          <p:sp>
            <p:nvSpPr>
              <p:cNvPr id="237747" name="Rectangle 21"/>
              <p:cNvSpPr>
                <a:spLocks noChangeArrowheads="1"/>
              </p:cNvSpPr>
              <p:nvPr/>
            </p:nvSpPr>
            <p:spPr bwMode="auto">
              <a:xfrm>
                <a:off x="1556" y="921"/>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48" name="Rectangle 108"/>
              <p:cNvSpPr>
                <a:spLocks noChangeArrowheads="1"/>
              </p:cNvSpPr>
              <p:nvPr/>
            </p:nvSpPr>
            <p:spPr bwMode="auto">
              <a:xfrm>
                <a:off x="1524" y="921"/>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1" name="Group 111"/>
            <p:cNvGrpSpPr>
              <a:grpSpLocks/>
            </p:cNvGrpSpPr>
            <p:nvPr/>
          </p:nvGrpSpPr>
          <p:grpSpPr bwMode="auto">
            <a:xfrm>
              <a:off x="2380" y="921"/>
              <a:ext cx="388" cy="470"/>
              <a:chOff x="2380" y="921"/>
              <a:chExt cx="388" cy="470"/>
            </a:xfrm>
          </p:grpSpPr>
          <p:sp>
            <p:nvSpPr>
              <p:cNvPr id="237745" name="Rectangle 22"/>
              <p:cNvSpPr>
                <a:spLocks noChangeArrowheads="1"/>
              </p:cNvSpPr>
              <p:nvPr/>
            </p:nvSpPr>
            <p:spPr bwMode="auto">
              <a:xfrm>
                <a:off x="2412" y="921"/>
                <a:ext cx="324" cy="47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1400" b="1" dirty="0">
                    <a:solidFill>
                      <a:srgbClr val="000000"/>
                    </a:solidFill>
                    <a:latin typeface="Arial" panose="020B0604020202020204" pitchFamily="34" charset="0"/>
                    <a:cs typeface="Arial" panose="020B0604020202020204" pitchFamily="34" charset="0"/>
                  </a:rPr>
                  <a:t>(</a:t>
                </a:r>
                <a:r>
                  <a:rPr lang="ar-SA" altLang="zh-CN" sz="1400" b="1" dirty="0">
                    <a:solidFill>
                      <a:srgbClr val="000000"/>
                    </a:solidFill>
                    <a:latin typeface="Arial" panose="020B0604020202020204" pitchFamily="34" charset="0"/>
                    <a:cs typeface="Arial" panose="020B0604020202020204" pitchFamily="34" charset="0"/>
                  </a:rPr>
                  <a:t>٦أشهر</a:t>
                </a:r>
                <a:r>
                  <a:rPr lang="en-US" altLang="zh-CN" sz="1400" b="1" dirty="0">
                    <a:solidFill>
                      <a:srgbClr val="000000"/>
                    </a:solidFill>
                    <a:latin typeface="Arial" panose="020B0604020202020204" pitchFamily="34" charset="0"/>
                    <a:cs typeface="Arial" panose="020B0604020202020204" pitchFamily="34" charset="0"/>
                  </a:rPr>
                  <a:t>)</a:t>
                </a:r>
              </a:p>
            </p:txBody>
          </p:sp>
          <p:sp>
            <p:nvSpPr>
              <p:cNvPr id="237746" name="Rectangle 110"/>
              <p:cNvSpPr>
                <a:spLocks noChangeArrowheads="1"/>
              </p:cNvSpPr>
              <p:nvPr/>
            </p:nvSpPr>
            <p:spPr bwMode="auto">
              <a:xfrm>
                <a:off x="2380" y="921"/>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2" name="Group 113"/>
            <p:cNvGrpSpPr>
              <a:grpSpLocks/>
            </p:cNvGrpSpPr>
            <p:nvPr/>
          </p:nvGrpSpPr>
          <p:grpSpPr bwMode="auto">
            <a:xfrm>
              <a:off x="2768" y="921"/>
              <a:ext cx="676" cy="403"/>
              <a:chOff x="2768" y="921"/>
              <a:chExt cx="676" cy="403"/>
            </a:xfrm>
          </p:grpSpPr>
          <p:sp>
            <p:nvSpPr>
              <p:cNvPr id="237743" name="Rectangle 23"/>
              <p:cNvSpPr>
                <a:spLocks noChangeArrowheads="1"/>
              </p:cNvSpPr>
              <p:nvPr/>
            </p:nvSpPr>
            <p:spPr bwMode="auto">
              <a:xfrm>
                <a:off x="2800" y="921"/>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44" name="Rectangle 112"/>
              <p:cNvSpPr>
                <a:spLocks noChangeArrowheads="1"/>
              </p:cNvSpPr>
              <p:nvPr/>
            </p:nvSpPr>
            <p:spPr bwMode="auto">
              <a:xfrm>
                <a:off x="2768" y="921"/>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3" name="Group 115"/>
            <p:cNvGrpSpPr>
              <a:grpSpLocks/>
            </p:cNvGrpSpPr>
            <p:nvPr/>
          </p:nvGrpSpPr>
          <p:grpSpPr bwMode="auto">
            <a:xfrm>
              <a:off x="3444" y="921"/>
              <a:ext cx="1164" cy="403"/>
              <a:chOff x="3444" y="921"/>
              <a:chExt cx="1164" cy="403"/>
            </a:xfrm>
          </p:grpSpPr>
          <p:sp>
            <p:nvSpPr>
              <p:cNvPr id="237741" name="Rectangle 24"/>
              <p:cNvSpPr>
                <a:spLocks noChangeArrowheads="1"/>
              </p:cNvSpPr>
              <p:nvPr/>
            </p:nvSpPr>
            <p:spPr bwMode="auto">
              <a:xfrm>
                <a:off x="3476" y="921"/>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42" name="Rectangle 114"/>
              <p:cNvSpPr>
                <a:spLocks noChangeArrowheads="1"/>
              </p:cNvSpPr>
              <p:nvPr/>
            </p:nvSpPr>
            <p:spPr bwMode="auto">
              <a:xfrm>
                <a:off x="3444" y="921"/>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4" name="Group 117"/>
            <p:cNvGrpSpPr>
              <a:grpSpLocks/>
            </p:cNvGrpSpPr>
            <p:nvPr/>
          </p:nvGrpSpPr>
          <p:grpSpPr bwMode="auto">
            <a:xfrm>
              <a:off x="0" y="1324"/>
              <a:ext cx="223" cy="403"/>
              <a:chOff x="0" y="1324"/>
              <a:chExt cx="223" cy="403"/>
            </a:xfrm>
          </p:grpSpPr>
          <p:sp>
            <p:nvSpPr>
              <p:cNvPr id="237739" name="Rectangle 25"/>
              <p:cNvSpPr>
                <a:spLocks noChangeArrowheads="1"/>
              </p:cNvSpPr>
              <p:nvPr/>
            </p:nvSpPr>
            <p:spPr bwMode="auto">
              <a:xfrm>
                <a:off x="32" y="1324"/>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٢</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40" name="Rectangle 116"/>
              <p:cNvSpPr>
                <a:spLocks noChangeArrowheads="1"/>
              </p:cNvSpPr>
              <p:nvPr/>
            </p:nvSpPr>
            <p:spPr bwMode="auto">
              <a:xfrm>
                <a:off x="0" y="1324"/>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5" name="Group 119"/>
            <p:cNvGrpSpPr>
              <a:grpSpLocks/>
            </p:cNvGrpSpPr>
            <p:nvPr/>
          </p:nvGrpSpPr>
          <p:grpSpPr bwMode="auto">
            <a:xfrm>
              <a:off x="223" y="1324"/>
              <a:ext cx="553" cy="403"/>
              <a:chOff x="223" y="1324"/>
              <a:chExt cx="553" cy="403"/>
            </a:xfrm>
          </p:grpSpPr>
          <p:sp>
            <p:nvSpPr>
              <p:cNvPr id="237737" name="Rectangle 26"/>
              <p:cNvSpPr>
                <a:spLocks noChangeArrowheads="1"/>
              </p:cNvSpPr>
              <p:nvPr/>
            </p:nvSpPr>
            <p:spPr bwMode="auto">
              <a:xfrm>
                <a:off x="255" y="1324"/>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بحر إيج</a:t>
                </a:r>
                <a:r>
                  <a:rPr lang="ar-JO" altLang="zh-CN" sz="2000" b="1" dirty="0">
                    <a:solidFill>
                      <a:srgbClr val="000000"/>
                    </a:solidFill>
                    <a:latin typeface="Arial" panose="020B0604020202020204" pitchFamily="34" charset="0"/>
                    <a:cs typeface="Arial" panose="020B0604020202020204" pitchFamily="34" charset="0"/>
                  </a:rPr>
                  <a:t>ة</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38" name="Rectangle 118"/>
              <p:cNvSpPr>
                <a:spLocks noChangeArrowheads="1"/>
              </p:cNvSpPr>
              <p:nvPr/>
            </p:nvSpPr>
            <p:spPr bwMode="auto">
              <a:xfrm>
                <a:off x="223" y="1324"/>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6" name="Group 121"/>
            <p:cNvGrpSpPr>
              <a:grpSpLocks/>
            </p:cNvGrpSpPr>
            <p:nvPr/>
          </p:nvGrpSpPr>
          <p:grpSpPr bwMode="auto">
            <a:xfrm>
              <a:off x="776" y="1324"/>
              <a:ext cx="748" cy="403"/>
              <a:chOff x="776" y="1324"/>
              <a:chExt cx="748" cy="403"/>
            </a:xfrm>
          </p:grpSpPr>
          <p:sp>
            <p:nvSpPr>
              <p:cNvPr id="237735" name="Rectangle 27"/>
              <p:cNvSpPr>
                <a:spLocks noChangeArrowheads="1"/>
              </p:cNvSpPr>
              <p:nvPr/>
            </p:nvSpPr>
            <p:spPr bwMode="auto">
              <a:xfrm>
                <a:off x="808" y="1324"/>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algn="ctr" rtl="1" fontAlgn="base">
                  <a:spcBef>
                    <a:spcPct val="0"/>
                  </a:spcBef>
                  <a:spcAft>
                    <a:spcPct val="0"/>
                  </a:spcAft>
                </a:pPr>
                <a:r>
                  <a:rPr lang="ar-SA" altLang="zh-CN" sz="1800" b="1" dirty="0">
                    <a:solidFill>
                      <a:srgbClr val="000000"/>
                    </a:solidFill>
                    <a:latin typeface="Arial" panose="020B0604020202020204" pitchFamily="34" charset="0"/>
                    <a:cs typeface="Arial" panose="020B0604020202020204" pitchFamily="34" charset="0"/>
                  </a:rPr>
                  <a:t>١٥-٣٦: ١٨-٢٢</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36" name="Rectangle 120"/>
              <p:cNvSpPr>
                <a:spLocks noChangeArrowheads="1"/>
              </p:cNvSpPr>
              <p:nvPr/>
            </p:nvSpPr>
            <p:spPr bwMode="auto">
              <a:xfrm>
                <a:off x="776" y="1324"/>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7" name="Group 123"/>
            <p:cNvGrpSpPr>
              <a:grpSpLocks/>
            </p:cNvGrpSpPr>
            <p:nvPr/>
          </p:nvGrpSpPr>
          <p:grpSpPr bwMode="auto">
            <a:xfrm>
              <a:off x="1524" y="1324"/>
              <a:ext cx="856" cy="403"/>
              <a:chOff x="1524" y="1324"/>
              <a:chExt cx="856" cy="403"/>
            </a:xfrm>
          </p:grpSpPr>
          <p:sp>
            <p:nvSpPr>
              <p:cNvPr id="237733" name="Rectangle 28"/>
              <p:cNvSpPr>
                <a:spLocks noChangeArrowheads="1"/>
              </p:cNvSpPr>
              <p:nvPr/>
            </p:nvSpPr>
            <p:spPr bwMode="auto">
              <a:xfrm>
                <a:off x="1556" y="1324"/>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ابريل ٥٠ – </a:t>
                </a:r>
              </a:p>
              <a:p>
                <a:pPr rtl="1"/>
                <a:r>
                  <a:rPr lang="ar-SA" altLang="zh-CN" sz="1800" b="1" dirty="0" err="1">
                    <a:solidFill>
                      <a:srgbClr val="000000"/>
                    </a:solidFill>
                    <a:latin typeface="Arial" panose="020B0604020202020204" pitchFamily="34" charset="0"/>
                    <a:cs typeface="Arial" panose="020B0604020202020204" pitchFamily="34" charset="0"/>
                  </a:rPr>
                  <a:t>سبتمير</a:t>
                </a:r>
                <a:r>
                  <a:rPr lang="ar-SA" altLang="zh-CN" sz="1800" b="1" dirty="0">
                    <a:solidFill>
                      <a:srgbClr val="000000"/>
                    </a:solidFill>
                    <a:latin typeface="Arial" panose="020B0604020202020204" pitchFamily="34" charset="0"/>
                    <a:cs typeface="Arial" panose="020B0604020202020204" pitchFamily="34" charset="0"/>
                  </a:rPr>
                  <a:t> ٥٢</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34" name="Rectangle 122"/>
              <p:cNvSpPr>
                <a:spLocks noChangeArrowheads="1"/>
              </p:cNvSpPr>
              <p:nvPr/>
            </p:nvSpPr>
            <p:spPr bwMode="auto">
              <a:xfrm>
                <a:off x="1524" y="1324"/>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8" name="Group 125"/>
            <p:cNvGrpSpPr>
              <a:grpSpLocks/>
            </p:cNvGrpSpPr>
            <p:nvPr/>
          </p:nvGrpSpPr>
          <p:grpSpPr bwMode="auto">
            <a:xfrm>
              <a:off x="2380" y="1324"/>
              <a:ext cx="388" cy="403"/>
              <a:chOff x="2380" y="1324"/>
              <a:chExt cx="388" cy="403"/>
            </a:xfrm>
          </p:grpSpPr>
          <p:sp>
            <p:nvSpPr>
              <p:cNvPr id="237731" name="Rectangle 29"/>
              <p:cNvSpPr>
                <a:spLocks noChangeArrowheads="1"/>
              </p:cNvSpPr>
              <p:nvPr/>
            </p:nvSpPr>
            <p:spPr bwMode="auto">
              <a:xfrm>
                <a:off x="2412" y="1324"/>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٢،٥</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32" name="Rectangle 124"/>
              <p:cNvSpPr>
                <a:spLocks noChangeArrowheads="1"/>
              </p:cNvSpPr>
              <p:nvPr/>
            </p:nvSpPr>
            <p:spPr bwMode="auto">
              <a:xfrm>
                <a:off x="2380" y="1324"/>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599" name="Group 127"/>
            <p:cNvGrpSpPr>
              <a:grpSpLocks/>
            </p:cNvGrpSpPr>
            <p:nvPr/>
          </p:nvGrpSpPr>
          <p:grpSpPr bwMode="auto">
            <a:xfrm>
              <a:off x="2768" y="1324"/>
              <a:ext cx="676" cy="403"/>
              <a:chOff x="2768" y="1324"/>
              <a:chExt cx="676" cy="403"/>
            </a:xfrm>
          </p:grpSpPr>
          <p:sp>
            <p:nvSpPr>
              <p:cNvPr id="237729" name="Rectangle 30"/>
              <p:cNvSpPr>
                <a:spLocks noChangeArrowheads="1"/>
              </p:cNvSpPr>
              <p:nvPr/>
            </p:nvSpPr>
            <p:spPr bwMode="auto">
              <a:xfrm>
                <a:off x="2800" y="1324"/>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err="1">
                    <a:solidFill>
                      <a:srgbClr val="000000"/>
                    </a:solidFill>
                    <a:latin typeface="Arial" panose="020B0604020202020204" pitchFamily="34" charset="0"/>
                    <a:cs typeface="Arial" panose="020B0604020202020204" pitchFamily="34" charset="0"/>
                  </a:rPr>
                  <a:t>تسالونيكي</a:t>
                </a:r>
                <a:endParaRPr lang="ar-SA" altLang="zh-CN" sz="2000" b="1" dirty="0">
                  <a:solidFill>
                    <a:srgbClr val="000000"/>
                  </a:solidFill>
                  <a:latin typeface="Arial" panose="020B0604020202020204" pitchFamily="34" charset="0"/>
                  <a:cs typeface="Arial" panose="020B0604020202020204" pitchFamily="34" charset="0"/>
                </a:endParaRPr>
              </a:p>
              <a:p>
                <a:pPr rtl="1"/>
                <a:r>
                  <a:rPr lang="ar-SA" altLang="zh-CN" sz="2000" b="1" dirty="0">
                    <a:solidFill>
                      <a:srgbClr val="000000"/>
                    </a:solidFill>
                    <a:latin typeface="Arial" panose="020B0604020202020204" pitchFamily="34" charset="0"/>
                    <a:cs typeface="Arial" panose="020B0604020202020204" pitchFamily="34" charset="0"/>
                  </a:rPr>
                  <a:t> ١ ،٢</a:t>
                </a:r>
                <a:r>
                  <a:rPr lang="en-US" altLang="zh-CN" sz="2000" b="1" dirty="0">
                    <a:solidFill>
                      <a:srgbClr val="000000"/>
                    </a:solidFill>
                    <a:latin typeface="Arial" panose="020B0604020202020204" pitchFamily="34" charset="0"/>
                    <a:cs typeface="Arial" panose="020B0604020202020204" pitchFamily="34" charset="0"/>
                  </a:rPr>
                  <a:t>.</a:t>
                </a:r>
              </a:p>
            </p:txBody>
          </p:sp>
          <p:sp>
            <p:nvSpPr>
              <p:cNvPr id="237730" name="Rectangle 126"/>
              <p:cNvSpPr>
                <a:spLocks noChangeArrowheads="1"/>
              </p:cNvSpPr>
              <p:nvPr/>
            </p:nvSpPr>
            <p:spPr bwMode="auto">
              <a:xfrm>
                <a:off x="2768" y="1324"/>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0" name="Group 129"/>
            <p:cNvGrpSpPr>
              <a:grpSpLocks/>
            </p:cNvGrpSpPr>
            <p:nvPr/>
          </p:nvGrpSpPr>
          <p:grpSpPr bwMode="auto">
            <a:xfrm>
              <a:off x="3444" y="1324"/>
              <a:ext cx="1164" cy="403"/>
              <a:chOff x="3444" y="1324"/>
              <a:chExt cx="1164" cy="403"/>
            </a:xfrm>
          </p:grpSpPr>
          <p:sp>
            <p:nvSpPr>
              <p:cNvPr id="237727" name="Rectangle 31"/>
              <p:cNvSpPr>
                <a:spLocks noChangeArrowheads="1"/>
              </p:cNvSpPr>
              <p:nvPr/>
            </p:nvSpPr>
            <p:spPr bwMode="auto">
              <a:xfrm>
                <a:off x="3476" y="1324"/>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سيلا </a:t>
                </a:r>
                <a:r>
                  <a:rPr lang="ar-SA" altLang="zh-CN" sz="1800" b="1" dirty="0" err="1">
                    <a:solidFill>
                      <a:srgbClr val="000000"/>
                    </a:solidFill>
                    <a:latin typeface="Arial" panose="020B0604020202020204" pitchFamily="34" charset="0"/>
                    <a:cs typeface="Arial" panose="020B0604020202020204" pitchFamily="34" charset="0"/>
                  </a:rPr>
                  <a:t>وتيموثاوس</a:t>
                </a:r>
                <a:r>
                  <a:rPr lang="ar-SA" altLang="zh-CN" sz="1800" b="1" dirty="0">
                    <a:solidFill>
                      <a:srgbClr val="000000"/>
                    </a:solidFill>
                    <a:latin typeface="Arial" panose="020B0604020202020204" pitchFamily="34" charset="0"/>
                    <a:cs typeface="Arial" panose="020B0604020202020204" pitchFamily="34" charset="0"/>
                  </a:rPr>
                  <a:t> ولوقا</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28" name="Rectangle 128"/>
              <p:cNvSpPr>
                <a:spLocks noChangeArrowheads="1"/>
              </p:cNvSpPr>
              <p:nvPr/>
            </p:nvSpPr>
            <p:spPr bwMode="auto">
              <a:xfrm>
                <a:off x="3444" y="1324"/>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1" name="Group 131"/>
            <p:cNvGrpSpPr>
              <a:grpSpLocks/>
            </p:cNvGrpSpPr>
            <p:nvPr/>
          </p:nvGrpSpPr>
          <p:grpSpPr bwMode="auto">
            <a:xfrm>
              <a:off x="0" y="1727"/>
              <a:ext cx="223" cy="403"/>
              <a:chOff x="0" y="1727"/>
              <a:chExt cx="223" cy="403"/>
            </a:xfrm>
          </p:grpSpPr>
          <p:sp>
            <p:nvSpPr>
              <p:cNvPr id="237725" name="Rectangle 32"/>
              <p:cNvSpPr>
                <a:spLocks noChangeArrowheads="1"/>
              </p:cNvSpPr>
              <p:nvPr/>
            </p:nvSpPr>
            <p:spPr bwMode="auto">
              <a:xfrm>
                <a:off x="32" y="1727"/>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726" name="Rectangle 130"/>
              <p:cNvSpPr>
                <a:spLocks noChangeArrowheads="1"/>
              </p:cNvSpPr>
              <p:nvPr/>
            </p:nvSpPr>
            <p:spPr bwMode="auto">
              <a:xfrm>
                <a:off x="0" y="1727"/>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2" name="Group 133"/>
            <p:cNvGrpSpPr>
              <a:grpSpLocks/>
            </p:cNvGrpSpPr>
            <p:nvPr/>
          </p:nvGrpSpPr>
          <p:grpSpPr bwMode="auto">
            <a:xfrm>
              <a:off x="223" y="1727"/>
              <a:ext cx="553" cy="403"/>
              <a:chOff x="223" y="1727"/>
              <a:chExt cx="553" cy="403"/>
            </a:xfrm>
          </p:grpSpPr>
          <p:sp>
            <p:nvSpPr>
              <p:cNvPr id="237723" name="Rectangle 33"/>
              <p:cNvSpPr>
                <a:spLocks noChangeArrowheads="1"/>
              </p:cNvSpPr>
              <p:nvPr/>
            </p:nvSpPr>
            <p:spPr bwMode="auto">
              <a:xfrm>
                <a:off x="255" y="1727"/>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24" name="Rectangle 132"/>
              <p:cNvSpPr>
                <a:spLocks noChangeArrowheads="1"/>
              </p:cNvSpPr>
              <p:nvPr/>
            </p:nvSpPr>
            <p:spPr bwMode="auto">
              <a:xfrm>
                <a:off x="223" y="1727"/>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3" name="Group 135"/>
            <p:cNvGrpSpPr>
              <a:grpSpLocks/>
            </p:cNvGrpSpPr>
            <p:nvPr/>
          </p:nvGrpSpPr>
          <p:grpSpPr bwMode="auto">
            <a:xfrm>
              <a:off x="776" y="1727"/>
              <a:ext cx="748" cy="403"/>
              <a:chOff x="776" y="1727"/>
              <a:chExt cx="748" cy="403"/>
            </a:xfrm>
          </p:grpSpPr>
          <p:sp>
            <p:nvSpPr>
              <p:cNvPr id="237721" name="Rectangle 34"/>
              <p:cNvSpPr>
                <a:spLocks noChangeArrowheads="1"/>
              </p:cNvSpPr>
              <p:nvPr/>
            </p:nvSpPr>
            <p:spPr bwMode="auto">
              <a:xfrm>
                <a:off x="808" y="1727"/>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22" name="Rectangle 134"/>
              <p:cNvSpPr>
                <a:spLocks noChangeArrowheads="1"/>
              </p:cNvSpPr>
              <p:nvPr/>
            </p:nvSpPr>
            <p:spPr bwMode="auto">
              <a:xfrm>
                <a:off x="776" y="1727"/>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4" name="Group 137"/>
            <p:cNvGrpSpPr>
              <a:grpSpLocks/>
            </p:cNvGrpSpPr>
            <p:nvPr/>
          </p:nvGrpSpPr>
          <p:grpSpPr bwMode="auto">
            <a:xfrm>
              <a:off x="1524" y="1727"/>
              <a:ext cx="856" cy="403"/>
              <a:chOff x="1524" y="1727"/>
              <a:chExt cx="856" cy="403"/>
            </a:xfrm>
          </p:grpSpPr>
          <p:sp>
            <p:nvSpPr>
              <p:cNvPr id="237719" name="Rectangle 35"/>
              <p:cNvSpPr>
                <a:spLocks noChangeArrowheads="1"/>
              </p:cNvSpPr>
              <p:nvPr/>
            </p:nvSpPr>
            <p:spPr bwMode="auto">
              <a:xfrm>
                <a:off x="1556" y="1727"/>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20" name="Rectangle 136"/>
              <p:cNvSpPr>
                <a:spLocks noChangeArrowheads="1"/>
              </p:cNvSpPr>
              <p:nvPr/>
            </p:nvSpPr>
            <p:spPr bwMode="auto">
              <a:xfrm>
                <a:off x="1524" y="1727"/>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5" name="Group 139"/>
            <p:cNvGrpSpPr>
              <a:grpSpLocks/>
            </p:cNvGrpSpPr>
            <p:nvPr/>
          </p:nvGrpSpPr>
          <p:grpSpPr bwMode="auto">
            <a:xfrm>
              <a:off x="2380" y="1727"/>
              <a:ext cx="388" cy="403"/>
              <a:chOff x="2380" y="1727"/>
              <a:chExt cx="388" cy="403"/>
            </a:xfrm>
          </p:grpSpPr>
          <p:sp>
            <p:nvSpPr>
              <p:cNvPr id="237717" name="Rectangle 36"/>
              <p:cNvSpPr>
                <a:spLocks noChangeArrowheads="1"/>
              </p:cNvSpPr>
              <p:nvPr/>
            </p:nvSpPr>
            <p:spPr bwMode="auto">
              <a:xfrm>
                <a:off x="2412" y="1727"/>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1400" b="1" dirty="0">
                    <a:solidFill>
                      <a:srgbClr val="000000"/>
                    </a:solidFill>
                    <a:latin typeface="Arial" panose="020B0604020202020204" pitchFamily="34" charset="0"/>
                    <a:cs typeface="Arial" panose="020B0604020202020204" pitchFamily="34" charset="0"/>
                  </a:rPr>
                  <a:t>٦ أشهر)</a:t>
                </a:r>
                <a:r>
                  <a:rPr lang="en-US" altLang="zh-CN" sz="2000" b="1" dirty="0">
                    <a:solidFill>
                      <a:srgbClr val="000000"/>
                    </a:solidFill>
                    <a:latin typeface="Arial" panose="020B0604020202020204" pitchFamily="34" charset="0"/>
                    <a:cs typeface="Arial" panose="020B0604020202020204" pitchFamily="34" charset="0"/>
                  </a:rPr>
                  <a:t>)</a:t>
                </a:r>
              </a:p>
            </p:txBody>
          </p:sp>
          <p:sp>
            <p:nvSpPr>
              <p:cNvPr id="237718" name="Rectangle 138"/>
              <p:cNvSpPr>
                <a:spLocks noChangeArrowheads="1"/>
              </p:cNvSpPr>
              <p:nvPr/>
            </p:nvSpPr>
            <p:spPr bwMode="auto">
              <a:xfrm>
                <a:off x="2380" y="1727"/>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6" name="Group 141"/>
            <p:cNvGrpSpPr>
              <a:grpSpLocks/>
            </p:cNvGrpSpPr>
            <p:nvPr/>
          </p:nvGrpSpPr>
          <p:grpSpPr bwMode="auto">
            <a:xfrm>
              <a:off x="2768" y="1727"/>
              <a:ext cx="676" cy="403"/>
              <a:chOff x="2768" y="1727"/>
              <a:chExt cx="676" cy="403"/>
            </a:xfrm>
          </p:grpSpPr>
          <p:sp>
            <p:nvSpPr>
              <p:cNvPr id="237715" name="Rectangle 37"/>
              <p:cNvSpPr>
                <a:spLocks noChangeArrowheads="1"/>
              </p:cNvSpPr>
              <p:nvPr/>
            </p:nvSpPr>
            <p:spPr bwMode="auto">
              <a:xfrm>
                <a:off x="2800" y="1727"/>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16" name="Rectangle 140"/>
              <p:cNvSpPr>
                <a:spLocks noChangeArrowheads="1"/>
              </p:cNvSpPr>
              <p:nvPr/>
            </p:nvSpPr>
            <p:spPr bwMode="auto">
              <a:xfrm>
                <a:off x="2768" y="1727"/>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7" name="Group 143"/>
            <p:cNvGrpSpPr>
              <a:grpSpLocks/>
            </p:cNvGrpSpPr>
            <p:nvPr/>
          </p:nvGrpSpPr>
          <p:grpSpPr bwMode="auto">
            <a:xfrm>
              <a:off x="3444" y="1727"/>
              <a:ext cx="1164" cy="403"/>
              <a:chOff x="3444" y="1727"/>
              <a:chExt cx="1164" cy="403"/>
            </a:xfrm>
          </p:grpSpPr>
          <p:sp>
            <p:nvSpPr>
              <p:cNvPr id="237713" name="Rectangle 38"/>
              <p:cNvSpPr>
                <a:spLocks noChangeArrowheads="1"/>
              </p:cNvSpPr>
              <p:nvPr/>
            </p:nvSpPr>
            <p:spPr bwMode="auto">
              <a:xfrm>
                <a:off x="3476" y="1727"/>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14" name="Rectangle 142"/>
              <p:cNvSpPr>
                <a:spLocks noChangeArrowheads="1"/>
              </p:cNvSpPr>
              <p:nvPr/>
            </p:nvSpPr>
            <p:spPr bwMode="auto">
              <a:xfrm>
                <a:off x="3444" y="1727"/>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8" name="Group 145"/>
            <p:cNvGrpSpPr>
              <a:grpSpLocks/>
            </p:cNvGrpSpPr>
            <p:nvPr/>
          </p:nvGrpSpPr>
          <p:grpSpPr bwMode="auto">
            <a:xfrm>
              <a:off x="0" y="2130"/>
              <a:ext cx="223" cy="863"/>
              <a:chOff x="0" y="2130"/>
              <a:chExt cx="223" cy="863"/>
            </a:xfrm>
          </p:grpSpPr>
          <p:sp>
            <p:nvSpPr>
              <p:cNvPr id="237711" name="Rectangle 39"/>
              <p:cNvSpPr>
                <a:spLocks noChangeArrowheads="1"/>
              </p:cNvSpPr>
              <p:nvPr/>
            </p:nvSpPr>
            <p:spPr bwMode="auto">
              <a:xfrm>
                <a:off x="32" y="2130"/>
                <a:ext cx="159"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٣</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12" name="Rectangle 144"/>
              <p:cNvSpPr>
                <a:spLocks noChangeArrowheads="1"/>
              </p:cNvSpPr>
              <p:nvPr/>
            </p:nvSpPr>
            <p:spPr bwMode="auto">
              <a:xfrm>
                <a:off x="0" y="2130"/>
                <a:ext cx="22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09" name="Group 147"/>
            <p:cNvGrpSpPr>
              <a:grpSpLocks/>
            </p:cNvGrpSpPr>
            <p:nvPr/>
          </p:nvGrpSpPr>
          <p:grpSpPr bwMode="auto">
            <a:xfrm>
              <a:off x="199" y="2130"/>
              <a:ext cx="580" cy="863"/>
              <a:chOff x="199" y="2130"/>
              <a:chExt cx="580" cy="863"/>
            </a:xfrm>
          </p:grpSpPr>
          <p:sp>
            <p:nvSpPr>
              <p:cNvPr id="237709" name="Rectangle 40"/>
              <p:cNvSpPr>
                <a:spLocks noChangeArrowheads="1"/>
              </p:cNvSpPr>
              <p:nvPr/>
            </p:nvSpPr>
            <p:spPr bwMode="auto">
              <a:xfrm>
                <a:off x="199" y="2130"/>
                <a:ext cx="58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err="1">
                    <a:solidFill>
                      <a:srgbClr val="000000"/>
                    </a:solidFill>
                    <a:latin typeface="Arial" panose="020B0604020202020204" pitchFamily="34" charset="0"/>
                    <a:cs typeface="Arial" panose="020B0604020202020204" pitchFamily="34" charset="0"/>
                  </a:rPr>
                  <a:t>أفسس</a:t>
                </a:r>
                <a:r>
                  <a:rPr lang="ar-SA" altLang="zh-CN" sz="2000" b="1" dirty="0">
                    <a:solidFill>
                      <a:srgbClr val="000000"/>
                    </a:solidFill>
                    <a:latin typeface="Arial" panose="020B0604020202020204" pitchFamily="34" charset="0"/>
                    <a:cs typeface="Arial" panose="020B0604020202020204" pitchFamily="34" charset="0"/>
                  </a:rPr>
                  <a:t> وبحر أيجه</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10" name="Rectangle 146"/>
              <p:cNvSpPr>
                <a:spLocks noChangeArrowheads="1"/>
              </p:cNvSpPr>
              <p:nvPr/>
            </p:nvSpPr>
            <p:spPr bwMode="auto">
              <a:xfrm>
                <a:off x="223" y="2130"/>
                <a:ext cx="553"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0" name="Group 149"/>
            <p:cNvGrpSpPr>
              <a:grpSpLocks/>
            </p:cNvGrpSpPr>
            <p:nvPr/>
          </p:nvGrpSpPr>
          <p:grpSpPr bwMode="auto">
            <a:xfrm>
              <a:off x="776" y="2130"/>
              <a:ext cx="748" cy="863"/>
              <a:chOff x="776" y="2130"/>
              <a:chExt cx="748" cy="863"/>
            </a:xfrm>
          </p:grpSpPr>
          <p:sp>
            <p:nvSpPr>
              <p:cNvPr id="237707" name="Rectangle 41"/>
              <p:cNvSpPr>
                <a:spLocks noChangeArrowheads="1"/>
              </p:cNvSpPr>
              <p:nvPr/>
            </p:nvSpPr>
            <p:spPr bwMode="auto">
              <a:xfrm>
                <a:off x="808" y="2130"/>
                <a:ext cx="68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١٨-٢٣: ٢١-١٦</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08" name="Rectangle 148"/>
              <p:cNvSpPr>
                <a:spLocks noChangeArrowheads="1"/>
              </p:cNvSpPr>
              <p:nvPr/>
            </p:nvSpPr>
            <p:spPr bwMode="auto">
              <a:xfrm>
                <a:off x="776" y="2130"/>
                <a:ext cx="74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1" name="Group 151"/>
            <p:cNvGrpSpPr>
              <a:grpSpLocks/>
            </p:cNvGrpSpPr>
            <p:nvPr/>
          </p:nvGrpSpPr>
          <p:grpSpPr bwMode="auto">
            <a:xfrm>
              <a:off x="1524" y="2130"/>
              <a:ext cx="856" cy="863"/>
              <a:chOff x="1524" y="2130"/>
              <a:chExt cx="856" cy="863"/>
            </a:xfrm>
          </p:grpSpPr>
          <p:sp>
            <p:nvSpPr>
              <p:cNvPr id="237705" name="Rectangle 42"/>
              <p:cNvSpPr>
                <a:spLocks noChangeArrowheads="1"/>
              </p:cNvSpPr>
              <p:nvPr/>
            </p:nvSpPr>
            <p:spPr bwMode="auto">
              <a:xfrm>
                <a:off x="1556" y="2130"/>
                <a:ext cx="79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ربيع ٥٣- مايو ٥٧</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706" name="Rectangle 150"/>
              <p:cNvSpPr>
                <a:spLocks noChangeArrowheads="1"/>
              </p:cNvSpPr>
              <p:nvPr/>
            </p:nvSpPr>
            <p:spPr bwMode="auto">
              <a:xfrm>
                <a:off x="1524" y="2130"/>
                <a:ext cx="85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2" name="Group 153"/>
            <p:cNvGrpSpPr>
              <a:grpSpLocks/>
            </p:cNvGrpSpPr>
            <p:nvPr/>
          </p:nvGrpSpPr>
          <p:grpSpPr bwMode="auto">
            <a:xfrm>
              <a:off x="2380" y="2130"/>
              <a:ext cx="388" cy="863"/>
              <a:chOff x="2380" y="2130"/>
              <a:chExt cx="388" cy="863"/>
            </a:xfrm>
          </p:grpSpPr>
          <p:sp>
            <p:nvSpPr>
              <p:cNvPr id="237703" name="Rectangle 43"/>
              <p:cNvSpPr>
                <a:spLocks noChangeArrowheads="1"/>
              </p:cNvSpPr>
              <p:nvPr/>
            </p:nvSpPr>
            <p:spPr bwMode="auto">
              <a:xfrm>
                <a:off x="2412" y="2130"/>
                <a:ext cx="324"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٤</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04" name="Rectangle 152"/>
              <p:cNvSpPr>
                <a:spLocks noChangeArrowheads="1"/>
              </p:cNvSpPr>
              <p:nvPr/>
            </p:nvSpPr>
            <p:spPr bwMode="auto">
              <a:xfrm>
                <a:off x="2380" y="2130"/>
                <a:ext cx="388"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3" name="Group 155"/>
            <p:cNvGrpSpPr>
              <a:grpSpLocks/>
            </p:cNvGrpSpPr>
            <p:nvPr/>
          </p:nvGrpSpPr>
          <p:grpSpPr bwMode="auto">
            <a:xfrm>
              <a:off x="2768" y="2130"/>
              <a:ext cx="676" cy="863"/>
              <a:chOff x="2768" y="2130"/>
              <a:chExt cx="676" cy="863"/>
            </a:xfrm>
          </p:grpSpPr>
          <p:sp>
            <p:nvSpPr>
              <p:cNvPr id="237701" name="Rectangle 44"/>
              <p:cNvSpPr>
                <a:spLocks noChangeArrowheads="1"/>
              </p:cNvSpPr>
              <p:nvPr/>
            </p:nvSpPr>
            <p:spPr bwMode="auto">
              <a:xfrm>
                <a:off x="2800" y="2130"/>
                <a:ext cx="612"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err="1">
                    <a:solidFill>
                      <a:srgbClr val="000000"/>
                    </a:solidFill>
                    <a:latin typeface="Arial" panose="020B0604020202020204" pitchFamily="34" charset="0"/>
                    <a:cs typeface="Arial" panose="020B0604020202020204" pitchFamily="34" charset="0"/>
                  </a:rPr>
                  <a:t>كورنثوس</a:t>
                </a:r>
                <a:r>
                  <a:rPr lang="ar-SA" altLang="zh-CN" sz="2000" b="1" dirty="0">
                    <a:solidFill>
                      <a:srgbClr val="000000"/>
                    </a:solidFill>
                    <a:latin typeface="Arial" panose="020B0604020202020204" pitchFamily="34" charset="0"/>
                    <a:cs typeface="Arial" panose="020B0604020202020204" pitchFamily="34" charset="0"/>
                  </a:rPr>
                  <a:t> ١،٢</a:t>
                </a:r>
              </a:p>
              <a:p>
                <a:r>
                  <a:rPr lang="ar-SA" altLang="zh-CN" sz="2000" b="1" dirty="0">
                    <a:solidFill>
                      <a:srgbClr val="000000"/>
                    </a:solidFill>
                    <a:latin typeface="Arial" panose="020B0604020202020204" pitchFamily="34" charset="0"/>
                    <a:cs typeface="Arial" panose="020B0604020202020204" pitchFamily="34" charset="0"/>
                  </a:rPr>
                  <a:t>روميه</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702" name="Rectangle 154"/>
              <p:cNvSpPr>
                <a:spLocks noChangeArrowheads="1"/>
              </p:cNvSpPr>
              <p:nvPr/>
            </p:nvSpPr>
            <p:spPr bwMode="auto">
              <a:xfrm>
                <a:off x="2768" y="2130"/>
                <a:ext cx="676"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4" name="Group 157"/>
            <p:cNvGrpSpPr>
              <a:grpSpLocks/>
            </p:cNvGrpSpPr>
            <p:nvPr/>
          </p:nvGrpSpPr>
          <p:grpSpPr bwMode="auto">
            <a:xfrm>
              <a:off x="3444" y="2130"/>
              <a:ext cx="1164" cy="863"/>
              <a:chOff x="3444" y="2130"/>
              <a:chExt cx="1164" cy="863"/>
            </a:xfrm>
          </p:grpSpPr>
          <p:sp>
            <p:nvSpPr>
              <p:cNvPr id="237699" name="Rectangle 45"/>
              <p:cNvSpPr>
                <a:spLocks noChangeArrowheads="1"/>
              </p:cNvSpPr>
              <p:nvPr/>
            </p:nvSpPr>
            <p:spPr bwMode="auto">
              <a:xfrm>
                <a:off x="3476" y="2130"/>
                <a:ext cx="1100"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400" b="1" dirty="0" err="1">
                    <a:solidFill>
                      <a:srgbClr val="000000"/>
                    </a:solidFill>
                    <a:latin typeface="Arial" panose="020B0604020202020204" pitchFamily="34" charset="0"/>
                    <a:cs typeface="Arial" panose="020B0604020202020204" pitchFamily="34" charset="0"/>
                  </a:rPr>
                  <a:t>تيموثاوس</a:t>
                </a:r>
                <a:r>
                  <a:rPr lang="ar-SA" altLang="zh-CN" sz="1400" b="1" dirty="0">
                    <a:solidFill>
                      <a:srgbClr val="000000"/>
                    </a:solidFill>
                    <a:latin typeface="Arial" panose="020B0604020202020204" pitchFamily="34" charset="0"/>
                    <a:cs typeface="Arial" panose="020B0604020202020204" pitchFamily="34" charset="0"/>
                  </a:rPr>
                  <a:t> ، لوقا ، </a:t>
                </a:r>
                <a:r>
                  <a:rPr lang="ar-SA" altLang="zh-CN" sz="1400" b="1" dirty="0" err="1">
                    <a:solidFill>
                      <a:srgbClr val="000000"/>
                    </a:solidFill>
                    <a:latin typeface="Arial" panose="020B0604020202020204" pitchFamily="34" charset="0"/>
                    <a:cs typeface="Arial" panose="020B0604020202020204" pitchFamily="34" charset="0"/>
                  </a:rPr>
                  <a:t>تيتوس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إيراستوس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أريستارخوس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سوباتر</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سيكوندس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غايوس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تيخيكس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تروفيمس</a:t>
                </a:r>
                <a:r>
                  <a:rPr lang="ar-SA" altLang="zh-CN" sz="1400" b="1" dirty="0">
                    <a:solidFill>
                      <a:srgbClr val="000000"/>
                    </a:solidFill>
                    <a:latin typeface="Arial" panose="020B0604020202020204" pitchFamily="34" charset="0"/>
                    <a:cs typeface="Arial" panose="020B0604020202020204" pitchFamily="34" charset="0"/>
                  </a:rPr>
                  <a:t> ، </a:t>
                </a:r>
                <a:r>
                  <a:rPr lang="ar-SA" altLang="zh-CN" sz="1400" b="1" dirty="0" err="1">
                    <a:solidFill>
                      <a:srgbClr val="000000"/>
                    </a:solidFill>
                    <a:latin typeface="Arial" panose="020B0604020202020204" pitchFamily="34" charset="0"/>
                    <a:cs typeface="Arial" panose="020B0604020202020204" pitchFamily="34" charset="0"/>
                  </a:rPr>
                  <a:t>سوستينس</a:t>
                </a:r>
                <a:endParaRPr lang="en-US" altLang="zh-CN" sz="1400" b="1" dirty="0">
                  <a:solidFill>
                    <a:srgbClr val="000000"/>
                  </a:solidFill>
                  <a:latin typeface="Arial" panose="020B0604020202020204" pitchFamily="34" charset="0"/>
                  <a:cs typeface="Arial" panose="020B0604020202020204" pitchFamily="34" charset="0"/>
                </a:endParaRPr>
              </a:p>
            </p:txBody>
          </p:sp>
          <p:sp>
            <p:nvSpPr>
              <p:cNvPr id="237700" name="Rectangle 156"/>
              <p:cNvSpPr>
                <a:spLocks noChangeArrowheads="1"/>
              </p:cNvSpPr>
              <p:nvPr/>
            </p:nvSpPr>
            <p:spPr bwMode="auto">
              <a:xfrm>
                <a:off x="3444" y="2130"/>
                <a:ext cx="116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5" name="Group 159"/>
            <p:cNvGrpSpPr>
              <a:grpSpLocks/>
            </p:cNvGrpSpPr>
            <p:nvPr/>
          </p:nvGrpSpPr>
          <p:grpSpPr bwMode="auto">
            <a:xfrm>
              <a:off x="0" y="2993"/>
              <a:ext cx="223" cy="403"/>
              <a:chOff x="0" y="2993"/>
              <a:chExt cx="223" cy="403"/>
            </a:xfrm>
          </p:grpSpPr>
          <p:sp>
            <p:nvSpPr>
              <p:cNvPr id="237697" name="Rectangle 46"/>
              <p:cNvSpPr>
                <a:spLocks noChangeArrowheads="1"/>
              </p:cNvSpPr>
              <p:nvPr/>
            </p:nvSpPr>
            <p:spPr bwMode="auto">
              <a:xfrm>
                <a:off x="32" y="2993"/>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698" name="Rectangle 158"/>
              <p:cNvSpPr>
                <a:spLocks noChangeArrowheads="1"/>
              </p:cNvSpPr>
              <p:nvPr/>
            </p:nvSpPr>
            <p:spPr bwMode="auto">
              <a:xfrm>
                <a:off x="0" y="2993"/>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6" name="Group 161"/>
            <p:cNvGrpSpPr>
              <a:grpSpLocks/>
            </p:cNvGrpSpPr>
            <p:nvPr/>
          </p:nvGrpSpPr>
          <p:grpSpPr bwMode="auto">
            <a:xfrm>
              <a:off x="223" y="2993"/>
              <a:ext cx="553" cy="403"/>
              <a:chOff x="223" y="2993"/>
              <a:chExt cx="553" cy="403"/>
            </a:xfrm>
          </p:grpSpPr>
          <p:sp>
            <p:nvSpPr>
              <p:cNvPr id="237695" name="Rectangle 47"/>
              <p:cNvSpPr>
                <a:spLocks noChangeArrowheads="1"/>
              </p:cNvSpPr>
              <p:nvPr/>
            </p:nvSpPr>
            <p:spPr bwMode="auto">
              <a:xfrm>
                <a:off x="255" y="2993"/>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96" name="Rectangle 160"/>
              <p:cNvSpPr>
                <a:spLocks noChangeArrowheads="1"/>
              </p:cNvSpPr>
              <p:nvPr/>
            </p:nvSpPr>
            <p:spPr bwMode="auto">
              <a:xfrm>
                <a:off x="223" y="2993"/>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7" name="Group 163"/>
            <p:cNvGrpSpPr>
              <a:grpSpLocks/>
            </p:cNvGrpSpPr>
            <p:nvPr/>
          </p:nvGrpSpPr>
          <p:grpSpPr bwMode="auto">
            <a:xfrm>
              <a:off x="776" y="2993"/>
              <a:ext cx="748" cy="403"/>
              <a:chOff x="776" y="2993"/>
              <a:chExt cx="748" cy="403"/>
            </a:xfrm>
          </p:grpSpPr>
          <p:sp>
            <p:nvSpPr>
              <p:cNvPr id="237693" name="Rectangle 48"/>
              <p:cNvSpPr>
                <a:spLocks noChangeArrowheads="1"/>
              </p:cNvSpPr>
              <p:nvPr/>
            </p:nvSpPr>
            <p:spPr bwMode="auto">
              <a:xfrm>
                <a:off x="808" y="2993"/>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94" name="Rectangle 162"/>
              <p:cNvSpPr>
                <a:spLocks noChangeArrowheads="1"/>
              </p:cNvSpPr>
              <p:nvPr/>
            </p:nvSpPr>
            <p:spPr bwMode="auto">
              <a:xfrm>
                <a:off x="776" y="2993"/>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8" name="Group 165"/>
            <p:cNvGrpSpPr>
              <a:grpSpLocks/>
            </p:cNvGrpSpPr>
            <p:nvPr/>
          </p:nvGrpSpPr>
          <p:grpSpPr bwMode="auto">
            <a:xfrm>
              <a:off x="1524" y="2993"/>
              <a:ext cx="856" cy="403"/>
              <a:chOff x="1524" y="2993"/>
              <a:chExt cx="856" cy="403"/>
            </a:xfrm>
          </p:grpSpPr>
          <p:sp>
            <p:nvSpPr>
              <p:cNvPr id="237691" name="Rectangle 49"/>
              <p:cNvSpPr>
                <a:spLocks noChangeArrowheads="1"/>
              </p:cNvSpPr>
              <p:nvPr/>
            </p:nvSpPr>
            <p:spPr bwMode="auto">
              <a:xfrm>
                <a:off x="1556" y="2993"/>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92" name="Rectangle 164"/>
              <p:cNvSpPr>
                <a:spLocks noChangeArrowheads="1"/>
              </p:cNvSpPr>
              <p:nvPr/>
            </p:nvSpPr>
            <p:spPr bwMode="auto">
              <a:xfrm>
                <a:off x="1524" y="2993"/>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19" name="Group 167"/>
            <p:cNvGrpSpPr>
              <a:grpSpLocks/>
            </p:cNvGrpSpPr>
            <p:nvPr/>
          </p:nvGrpSpPr>
          <p:grpSpPr bwMode="auto">
            <a:xfrm>
              <a:off x="2380" y="2993"/>
              <a:ext cx="388" cy="403"/>
              <a:chOff x="2380" y="2993"/>
              <a:chExt cx="388" cy="403"/>
            </a:xfrm>
          </p:grpSpPr>
          <p:sp>
            <p:nvSpPr>
              <p:cNvPr id="237689" name="Rectangle 50"/>
              <p:cNvSpPr>
                <a:spLocks noChangeArrowheads="1"/>
              </p:cNvSpPr>
              <p:nvPr/>
            </p:nvSpPr>
            <p:spPr bwMode="auto">
              <a:xfrm>
                <a:off x="2412" y="2993"/>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a:t>
                </a:r>
                <a:r>
                  <a:rPr lang="ar-SA" altLang="zh-CN" sz="2000" b="1" dirty="0">
                    <a:solidFill>
                      <a:srgbClr val="000000"/>
                    </a:solidFill>
                    <a:latin typeface="Arial" panose="020B0604020202020204" pitchFamily="34" charset="0"/>
                    <a:cs typeface="Arial" panose="020B0604020202020204" pitchFamily="34" charset="0"/>
                  </a:rPr>
                  <a:t>٠</a:t>
                </a:r>
                <a:r>
                  <a:rPr lang="en-US" altLang="zh-CN" sz="2000" b="1" dirty="0">
                    <a:solidFill>
                      <a:srgbClr val="000000"/>
                    </a:solidFill>
                    <a:latin typeface="Arial" panose="020B0604020202020204" pitchFamily="34" charset="0"/>
                    <a:cs typeface="Arial" panose="020B0604020202020204" pitchFamily="34" charset="0"/>
                  </a:rPr>
                  <a:t>)</a:t>
                </a:r>
              </a:p>
            </p:txBody>
          </p:sp>
          <p:sp>
            <p:nvSpPr>
              <p:cNvPr id="237690" name="Rectangle 166"/>
              <p:cNvSpPr>
                <a:spLocks noChangeArrowheads="1"/>
              </p:cNvSpPr>
              <p:nvPr/>
            </p:nvSpPr>
            <p:spPr bwMode="auto">
              <a:xfrm>
                <a:off x="2380" y="2993"/>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0" name="Group 169"/>
            <p:cNvGrpSpPr>
              <a:grpSpLocks/>
            </p:cNvGrpSpPr>
            <p:nvPr/>
          </p:nvGrpSpPr>
          <p:grpSpPr bwMode="auto">
            <a:xfrm>
              <a:off x="2768" y="2993"/>
              <a:ext cx="676" cy="403"/>
              <a:chOff x="2768" y="2993"/>
              <a:chExt cx="676" cy="403"/>
            </a:xfrm>
          </p:grpSpPr>
          <p:sp>
            <p:nvSpPr>
              <p:cNvPr id="237687" name="Rectangle 51"/>
              <p:cNvSpPr>
                <a:spLocks noChangeArrowheads="1"/>
              </p:cNvSpPr>
              <p:nvPr/>
            </p:nvSpPr>
            <p:spPr bwMode="auto">
              <a:xfrm>
                <a:off x="2800" y="2993"/>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88" name="Rectangle 168"/>
              <p:cNvSpPr>
                <a:spLocks noChangeArrowheads="1"/>
              </p:cNvSpPr>
              <p:nvPr/>
            </p:nvSpPr>
            <p:spPr bwMode="auto">
              <a:xfrm>
                <a:off x="2768" y="2993"/>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1" name="Group 171"/>
            <p:cNvGrpSpPr>
              <a:grpSpLocks/>
            </p:cNvGrpSpPr>
            <p:nvPr/>
          </p:nvGrpSpPr>
          <p:grpSpPr bwMode="auto">
            <a:xfrm>
              <a:off x="3444" y="2993"/>
              <a:ext cx="1164" cy="403"/>
              <a:chOff x="3444" y="2993"/>
              <a:chExt cx="1164" cy="403"/>
            </a:xfrm>
          </p:grpSpPr>
          <p:sp>
            <p:nvSpPr>
              <p:cNvPr id="237685" name="Rectangle 52"/>
              <p:cNvSpPr>
                <a:spLocks noChangeArrowheads="1"/>
              </p:cNvSpPr>
              <p:nvPr/>
            </p:nvSpPr>
            <p:spPr bwMode="auto">
              <a:xfrm>
                <a:off x="3476" y="2993"/>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86" name="Rectangle 170"/>
              <p:cNvSpPr>
                <a:spLocks noChangeArrowheads="1"/>
              </p:cNvSpPr>
              <p:nvPr/>
            </p:nvSpPr>
            <p:spPr bwMode="auto">
              <a:xfrm>
                <a:off x="3444" y="2993"/>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2" name="Group 173"/>
            <p:cNvGrpSpPr>
              <a:grpSpLocks/>
            </p:cNvGrpSpPr>
            <p:nvPr/>
          </p:nvGrpSpPr>
          <p:grpSpPr bwMode="auto">
            <a:xfrm>
              <a:off x="0" y="3396"/>
              <a:ext cx="223" cy="633"/>
              <a:chOff x="0" y="3396"/>
              <a:chExt cx="223" cy="633"/>
            </a:xfrm>
          </p:grpSpPr>
          <p:sp>
            <p:nvSpPr>
              <p:cNvPr id="237683" name="Rectangle 53"/>
              <p:cNvSpPr>
                <a:spLocks noChangeArrowheads="1"/>
              </p:cNvSpPr>
              <p:nvPr/>
            </p:nvSpPr>
            <p:spPr bwMode="auto">
              <a:xfrm>
                <a:off x="32" y="3396"/>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a:t>
                </a:r>
              </a:p>
            </p:txBody>
          </p:sp>
          <p:sp>
            <p:nvSpPr>
              <p:cNvPr id="237684" name="Rectangle 172"/>
              <p:cNvSpPr>
                <a:spLocks noChangeArrowheads="1"/>
              </p:cNvSpPr>
              <p:nvPr/>
            </p:nvSpPr>
            <p:spPr bwMode="auto">
              <a:xfrm>
                <a:off x="0" y="3396"/>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3" name="Group 175"/>
            <p:cNvGrpSpPr>
              <a:grpSpLocks/>
            </p:cNvGrpSpPr>
            <p:nvPr/>
          </p:nvGrpSpPr>
          <p:grpSpPr bwMode="auto">
            <a:xfrm>
              <a:off x="223" y="3396"/>
              <a:ext cx="557" cy="633"/>
              <a:chOff x="223" y="3396"/>
              <a:chExt cx="557" cy="633"/>
            </a:xfrm>
          </p:grpSpPr>
          <p:sp>
            <p:nvSpPr>
              <p:cNvPr id="237681" name="Rectangle 54"/>
              <p:cNvSpPr>
                <a:spLocks noChangeArrowheads="1"/>
              </p:cNvSpPr>
              <p:nvPr/>
            </p:nvSpPr>
            <p:spPr bwMode="auto">
              <a:xfrm>
                <a:off x="236" y="3396"/>
                <a:ext cx="54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600" b="1" dirty="0">
                    <a:solidFill>
                      <a:srgbClr val="000000"/>
                    </a:solidFill>
                    <a:latin typeface="Arial" panose="020B0604020202020204" pitchFamily="34" charset="0"/>
                    <a:cs typeface="Arial" panose="020B0604020202020204" pitchFamily="34" charset="0"/>
                  </a:rPr>
                  <a:t>أورشليم وقيصرية</a:t>
                </a:r>
                <a:endParaRPr lang="en-US" altLang="zh-CN" sz="1600" b="1" dirty="0">
                  <a:solidFill>
                    <a:srgbClr val="000000"/>
                  </a:solidFill>
                  <a:latin typeface="Arial" panose="020B0604020202020204" pitchFamily="34" charset="0"/>
                  <a:cs typeface="Arial" panose="020B0604020202020204" pitchFamily="34" charset="0"/>
                </a:endParaRPr>
              </a:p>
            </p:txBody>
          </p:sp>
          <p:sp>
            <p:nvSpPr>
              <p:cNvPr id="237682" name="Rectangle 174"/>
              <p:cNvSpPr>
                <a:spLocks noChangeArrowheads="1"/>
              </p:cNvSpPr>
              <p:nvPr/>
            </p:nvSpPr>
            <p:spPr bwMode="auto">
              <a:xfrm>
                <a:off x="223" y="3396"/>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4" name="Group 177"/>
            <p:cNvGrpSpPr>
              <a:grpSpLocks/>
            </p:cNvGrpSpPr>
            <p:nvPr/>
          </p:nvGrpSpPr>
          <p:grpSpPr bwMode="auto">
            <a:xfrm>
              <a:off x="776" y="3396"/>
              <a:ext cx="748" cy="633"/>
              <a:chOff x="776" y="3396"/>
              <a:chExt cx="748" cy="633"/>
            </a:xfrm>
          </p:grpSpPr>
          <p:sp>
            <p:nvSpPr>
              <p:cNvPr id="237679" name="Rectangle 55"/>
              <p:cNvSpPr>
                <a:spLocks noChangeArrowheads="1"/>
              </p:cNvSpPr>
              <p:nvPr/>
            </p:nvSpPr>
            <p:spPr bwMode="auto">
              <a:xfrm>
                <a:off x="808" y="3396"/>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1800" b="1" dirty="0">
                    <a:solidFill>
                      <a:srgbClr val="000000"/>
                    </a:solidFill>
                    <a:latin typeface="Arial" panose="020B0604020202020204" pitchFamily="34" charset="0"/>
                    <a:cs typeface="Arial" panose="020B0604020202020204" pitchFamily="34" charset="0"/>
                  </a:rPr>
                  <a:t>٢١-٢٦: ٢٦-١٣</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680" name="Rectangle 176"/>
              <p:cNvSpPr>
                <a:spLocks noChangeArrowheads="1"/>
              </p:cNvSpPr>
              <p:nvPr/>
            </p:nvSpPr>
            <p:spPr bwMode="auto">
              <a:xfrm>
                <a:off x="776" y="3396"/>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5" name="Group 179"/>
            <p:cNvGrpSpPr>
              <a:grpSpLocks/>
            </p:cNvGrpSpPr>
            <p:nvPr/>
          </p:nvGrpSpPr>
          <p:grpSpPr bwMode="auto">
            <a:xfrm>
              <a:off x="1524" y="3396"/>
              <a:ext cx="856" cy="633"/>
              <a:chOff x="1524" y="3396"/>
              <a:chExt cx="856" cy="633"/>
            </a:xfrm>
          </p:grpSpPr>
          <p:sp>
            <p:nvSpPr>
              <p:cNvPr id="237677" name="Rectangle 56"/>
              <p:cNvSpPr>
                <a:spLocks noChangeArrowheads="1"/>
              </p:cNvSpPr>
              <p:nvPr/>
            </p:nvSpPr>
            <p:spPr bwMode="auto">
              <a:xfrm>
                <a:off x="1556" y="3396"/>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800" b="1" dirty="0">
                    <a:solidFill>
                      <a:srgbClr val="000000"/>
                    </a:solidFill>
                    <a:latin typeface="Arial" panose="020B0604020202020204" pitchFamily="34" charset="0"/>
                    <a:cs typeface="Arial" panose="020B0604020202020204" pitchFamily="34" charset="0"/>
                  </a:rPr>
                  <a:t>مايو ٥٧ – </a:t>
                </a:r>
              </a:p>
              <a:p>
                <a:pPr rtl="1"/>
                <a:r>
                  <a:rPr lang="ar-SA" altLang="zh-CN" sz="1800" b="1" dirty="0">
                    <a:solidFill>
                      <a:srgbClr val="000000"/>
                    </a:solidFill>
                    <a:latin typeface="Arial" panose="020B0604020202020204" pitchFamily="34" charset="0"/>
                    <a:cs typeface="Arial" panose="020B0604020202020204" pitchFamily="34" charset="0"/>
                  </a:rPr>
                  <a:t>فبراير ٦٠</a:t>
                </a:r>
                <a:endParaRPr lang="en-US" altLang="zh-CN" sz="1800" b="1" dirty="0">
                  <a:solidFill>
                    <a:srgbClr val="000000"/>
                  </a:solidFill>
                  <a:latin typeface="Arial" panose="020B0604020202020204" pitchFamily="34" charset="0"/>
                  <a:cs typeface="Arial" panose="020B0604020202020204" pitchFamily="34" charset="0"/>
                </a:endParaRPr>
              </a:p>
            </p:txBody>
          </p:sp>
          <p:sp>
            <p:nvSpPr>
              <p:cNvPr id="237678" name="Rectangle 178"/>
              <p:cNvSpPr>
                <a:spLocks noChangeArrowheads="1"/>
              </p:cNvSpPr>
              <p:nvPr/>
            </p:nvSpPr>
            <p:spPr bwMode="auto">
              <a:xfrm>
                <a:off x="1524" y="3396"/>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6" name="Group 181"/>
            <p:cNvGrpSpPr>
              <a:grpSpLocks/>
            </p:cNvGrpSpPr>
            <p:nvPr/>
          </p:nvGrpSpPr>
          <p:grpSpPr bwMode="auto">
            <a:xfrm>
              <a:off x="2380" y="3396"/>
              <a:ext cx="388" cy="633"/>
              <a:chOff x="2380" y="3396"/>
              <a:chExt cx="388" cy="633"/>
            </a:xfrm>
          </p:grpSpPr>
          <p:sp>
            <p:nvSpPr>
              <p:cNvPr id="237675" name="Rectangle 57"/>
              <p:cNvSpPr>
                <a:spLocks noChangeArrowheads="1"/>
              </p:cNvSpPr>
              <p:nvPr/>
            </p:nvSpPr>
            <p:spPr bwMode="auto">
              <a:xfrm>
                <a:off x="2412" y="3396"/>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٢،٨</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76" name="Rectangle 180"/>
              <p:cNvSpPr>
                <a:spLocks noChangeArrowheads="1"/>
              </p:cNvSpPr>
              <p:nvPr/>
            </p:nvSpPr>
            <p:spPr bwMode="auto">
              <a:xfrm>
                <a:off x="2380" y="3396"/>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7" name="Group 183"/>
            <p:cNvGrpSpPr>
              <a:grpSpLocks/>
            </p:cNvGrpSpPr>
            <p:nvPr/>
          </p:nvGrpSpPr>
          <p:grpSpPr bwMode="auto">
            <a:xfrm>
              <a:off x="2768" y="3396"/>
              <a:ext cx="676" cy="633"/>
              <a:chOff x="2768" y="3396"/>
              <a:chExt cx="676" cy="633"/>
            </a:xfrm>
          </p:grpSpPr>
          <p:sp>
            <p:nvSpPr>
              <p:cNvPr id="237673" name="Rectangle 58"/>
              <p:cNvSpPr>
                <a:spLocks noChangeArrowheads="1"/>
              </p:cNvSpPr>
              <p:nvPr/>
            </p:nvSpPr>
            <p:spPr bwMode="auto">
              <a:xfrm>
                <a:off x="2800" y="3396"/>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لا شيء</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74" name="Rectangle 182"/>
              <p:cNvSpPr>
                <a:spLocks noChangeArrowheads="1"/>
              </p:cNvSpPr>
              <p:nvPr/>
            </p:nvSpPr>
            <p:spPr bwMode="auto">
              <a:xfrm>
                <a:off x="2768" y="3396"/>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8" name="Group 185"/>
            <p:cNvGrpSpPr>
              <a:grpSpLocks/>
            </p:cNvGrpSpPr>
            <p:nvPr/>
          </p:nvGrpSpPr>
          <p:grpSpPr bwMode="auto">
            <a:xfrm>
              <a:off x="3444" y="3396"/>
              <a:ext cx="1164" cy="633"/>
              <a:chOff x="3444" y="3396"/>
              <a:chExt cx="1164" cy="633"/>
            </a:xfrm>
          </p:grpSpPr>
          <p:sp>
            <p:nvSpPr>
              <p:cNvPr id="237671" name="Rectangle 59"/>
              <p:cNvSpPr>
                <a:spLocks noChangeArrowheads="1"/>
              </p:cNvSpPr>
              <p:nvPr/>
            </p:nvSpPr>
            <p:spPr bwMode="auto">
              <a:xfrm>
                <a:off x="3476" y="3396"/>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err="1">
                    <a:solidFill>
                      <a:srgbClr val="000000"/>
                    </a:solidFill>
                    <a:latin typeface="Arial" panose="020B0604020202020204" pitchFamily="34" charset="0"/>
                    <a:cs typeface="Arial" panose="020B0604020202020204" pitchFamily="34" charset="0"/>
                  </a:rPr>
                  <a:t>تيموثاوس</a:t>
                </a:r>
                <a:r>
                  <a:rPr lang="ar-SA" altLang="zh-CN" sz="2000" b="1" dirty="0">
                    <a:solidFill>
                      <a:srgbClr val="000000"/>
                    </a:solidFill>
                    <a:latin typeface="Arial" panose="020B0604020202020204" pitchFamily="34" charset="0"/>
                    <a:cs typeface="Arial" panose="020B0604020202020204" pitchFamily="34" charset="0"/>
                  </a:rPr>
                  <a:t> ولوقا</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72" name="Rectangle 184"/>
              <p:cNvSpPr>
                <a:spLocks noChangeArrowheads="1"/>
              </p:cNvSpPr>
              <p:nvPr/>
            </p:nvSpPr>
            <p:spPr bwMode="auto">
              <a:xfrm>
                <a:off x="3444" y="3396"/>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29" name="Group 187"/>
            <p:cNvGrpSpPr>
              <a:grpSpLocks/>
            </p:cNvGrpSpPr>
            <p:nvPr/>
          </p:nvGrpSpPr>
          <p:grpSpPr bwMode="auto">
            <a:xfrm>
              <a:off x="0" y="4029"/>
              <a:ext cx="223" cy="403"/>
              <a:chOff x="0" y="4029"/>
              <a:chExt cx="223" cy="403"/>
            </a:xfrm>
          </p:grpSpPr>
          <p:sp>
            <p:nvSpPr>
              <p:cNvPr id="237669" name="Rectangle 60"/>
              <p:cNvSpPr>
                <a:spLocks noChangeArrowheads="1"/>
              </p:cNvSpPr>
              <p:nvPr/>
            </p:nvSpPr>
            <p:spPr bwMode="auto">
              <a:xfrm>
                <a:off x="32" y="4029"/>
                <a:ext cx="15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670" name="Rectangle 186"/>
              <p:cNvSpPr>
                <a:spLocks noChangeArrowheads="1"/>
              </p:cNvSpPr>
              <p:nvPr/>
            </p:nvSpPr>
            <p:spPr bwMode="auto">
              <a:xfrm>
                <a:off x="0" y="4029"/>
                <a:ext cx="22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0" name="Group 189"/>
            <p:cNvGrpSpPr>
              <a:grpSpLocks/>
            </p:cNvGrpSpPr>
            <p:nvPr/>
          </p:nvGrpSpPr>
          <p:grpSpPr bwMode="auto">
            <a:xfrm>
              <a:off x="223" y="4029"/>
              <a:ext cx="553" cy="403"/>
              <a:chOff x="223" y="4029"/>
              <a:chExt cx="553" cy="403"/>
            </a:xfrm>
          </p:grpSpPr>
          <p:sp>
            <p:nvSpPr>
              <p:cNvPr id="237667" name="Rectangle 61"/>
              <p:cNvSpPr>
                <a:spLocks noChangeArrowheads="1"/>
              </p:cNvSpPr>
              <p:nvPr/>
            </p:nvSpPr>
            <p:spPr bwMode="auto">
              <a:xfrm>
                <a:off x="255" y="4029"/>
                <a:ext cx="489"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p:txBody>
          </p:sp>
          <p:sp>
            <p:nvSpPr>
              <p:cNvPr id="237668" name="Rectangle 188"/>
              <p:cNvSpPr>
                <a:spLocks noChangeArrowheads="1"/>
              </p:cNvSpPr>
              <p:nvPr/>
            </p:nvSpPr>
            <p:spPr bwMode="auto">
              <a:xfrm>
                <a:off x="223" y="4029"/>
                <a:ext cx="553"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1" name="Group 191"/>
            <p:cNvGrpSpPr>
              <a:grpSpLocks/>
            </p:cNvGrpSpPr>
            <p:nvPr/>
          </p:nvGrpSpPr>
          <p:grpSpPr bwMode="auto">
            <a:xfrm>
              <a:off x="776" y="4029"/>
              <a:ext cx="748" cy="403"/>
              <a:chOff x="776" y="4029"/>
              <a:chExt cx="748" cy="403"/>
            </a:xfrm>
          </p:grpSpPr>
          <p:sp>
            <p:nvSpPr>
              <p:cNvPr id="237665" name="Rectangle 62"/>
              <p:cNvSpPr>
                <a:spLocks noChangeArrowheads="1"/>
              </p:cNvSpPr>
              <p:nvPr/>
            </p:nvSpPr>
            <p:spPr bwMode="auto">
              <a:xfrm>
                <a:off x="808" y="4029"/>
                <a:ext cx="68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66" name="Rectangle 190"/>
              <p:cNvSpPr>
                <a:spLocks noChangeArrowheads="1"/>
              </p:cNvSpPr>
              <p:nvPr/>
            </p:nvSpPr>
            <p:spPr bwMode="auto">
              <a:xfrm>
                <a:off x="776" y="4029"/>
                <a:ext cx="74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2" name="Group 193"/>
            <p:cNvGrpSpPr>
              <a:grpSpLocks/>
            </p:cNvGrpSpPr>
            <p:nvPr/>
          </p:nvGrpSpPr>
          <p:grpSpPr bwMode="auto">
            <a:xfrm>
              <a:off x="1524" y="4029"/>
              <a:ext cx="856" cy="403"/>
              <a:chOff x="1524" y="4029"/>
              <a:chExt cx="856" cy="403"/>
            </a:xfrm>
          </p:grpSpPr>
          <p:sp>
            <p:nvSpPr>
              <p:cNvPr id="237663" name="Rectangle 63"/>
              <p:cNvSpPr>
                <a:spLocks noChangeArrowheads="1"/>
              </p:cNvSpPr>
              <p:nvPr/>
            </p:nvSpPr>
            <p:spPr bwMode="auto">
              <a:xfrm>
                <a:off x="1556" y="4029"/>
                <a:ext cx="79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64" name="Rectangle 192"/>
              <p:cNvSpPr>
                <a:spLocks noChangeArrowheads="1"/>
              </p:cNvSpPr>
              <p:nvPr/>
            </p:nvSpPr>
            <p:spPr bwMode="auto">
              <a:xfrm>
                <a:off x="1524" y="4029"/>
                <a:ext cx="85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3" name="Group 195"/>
            <p:cNvGrpSpPr>
              <a:grpSpLocks/>
            </p:cNvGrpSpPr>
            <p:nvPr/>
          </p:nvGrpSpPr>
          <p:grpSpPr bwMode="auto">
            <a:xfrm>
              <a:off x="2380" y="4029"/>
              <a:ext cx="388" cy="403"/>
              <a:chOff x="2380" y="4029"/>
              <a:chExt cx="388" cy="403"/>
            </a:xfrm>
          </p:grpSpPr>
          <p:sp>
            <p:nvSpPr>
              <p:cNvPr id="237661" name="Rectangle 64"/>
              <p:cNvSpPr>
                <a:spLocks noChangeArrowheads="1"/>
              </p:cNvSpPr>
              <p:nvPr/>
            </p:nvSpPr>
            <p:spPr bwMode="auto">
              <a:xfrm>
                <a:off x="2412" y="4029"/>
                <a:ext cx="324"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a:t>
                </a:r>
                <a:r>
                  <a:rPr lang="ar-SA" altLang="zh-CN" sz="2000" b="1" dirty="0">
                    <a:solidFill>
                      <a:srgbClr val="000000"/>
                    </a:solidFill>
                    <a:latin typeface="Arial" panose="020B0604020202020204" pitchFamily="34" charset="0"/>
                    <a:cs typeface="Arial" panose="020B0604020202020204" pitchFamily="34" charset="0"/>
                  </a:rPr>
                  <a:t>٠</a:t>
                </a:r>
                <a:r>
                  <a:rPr lang="en-US" altLang="zh-CN" sz="2000" b="1" dirty="0">
                    <a:solidFill>
                      <a:srgbClr val="000000"/>
                    </a:solidFill>
                    <a:latin typeface="Arial" panose="020B0604020202020204" pitchFamily="34" charset="0"/>
                    <a:cs typeface="Arial" panose="020B0604020202020204" pitchFamily="34" charset="0"/>
                  </a:rPr>
                  <a:t>)</a:t>
                </a:r>
              </a:p>
            </p:txBody>
          </p:sp>
          <p:sp>
            <p:nvSpPr>
              <p:cNvPr id="237662" name="Rectangle 194"/>
              <p:cNvSpPr>
                <a:spLocks noChangeArrowheads="1"/>
              </p:cNvSpPr>
              <p:nvPr/>
            </p:nvSpPr>
            <p:spPr bwMode="auto">
              <a:xfrm>
                <a:off x="2380" y="4029"/>
                <a:ext cx="388"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4" name="Group 197"/>
            <p:cNvGrpSpPr>
              <a:grpSpLocks/>
            </p:cNvGrpSpPr>
            <p:nvPr/>
          </p:nvGrpSpPr>
          <p:grpSpPr bwMode="auto">
            <a:xfrm>
              <a:off x="2768" y="4029"/>
              <a:ext cx="676" cy="403"/>
              <a:chOff x="2768" y="4029"/>
              <a:chExt cx="676" cy="403"/>
            </a:xfrm>
          </p:grpSpPr>
          <p:sp>
            <p:nvSpPr>
              <p:cNvPr id="237659" name="Rectangle 65"/>
              <p:cNvSpPr>
                <a:spLocks noChangeArrowheads="1"/>
              </p:cNvSpPr>
              <p:nvPr/>
            </p:nvSpPr>
            <p:spPr bwMode="auto">
              <a:xfrm>
                <a:off x="2800" y="4029"/>
                <a:ext cx="612"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60" name="Rectangle 196"/>
              <p:cNvSpPr>
                <a:spLocks noChangeArrowheads="1"/>
              </p:cNvSpPr>
              <p:nvPr/>
            </p:nvSpPr>
            <p:spPr bwMode="auto">
              <a:xfrm>
                <a:off x="2768" y="4029"/>
                <a:ext cx="676"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5" name="Group 199"/>
            <p:cNvGrpSpPr>
              <a:grpSpLocks/>
            </p:cNvGrpSpPr>
            <p:nvPr/>
          </p:nvGrpSpPr>
          <p:grpSpPr bwMode="auto">
            <a:xfrm>
              <a:off x="3444" y="4029"/>
              <a:ext cx="1164" cy="403"/>
              <a:chOff x="3444" y="4029"/>
              <a:chExt cx="1164" cy="403"/>
            </a:xfrm>
          </p:grpSpPr>
          <p:sp>
            <p:nvSpPr>
              <p:cNvPr id="237657" name="Rectangle 66"/>
              <p:cNvSpPr>
                <a:spLocks noChangeArrowheads="1"/>
              </p:cNvSpPr>
              <p:nvPr/>
            </p:nvSpPr>
            <p:spPr bwMode="auto">
              <a:xfrm>
                <a:off x="3476" y="4029"/>
                <a:ext cx="1100" cy="40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 </a:t>
                </a:r>
              </a:p>
              <a:p>
                <a:pPr eaLnBrk="0" hangingPunct="0"/>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58" name="Rectangle 198"/>
              <p:cNvSpPr>
                <a:spLocks noChangeArrowheads="1"/>
              </p:cNvSpPr>
              <p:nvPr/>
            </p:nvSpPr>
            <p:spPr bwMode="auto">
              <a:xfrm>
                <a:off x="3444" y="4029"/>
                <a:ext cx="1164" cy="40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6" name="Group 201"/>
            <p:cNvGrpSpPr>
              <a:grpSpLocks/>
            </p:cNvGrpSpPr>
            <p:nvPr/>
          </p:nvGrpSpPr>
          <p:grpSpPr bwMode="auto">
            <a:xfrm>
              <a:off x="0" y="4432"/>
              <a:ext cx="223" cy="633"/>
              <a:chOff x="0" y="4432"/>
              <a:chExt cx="223" cy="633"/>
            </a:xfrm>
          </p:grpSpPr>
          <p:sp>
            <p:nvSpPr>
              <p:cNvPr id="237655" name="Rectangle 67"/>
              <p:cNvSpPr>
                <a:spLocks noChangeArrowheads="1"/>
              </p:cNvSpPr>
              <p:nvPr/>
            </p:nvSpPr>
            <p:spPr bwMode="auto">
              <a:xfrm>
                <a:off x="32" y="4432"/>
                <a:ext cx="15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en-US" altLang="zh-CN" sz="2000" b="1" dirty="0">
                    <a:solidFill>
                      <a:srgbClr val="000000"/>
                    </a:solidFill>
                    <a:latin typeface="Arial" panose="020B0604020202020204" pitchFamily="34" charset="0"/>
                    <a:cs typeface="Arial" panose="020B0604020202020204" pitchFamily="34" charset="0"/>
                  </a:rPr>
                  <a:t>*</a:t>
                </a:r>
              </a:p>
            </p:txBody>
          </p:sp>
          <p:sp>
            <p:nvSpPr>
              <p:cNvPr id="237656" name="Rectangle 200"/>
              <p:cNvSpPr>
                <a:spLocks noChangeArrowheads="1"/>
              </p:cNvSpPr>
              <p:nvPr/>
            </p:nvSpPr>
            <p:spPr bwMode="auto">
              <a:xfrm>
                <a:off x="0" y="4432"/>
                <a:ext cx="22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7" name="Group 203"/>
            <p:cNvGrpSpPr>
              <a:grpSpLocks/>
            </p:cNvGrpSpPr>
            <p:nvPr/>
          </p:nvGrpSpPr>
          <p:grpSpPr bwMode="auto">
            <a:xfrm>
              <a:off x="223" y="4432"/>
              <a:ext cx="553" cy="633"/>
              <a:chOff x="223" y="4432"/>
              <a:chExt cx="553" cy="633"/>
            </a:xfrm>
          </p:grpSpPr>
          <p:sp>
            <p:nvSpPr>
              <p:cNvPr id="237653" name="Rectangle 68"/>
              <p:cNvSpPr>
                <a:spLocks noChangeArrowheads="1"/>
              </p:cNvSpPr>
              <p:nvPr/>
            </p:nvSpPr>
            <p:spPr bwMode="auto">
              <a:xfrm>
                <a:off x="255" y="4432"/>
                <a:ext cx="489"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روما</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54" name="Rectangle 202"/>
              <p:cNvSpPr>
                <a:spLocks noChangeArrowheads="1"/>
              </p:cNvSpPr>
              <p:nvPr/>
            </p:nvSpPr>
            <p:spPr bwMode="auto">
              <a:xfrm>
                <a:off x="223" y="4432"/>
                <a:ext cx="553"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8" name="Group 205"/>
            <p:cNvGrpSpPr>
              <a:grpSpLocks/>
            </p:cNvGrpSpPr>
            <p:nvPr/>
          </p:nvGrpSpPr>
          <p:grpSpPr bwMode="auto">
            <a:xfrm>
              <a:off x="776" y="4432"/>
              <a:ext cx="748" cy="633"/>
              <a:chOff x="776" y="4432"/>
              <a:chExt cx="748" cy="633"/>
            </a:xfrm>
          </p:grpSpPr>
          <p:sp>
            <p:nvSpPr>
              <p:cNvPr id="237651" name="Rectangle 69"/>
              <p:cNvSpPr>
                <a:spLocks noChangeArrowheads="1"/>
              </p:cNvSpPr>
              <p:nvPr/>
            </p:nvSpPr>
            <p:spPr bwMode="auto">
              <a:xfrm>
                <a:off x="808" y="4432"/>
                <a:ext cx="68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eaLnBrk="0" hangingPunct="0"/>
                <a:r>
                  <a:rPr lang="ar-SA" altLang="zh-CN" sz="2000" b="1" dirty="0">
                    <a:solidFill>
                      <a:srgbClr val="000000"/>
                    </a:solidFill>
                    <a:latin typeface="Arial" panose="020B0604020202020204" pitchFamily="34" charset="0"/>
                    <a:cs typeface="Arial" panose="020B0604020202020204" pitchFamily="34" charset="0"/>
                  </a:rPr>
                  <a:t>٢٧-١: ٢٨-٣١</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52" name="Rectangle 204"/>
              <p:cNvSpPr>
                <a:spLocks noChangeArrowheads="1"/>
              </p:cNvSpPr>
              <p:nvPr/>
            </p:nvSpPr>
            <p:spPr bwMode="auto">
              <a:xfrm>
                <a:off x="776" y="4432"/>
                <a:ext cx="74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39" name="Group 207"/>
            <p:cNvGrpSpPr>
              <a:grpSpLocks/>
            </p:cNvGrpSpPr>
            <p:nvPr/>
          </p:nvGrpSpPr>
          <p:grpSpPr bwMode="auto">
            <a:xfrm>
              <a:off x="1524" y="4432"/>
              <a:ext cx="856" cy="633"/>
              <a:chOff x="1524" y="4432"/>
              <a:chExt cx="856" cy="633"/>
            </a:xfrm>
          </p:grpSpPr>
          <p:sp>
            <p:nvSpPr>
              <p:cNvPr id="237649" name="Rectangle 70"/>
              <p:cNvSpPr>
                <a:spLocks noChangeArrowheads="1"/>
              </p:cNvSpPr>
              <p:nvPr/>
            </p:nvSpPr>
            <p:spPr bwMode="auto">
              <a:xfrm>
                <a:off x="1556" y="4432"/>
                <a:ext cx="79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a:solidFill>
                      <a:srgbClr val="000000"/>
                    </a:solidFill>
                    <a:latin typeface="Arial" panose="020B0604020202020204" pitchFamily="34" charset="0"/>
                    <a:cs typeface="Arial" panose="020B0604020202020204" pitchFamily="34" charset="0"/>
                  </a:rPr>
                  <a:t>فبراير ٦٠ – ربيع ٦٢</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50" name="Rectangle 206"/>
              <p:cNvSpPr>
                <a:spLocks noChangeArrowheads="1"/>
              </p:cNvSpPr>
              <p:nvPr/>
            </p:nvSpPr>
            <p:spPr bwMode="auto">
              <a:xfrm>
                <a:off x="1524" y="4432"/>
                <a:ext cx="85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40" name="Group 209"/>
            <p:cNvGrpSpPr>
              <a:grpSpLocks/>
            </p:cNvGrpSpPr>
            <p:nvPr/>
          </p:nvGrpSpPr>
          <p:grpSpPr bwMode="auto">
            <a:xfrm>
              <a:off x="2380" y="4432"/>
              <a:ext cx="388" cy="633"/>
              <a:chOff x="2380" y="4432"/>
              <a:chExt cx="388" cy="633"/>
            </a:xfrm>
          </p:grpSpPr>
          <p:sp>
            <p:nvSpPr>
              <p:cNvPr id="237647" name="Rectangle 71"/>
              <p:cNvSpPr>
                <a:spLocks noChangeArrowheads="1"/>
              </p:cNvSpPr>
              <p:nvPr/>
            </p:nvSpPr>
            <p:spPr bwMode="auto">
              <a:xfrm>
                <a:off x="2412" y="4432"/>
                <a:ext cx="324"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r>
                  <a:rPr lang="ar-SA" altLang="zh-CN" sz="2000" b="1" dirty="0">
                    <a:solidFill>
                      <a:srgbClr val="000000"/>
                    </a:solidFill>
                    <a:latin typeface="Arial" panose="020B0604020202020204" pitchFamily="34" charset="0"/>
                    <a:cs typeface="Arial" panose="020B0604020202020204" pitchFamily="34" charset="0"/>
                  </a:rPr>
                  <a:t>٢،٢</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48" name="Rectangle 208"/>
              <p:cNvSpPr>
                <a:spLocks noChangeArrowheads="1"/>
              </p:cNvSpPr>
              <p:nvPr/>
            </p:nvSpPr>
            <p:spPr bwMode="auto">
              <a:xfrm>
                <a:off x="2380" y="4432"/>
                <a:ext cx="388"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41" name="Group 211"/>
            <p:cNvGrpSpPr>
              <a:grpSpLocks/>
            </p:cNvGrpSpPr>
            <p:nvPr/>
          </p:nvGrpSpPr>
          <p:grpSpPr bwMode="auto">
            <a:xfrm>
              <a:off x="2768" y="4432"/>
              <a:ext cx="676" cy="633"/>
              <a:chOff x="2768" y="4432"/>
              <a:chExt cx="676" cy="633"/>
            </a:xfrm>
          </p:grpSpPr>
          <p:sp>
            <p:nvSpPr>
              <p:cNvPr id="237645" name="Rectangle 72"/>
              <p:cNvSpPr>
                <a:spLocks noChangeArrowheads="1"/>
              </p:cNvSpPr>
              <p:nvPr/>
            </p:nvSpPr>
            <p:spPr bwMode="auto">
              <a:xfrm>
                <a:off x="2800" y="4432"/>
                <a:ext cx="612"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1600" b="1" dirty="0" err="1">
                    <a:solidFill>
                      <a:srgbClr val="000000"/>
                    </a:solidFill>
                    <a:latin typeface="Arial" panose="020B0604020202020204" pitchFamily="34" charset="0"/>
                    <a:cs typeface="Arial" panose="020B0604020202020204" pitchFamily="34" charset="0"/>
                  </a:rPr>
                  <a:t>أفسس</a:t>
                </a:r>
                <a:r>
                  <a:rPr lang="ar-SA" altLang="zh-CN" sz="1600" b="1" dirty="0">
                    <a:solidFill>
                      <a:srgbClr val="000000"/>
                    </a:solidFill>
                    <a:latin typeface="Arial" panose="020B0604020202020204" pitchFamily="34" charset="0"/>
                    <a:cs typeface="Arial" panose="020B0604020202020204" pitchFamily="34" charset="0"/>
                  </a:rPr>
                  <a:t> ،</a:t>
                </a:r>
                <a:r>
                  <a:rPr lang="ar-SA" altLang="zh-CN" sz="1600" b="1" dirty="0" err="1">
                    <a:solidFill>
                      <a:srgbClr val="000000"/>
                    </a:solidFill>
                    <a:latin typeface="Arial" panose="020B0604020202020204" pitchFamily="34" charset="0"/>
                    <a:cs typeface="Arial" panose="020B0604020202020204" pitchFamily="34" charset="0"/>
                  </a:rPr>
                  <a:t>كولوسي،فليمون</a:t>
                </a:r>
                <a:r>
                  <a:rPr lang="ar-SA" altLang="zh-CN" sz="1600" b="1" dirty="0">
                    <a:solidFill>
                      <a:srgbClr val="000000"/>
                    </a:solidFill>
                    <a:latin typeface="Arial" panose="020B0604020202020204" pitchFamily="34" charset="0"/>
                    <a:cs typeface="Arial" panose="020B0604020202020204" pitchFamily="34" charset="0"/>
                  </a:rPr>
                  <a:t> ، فيلبي</a:t>
                </a:r>
                <a:endParaRPr lang="en-US" altLang="zh-CN" sz="1600" b="1" dirty="0">
                  <a:solidFill>
                    <a:srgbClr val="000000"/>
                  </a:solidFill>
                  <a:latin typeface="Arial" panose="020B0604020202020204" pitchFamily="34" charset="0"/>
                  <a:cs typeface="Arial" panose="020B0604020202020204" pitchFamily="34" charset="0"/>
                </a:endParaRPr>
              </a:p>
            </p:txBody>
          </p:sp>
          <p:sp>
            <p:nvSpPr>
              <p:cNvPr id="237646" name="Rectangle 210"/>
              <p:cNvSpPr>
                <a:spLocks noChangeArrowheads="1"/>
              </p:cNvSpPr>
              <p:nvPr/>
            </p:nvSpPr>
            <p:spPr bwMode="auto">
              <a:xfrm>
                <a:off x="2768" y="4432"/>
                <a:ext cx="676"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nvGrpSpPr>
            <p:cNvPr id="237642" name="Group 213"/>
            <p:cNvGrpSpPr>
              <a:grpSpLocks/>
            </p:cNvGrpSpPr>
            <p:nvPr/>
          </p:nvGrpSpPr>
          <p:grpSpPr bwMode="auto">
            <a:xfrm>
              <a:off x="3444" y="4432"/>
              <a:ext cx="1164" cy="633"/>
              <a:chOff x="3444" y="4432"/>
              <a:chExt cx="1164" cy="633"/>
            </a:xfrm>
          </p:grpSpPr>
          <p:sp>
            <p:nvSpPr>
              <p:cNvPr id="237643" name="Rectangle 73"/>
              <p:cNvSpPr>
                <a:spLocks noChangeArrowheads="1"/>
              </p:cNvSpPr>
              <p:nvPr/>
            </p:nvSpPr>
            <p:spPr bwMode="auto">
              <a:xfrm>
                <a:off x="3476" y="4432"/>
                <a:ext cx="1100"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rIns="0" anchor="ctr"/>
              <a:lstStyle/>
              <a:p>
                <a:pPr rtl="1"/>
                <a:r>
                  <a:rPr lang="ar-SA" altLang="zh-CN" sz="2000" b="1" dirty="0" err="1">
                    <a:solidFill>
                      <a:srgbClr val="000000"/>
                    </a:solidFill>
                    <a:latin typeface="Arial" panose="020B0604020202020204" pitchFamily="34" charset="0"/>
                    <a:cs typeface="Arial" panose="020B0604020202020204" pitchFamily="34" charset="0"/>
                  </a:rPr>
                  <a:t>تيموثاوس</a:t>
                </a:r>
                <a:r>
                  <a:rPr lang="ar-SA" altLang="zh-CN" sz="2000" b="1" dirty="0">
                    <a:solidFill>
                      <a:srgbClr val="000000"/>
                    </a:solidFill>
                    <a:latin typeface="Arial" panose="020B0604020202020204" pitchFamily="34" charset="0"/>
                    <a:cs typeface="Arial" panose="020B0604020202020204" pitchFamily="34" charset="0"/>
                  </a:rPr>
                  <a:t> ولوقا</a:t>
                </a:r>
                <a:endParaRPr lang="en-US" altLang="zh-CN" sz="2000" b="1" dirty="0">
                  <a:solidFill>
                    <a:srgbClr val="000000"/>
                  </a:solidFill>
                  <a:latin typeface="Arial" panose="020B0604020202020204" pitchFamily="34" charset="0"/>
                  <a:cs typeface="Arial" panose="020B0604020202020204" pitchFamily="34" charset="0"/>
                </a:endParaRPr>
              </a:p>
            </p:txBody>
          </p:sp>
          <p:sp>
            <p:nvSpPr>
              <p:cNvPr id="237644" name="Rectangle 212"/>
              <p:cNvSpPr>
                <a:spLocks noChangeArrowheads="1"/>
              </p:cNvSpPr>
              <p:nvPr/>
            </p:nvSpPr>
            <p:spPr bwMode="auto">
              <a:xfrm>
                <a:off x="3444" y="4432"/>
                <a:ext cx="11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solidFill>
                    <a:srgbClr val="000000"/>
                  </a:solidFill>
                  <a:latin typeface="Arial" panose="020B0604020202020204" pitchFamily="34" charset="0"/>
                  <a:cs typeface="Arial" panose="020B0604020202020204" pitchFamily="34" charset="0"/>
                </a:endParaRPr>
              </a:p>
            </p:txBody>
          </p:sp>
        </p:grpSp>
      </p:grpSp>
      <p:sp>
        <p:nvSpPr>
          <p:cNvPr id="237570" name="Text Box 3"/>
          <p:cNvSpPr txBox="1">
            <a:spLocks noChangeArrowheads="1"/>
          </p:cNvSpPr>
          <p:nvPr/>
        </p:nvSpPr>
        <p:spPr bwMode="auto">
          <a:xfrm>
            <a:off x="1905000" y="138820"/>
            <a:ext cx="4992687" cy="830890"/>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ar-SA" sz="2800" b="1" dirty="0">
              <a:solidFill>
                <a:srgbClr val="FFFF00"/>
              </a:solidFill>
              <a:latin typeface="Arial" panose="020B0604020202020204" pitchFamily="34" charset="0"/>
              <a:cs typeface="Arial" panose="020B0604020202020204" pitchFamily="34" charset="0"/>
            </a:endParaRPr>
          </a:p>
          <a:p>
            <a:pPr rtl="1" eaLnBrk="1" hangingPunct="1"/>
            <a:r>
              <a:rPr lang="ar-SA" sz="2000" b="1" dirty="0">
                <a:solidFill>
                  <a:srgbClr val="FFFF00"/>
                </a:solidFill>
                <a:latin typeface="Arial" panose="020B0604020202020204" pitchFamily="34" charset="0"/>
                <a:cs typeface="Arial" panose="020B0604020202020204" pitchFamily="34" charset="0"/>
              </a:rPr>
              <a:t>( فترات التوقف بين قوسين )</a:t>
            </a:r>
            <a:endParaRPr lang="en-US" sz="2000" b="1" dirty="0">
              <a:solidFill>
                <a:srgbClr val="FFFF00"/>
              </a:solidFill>
              <a:latin typeface="Arial" panose="020B0604020202020204" pitchFamily="34" charset="0"/>
              <a:cs typeface="Arial" panose="020B0604020202020204" pitchFamily="34" charset="0"/>
            </a:endParaRPr>
          </a:p>
        </p:txBody>
      </p:sp>
      <p:sp>
        <p:nvSpPr>
          <p:cNvPr id="237572" name="Rectangle 215"/>
          <p:cNvSpPr>
            <a:spLocks noGrp="1" noChangeArrowheads="1"/>
          </p:cNvSpPr>
          <p:nvPr>
            <p:ph type="title" idx="4294967295"/>
          </p:nvPr>
        </p:nvSpPr>
        <p:spPr>
          <a:xfrm>
            <a:off x="971567" y="-115902"/>
            <a:ext cx="6984809" cy="707779"/>
          </a:xfrm>
          <a:solidFill>
            <a:schemeClr val="hlink"/>
          </a:solidFill>
        </p:spPr>
        <p:txBody>
          <a:bodyPr wrap="square" lIns="91334" tIns="45667" rIns="91334" bIns="45667">
            <a:spAutoFit/>
          </a:bodyPr>
          <a:lstStyle/>
          <a:p>
            <a:pPr rtl="1" eaLnBrk="1" hangingPunct="1"/>
            <a:r>
              <a:rPr lang="ar-SA" altLang="zh-CN" sz="4000" b="1" dirty="0">
                <a:solidFill>
                  <a:srgbClr val="FFFF00"/>
                </a:solidFill>
                <a:latin typeface="Arial" panose="020B0604020202020204" pitchFamily="34" charset="0"/>
                <a:ea typeface="ＭＳ Ｐゴシック" charset="0"/>
                <a:cs typeface="Arial" panose="020B0604020202020204" pitchFamily="34" charset="0"/>
              </a:rPr>
              <a:t>رحلات بولس التبشيرية</a:t>
            </a:r>
            <a:endParaRPr lang="en-US" sz="40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32789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تتوسع رسالة الملكوت من استقبالها من قبل اليهود في القدس (١: ١-٦: ٧) إلى يهوذا والسامريين (٦: ٨-٨: ٤٠) إلى الأمم في روما (٩-٢٨) في العديد من تقارير التقدم (2:47 ؛ 6: 7 ؛ 8:40 ؛ 9:31 ؛ 12:24 ؛ 16: 5 ؛ 19:20 ؛ 28: 30-31 ؛ ربما 2:41 ؛ 4:31 ؛ 5:42 ؛ 8 : 25 ، وما إلى ذلك) ليظهر للمؤمنين أن الله سوف ينمي كنيسته وليس الإنسان.</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10A2C7DA-3257-A047-A6F9-0EDAA1B94F4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48125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4"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457200" y="860439"/>
            <a:ext cx="8537073" cy="5768961"/>
          </a:xfrm>
          <a:prstGeom prst="rect">
            <a:avLst/>
          </a:prstGeom>
          <a:noFill/>
          <a:ln w="28575" cap="sq">
            <a:noFill/>
            <a:miter lim="800000"/>
            <a:headEnd type="none" w="sm" len="sm"/>
            <a:tailEnd type="none" w="sm" len="sm"/>
          </a:ln>
          <a:effectLst/>
        </p:spPr>
        <p:txBody>
          <a:bodyPr lIns="91334" tIns="45667" rIns="91334" bIns="45667"/>
          <a:lstStyle/>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الم</a:t>
            </a:r>
            <a:r>
              <a:rPr lang="ar-JO" altLang="zh-CN" sz="3200" b="1" dirty="0">
                <a:solidFill>
                  <a:srgbClr val="000000"/>
                </a:solidFill>
                <a:latin typeface="Arial" panose="020B0604020202020204" pitchFamily="34" charset="0"/>
                <a:ea typeface="SimSun" pitchFamily="2" charset="-122"/>
                <a:cs typeface="+mn-cs"/>
              </a:rPr>
              <a:t>لكوت</a:t>
            </a:r>
            <a:r>
              <a:rPr lang="ar-SA" altLang="zh-CN" sz="3200" b="1" dirty="0">
                <a:solidFill>
                  <a:srgbClr val="000000"/>
                </a:solidFill>
                <a:latin typeface="Arial" panose="020B0604020202020204" pitchFamily="34" charset="0"/>
                <a:ea typeface="SimSun" pitchFamily="2" charset="-122"/>
                <a:cs typeface="+mn-cs"/>
              </a:rPr>
              <a:t> </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الدلالة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الت</a:t>
            </a:r>
            <a:r>
              <a:rPr lang="ar-JO" altLang="zh-CN" sz="3200" b="1" dirty="0">
                <a:solidFill>
                  <a:srgbClr val="000000"/>
                </a:solidFill>
                <a:latin typeface="Arial" panose="020B0604020202020204" pitchFamily="34" charset="0"/>
                <a:ea typeface="SimSun" pitchFamily="2" charset="-122"/>
                <a:cs typeface="+mn-cs"/>
              </a:rPr>
              <a:t>فسير</a:t>
            </a:r>
            <a:endParaRPr lang="ar-SA" altLang="zh-CN" sz="3200" b="1" dirty="0">
              <a:solidFill>
                <a:srgbClr val="000000"/>
              </a:solidFill>
              <a:latin typeface="Arial" panose="020B0604020202020204" pitchFamily="34" charset="0"/>
              <a:ea typeface="SimSun" pitchFamily="2" charset="-122"/>
              <a:cs typeface="+mn-cs"/>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الأسلوب الرائع</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JO" altLang="zh-CN" sz="3200" b="1" dirty="0">
                <a:solidFill>
                  <a:srgbClr val="000000"/>
                </a:solidFill>
                <a:latin typeface="Arial" panose="020B0604020202020204" pitchFamily="34" charset="0"/>
                <a:ea typeface="SimSun" pitchFamily="2" charset="-122"/>
                <a:cs typeface="+mn-cs"/>
              </a:rPr>
              <a:t>ال</a:t>
            </a:r>
            <a:r>
              <a:rPr lang="ar-SA" altLang="zh-CN" sz="3200" b="1" dirty="0">
                <a:solidFill>
                  <a:srgbClr val="000000"/>
                </a:solidFill>
                <a:latin typeface="Arial" panose="020B0604020202020204" pitchFamily="34" charset="0"/>
                <a:ea typeface="SimSun" pitchFamily="2" charset="-122"/>
                <a:cs typeface="+mn-cs"/>
              </a:rPr>
              <a:t>رسالة </a:t>
            </a:r>
            <a:r>
              <a:rPr lang="ar-JO" altLang="zh-CN" sz="3200" b="1" dirty="0">
                <a:solidFill>
                  <a:srgbClr val="000000"/>
                </a:solidFill>
                <a:latin typeface="Arial" panose="020B0604020202020204" pitchFamily="34" charset="0"/>
                <a:ea typeface="SimSun" pitchFamily="2" charset="-122"/>
                <a:cs typeface="+mn-cs"/>
              </a:rPr>
              <a:t>ال</a:t>
            </a:r>
            <a:r>
              <a:rPr lang="ar-SA" altLang="zh-CN" sz="3200" b="1" dirty="0">
                <a:solidFill>
                  <a:srgbClr val="000000"/>
                </a:solidFill>
                <a:latin typeface="Arial" panose="020B0604020202020204" pitchFamily="34" charset="0"/>
                <a:ea typeface="SimSun" pitchFamily="2" charset="-122"/>
                <a:cs typeface="+mn-cs"/>
              </a:rPr>
              <a:t>عالمية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الروح القدس</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الأمم</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الشمولية</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a:t>
            </a:r>
            <a:r>
              <a:rPr lang="ar-JO" altLang="zh-CN" sz="3200" b="1" dirty="0">
                <a:solidFill>
                  <a:srgbClr val="000000"/>
                </a:solidFill>
                <a:latin typeface="Arial" panose="020B0604020202020204" pitchFamily="34" charset="0"/>
                <a:ea typeface="SimSun" pitchFamily="2" charset="-122"/>
                <a:cs typeface="+mn-cs"/>
              </a:rPr>
              <a:t>عظات</a:t>
            </a:r>
            <a:endParaRPr lang="ar-SA" altLang="zh-CN" sz="3200" b="1" dirty="0">
              <a:solidFill>
                <a:srgbClr val="000000"/>
              </a:solidFill>
              <a:latin typeface="Arial" panose="020B0604020202020204" pitchFamily="34" charset="0"/>
              <a:ea typeface="SimSun" pitchFamily="2" charset="-122"/>
              <a:cs typeface="+mn-cs"/>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التباين مع لوقا</a:t>
            </a: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الرحلات</a:t>
            </a:r>
            <a:endParaRPr lang="en-US" altLang="zh-CN" sz="3200" b="1" dirty="0">
              <a:solidFill>
                <a:srgbClr val="000000"/>
              </a:solidFill>
              <a:latin typeface="Arial" panose="020B0604020202020204" pitchFamily="34" charset="0"/>
              <a:ea typeface="SimSun" pitchFamily="2" charset="-122"/>
              <a:cs typeface="+mn-cs"/>
            </a:endParaRPr>
          </a:p>
          <a:p>
            <a:pPr marL="621596" marR="0" lvl="1" indent="-621596" algn="r" defTabSz="914400" rtl="1" eaLnBrk="1" fontAlgn="auto" latinLnBrk="0" hangingPunct="1">
              <a:lnSpc>
                <a:spcPct val="100000"/>
              </a:lnSpc>
              <a:spcBef>
                <a:spcPts val="0"/>
              </a:spcBef>
              <a:spcAft>
                <a:spcPts val="0"/>
              </a:spcAft>
              <a:buClrTx/>
              <a:buSzTx/>
              <a:buFont typeface="+mj-lt"/>
              <a:buAutoNum type="arabic1Minus"/>
              <a:tabLst/>
              <a:defRPr/>
            </a:pPr>
            <a:r>
              <a:rPr lang="ar-SA" altLang="zh-CN" sz="3200" b="1" dirty="0">
                <a:solidFill>
                  <a:srgbClr val="000000"/>
                </a:solidFill>
                <a:latin typeface="Arial" panose="020B0604020202020204" pitchFamily="34" charset="0"/>
                <a:ea typeface="SimSun" pitchFamily="2" charset="-122"/>
                <a:cs typeface="+mn-cs"/>
              </a:rPr>
              <a:t>تقدم ال</a:t>
            </a:r>
            <a:r>
              <a:rPr lang="ar-JO" altLang="zh-CN" sz="3200" b="1" dirty="0">
                <a:solidFill>
                  <a:srgbClr val="000000"/>
                </a:solidFill>
                <a:latin typeface="Arial" panose="020B0604020202020204" pitchFamily="34" charset="0"/>
                <a:ea typeface="SimSun" pitchFamily="2" charset="-122"/>
                <a:cs typeface="+mn-cs"/>
              </a:rPr>
              <a:t>إ</a:t>
            </a:r>
            <a:r>
              <a:rPr lang="ar-SA" altLang="zh-CN" sz="3200" b="1" dirty="0">
                <a:solidFill>
                  <a:srgbClr val="000000"/>
                </a:solidFill>
                <a:latin typeface="Arial" panose="020B0604020202020204" pitchFamily="34" charset="0"/>
                <a:ea typeface="SimSun" pitchFamily="2" charset="-122"/>
                <a:cs typeface="+mn-cs"/>
              </a:rPr>
              <a:t>نجيل</a:t>
            </a:r>
            <a:endParaRPr lang="en-US" altLang="zh-CN" sz="3200" b="1" dirty="0">
              <a:solidFill>
                <a:srgbClr val="000000"/>
              </a:solidFill>
              <a:latin typeface="Arial" panose="020B0604020202020204" pitchFamily="34" charset="0"/>
              <a:ea typeface="SimSun" pitchFamily="2" charset="-122"/>
              <a:cs typeface="+mn-cs"/>
            </a:endParaRPr>
          </a:p>
        </p:txBody>
      </p:sp>
      <p:sp>
        <p:nvSpPr>
          <p:cNvPr id="233476"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b="1" dirty="0">
                <a:latin typeface="Arial" panose="020B0604020202020204" pitchFamily="34" charset="0"/>
                <a:cs typeface="Arial" panose="020B0604020202020204" pitchFamily="34" charset="0"/>
              </a:rPr>
              <a:t>١٢٣</a:t>
            </a:r>
            <a:endParaRPr lang="en-US" b="1" dirty="0">
              <a:latin typeface="Arial" panose="020B0604020202020204" pitchFamily="34" charset="0"/>
              <a:cs typeface="Arial" panose="020B0604020202020204" pitchFamily="34" charset="0"/>
            </a:endParaRPr>
          </a:p>
        </p:txBody>
      </p:sp>
      <p:sp>
        <p:nvSpPr>
          <p:cNvPr id="233477"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rtl="1">
              <a:spcBef>
                <a:spcPct val="50000"/>
              </a:spcBef>
            </a:pPr>
            <a:r>
              <a:rPr lang="ar-SA" sz="4000" b="1" u="sng" dirty="0">
                <a:solidFill>
                  <a:srgbClr val="663300"/>
                </a:solidFill>
                <a:latin typeface="Arial" panose="020B0604020202020204" pitchFamily="34" charset="0"/>
                <a:cs typeface="Times New Roman" charset="0"/>
              </a:rPr>
              <a:t>الخصائص الرئيسية لأعمال الرسل</a:t>
            </a:r>
            <a:endParaRPr lang="en-US" sz="4000" b="1" u="sng" dirty="0">
              <a:solidFill>
                <a:srgbClr val="663300"/>
              </a:solidFill>
              <a:latin typeface="Arial" panose="020B0604020202020204" pitchFamily="34" charset="0"/>
              <a:cs typeface="Times New Roman" charset="0"/>
            </a:endParaRPr>
          </a:p>
        </p:txBody>
      </p:sp>
      <p:pic>
        <p:nvPicPr>
          <p:cNvPr id="8" name="Picture 7"/>
          <p:cNvPicPr>
            <a:picLocks noChangeAspect="1"/>
          </p:cNvPicPr>
          <p:nvPr/>
        </p:nvPicPr>
        <p:blipFill>
          <a:blip r:embed="rId4"/>
          <a:stretch>
            <a:fillRect/>
          </a:stretch>
        </p:blipFill>
        <p:spPr>
          <a:xfrm>
            <a:off x="307473" y="1558831"/>
            <a:ext cx="5641963" cy="4725144"/>
          </a:xfrm>
          <a:prstGeom prst="rect">
            <a:avLst/>
          </a:prstGeom>
        </p:spPr>
      </p:pic>
    </p:spTree>
    <p:extLst>
      <p:ext uri="{BB962C8B-B14F-4D97-AF65-F5344CB8AC3E}">
        <p14:creationId xmlns:p14="http://schemas.microsoft.com/office/powerpoint/2010/main" val="2896413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D1F732D-6098-43F6-A7AC-37A211A37A3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465428"/>
            <a:ext cx="9144000" cy="6392572"/>
          </a:xfrm>
          <a:prstGeom prst="rect">
            <a:avLst/>
          </a:prstGeom>
        </p:spPr>
      </p:pic>
      <p:grpSp>
        <p:nvGrpSpPr>
          <p:cNvPr id="5" name="Group 4">
            <a:extLst>
              <a:ext uri="{FF2B5EF4-FFF2-40B4-BE49-F238E27FC236}">
                <a16:creationId xmlns:a16="http://schemas.microsoft.com/office/drawing/2014/main" id="{107AEAFB-E42C-4A8D-BD04-DEABBA46ED8B}"/>
              </a:ext>
            </a:extLst>
          </p:cNvPr>
          <p:cNvGrpSpPr/>
          <p:nvPr/>
        </p:nvGrpSpPr>
        <p:grpSpPr>
          <a:xfrm>
            <a:off x="6268749" y="1924440"/>
            <a:ext cx="834758" cy="676038"/>
            <a:chOff x="3453579" y="4038601"/>
            <a:chExt cx="834758" cy="676038"/>
          </a:xfrm>
        </p:grpSpPr>
        <p:sp>
          <p:nvSpPr>
            <p:cNvPr id="14" name="Arrow: Right 13">
              <a:extLst>
                <a:ext uri="{FF2B5EF4-FFF2-40B4-BE49-F238E27FC236}">
                  <a16:creationId xmlns:a16="http://schemas.microsoft.com/office/drawing/2014/main" id="{886C03F6-9E34-491C-A39D-A99400B7F733}"/>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Arrow: Right 15">
              <a:extLst>
                <a:ext uri="{FF2B5EF4-FFF2-40B4-BE49-F238E27FC236}">
                  <a16:creationId xmlns:a16="http://schemas.microsoft.com/office/drawing/2014/main" id="{4AD6AAA7-E819-429C-9CE8-5610716A4642}"/>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 name="TextBox 8">
            <a:extLst>
              <a:ext uri="{FF2B5EF4-FFF2-40B4-BE49-F238E27FC236}">
                <a16:creationId xmlns:a16="http://schemas.microsoft.com/office/drawing/2014/main" id="{6E31953A-DC04-4A8D-B2D4-BFBC4D98B0BE}"/>
              </a:ext>
            </a:extLst>
          </p:cNvPr>
          <p:cNvSpPr txBox="1"/>
          <p:nvPr/>
        </p:nvSpPr>
        <p:spPr>
          <a:xfrm>
            <a:off x="685800" y="1621405"/>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أخبار سارة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D9A1087B-3F80-4F48-8DBC-0CF94883E04F}"/>
              </a:ext>
            </a:extLst>
          </p:cNvPr>
          <p:cNvSpPr txBox="1"/>
          <p:nvPr/>
        </p:nvSpPr>
        <p:spPr>
          <a:xfrm>
            <a:off x="366316" y="2748299"/>
            <a:ext cx="7924800" cy="1274195"/>
          </a:xfrm>
          <a:prstGeom prst="rect">
            <a:avLst/>
          </a:prstGeom>
          <a:noFill/>
        </p:spPr>
        <p:txBody>
          <a:bodyPr wrap="square" rtlCol="0">
            <a:spAutoFit/>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ar-JO" sz="9600" b="1" dirty="0">
                <a:solidFill>
                  <a:srgbClr val="FEDE93"/>
                </a:solidFill>
                <a:effectLst>
                  <a:outerShdw blurRad="38100" dist="88900" dir="2700000" algn="tl">
                    <a:srgbClr val="000000">
                      <a:alpha val="60000"/>
                    </a:srgbClr>
                  </a:outerShdw>
                </a:effectLst>
                <a:latin typeface="Arial" panose="020B0604020202020204" pitchFamily="34" charset="0"/>
                <a:ea typeface="+mn-ea"/>
                <a:cs typeface="Arial" panose="020B0604020202020204" pitchFamily="34" charset="0"/>
              </a:rPr>
              <a:t>م</a:t>
            </a:r>
            <a:r>
              <a:rPr kumimoji="0" lang="ar-JO"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تحركة</a:t>
            </a:r>
            <a:endParaRPr kumimoji="0" lang="en-US"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22" name="Rectangle 21">
            <a:extLst>
              <a:ext uri="{FF2B5EF4-FFF2-40B4-BE49-F238E27FC236}">
                <a16:creationId xmlns:a16="http://schemas.microsoft.com/office/drawing/2014/main" id="{F8B2E6BA-8BCD-4AA0-AB8A-DB37AB6C37B0}"/>
              </a:ext>
            </a:extLst>
          </p:cNvPr>
          <p:cNvSpPr/>
          <p:nvPr/>
        </p:nvSpPr>
        <p:spPr>
          <a:xfrm>
            <a:off x="0" y="0"/>
            <a:ext cx="9144000" cy="478405"/>
          </a:xfrm>
          <a:prstGeom prst="rect">
            <a:avLst/>
          </a:prstGeom>
          <a:solidFill>
            <a:srgbClr val="002060"/>
          </a:solid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F17F5622-0621-40B3-90CF-FE1E99F4C40D}"/>
              </a:ext>
            </a:extLst>
          </p:cNvPr>
          <p:cNvGrpSpPr/>
          <p:nvPr/>
        </p:nvGrpSpPr>
        <p:grpSpPr>
          <a:xfrm>
            <a:off x="6268749" y="2980090"/>
            <a:ext cx="834758" cy="676038"/>
            <a:chOff x="3453579" y="4038601"/>
            <a:chExt cx="834758" cy="676038"/>
          </a:xfrm>
        </p:grpSpPr>
        <p:sp>
          <p:nvSpPr>
            <p:cNvPr id="23" name="Arrow: Right 22">
              <a:extLst>
                <a:ext uri="{FF2B5EF4-FFF2-40B4-BE49-F238E27FC236}">
                  <a16:creationId xmlns:a16="http://schemas.microsoft.com/office/drawing/2014/main" id="{15021482-6F86-4AF3-98C2-9251251AC25E}"/>
                </a:ext>
              </a:extLst>
            </p:cNvPr>
            <p:cNvSpPr/>
            <p:nvPr/>
          </p:nvSpPr>
          <p:spPr>
            <a:xfrm>
              <a:off x="3453579" y="403860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Arrow: Right 23">
              <a:extLst>
                <a:ext uri="{FF2B5EF4-FFF2-40B4-BE49-F238E27FC236}">
                  <a16:creationId xmlns:a16="http://schemas.microsoft.com/office/drawing/2014/main" id="{3873FCBE-14A5-4158-A35C-80B3D7AA23F4}"/>
                </a:ext>
              </a:extLst>
            </p:cNvPr>
            <p:cNvSpPr/>
            <p:nvPr/>
          </p:nvSpPr>
          <p:spPr>
            <a:xfrm>
              <a:off x="3453579" y="4392651"/>
              <a:ext cx="834758" cy="321988"/>
            </a:xfrm>
            <a:prstGeom prst="rightArrow">
              <a:avLst>
                <a:gd name="adj1" fmla="val 59709"/>
                <a:gd name="adj2" fmla="val 77565"/>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AF6761-FAB1-6447-942C-99AB2DD3143D}"/>
              </a:ext>
            </a:extLst>
          </p:cNvPr>
          <p:cNvSpPr txBox="1"/>
          <p:nvPr/>
        </p:nvSpPr>
        <p:spPr>
          <a:xfrm>
            <a:off x="2763297" y="3916175"/>
            <a:ext cx="5561355" cy="58477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عمل الله من خلال الكنيسة الأولى</a:t>
            </a:r>
            <a:endParaRPr kumimoji="0" lang="en-US" sz="4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A100B275-2835-C644-B81B-E9DC79DDBC93}"/>
              </a:ext>
            </a:extLst>
          </p:cNvPr>
          <p:cNvSpPr txBox="1"/>
          <p:nvPr/>
        </p:nvSpPr>
        <p:spPr>
          <a:xfrm>
            <a:off x="2763297" y="4909691"/>
            <a:ext cx="5561355" cy="1274195"/>
          </a:xfrm>
          <a:prstGeom prst="rect">
            <a:avLst/>
          </a:prstGeom>
          <a:noFill/>
        </p:spPr>
        <p:txBody>
          <a:bodyPr wrap="square" rtlCol="0">
            <a:spAutoFit/>
          </a:bodyPr>
          <a:lstStyle/>
          <a:p>
            <a:pPr marL="0" marR="0" lvl="0" indent="0" algn="r" defTabSz="457200" rtl="0" eaLnBrk="1" fontAlgn="auto" latinLnBrk="0" hangingPunct="1">
              <a:lnSpc>
                <a:spcPct val="80000"/>
              </a:lnSpc>
              <a:spcBef>
                <a:spcPts val="0"/>
              </a:spcBef>
              <a:spcAft>
                <a:spcPts val="0"/>
              </a:spcAft>
              <a:buClrTx/>
              <a:buSzTx/>
              <a:buFontTx/>
              <a:buNone/>
              <a:tabLst/>
              <a:defRPr/>
            </a:pPr>
            <a:r>
              <a:rPr kumimoji="0" lang="ar-SA" sz="96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rPr>
              <a:t>أعمال الرسل</a:t>
            </a:r>
            <a:endParaRPr kumimoji="0" lang="en-US" sz="8000" b="1" u="none" strike="noStrike" kern="1200" cap="none" spc="0" normalizeH="0" baseline="0" noProof="0" dirty="0">
              <a:ln>
                <a:noFill/>
              </a:ln>
              <a:solidFill>
                <a:srgbClr val="FEDE93"/>
              </a:solidFill>
              <a:effectLst>
                <a:outerShdw blurRad="38100" dist="88900" dir="2700000" algn="tl">
                  <a:srgbClr val="000000">
                    <a:alpha val="60000"/>
                  </a:srgb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0207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3153" name="Rectangle 98"/>
          <p:cNvSpPr>
            <a:spLocks noGrp="1" noChangeArrowheads="1"/>
          </p:cNvSpPr>
          <p:nvPr>
            <p:ph type="title" idx="4294967295"/>
          </p:nvPr>
        </p:nvSpPr>
        <p:spPr>
          <a:xfrm>
            <a:off x="990600" y="0"/>
            <a:ext cx="7543800" cy="1143000"/>
          </a:xfrm>
        </p:spPr>
        <p:txBody>
          <a:bodyPr/>
          <a:lstStyle/>
          <a:p>
            <a:pPr eaLnBrk="1" hangingPunct="1"/>
            <a:r>
              <a:rPr lang="en-US" sz="4800" b="1" dirty="0">
                <a:latin typeface="Arial" panose="020B0604020202020204" pitchFamily="34" charset="0"/>
                <a:ea typeface="ＭＳ Ｐゴシック" charset="0"/>
                <a:cs typeface="Arial" panose="020B0604020202020204" pitchFamily="34" charset="0"/>
              </a:rPr>
              <a:t>Gospel Progress</a:t>
            </a:r>
          </a:p>
        </p:txBody>
      </p:sp>
      <p:sp>
        <p:nvSpPr>
          <p:cNvPr id="433154" name="Text Box 2"/>
          <p:cNvSpPr txBox="1">
            <a:spLocks noChangeArrowheads="1"/>
          </p:cNvSpPr>
          <p:nvPr/>
        </p:nvSpPr>
        <p:spPr bwMode="auto">
          <a:xfrm>
            <a:off x="8458205" y="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55" name="Text Box 3"/>
          <p:cNvSpPr txBox="1">
            <a:spLocks noChangeArrowheads="1"/>
          </p:cNvSpPr>
          <p:nvPr/>
        </p:nvSpPr>
        <p:spPr bwMode="auto">
          <a:xfrm>
            <a:off x="323851" y="190500"/>
            <a:ext cx="7920038" cy="9540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يمكن رؤية </a:t>
            </a:r>
            <a:r>
              <a:rPr kumimoji="0" lang="ar-SA"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تقدم الإنجيل</a:t>
            </a:r>
            <a:r>
              <a:rPr kumimoji="0" lang="ar-JO" altLang="zh-CN" sz="2800" b="1" u="sng"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 </a:t>
            </a:r>
            <a:r>
              <a:rPr kumimoji="0" lang="ar-SA" altLang="zh-CN"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rPr>
              <a:t>في سفر أعمال الرسل عن طريق المقارنة بين بدايته ونهايته: </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ea typeface="Arial" charset="0"/>
              <a:cs typeface="Arial" panose="020B0604020202020204" pitchFamily="34" charset="0"/>
            </a:endParaRPr>
          </a:p>
        </p:txBody>
      </p:sp>
      <p:grpSp>
        <p:nvGrpSpPr>
          <p:cNvPr id="433156" name="Group 82"/>
          <p:cNvGrpSpPr>
            <a:grpSpLocks/>
          </p:cNvGrpSpPr>
          <p:nvPr/>
        </p:nvGrpSpPr>
        <p:grpSpPr bwMode="auto">
          <a:xfrm>
            <a:off x="304815" y="2159004"/>
            <a:ext cx="2754313" cy="939800"/>
            <a:chOff x="0" y="403"/>
            <a:chExt cx="1382" cy="403"/>
          </a:xfrm>
        </p:grpSpPr>
        <p:sp>
          <p:nvSpPr>
            <p:cNvPr id="433200" name="Rectangle 81"/>
            <p:cNvSpPr>
              <a:spLocks noChangeArrowheads="1"/>
            </p:cNvSpPr>
            <p:nvPr/>
          </p:nvSpPr>
          <p:spPr bwMode="auto">
            <a:xfrm>
              <a:off x="0" y="403"/>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201" name="Rectangle 54"/>
            <p:cNvSpPr>
              <a:spLocks noChangeArrowheads="1"/>
            </p:cNvSpPr>
            <p:nvPr/>
          </p:nvSpPr>
          <p:spPr bwMode="auto">
            <a:xfrm>
              <a:off x="43" y="403"/>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بعد الميلاد</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57" name="Rectangle 55"/>
          <p:cNvSpPr>
            <a:spLocks noChangeArrowheads="1"/>
          </p:cNvSpPr>
          <p:nvPr/>
        </p:nvSpPr>
        <p:spPr bwMode="auto">
          <a:xfrm>
            <a:off x="3195640" y="2159004"/>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58" name="Rectangle 56"/>
          <p:cNvSpPr>
            <a:spLocks noChangeArrowheads="1"/>
          </p:cNvSpPr>
          <p:nvPr/>
        </p:nvSpPr>
        <p:spPr bwMode="auto">
          <a:xfrm>
            <a:off x="5626117" y="2159004"/>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59" name="Group 84"/>
          <p:cNvGrpSpPr>
            <a:grpSpLocks/>
          </p:cNvGrpSpPr>
          <p:nvPr/>
        </p:nvGrpSpPr>
        <p:grpSpPr bwMode="auto">
          <a:xfrm>
            <a:off x="304815" y="3098800"/>
            <a:ext cx="2754313" cy="939800"/>
            <a:chOff x="0" y="806"/>
            <a:chExt cx="1382" cy="403"/>
          </a:xfrm>
        </p:grpSpPr>
        <p:sp>
          <p:nvSpPr>
            <p:cNvPr id="433198" name="Rectangle 83"/>
            <p:cNvSpPr>
              <a:spLocks noChangeArrowheads="1"/>
            </p:cNvSpPr>
            <p:nvPr/>
          </p:nvSpPr>
          <p:spPr bwMode="auto">
            <a:xfrm>
              <a:off x="0" y="806"/>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9" name="Rectangle 57"/>
            <p:cNvSpPr>
              <a:spLocks noChangeArrowheads="1"/>
            </p:cNvSpPr>
            <p:nvPr/>
          </p:nvSpPr>
          <p:spPr bwMode="auto">
            <a:xfrm>
              <a:off x="43" y="806"/>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الكنيسة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0" name="Rectangle 58"/>
          <p:cNvSpPr>
            <a:spLocks noChangeArrowheads="1"/>
          </p:cNvSpPr>
          <p:nvPr/>
        </p:nvSpPr>
        <p:spPr bwMode="auto">
          <a:xfrm>
            <a:off x="3195640" y="3098800"/>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غير موجودة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1" name="Rectangle 59"/>
          <p:cNvSpPr>
            <a:spLocks noChangeArrowheads="1"/>
          </p:cNvSpPr>
          <p:nvPr/>
        </p:nvSpPr>
        <p:spPr bwMode="auto">
          <a:xfrm>
            <a:off x="5626117" y="3098800"/>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مزدهرة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2" name="Group 86"/>
          <p:cNvGrpSpPr>
            <a:grpSpLocks/>
          </p:cNvGrpSpPr>
          <p:nvPr/>
        </p:nvGrpSpPr>
        <p:grpSpPr bwMode="auto">
          <a:xfrm>
            <a:off x="304815" y="4038602"/>
            <a:ext cx="2754313" cy="939800"/>
            <a:chOff x="0" y="1209"/>
            <a:chExt cx="1382" cy="403"/>
          </a:xfrm>
        </p:grpSpPr>
        <p:sp>
          <p:nvSpPr>
            <p:cNvPr id="433196" name="Rectangle 85"/>
            <p:cNvSpPr>
              <a:spLocks noChangeArrowheads="1"/>
            </p:cNvSpPr>
            <p:nvPr/>
          </p:nvSpPr>
          <p:spPr bwMode="auto">
            <a:xfrm>
              <a:off x="0" y="1209"/>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7" name="Rectangle 60"/>
            <p:cNvSpPr>
              <a:spLocks noChangeArrowheads="1"/>
            </p:cNvSpPr>
            <p:nvPr/>
          </p:nvSpPr>
          <p:spPr bwMode="auto">
            <a:xfrm>
              <a:off x="43" y="1209"/>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تركيبة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3" name="Rectangle 61"/>
          <p:cNvSpPr>
            <a:spLocks noChangeArrowheads="1"/>
          </p:cNvSpPr>
          <p:nvPr/>
        </p:nvSpPr>
        <p:spPr bwMode="auto">
          <a:xfrm>
            <a:off x="3195640" y="4038602"/>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يهود 100%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4" name="Rectangle 62"/>
          <p:cNvSpPr>
            <a:spLocks noChangeArrowheads="1"/>
          </p:cNvSpPr>
          <p:nvPr/>
        </p:nvSpPr>
        <p:spPr bwMode="auto">
          <a:xfrm>
            <a:off x="5626117" y="4038602"/>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معظمهم من الأمم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5" name="Group 88"/>
          <p:cNvGrpSpPr>
            <a:grpSpLocks/>
          </p:cNvGrpSpPr>
          <p:nvPr/>
        </p:nvGrpSpPr>
        <p:grpSpPr bwMode="auto">
          <a:xfrm>
            <a:off x="304815" y="4978405"/>
            <a:ext cx="2754313" cy="939800"/>
            <a:chOff x="0" y="1612"/>
            <a:chExt cx="1382" cy="403"/>
          </a:xfrm>
        </p:grpSpPr>
        <p:sp>
          <p:nvSpPr>
            <p:cNvPr id="433194" name="Rectangle 87"/>
            <p:cNvSpPr>
              <a:spLocks noChangeArrowheads="1"/>
            </p:cNvSpPr>
            <p:nvPr/>
          </p:nvSpPr>
          <p:spPr bwMode="auto">
            <a:xfrm>
              <a:off x="0" y="1612"/>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3195" name="Rectangle 63"/>
            <p:cNvSpPr>
              <a:spLocks noChangeArrowheads="1"/>
            </p:cNvSpPr>
            <p:nvPr/>
          </p:nvSpPr>
          <p:spPr bwMode="auto">
            <a:xfrm>
              <a:off x="43" y="1612"/>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الموقع</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sp>
        <p:nvSpPr>
          <p:cNvPr id="433166" name="Rectangle 64"/>
          <p:cNvSpPr>
            <a:spLocks noChangeArrowheads="1"/>
          </p:cNvSpPr>
          <p:nvPr/>
        </p:nvSpPr>
        <p:spPr bwMode="auto">
          <a:xfrm>
            <a:off x="3195640" y="4978405"/>
            <a:ext cx="28892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67" name="Rectangle 65"/>
          <p:cNvSpPr>
            <a:spLocks noChangeArrowheads="1"/>
          </p:cNvSpPr>
          <p:nvPr/>
        </p:nvSpPr>
        <p:spPr bwMode="auto">
          <a:xfrm>
            <a:off x="5626117" y="4978405"/>
            <a:ext cx="2987675"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روما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grpSp>
        <p:nvGrpSpPr>
          <p:cNvPr id="433168" name="Group 72"/>
          <p:cNvGrpSpPr>
            <a:grpSpLocks/>
          </p:cNvGrpSpPr>
          <p:nvPr/>
        </p:nvGrpSpPr>
        <p:grpSpPr bwMode="auto">
          <a:xfrm>
            <a:off x="304815" y="1219202"/>
            <a:ext cx="2754313" cy="939800"/>
            <a:chOff x="0" y="0"/>
            <a:chExt cx="1382" cy="403"/>
          </a:xfrm>
        </p:grpSpPr>
        <p:sp>
          <p:nvSpPr>
            <p:cNvPr id="433190" name="Rectangle 71"/>
            <p:cNvSpPr>
              <a:spLocks noChangeArrowheads="1"/>
            </p:cNvSpPr>
            <p:nvPr/>
          </p:nvSpPr>
          <p:spPr bwMode="auto">
            <a:xfrm>
              <a:off x="0" y="0"/>
              <a:ext cx="1382"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91" name="Group 70"/>
            <p:cNvGrpSpPr>
              <a:grpSpLocks/>
            </p:cNvGrpSpPr>
            <p:nvPr/>
          </p:nvGrpSpPr>
          <p:grpSpPr bwMode="auto">
            <a:xfrm>
              <a:off x="0" y="0"/>
              <a:ext cx="1382" cy="403"/>
              <a:chOff x="0" y="0"/>
              <a:chExt cx="1382" cy="403"/>
            </a:xfrm>
          </p:grpSpPr>
          <p:sp>
            <p:nvSpPr>
              <p:cNvPr id="433192" name="Rectangle 51"/>
              <p:cNvSpPr>
                <a:spLocks noChangeArrowheads="1"/>
              </p:cNvSpPr>
              <p:nvPr/>
            </p:nvSpPr>
            <p:spPr bwMode="auto">
              <a:xfrm>
                <a:off x="43" y="0"/>
                <a:ext cx="1296"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93" name="Rectangle 69"/>
              <p:cNvSpPr>
                <a:spLocks noChangeArrowheads="1"/>
              </p:cNvSpPr>
              <p:nvPr/>
            </p:nvSpPr>
            <p:spPr bwMode="auto">
              <a:xfrm>
                <a:off x="0" y="0"/>
                <a:ext cx="138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69" name="Group 76"/>
          <p:cNvGrpSpPr>
            <a:grpSpLocks/>
          </p:cNvGrpSpPr>
          <p:nvPr/>
        </p:nvGrpSpPr>
        <p:grpSpPr bwMode="auto">
          <a:xfrm>
            <a:off x="3059128" y="1219202"/>
            <a:ext cx="3125787" cy="939800"/>
            <a:chOff x="1382" y="0"/>
            <a:chExt cx="1130" cy="403"/>
          </a:xfrm>
        </p:grpSpPr>
        <p:sp>
          <p:nvSpPr>
            <p:cNvPr id="433186" name="Rectangle 75"/>
            <p:cNvSpPr>
              <a:spLocks noChangeArrowheads="1"/>
            </p:cNvSpPr>
            <p:nvPr/>
          </p:nvSpPr>
          <p:spPr bwMode="auto">
            <a:xfrm>
              <a:off x="1382" y="0"/>
              <a:ext cx="1130"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7" name="Group 74"/>
            <p:cNvGrpSpPr>
              <a:grpSpLocks/>
            </p:cNvGrpSpPr>
            <p:nvPr/>
          </p:nvGrpSpPr>
          <p:grpSpPr bwMode="auto">
            <a:xfrm>
              <a:off x="1382" y="0"/>
              <a:ext cx="1130" cy="403"/>
              <a:chOff x="1382" y="0"/>
              <a:chExt cx="1130" cy="403"/>
            </a:xfrm>
          </p:grpSpPr>
          <p:sp>
            <p:nvSpPr>
              <p:cNvPr id="433188" name="Rectangle 52"/>
              <p:cNvSpPr>
                <a:spLocks noChangeArrowheads="1"/>
              </p:cNvSpPr>
              <p:nvPr/>
            </p:nvSpPr>
            <p:spPr bwMode="auto">
              <a:xfrm>
                <a:off x="1425" y="0"/>
                <a:ext cx="1044"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9" name="Rectangle 73"/>
              <p:cNvSpPr>
                <a:spLocks noChangeArrowheads="1"/>
              </p:cNvSpPr>
              <p:nvPr/>
            </p:nvSpPr>
            <p:spPr bwMode="auto">
              <a:xfrm>
                <a:off x="1382" y="0"/>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0" name="Group 80"/>
          <p:cNvGrpSpPr>
            <a:grpSpLocks/>
          </p:cNvGrpSpPr>
          <p:nvPr/>
        </p:nvGrpSpPr>
        <p:grpSpPr bwMode="auto">
          <a:xfrm>
            <a:off x="5689600" y="1219202"/>
            <a:ext cx="3225800" cy="939800"/>
            <a:chOff x="2512" y="0"/>
            <a:chExt cx="1166" cy="403"/>
          </a:xfrm>
        </p:grpSpPr>
        <p:sp>
          <p:nvSpPr>
            <p:cNvPr id="433182" name="Rectangle 79"/>
            <p:cNvSpPr>
              <a:spLocks noChangeArrowheads="1"/>
            </p:cNvSpPr>
            <p:nvPr/>
          </p:nvSpPr>
          <p:spPr bwMode="auto">
            <a:xfrm>
              <a:off x="2512" y="0"/>
              <a:ext cx="1166"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83" name="Group 78"/>
            <p:cNvGrpSpPr>
              <a:grpSpLocks/>
            </p:cNvGrpSpPr>
            <p:nvPr/>
          </p:nvGrpSpPr>
          <p:grpSpPr bwMode="auto">
            <a:xfrm>
              <a:off x="2512" y="0"/>
              <a:ext cx="1166" cy="403"/>
              <a:chOff x="2512" y="0"/>
              <a:chExt cx="1166" cy="403"/>
            </a:xfrm>
          </p:grpSpPr>
          <p:sp>
            <p:nvSpPr>
              <p:cNvPr id="433184" name="Rectangle 53"/>
              <p:cNvSpPr>
                <a:spLocks noChangeArrowheads="1"/>
              </p:cNvSpPr>
              <p:nvPr/>
            </p:nvSpPr>
            <p:spPr bwMode="auto">
              <a:xfrm>
                <a:off x="2555" y="0"/>
                <a:ext cx="1080" cy="403"/>
              </a:xfrm>
              <a:prstGeom prst="rect">
                <a:avLst/>
              </a:prstGeom>
              <a:solidFill>
                <a:srgbClr val="191919"/>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28</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433185" name="Rectangle 77"/>
              <p:cNvSpPr>
                <a:spLocks noChangeArrowheads="1"/>
              </p:cNvSpPr>
              <p:nvPr/>
            </p:nvSpPr>
            <p:spPr bwMode="auto">
              <a:xfrm>
                <a:off x="2512" y="0"/>
                <a:ext cx="116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1" name="Group 92"/>
          <p:cNvGrpSpPr>
            <a:grpSpLocks/>
          </p:cNvGrpSpPr>
          <p:nvPr/>
        </p:nvGrpSpPr>
        <p:grpSpPr bwMode="auto">
          <a:xfrm>
            <a:off x="304815" y="5918200"/>
            <a:ext cx="2754313" cy="939800"/>
            <a:chOff x="0" y="2015"/>
            <a:chExt cx="1382" cy="403"/>
          </a:xfrm>
        </p:grpSpPr>
        <p:sp>
          <p:nvSpPr>
            <p:cNvPr id="433178" name="Rectangle 91"/>
            <p:cNvSpPr>
              <a:spLocks noChangeArrowheads="1"/>
            </p:cNvSpPr>
            <p:nvPr/>
          </p:nvSpPr>
          <p:spPr bwMode="auto">
            <a:xfrm>
              <a:off x="0" y="2015"/>
              <a:ext cx="1382"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33179" name="Group 90"/>
            <p:cNvGrpSpPr>
              <a:grpSpLocks/>
            </p:cNvGrpSpPr>
            <p:nvPr/>
          </p:nvGrpSpPr>
          <p:grpSpPr bwMode="auto">
            <a:xfrm>
              <a:off x="0" y="2015"/>
              <a:ext cx="1382" cy="403"/>
              <a:chOff x="0" y="2015"/>
              <a:chExt cx="1382" cy="403"/>
            </a:xfrm>
          </p:grpSpPr>
          <p:sp>
            <p:nvSpPr>
              <p:cNvPr id="433180" name="Rectangle 66"/>
              <p:cNvSpPr>
                <a:spLocks noChangeArrowheads="1"/>
              </p:cNvSpPr>
              <p:nvPr/>
            </p:nvSpPr>
            <p:spPr bwMode="auto">
              <a:xfrm>
                <a:off x="43" y="2015"/>
                <a:ext cx="1296" cy="403"/>
              </a:xfrm>
              <a:prstGeom prst="rect">
                <a:avLst/>
              </a:prstGeom>
              <a:solidFill>
                <a:srgbClr val="B2B2B2"/>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الشخصية المحورية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3181" name="Rectangle 89"/>
              <p:cNvSpPr>
                <a:spLocks noChangeArrowheads="1"/>
              </p:cNvSpPr>
              <p:nvPr/>
            </p:nvSpPr>
            <p:spPr bwMode="auto">
              <a:xfrm>
                <a:off x="0" y="2015"/>
                <a:ext cx="138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grpSp>
        <p:nvGrpSpPr>
          <p:cNvPr id="433172" name="Group 94"/>
          <p:cNvGrpSpPr>
            <a:grpSpLocks/>
          </p:cNvGrpSpPr>
          <p:nvPr/>
        </p:nvGrpSpPr>
        <p:grpSpPr bwMode="auto">
          <a:xfrm>
            <a:off x="3059128" y="5918200"/>
            <a:ext cx="3125787" cy="939800"/>
            <a:chOff x="1382" y="2015"/>
            <a:chExt cx="1130" cy="403"/>
          </a:xfrm>
        </p:grpSpPr>
        <p:sp>
          <p:nvSpPr>
            <p:cNvPr id="433176" name="Rectangle 67"/>
            <p:cNvSpPr>
              <a:spLocks noChangeArrowheads="1"/>
            </p:cNvSpPr>
            <p:nvPr/>
          </p:nvSpPr>
          <p:spPr bwMode="auto">
            <a:xfrm>
              <a:off x="1425" y="2015"/>
              <a:ext cx="10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بطرس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ضيقة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7" name="Rectangle 93"/>
            <p:cNvSpPr>
              <a:spLocks noChangeArrowheads="1"/>
            </p:cNvSpPr>
            <p:nvPr/>
          </p:nvSpPr>
          <p:spPr bwMode="auto">
            <a:xfrm>
              <a:off x="1382" y="2015"/>
              <a:ext cx="113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33173" name="Group 96"/>
          <p:cNvGrpSpPr>
            <a:grpSpLocks/>
          </p:cNvGrpSpPr>
          <p:nvPr/>
        </p:nvGrpSpPr>
        <p:grpSpPr bwMode="auto">
          <a:xfrm>
            <a:off x="5689600" y="5918200"/>
            <a:ext cx="3225800" cy="939800"/>
            <a:chOff x="2512" y="2015"/>
            <a:chExt cx="1166" cy="403"/>
          </a:xfrm>
        </p:grpSpPr>
        <p:sp>
          <p:nvSpPr>
            <p:cNvPr id="433174" name="Rectangle 68"/>
            <p:cNvSpPr>
              <a:spLocks noChangeArrowheads="1"/>
            </p:cNvSpPr>
            <p:nvPr/>
          </p:nvSpPr>
          <p:spPr bwMode="auto">
            <a:xfrm>
              <a:off x="2555" y="2015"/>
              <a:ext cx="108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خدمة واسعة</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p:txBody>
        </p:sp>
        <p:sp>
          <p:nvSpPr>
            <p:cNvPr id="433175" name="Rectangle 95"/>
            <p:cNvSpPr>
              <a:spLocks noChangeArrowheads="1"/>
            </p:cNvSpPr>
            <p:nvPr/>
          </p:nvSpPr>
          <p:spPr bwMode="auto">
            <a:xfrm>
              <a:off x="2512" y="2015"/>
              <a:ext cx="116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dirty="0">
                <a:solidFill>
                  <a:srgbClr val="FFFFFF"/>
                </a:solidFill>
                <a:effectLst>
                  <a:outerShdw blurRad="38100" dist="38100" dir="2700000" algn="tl">
                    <a:srgbClr val="000000"/>
                  </a:outerShdw>
                </a:effectLst>
              </a:rPr>
              <a:t>أعمال </a:t>
            </a:r>
            <a:r>
              <a:rPr lang="ar-JO" altLang="zh-CN" dirty="0">
                <a:solidFill>
                  <a:srgbClr val="FFFFFF"/>
                </a:solidFill>
                <a:effectLst>
                  <a:outerShdw blurRad="38100" dist="38100" dir="2700000" algn="tl">
                    <a:srgbClr val="000000"/>
                  </a:outerShdw>
                </a:effectLst>
              </a:rPr>
              <a:t>٨:١</a:t>
            </a:r>
            <a:endParaRPr lang="en-US" sz="1800" dirty="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0" y="1591846"/>
            <a:ext cx="4648200"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120798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bg1"/>
          </a:solidFill>
          <a:ln w="12700" cap="sq" cmpd="sng" algn="ctr">
            <a:solidFill>
              <a:schemeClr val="tx1"/>
            </a:solidFill>
            <a:prstDash val="solid"/>
            <a:round/>
            <a:headEnd type="none" w="sm" len="sm"/>
            <a:tailEnd type="none" w="sm" len="sm"/>
          </a:ln>
          <a:effectLst/>
        </p:spPr>
        <p:txBody>
          <a:bodyPr vert="horz" wrap="none" lIns="91334" tIns="45667" rIns="91334" bIns="45667" numCol="1" rtlCol="0" anchor="t" anchorCtr="0" compatLnSpc="1">
            <a:prstTxWarp prst="textNoShape">
              <a:avLst/>
            </a:prstTxWarp>
          </a:bodyPr>
          <a:lstStyle/>
          <a:p>
            <a:pPr defTabSz="913370"/>
            <a:endParaRPr lang="en-US" b="1" dirty="0">
              <a:latin typeface="Arial" panose="020B0604020202020204" pitchFamily="34" charset="0"/>
              <a:cs typeface="Arial" panose="020B0604020202020204" pitchFamily="34" charset="0"/>
            </a:endParaRPr>
          </a:p>
        </p:txBody>
      </p:sp>
      <p:pic>
        <p:nvPicPr>
          <p:cNvPr id="24371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4646" r="3076"/>
          <a:stretch>
            <a:fillRect/>
          </a:stretch>
        </p:blipFill>
        <p:spPr bwMode="auto">
          <a:xfrm>
            <a:off x="0" y="0"/>
            <a:ext cx="5867400"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740151"/>
            <a:ext cx="5638800" cy="311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76800" y="1643068"/>
            <a:ext cx="4267200" cy="2319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6" name="Text Box 5"/>
          <p:cNvSpPr txBox="1">
            <a:spLocks noChangeArrowheads="1"/>
          </p:cNvSpPr>
          <p:nvPr/>
        </p:nvSpPr>
        <p:spPr bwMode="auto">
          <a:xfrm>
            <a:off x="8388358" y="14297"/>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134</a:t>
            </a:r>
            <a:endParaRPr lang="en-US" b="1" dirty="0">
              <a:latin typeface="Arial" panose="020B0604020202020204" pitchFamily="34" charset="0"/>
              <a:cs typeface="Arial" panose="020B0604020202020204" pitchFamily="34" charset="0"/>
            </a:endParaRPr>
          </a:p>
        </p:txBody>
      </p:sp>
      <p:sp>
        <p:nvSpPr>
          <p:cNvPr id="243717" name="Rectangle 7"/>
          <p:cNvSpPr>
            <a:spLocks noGrp="1" noChangeArrowheads="1"/>
          </p:cNvSpPr>
          <p:nvPr>
            <p:ph type="title" idx="4294967295"/>
          </p:nvPr>
        </p:nvSpPr>
        <p:spPr>
          <a:xfrm>
            <a:off x="5943617" y="4262419"/>
            <a:ext cx="2987675" cy="1200222"/>
          </a:xfrm>
          <a:solidFill>
            <a:schemeClr val="hlink"/>
          </a:solidFill>
        </p:spPr>
        <p:txBody>
          <a:bodyPr lIns="91334" tIns="45667" rIns="91334" bIns="45667">
            <a:spAutoFit/>
          </a:bodyPr>
          <a:lstStyle/>
          <a:p>
            <a:pPr eaLnBrk="1" hangingPunct="1"/>
            <a:r>
              <a:rPr lang="ar-JO" sz="3600" b="1" dirty="0">
                <a:solidFill>
                  <a:srgbClr val="FFFF00"/>
                </a:solidFill>
                <a:latin typeface="Arial" panose="020B0604020202020204" pitchFamily="34" charset="0"/>
                <a:ea typeface="ＭＳ Ｐゴシック" charset="0"/>
                <a:cs typeface="Arial" panose="020B0604020202020204" pitchFamily="34" charset="0"/>
              </a:rPr>
              <a:t>انتشار</a:t>
            </a:r>
            <a:br>
              <a:rPr lang="ar-JO" sz="3600" b="1" dirty="0">
                <a:solidFill>
                  <a:srgbClr val="FFFF00"/>
                </a:solidFill>
                <a:latin typeface="Arial" panose="020B0604020202020204" pitchFamily="34" charset="0"/>
                <a:ea typeface="ＭＳ Ｐゴシック" charset="0"/>
                <a:cs typeface="Arial" panose="020B0604020202020204" pitchFamily="34" charset="0"/>
              </a:rPr>
            </a:br>
            <a:r>
              <a:rPr lang="ar-JO" sz="3600" b="1" dirty="0">
                <a:solidFill>
                  <a:srgbClr val="FFFF00"/>
                </a:solidFill>
                <a:latin typeface="Arial" panose="020B0604020202020204" pitchFamily="34" charset="0"/>
                <a:ea typeface="ＭＳ Ｐゴシック" charset="0"/>
                <a:cs typeface="Arial" panose="020B0604020202020204" pitchFamily="34" charset="0"/>
              </a:rPr>
              <a:t>الإنجيل</a:t>
            </a:r>
            <a:endParaRPr lang="en-US" sz="3600" b="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ppt_x"/>
                                          </p:val>
                                        </p:tav>
                                        <p:tav tm="100000">
                                          <p:val>
                                            <p:strVal val="#ppt_x"/>
                                          </p:val>
                                        </p:tav>
                                      </p:tavLst>
                                    </p:anim>
                                    <p:anim calcmode="lin" valueType="num">
                                      <p:cBhvr additive="base">
                                        <p:cTn id="8" dur="500" fill="hold"/>
                                        <p:tgtEl>
                                          <p:spTgt spid="716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71684"/>
                                        </p:tgtEl>
                                        <p:attrNameLst>
                                          <p:attrName>style.visibility</p:attrName>
                                        </p:attrNameLst>
                                      </p:cBhvr>
                                      <p:to>
                                        <p:strVal val="visible"/>
                                      </p:to>
                                    </p:set>
                                    <p:anim calcmode="lin" valueType="num">
                                      <p:cBhvr additive="base">
                                        <p:cTn id="13" dur="500" fill="hold"/>
                                        <p:tgtEl>
                                          <p:spTgt spid="71684"/>
                                        </p:tgtEl>
                                        <p:attrNameLst>
                                          <p:attrName>ppt_x</p:attrName>
                                        </p:attrNameLst>
                                      </p:cBhvr>
                                      <p:tavLst>
                                        <p:tav tm="0">
                                          <p:val>
                                            <p:strVal val="1+#ppt_w/2"/>
                                          </p:val>
                                        </p:tav>
                                        <p:tav tm="100000">
                                          <p:val>
                                            <p:strVal val="#ppt_x"/>
                                          </p:val>
                                        </p:tav>
                                      </p:tavLst>
                                    </p:anim>
                                    <p:anim calcmode="lin" valueType="num">
                                      <p:cBhvr additive="base">
                                        <p:cTn id="14" dur="500" fill="hold"/>
                                        <p:tgtEl>
                                          <p:spTgt spid="716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6"/>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59" name="Text Box 3"/>
          <p:cNvSpPr txBox="1">
            <a:spLocks noChangeArrowheads="1"/>
          </p:cNvSpPr>
          <p:nvPr/>
        </p:nvSpPr>
        <p:spPr bwMode="auto">
          <a:xfrm>
            <a:off x="685800" y="1371604"/>
            <a:ext cx="2895600" cy="525160"/>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الآية المفتاحية 1: 8</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460" name="Text Box 4"/>
          <p:cNvSpPr txBox="1">
            <a:spLocks noChangeArrowheads="1"/>
          </p:cNvSpPr>
          <p:nvPr/>
        </p:nvSpPr>
        <p:spPr bwMode="auto">
          <a:xfrm>
            <a:off x="457202" y="2125342"/>
            <a:ext cx="1981198" cy="312074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marL="574675" indent="-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2: 47 ب</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6: 7</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8: 40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9: 31</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12: 24</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16: 5</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a:p>
            <a:pPr marL="574675" marR="0" lvl="0" indent="-574675" algn="just" defTabSz="914400" rtl="1" eaLnBrk="1" fontAlgn="base" latinLnBrk="0" hangingPunct="1">
              <a:lnSpc>
                <a:spcPct val="100000"/>
              </a:lnSpc>
              <a:spcBef>
                <a:spcPct val="20000"/>
              </a:spcBef>
              <a:spcAft>
                <a:spcPct val="0"/>
              </a:spcAft>
              <a:buClrTx/>
              <a:buSzTx/>
              <a:buFontTx/>
              <a:buAutoNum type="arabicPeriod"/>
              <a:tabLst/>
              <a:defRPr/>
            </a:pPr>
            <a:r>
              <a:rPr kumimoji="0" lang="ar-JO"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rPr>
              <a:t>19: 20</a:t>
            </a:r>
            <a:endParaRPr kumimoji="0" lang="en-US" altLang="zh-CN"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94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600206"/>
            <a:ext cx="2971800" cy="4619625"/>
          </a:xfrm>
          <a:prstGeom prst="rect">
            <a:avLst/>
          </a:prstGeom>
          <a:noFill/>
          <a:ln w="12700">
            <a:solidFill>
              <a:schemeClr val="tx1"/>
            </a:solidFill>
            <a:miter lim="800000"/>
            <a:headEnd/>
            <a:tailEnd/>
          </a:ln>
          <a:effectLst>
            <a:outerShdw dist="107763" dir="2700000" algn="ctr" rotWithShape="0">
              <a:schemeClr val="tx1"/>
            </a:outerShdw>
          </a:effectLst>
          <a:extLst>
            <a:ext uri="{909E8E84-426E-40dd-AFC4-6F175D3DCCD1}">
              <a14:hiddenFill xmlns:a14="http://schemas.microsoft.com/office/drawing/2010/main" xmlns="">
                <a:solidFill>
                  <a:srgbClr val="FFFFFF"/>
                </a:solidFill>
              </a14:hiddenFill>
            </a:ext>
          </a:extLst>
        </p:spPr>
      </p:pic>
      <p:sp>
        <p:nvSpPr>
          <p:cNvPr id="19480" name="Text Box 24"/>
          <p:cNvSpPr txBox="1">
            <a:spLocks noChangeArrowheads="1"/>
          </p:cNvSpPr>
          <p:nvPr/>
        </p:nvSpPr>
        <p:spPr bwMode="auto">
          <a:xfrm>
            <a:off x="183708" y="5769224"/>
            <a:ext cx="3169091" cy="861667"/>
          </a:xfrm>
          <a:prstGeom prst="rect">
            <a:avLst/>
          </a:prstGeom>
          <a:noFill/>
          <a:ln w="28575">
            <a:solidFill>
              <a:srgbClr val="660033"/>
            </a:solidFill>
            <a:miter lim="800000"/>
            <a:headEnd/>
            <a:tailEnd/>
          </a:ln>
          <a:effectLst>
            <a:outerShdw dist="35921" dir="2700000" algn="ctr" rotWithShape="0">
              <a:schemeClr val="bg1"/>
            </a:outerShdw>
          </a:effectLst>
        </p:spPr>
        <p:txBody>
          <a:bodyPr wrap="square" lIns="91334" tIns="45667" rIns="91334" bIns="45667">
            <a:spAutoFit/>
          </a:bodyPr>
          <a:lstStyle/>
          <a:p>
            <a:pPr marL="342900" marR="0" lvl="0" indent="-342900" algn="ctr" defTabSz="914400" rtl="1" eaLnBrk="1" fontAlgn="base" latinLnBrk="0" hangingPunct="1">
              <a:lnSpc>
                <a:spcPct val="100000"/>
              </a:lnSpc>
              <a:spcBef>
                <a:spcPct val="50000"/>
              </a:spcBef>
              <a:spcAft>
                <a:spcPct val="0"/>
              </a:spcAft>
              <a:buClrTx/>
              <a:buSzTx/>
              <a:buFontTx/>
              <a:buAutoNum type="arabicPeriod" startAt="8"/>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28: 30- 31</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rPr>
              <a:t>لماذا تنتهي بهذه الطريقة؟</a:t>
            </a:r>
            <a:endParaRPr kumimoji="0" lang="en-US" sz="2000" b="1" u="none" strike="noStrike" kern="1200" cap="none" spc="0" normalizeH="0" baseline="0" noProof="0" dirty="0">
              <a:ln>
                <a:noFill/>
              </a:ln>
              <a:solidFill>
                <a:srgbClr val="006600"/>
              </a:solidFill>
              <a:effectLst/>
              <a:uLnTx/>
              <a:uFillTx/>
              <a:latin typeface="Arial" panose="020B0604020202020204" pitchFamily="34" charset="0"/>
              <a:cs typeface="Arial" panose="020B0604020202020204" pitchFamily="34" charset="0"/>
            </a:endParaRPr>
          </a:p>
        </p:txBody>
      </p:sp>
      <p:grpSp>
        <p:nvGrpSpPr>
          <p:cNvPr id="2" name="Group 38"/>
          <p:cNvGrpSpPr>
            <a:grpSpLocks/>
          </p:cNvGrpSpPr>
          <p:nvPr/>
        </p:nvGrpSpPr>
        <p:grpSpPr bwMode="auto">
          <a:xfrm>
            <a:off x="2743200" y="3352800"/>
            <a:ext cx="3733800" cy="1752600"/>
            <a:chOff x="1728" y="2112"/>
            <a:chExt cx="2352" cy="1104"/>
          </a:xfrm>
        </p:grpSpPr>
        <p:sp>
          <p:nvSpPr>
            <p:cNvPr id="262174" name="Text Box 39"/>
            <p:cNvSpPr txBox="1">
              <a:spLocks noChangeArrowheads="1"/>
            </p:cNvSpPr>
            <p:nvPr/>
          </p:nvSpPr>
          <p:spPr bwMode="auto">
            <a:xfrm>
              <a:off x="1728" y="2112"/>
              <a:ext cx="720"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1-6: 7</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5" name="Line 40"/>
            <p:cNvSpPr>
              <a:spLocks noChangeShapeType="1"/>
            </p:cNvSpPr>
            <p:nvPr/>
          </p:nvSpPr>
          <p:spPr bwMode="auto">
            <a:xfrm>
              <a:off x="2448" y="2208"/>
              <a:ext cx="1440" cy="76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6" name="Oval 41"/>
            <p:cNvSpPr>
              <a:spLocks noChangeArrowheads="1"/>
            </p:cNvSpPr>
            <p:nvPr/>
          </p:nvSpPr>
          <p:spPr bwMode="auto">
            <a:xfrm>
              <a:off x="3792" y="2928"/>
              <a:ext cx="288" cy="288"/>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 name="Group 42"/>
          <p:cNvGrpSpPr>
            <a:grpSpLocks/>
          </p:cNvGrpSpPr>
          <p:nvPr/>
        </p:nvGrpSpPr>
        <p:grpSpPr bwMode="auto">
          <a:xfrm>
            <a:off x="2743200" y="3352800"/>
            <a:ext cx="4267200" cy="2514600"/>
            <a:chOff x="1728" y="2112"/>
            <a:chExt cx="2688" cy="1584"/>
          </a:xfrm>
        </p:grpSpPr>
        <p:sp>
          <p:nvSpPr>
            <p:cNvPr id="262171" name="Text Box 43"/>
            <p:cNvSpPr txBox="1">
              <a:spLocks noChangeArrowheads="1"/>
            </p:cNvSpPr>
            <p:nvPr/>
          </p:nvSpPr>
          <p:spPr bwMode="auto">
            <a:xfrm>
              <a:off x="1728" y="2592"/>
              <a:ext cx="768" cy="233"/>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6: 8-8: 40</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72" name="Line 44"/>
            <p:cNvSpPr>
              <a:spLocks noChangeShapeType="1"/>
            </p:cNvSpPr>
            <p:nvPr/>
          </p:nvSpPr>
          <p:spPr bwMode="auto">
            <a:xfrm>
              <a:off x="2496" y="2736"/>
              <a:ext cx="720"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3" name="Oval 45"/>
            <p:cNvSpPr>
              <a:spLocks noChangeArrowheads="1"/>
            </p:cNvSpPr>
            <p:nvPr/>
          </p:nvSpPr>
          <p:spPr bwMode="auto">
            <a:xfrm>
              <a:off x="3216" y="2112"/>
              <a:ext cx="1200" cy="1584"/>
            </a:xfrm>
            <a:prstGeom prst="ellipse">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4" name="Group 60"/>
          <p:cNvGrpSpPr>
            <a:grpSpLocks/>
          </p:cNvGrpSpPr>
          <p:nvPr/>
        </p:nvGrpSpPr>
        <p:grpSpPr bwMode="auto">
          <a:xfrm>
            <a:off x="2667001" y="838200"/>
            <a:ext cx="6324600" cy="5715000"/>
            <a:chOff x="1680" y="528"/>
            <a:chExt cx="3984" cy="3600"/>
          </a:xfrm>
        </p:grpSpPr>
        <p:grpSp>
          <p:nvGrpSpPr>
            <p:cNvPr id="262157" name="Group 61"/>
            <p:cNvGrpSpPr>
              <a:grpSpLocks/>
            </p:cNvGrpSpPr>
            <p:nvPr/>
          </p:nvGrpSpPr>
          <p:grpSpPr bwMode="auto">
            <a:xfrm>
              <a:off x="1680" y="768"/>
              <a:ext cx="3984" cy="3360"/>
              <a:chOff x="1680" y="768"/>
              <a:chExt cx="3984" cy="3360"/>
            </a:xfrm>
          </p:grpSpPr>
          <p:sp>
            <p:nvSpPr>
              <p:cNvPr id="262159" name="Text Box 62"/>
              <p:cNvSpPr txBox="1">
                <a:spLocks noChangeArrowheads="1"/>
              </p:cNvSpPr>
              <p:nvPr/>
            </p:nvSpPr>
            <p:spPr bwMode="auto">
              <a:xfrm>
                <a:off x="1680" y="3072"/>
                <a:ext cx="864" cy="407"/>
              </a:xfrm>
              <a:prstGeom prst="rect">
                <a:avLst/>
              </a:prstGeom>
              <a:noFill/>
              <a:ln w="2857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أعمال الرسل</a:t>
                </a:r>
                <a:r>
                  <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ar-JO"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9-28</a:t>
                </a:r>
                <a:endParaRPr kumimoji="0" lang="en-US" sz="1800" b="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62160" name="Line 63"/>
              <p:cNvSpPr>
                <a:spLocks noChangeShapeType="1"/>
              </p:cNvSpPr>
              <p:nvPr/>
            </p:nvSpPr>
            <p:spPr bwMode="auto">
              <a:xfrm>
                <a:off x="2544" y="3216"/>
                <a:ext cx="528" cy="0"/>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1" name="Oval 64"/>
              <p:cNvSpPr>
                <a:spLocks noChangeArrowheads="1"/>
              </p:cNvSpPr>
              <p:nvPr/>
            </p:nvSpPr>
            <p:spPr bwMode="auto">
              <a:xfrm>
                <a:off x="2880" y="912"/>
                <a:ext cx="2688" cy="3072"/>
              </a:xfrm>
              <a:prstGeom prst="ellipse">
                <a:avLst/>
              </a:prstGeom>
              <a:noFill/>
              <a:ln w="28575">
                <a:solidFill>
                  <a:srgbClr val="FF0000"/>
                </a:solidFill>
                <a:prstDash val="dash"/>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2" name="Line 65"/>
              <p:cNvSpPr>
                <a:spLocks noChangeShapeType="1"/>
              </p:cNvSpPr>
              <p:nvPr/>
            </p:nvSpPr>
            <p:spPr bwMode="auto">
              <a:xfrm flipH="1" flipV="1">
                <a:off x="2784" y="1968"/>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3" name="Line 66"/>
              <p:cNvSpPr>
                <a:spLocks noChangeShapeType="1"/>
              </p:cNvSpPr>
              <p:nvPr/>
            </p:nvSpPr>
            <p:spPr bwMode="auto">
              <a:xfrm flipH="1" flipV="1">
                <a:off x="3312" y="1152"/>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4" name="Line 67"/>
              <p:cNvSpPr>
                <a:spLocks noChangeShapeType="1"/>
              </p:cNvSpPr>
              <p:nvPr/>
            </p:nvSpPr>
            <p:spPr bwMode="auto">
              <a:xfrm flipV="1">
                <a:off x="4272" y="768"/>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5" name="Line 68"/>
              <p:cNvSpPr>
                <a:spLocks noChangeShapeType="1"/>
              </p:cNvSpPr>
              <p:nvPr/>
            </p:nvSpPr>
            <p:spPr bwMode="auto">
              <a:xfrm flipV="1">
                <a:off x="5184" y="1248"/>
                <a:ext cx="96" cy="96"/>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6" name="Line 69"/>
              <p:cNvSpPr>
                <a:spLocks noChangeShapeType="1"/>
              </p:cNvSpPr>
              <p:nvPr/>
            </p:nvSpPr>
            <p:spPr bwMode="auto">
              <a:xfrm flipV="1">
                <a:off x="5520" y="2016"/>
                <a:ext cx="144"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7" name="Line 70"/>
              <p:cNvSpPr>
                <a:spLocks noChangeShapeType="1"/>
              </p:cNvSpPr>
              <p:nvPr/>
            </p:nvSpPr>
            <p:spPr bwMode="auto">
              <a:xfrm>
                <a:off x="5520" y="2928"/>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8" name="Line 71"/>
              <p:cNvSpPr>
                <a:spLocks noChangeShapeType="1"/>
              </p:cNvSpPr>
              <p:nvPr/>
            </p:nvSpPr>
            <p:spPr bwMode="auto">
              <a:xfrm>
                <a:off x="5232" y="3504"/>
                <a:ext cx="96"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69" name="Line 72"/>
              <p:cNvSpPr>
                <a:spLocks noChangeShapeType="1"/>
              </p:cNvSpPr>
              <p:nvPr/>
            </p:nvSpPr>
            <p:spPr bwMode="auto">
              <a:xfrm flipH="1">
                <a:off x="4320" y="3984"/>
                <a:ext cx="0" cy="144"/>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70" name="Line 73"/>
              <p:cNvSpPr>
                <a:spLocks noChangeShapeType="1"/>
              </p:cNvSpPr>
              <p:nvPr/>
            </p:nvSpPr>
            <p:spPr bwMode="auto">
              <a:xfrm flipH="1">
                <a:off x="3072" y="3456"/>
                <a:ext cx="48" cy="48"/>
              </a:xfrm>
              <a:prstGeom prst="line">
                <a:avLst/>
              </a:prstGeom>
              <a:noFill/>
              <a:ln w="57150">
                <a:solidFill>
                  <a:srgbClr val="FF00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2158" name="Text Box 74"/>
            <p:cNvSpPr txBox="1">
              <a:spLocks noChangeArrowheads="1"/>
            </p:cNvSpPr>
            <p:nvPr/>
          </p:nvSpPr>
          <p:spPr bwMode="auto">
            <a:xfrm>
              <a:off x="4512" y="528"/>
              <a:ext cx="960" cy="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نهاية</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الأرض</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31" name="Text Box 3"/>
          <p:cNvSpPr txBox="1">
            <a:spLocks noChangeArrowheads="1"/>
          </p:cNvSpPr>
          <p:nvPr/>
        </p:nvSpPr>
        <p:spPr bwMode="auto">
          <a:xfrm>
            <a:off x="35052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من ستانلي د. توسان، ب ك س؛ جيريمي تشيو، الشرق</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4" name="Text Box 2"/>
          <p:cNvSpPr txBox="1">
            <a:spLocks noChangeArrowheads="1"/>
          </p:cNvSpPr>
          <p:nvPr/>
        </p:nvSpPr>
        <p:spPr bwMode="auto">
          <a:xfrm>
            <a:off x="8399986" y="57158"/>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2155" name="Title 32"/>
          <p:cNvSpPr>
            <a:spLocks noGrp="1"/>
          </p:cNvSpPr>
          <p:nvPr>
            <p:ph type="title" idx="4294967295"/>
          </p:nvPr>
        </p:nvSpPr>
        <p:spPr>
          <a:xfrm>
            <a:off x="838200" y="0"/>
            <a:ext cx="7391400" cy="838200"/>
          </a:xfrm>
          <a:solidFill>
            <a:srgbClr val="000000"/>
          </a:solidFill>
        </p:spPr>
        <p:txBody>
          <a:bodyPr/>
          <a:lstStyle/>
          <a:p>
            <a:r>
              <a:rPr lang="ar-JO" sz="4800" b="1" dirty="0">
                <a:solidFill>
                  <a:srgbClr val="FFFFFF"/>
                </a:solidFill>
                <a:latin typeface="Arial" panose="020B0604020202020204" pitchFamily="34" charset="0"/>
                <a:cs typeface="Arial" panose="020B0604020202020204" pitchFamily="34" charset="0"/>
              </a:rPr>
              <a:t>تقارير التطور</a:t>
            </a:r>
            <a:endParaRPr lang="en-US" b="1" dirty="0">
              <a:solidFill>
                <a:srgbClr val="FFFFFF"/>
              </a:solidFill>
              <a:latin typeface="Arial" panose="020B0604020202020204" pitchFamily="34" charset="0"/>
              <a:cs typeface="Arial" panose="020B0604020202020204" pitchFamily="34" charset="0"/>
            </a:endParaRPr>
          </a:p>
        </p:txBody>
      </p:sp>
      <p:pic>
        <p:nvPicPr>
          <p:cNvPr id="262156" name="Picture 34" descr="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1161108">
            <a:off x="139717" y="215901"/>
            <a:ext cx="1489075"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51606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heckerboard(across)">
                                      <p:cBhvr>
                                        <p:cTn id="7" dur="500"/>
                                        <p:tgtEl>
                                          <p:spTgt spid="19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checkerboard(across)">
                                      <p:cBhvr>
                                        <p:cTn id="12" dur="500"/>
                                        <p:tgtEl>
                                          <p:spTgt spid="19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480"/>
                                        </p:tgtEl>
                                        <p:attrNameLst>
                                          <p:attrName>style.visibility</p:attrName>
                                        </p:attrNameLst>
                                      </p:cBhvr>
                                      <p:to>
                                        <p:strVal val="visible"/>
                                      </p:to>
                                    </p:set>
                                    <p:anim calcmode="lin" valueType="num">
                                      <p:cBhvr additive="base">
                                        <p:cTn id="17" dur="500" fill="hold"/>
                                        <p:tgtEl>
                                          <p:spTgt spid="19480"/>
                                        </p:tgtEl>
                                        <p:attrNameLst>
                                          <p:attrName>ppt_x</p:attrName>
                                        </p:attrNameLst>
                                      </p:cBhvr>
                                      <p:tavLst>
                                        <p:tav tm="0">
                                          <p:val>
                                            <p:strVal val="#ppt_x"/>
                                          </p:val>
                                        </p:tav>
                                        <p:tav tm="100000">
                                          <p:val>
                                            <p:strVal val="#ppt_x"/>
                                          </p:val>
                                        </p:tav>
                                      </p:tavLst>
                                    </p:anim>
                                    <p:anim calcmode="lin" valueType="num">
                                      <p:cBhvr additive="base">
                                        <p:cTn id="18" dur="500" fill="hold"/>
                                        <p:tgtEl>
                                          <p:spTgt spid="1948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checkerboard(across)">
                                      <p:cBhvr>
                                        <p:cTn id="23" dur="500"/>
                                        <p:tgtEl>
                                          <p:spTgt spid="194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0-#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8"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8"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utoUpdateAnimBg="0"/>
      <p:bldP spid="19460" grpId="0" autoUpdateAnimBg="0"/>
      <p:bldP spid="19480"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54276" name="Text Box 4"/>
          <p:cNvSpPr txBox="1">
            <a:spLocks noChangeArrowheads="1"/>
          </p:cNvSpPr>
          <p:nvPr/>
        </p:nvSpPr>
        <p:spPr bwMode="auto">
          <a:xfrm>
            <a:off x="1" y="1022350"/>
            <a:ext cx="9144000" cy="5607050"/>
          </a:xfrm>
          <a:prstGeom prst="rect">
            <a:avLst/>
          </a:prstGeom>
          <a:noFill/>
          <a:ln w="28575" cap="sq">
            <a:noFill/>
            <a:miter lim="800000"/>
            <a:headEnd type="none" w="sm" len="sm"/>
            <a:tailEnd type="none" w="sm" len="sm"/>
          </a:ln>
          <a:effectLst/>
        </p:spPr>
        <p:txBody>
          <a:bodyPr lIns="91334" tIns="45667" rIns="91334" bIns="45667" numCol="2"/>
          <a:lstStyle/>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أ. الملكوت</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ب. الدلالة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ت. التفسير</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ث. الأسلوب الرائع</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ج. الرسالة العالمية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ح. الروح القدس</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خ. الأمم</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د. الشمولية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ذ. العظات</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lnSpc>
                <a:spcPct val="90000"/>
              </a:lnSpc>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ر. التباين مع لوقا</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ز. الرحلات</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س. تقدم الإنجيل</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rPr>
              <a:t>ش. الشهادة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mn-cs"/>
            </a:endParaRPr>
          </a:p>
        </p:txBody>
      </p:sp>
      <p:sp>
        <p:nvSpPr>
          <p:cNvPr id="239620"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123</a:t>
            </a:r>
            <a:endParaRPr lang="en-US" b="1" dirty="0">
              <a:latin typeface="Arial" panose="020B0604020202020204" pitchFamily="34" charset="0"/>
              <a:cs typeface="Arial" panose="020B0604020202020204" pitchFamily="34" charset="0"/>
            </a:endParaRP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ar-JO" sz="4000" b="1" u="sng" dirty="0">
                <a:solidFill>
                  <a:srgbClr val="663300"/>
                </a:solidFill>
                <a:latin typeface="Arial" panose="020B0604020202020204" pitchFamily="34" charset="0"/>
                <a:cs typeface="Times New Roman" charset="0"/>
              </a:rPr>
              <a:t>الخصائص الرئيسية في أعمال الرسل</a:t>
            </a:r>
            <a:endParaRPr lang="en-US" sz="4000" b="1" u="sng" dirty="0">
              <a:solidFill>
                <a:srgbClr val="663300"/>
              </a:solidFill>
              <a:latin typeface="Arial" panose="020B0604020202020204" pitchFamily="34" charset="0"/>
              <a:cs typeface="Times New Roman" charset="0"/>
            </a:endParaRPr>
          </a:p>
        </p:txBody>
      </p:sp>
      <p:pic>
        <p:nvPicPr>
          <p:cNvPr id="2" name="Picture 1"/>
          <p:cNvPicPr>
            <a:picLocks noChangeAspect="1"/>
          </p:cNvPicPr>
          <p:nvPr/>
        </p:nvPicPr>
        <p:blipFill>
          <a:blip r:embed="rId4"/>
          <a:stretch>
            <a:fillRect/>
          </a:stretch>
        </p:blipFill>
        <p:spPr>
          <a:xfrm>
            <a:off x="4860033" y="2564917"/>
            <a:ext cx="4176464" cy="3692873"/>
          </a:xfrm>
          <a:prstGeom prst="rect">
            <a:avLst/>
          </a:prstGeom>
        </p:spPr>
      </p:pic>
    </p:spTree>
    <p:extLst>
      <p:ext uri="{BB962C8B-B14F-4D97-AF65-F5344CB8AC3E}">
        <p14:creationId xmlns:p14="http://schemas.microsoft.com/office/powerpoint/2010/main" val="2169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12" end="12"/>
                                            </p:txEl>
                                          </p:spTgt>
                                        </p:tgtEl>
                                        <p:attrNameLst>
                                          <p:attrName>style.visibility</p:attrName>
                                        </p:attrNameLst>
                                      </p:cBhvr>
                                      <p:to>
                                        <p:strVal val="visible"/>
                                      </p:to>
                                    </p:set>
                                    <p:anim calcmode="lin" valueType="num">
                                      <p:cBhvr additive="base">
                                        <p:cTn id="7" dur="500" fill="hold"/>
                                        <p:tgtEl>
                                          <p:spTgt spid="54276">
                                            <p:txEl>
                                              <p:pRg st="12" end="1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4977" name="Text Box 2"/>
          <p:cNvSpPr txBox="1">
            <a:spLocks noChangeArrowheads="1"/>
          </p:cNvSpPr>
          <p:nvPr/>
        </p:nvSpPr>
        <p:spPr bwMode="auto">
          <a:xfrm>
            <a:off x="8410583" y="44459"/>
            <a:ext cx="699016"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4978" name="Text Box 3"/>
          <p:cNvSpPr txBox="1">
            <a:spLocks noChangeArrowheads="1"/>
          </p:cNvSpPr>
          <p:nvPr/>
        </p:nvSpPr>
        <p:spPr bwMode="auto">
          <a:xfrm>
            <a:off x="2786051" y="52393"/>
            <a:ext cx="3474538" cy="76933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أعمال الرسل</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grpSp>
        <p:nvGrpSpPr>
          <p:cNvPr id="254979" name="Group 43"/>
          <p:cNvGrpSpPr>
            <a:grpSpLocks/>
          </p:cNvGrpSpPr>
          <p:nvPr/>
        </p:nvGrpSpPr>
        <p:grpSpPr bwMode="auto">
          <a:xfrm>
            <a:off x="-76200" y="762000"/>
            <a:ext cx="9372600" cy="6096000"/>
            <a:chOff x="0" y="0"/>
            <a:chExt cx="4072" cy="3433"/>
          </a:xfrm>
        </p:grpSpPr>
        <p:grpSp>
          <p:nvGrpSpPr>
            <p:cNvPr id="254981" name="Group 18"/>
            <p:cNvGrpSpPr>
              <a:grpSpLocks/>
            </p:cNvGrpSpPr>
            <p:nvPr/>
          </p:nvGrpSpPr>
          <p:grpSpPr bwMode="auto">
            <a:xfrm>
              <a:off x="0" y="0"/>
              <a:ext cx="4072" cy="671"/>
              <a:chOff x="0" y="0"/>
              <a:chExt cx="4072" cy="671"/>
            </a:xfrm>
          </p:grpSpPr>
          <p:sp>
            <p:nvSpPr>
              <p:cNvPr id="255018" name="Rectangle 4"/>
              <p:cNvSpPr>
                <a:spLocks noChangeArrowheads="1"/>
              </p:cNvSpPr>
              <p:nvPr/>
            </p:nvSpPr>
            <p:spPr bwMode="auto">
              <a:xfrm>
                <a:off x="32" y="0"/>
                <a:ext cx="4008" cy="671"/>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المعلن عن المخلص العالمي في تقدم المملكة ذات السيادة</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55019" name="Rectangle 17"/>
              <p:cNvSpPr>
                <a:spLocks noChangeArrowheads="1"/>
              </p:cNvSpPr>
              <p:nvPr/>
            </p:nvSpPr>
            <p:spPr bwMode="auto">
              <a:xfrm>
                <a:off x="0" y="0"/>
                <a:ext cx="4072" cy="671"/>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2" name="Group 20"/>
            <p:cNvGrpSpPr>
              <a:grpSpLocks/>
            </p:cNvGrpSpPr>
            <p:nvPr/>
          </p:nvGrpSpPr>
          <p:grpSpPr bwMode="auto">
            <a:xfrm>
              <a:off x="0" y="671"/>
              <a:ext cx="1360" cy="633"/>
              <a:chOff x="0" y="671"/>
              <a:chExt cx="1360" cy="633"/>
            </a:xfrm>
          </p:grpSpPr>
          <p:sp>
            <p:nvSpPr>
              <p:cNvPr id="255016" name="Rectangle 5"/>
              <p:cNvSpPr>
                <a:spLocks noChangeArrowheads="1"/>
              </p:cNvSpPr>
              <p:nvPr/>
            </p:nvSpPr>
            <p:spPr bwMode="auto">
              <a:xfrm>
                <a:off x="3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أورشليم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7" name="Rectangle 19"/>
              <p:cNvSpPr>
                <a:spLocks noChangeArrowheads="1"/>
              </p:cNvSpPr>
              <p:nvPr/>
            </p:nvSpPr>
            <p:spPr bwMode="auto">
              <a:xfrm>
                <a:off x="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3" name="Group 22"/>
            <p:cNvGrpSpPr>
              <a:grpSpLocks/>
            </p:cNvGrpSpPr>
            <p:nvPr/>
          </p:nvGrpSpPr>
          <p:grpSpPr bwMode="auto">
            <a:xfrm>
              <a:off x="1360" y="671"/>
              <a:ext cx="1360" cy="633"/>
              <a:chOff x="1360" y="671"/>
              <a:chExt cx="1360" cy="633"/>
            </a:xfrm>
          </p:grpSpPr>
          <p:sp>
            <p:nvSpPr>
              <p:cNvPr id="255014" name="Rectangle 6"/>
              <p:cNvSpPr>
                <a:spLocks noChangeArrowheads="1"/>
              </p:cNvSpPr>
              <p:nvPr/>
            </p:nvSpPr>
            <p:spPr bwMode="auto">
              <a:xfrm>
                <a:off x="1392" y="671"/>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اليهودية والسامرة</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5" name="Rectangle 21"/>
              <p:cNvSpPr>
                <a:spLocks noChangeArrowheads="1"/>
              </p:cNvSpPr>
              <p:nvPr/>
            </p:nvSpPr>
            <p:spPr bwMode="auto">
              <a:xfrm>
                <a:off x="1360" y="671"/>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4" name="Group 24"/>
            <p:cNvGrpSpPr>
              <a:grpSpLocks/>
            </p:cNvGrpSpPr>
            <p:nvPr/>
          </p:nvGrpSpPr>
          <p:grpSpPr bwMode="auto">
            <a:xfrm>
              <a:off x="2720" y="671"/>
              <a:ext cx="1352" cy="633"/>
              <a:chOff x="2720" y="671"/>
              <a:chExt cx="1352" cy="633"/>
            </a:xfrm>
          </p:grpSpPr>
          <p:sp>
            <p:nvSpPr>
              <p:cNvPr id="255012" name="Rectangle 7"/>
              <p:cNvSpPr>
                <a:spLocks noChangeArrowheads="1"/>
              </p:cNvSpPr>
              <p:nvPr/>
            </p:nvSpPr>
            <p:spPr bwMode="auto">
              <a:xfrm>
                <a:off x="2752" y="671"/>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أقصى الأرض</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3" name="Rectangle 23"/>
              <p:cNvSpPr>
                <a:spLocks noChangeArrowheads="1"/>
              </p:cNvSpPr>
              <p:nvPr/>
            </p:nvSpPr>
            <p:spPr bwMode="auto">
              <a:xfrm>
                <a:off x="2720" y="671"/>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5" name="Group 26"/>
            <p:cNvGrpSpPr>
              <a:grpSpLocks/>
            </p:cNvGrpSpPr>
            <p:nvPr/>
          </p:nvGrpSpPr>
          <p:grpSpPr bwMode="auto">
            <a:xfrm>
              <a:off x="0" y="1304"/>
              <a:ext cx="1360" cy="633"/>
              <a:chOff x="0" y="1304"/>
              <a:chExt cx="1360" cy="633"/>
            </a:xfrm>
          </p:grpSpPr>
          <p:sp>
            <p:nvSpPr>
              <p:cNvPr id="255010" name="Rectangle 8"/>
              <p:cNvSpPr>
                <a:spLocks noChangeArrowheads="1"/>
              </p:cNvSpPr>
              <p:nvPr/>
            </p:nvSpPr>
            <p:spPr bwMode="auto">
              <a:xfrm>
                <a:off x="3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 1-6: 7</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11" name="Rectangle 25"/>
              <p:cNvSpPr>
                <a:spLocks noChangeArrowheads="1"/>
              </p:cNvSpPr>
              <p:nvPr/>
            </p:nvSpPr>
            <p:spPr bwMode="auto">
              <a:xfrm>
                <a:off x="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6" name="Group 28"/>
            <p:cNvGrpSpPr>
              <a:grpSpLocks/>
            </p:cNvGrpSpPr>
            <p:nvPr/>
          </p:nvGrpSpPr>
          <p:grpSpPr bwMode="auto">
            <a:xfrm>
              <a:off x="1360" y="1304"/>
              <a:ext cx="1360" cy="633"/>
              <a:chOff x="1360" y="1304"/>
              <a:chExt cx="1360" cy="633"/>
            </a:xfrm>
          </p:grpSpPr>
          <p:sp>
            <p:nvSpPr>
              <p:cNvPr id="255008" name="Rectangle 9"/>
              <p:cNvSpPr>
                <a:spLocks noChangeArrowheads="1"/>
              </p:cNvSpPr>
              <p:nvPr/>
            </p:nvSpPr>
            <p:spPr bwMode="auto">
              <a:xfrm>
                <a:off x="1392" y="1304"/>
                <a:ext cx="129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6: 8-8: 40</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9" name="Rectangle 27"/>
              <p:cNvSpPr>
                <a:spLocks noChangeArrowheads="1"/>
              </p:cNvSpPr>
              <p:nvPr/>
            </p:nvSpPr>
            <p:spPr bwMode="auto">
              <a:xfrm>
                <a:off x="1360" y="1304"/>
                <a:ext cx="1360"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7" name="Group 30"/>
            <p:cNvGrpSpPr>
              <a:grpSpLocks/>
            </p:cNvGrpSpPr>
            <p:nvPr/>
          </p:nvGrpSpPr>
          <p:grpSpPr bwMode="auto">
            <a:xfrm>
              <a:off x="2720" y="1304"/>
              <a:ext cx="1352" cy="633"/>
              <a:chOff x="2720" y="1304"/>
              <a:chExt cx="1352" cy="633"/>
            </a:xfrm>
          </p:grpSpPr>
          <p:sp>
            <p:nvSpPr>
              <p:cNvPr id="255006" name="Rectangle 10"/>
              <p:cNvSpPr>
                <a:spLocks noChangeArrowheads="1"/>
              </p:cNvSpPr>
              <p:nvPr/>
            </p:nvSpPr>
            <p:spPr bwMode="auto">
              <a:xfrm>
                <a:off x="2752" y="1304"/>
                <a:ext cx="12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الإصحاحات 9-28</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7" name="Rectangle 29"/>
              <p:cNvSpPr>
                <a:spLocks noChangeArrowheads="1"/>
              </p:cNvSpPr>
              <p:nvPr/>
            </p:nvSpPr>
            <p:spPr bwMode="auto">
              <a:xfrm>
                <a:off x="2720" y="1304"/>
                <a:ext cx="1352"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8" name="Group 32"/>
            <p:cNvGrpSpPr>
              <a:grpSpLocks/>
            </p:cNvGrpSpPr>
            <p:nvPr/>
          </p:nvGrpSpPr>
          <p:grpSpPr bwMode="auto">
            <a:xfrm>
              <a:off x="0" y="1937"/>
              <a:ext cx="1360" cy="748"/>
              <a:chOff x="0" y="1937"/>
              <a:chExt cx="1360" cy="748"/>
            </a:xfrm>
          </p:grpSpPr>
          <p:sp>
            <p:nvSpPr>
              <p:cNvPr id="255004" name="Rectangle 11"/>
              <p:cNvSpPr>
                <a:spLocks noChangeArrowheads="1"/>
              </p:cNvSpPr>
              <p:nvPr/>
            </p:nvSpPr>
            <p:spPr bwMode="auto">
              <a:xfrm>
                <a:off x="3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اليهود</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5" name="Rectangle 31"/>
              <p:cNvSpPr>
                <a:spLocks noChangeArrowheads="1"/>
              </p:cNvSpPr>
              <p:nvPr/>
            </p:nvSpPr>
            <p:spPr bwMode="auto">
              <a:xfrm>
                <a:off x="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89" name="Group 34"/>
            <p:cNvGrpSpPr>
              <a:grpSpLocks/>
            </p:cNvGrpSpPr>
            <p:nvPr/>
          </p:nvGrpSpPr>
          <p:grpSpPr bwMode="auto">
            <a:xfrm>
              <a:off x="1360" y="1937"/>
              <a:ext cx="1360" cy="748"/>
              <a:chOff x="1360" y="1937"/>
              <a:chExt cx="1360" cy="748"/>
            </a:xfrm>
          </p:grpSpPr>
          <p:sp>
            <p:nvSpPr>
              <p:cNvPr id="255002" name="Rectangle 12"/>
              <p:cNvSpPr>
                <a:spLocks noChangeArrowheads="1"/>
              </p:cNvSpPr>
              <p:nvPr/>
            </p:nvSpPr>
            <p:spPr bwMode="auto">
              <a:xfrm>
                <a:off x="1392" y="1937"/>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السامريون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سلالات مختلطة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3" name="Rectangle 33"/>
              <p:cNvSpPr>
                <a:spLocks noChangeArrowheads="1"/>
              </p:cNvSpPr>
              <p:nvPr/>
            </p:nvSpPr>
            <p:spPr bwMode="auto">
              <a:xfrm>
                <a:off x="1360" y="1937"/>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0" name="Group 36"/>
            <p:cNvGrpSpPr>
              <a:grpSpLocks/>
            </p:cNvGrpSpPr>
            <p:nvPr/>
          </p:nvGrpSpPr>
          <p:grpSpPr bwMode="auto">
            <a:xfrm>
              <a:off x="2720" y="1937"/>
              <a:ext cx="1352" cy="748"/>
              <a:chOff x="2720" y="1937"/>
              <a:chExt cx="1352" cy="748"/>
            </a:xfrm>
          </p:grpSpPr>
          <p:sp>
            <p:nvSpPr>
              <p:cNvPr id="255000" name="Rectangle 13"/>
              <p:cNvSpPr>
                <a:spLocks noChangeArrowheads="1"/>
              </p:cNvSpPr>
              <p:nvPr/>
            </p:nvSpPr>
            <p:spPr bwMode="auto">
              <a:xfrm>
                <a:off x="2752" y="1937"/>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الأمم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255001" name="Rectangle 35"/>
              <p:cNvSpPr>
                <a:spLocks noChangeArrowheads="1"/>
              </p:cNvSpPr>
              <p:nvPr/>
            </p:nvSpPr>
            <p:spPr bwMode="auto">
              <a:xfrm>
                <a:off x="2720" y="1937"/>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1" name="Group 38"/>
            <p:cNvGrpSpPr>
              <a:grpSpLocks/>
            </p:cNvGrpSpPr>
            <p:nvPr/>
          </p:nvGrpSpPr>
          <p:grpSpPr bwMode="auto">
            <a:xfrm>
              <a:off x="0" y="2685"/>
              <a:ext cx="1360" cy="748"/>
              <a:chOff x="0" y="2685"/>
              <a:chExt cx="1360" cy="748"/>
            </a:xfrm>
          </p:grpSpPr>
          <p:sp>
            <p:nvSpPr>
              <p:cNvPr id="254998" name="Rectangle 14"/>
              <p:cNvSpPr>
                <a:spLocks noChangeArrowheads="1"/>
              </p:cNvSpPr>
              <p:nvPr/>
            </p:nvSpPr>
            <p:spPr bwMode="auto">
              <a:xfrm>
                <a:off x="3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33-35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سنتان</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9" name="Rectangle 37"/>
              <p:cNvSpPr>
                <a:spLocks noChangeArrowheads="1"/>
              </p:cNvSpPr>
              <p:nvPr/>
            </p:nvSpPr>
            <p:spPr bwMode="auto">
              <a:xfrm>
                <a:off x="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2" name="Group 40"/>
            <p:cNvGrpSpPr>
              <a:grpSpLocks/>
            </p:cNvGrpSpPr>
            <p:nvPr/>
          </p:nvGrpSpPr>
          <p:grpSpPr bwMode="auto">
            <a:xfrm>
              <a:off x="1360" y="2685"/>
              <a:ext cx="1360" cy="748"/>
              <a:chOff x="1360" y="2685"/>
              <a:chExt cx="1360" cy="748"/>
            </a:xfrm>
          </p:grpSpPr>
          <p:sp>
            <p:nvSpPr>
              <p:cNvPr id="254996" name="Rectangle 15"/>
              <p:cNvSpPr>
                <a:spLocks noChangeArrowheads="1"/>
              </p:cNvSpPr>
              <p:nvPr/>
            </p:nvSpPr>
            <p:spPr bwMode="auto">
              <a:xfrm>
                <a:off x="1392" y="2685"/>
                <a:ext cx="12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بضعة أشهر</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7" name="Rectangle 39"/>
              <p:cNvSpPr>
                <a:spLocks noChangeArrowheads="1"/>
              </p:cNvSpPr>
              <p:nvPr/>
            </p:nvSpPr>
            <p:spPr bwMode="auto">
              <a:xfrm>
                <a:off x="1360" y="2685"/>
                <a:ext cx="1360"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54993" name="Group 42"/>
            <p:cNvGrpSpPr>
              <a:grpSpLocks/>
            </p:cNvGrpSpPr>
            <p:nvPr/>
          </p:nvGrpSpPr>
          <p:grpSpPr bwMode="auto">
            <a:xfrm>
              <a:off x="2720" y="2685"/>
              <a:ext cx="1352" cy="748"/>
              <a:chOff x="2720" y="2685"/>
              <a:chExt cx="1352" cy="748"/>
            </a:xfrm>
          </p:grpSpPr>
          <p:sp>
            <p:nvSpPr>
              <p:cNvPr id="254994" name="Rectangle 16"/>
              <p:cNvSpPr>
                <a:spLocks noChangeArrowheads="1"/>
              </p:cNvSpPr>
              <p:nvPr/>
            </p:nvSpPr>
            <p:spPr bwMode="auto">
              <a:xfrm>
                <a:off x="2752" y="2685"/>
                <a:ext cx="128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35-62 م</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27 سنة</a:t>
                </a: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p:txBody>
          </p:sp>
          <p:sp>
            <p:nvSpPr>
              <p:cNvPr id="254995" name="Rectangle 41"/>
              <p:cNvSpPr>
                <a:spLocks noChangeArrowheads="1"/>
              </p:cNvSpPr>
              <p:nvPr/>
            </p:nvSpPr>
            <p:spPr bwMode="auto">
              <a:xfrm>
                <a:off x="2720" y="2685"/>
                <a:ext cx="135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254980" name="Rectangle 44"/>
          <p:cNvSpPr>
            <a:spLocks noGrp="1" noChangeArrowheads="1"/>
          </p:cNvSpPr>
          <p:nvPr>
            <p:ph type="title" idx="4294967295"/>
          </p:nvPr>
        </p:nvSpPr>
        <p:spPr>
          <a:xfrm>
            <a:off x="0" y="0"/>
            <a:ext cx="3048000" cy="457200"/>
          </a:xfrm>
        </p:spPr>
        <p:txBody>
          <a:bodyPr/>
          <a:lstStyle/>
          <a:p>
            <a:pPr algn="l" eaLnBrk="1" hangingPunct="1"/>
            <a:r>
              <a:rPr lang="ar-JO" sz="3600" b="1" dirty="0">
                <a:latin typeface="Arial" panose="020B0604020202020204" pitchFamily="34" charset="0"/>
                <a:ea typeface="ＭＳ Ｐゴシック" charset="0"/>
                <a:cs typeface="Arial" panose="020B0604020202020204" pitchFamily="34" charset="0"/>
              </a:rPr>
              <a:t>جدول السفر</a:t>
            </a:r>
            <a:endParaRPr lang="en-US" sz="60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3867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7026" name="Group 86"/>
          <p:cNvGrpSpPr>
            <a:grpSpLocks/>
          </p:cNvGrpSpPr>
          <p:nvPr/>
        </p:nvGrpSpPr>
        <p:grpSpPr bwMode="auto">
          <a:xfrm>
            <a:off x="0" y="1103321"/>
            <a:ext cx="9144000" cy="5754687"/>
            <a:chOff x="0" y="0"/>
            <a:chExt cx="4264" cy="3625"/>
          </a:xfrm>
        </p:grpSpPr>
        <p:grpSp>
          <p:nvGrpSpPr>
            <p:cNvPr id="257030" name="Group 59"/>
            <p:cNvGrpSpPr>
              <a:grpSpLocks/>
            </p:cNvGrpSpPr>
            <p:nvPr/>
          </p:nvGrpSpPr>
          <p:grpSpPr bwMode="auto">
            <a:xfrm>
              <a:off x="0" y="0"/>
              <a:ext cx="1424" cy="748"/>
              <a:chOff x="0" y="0"/>
              <a:chExt cx="1424" cy="748"/>
            </a:xfrm>
          </p:grpSpPr>
          <p:sp>
            <p:nvSpPr>
              <p:cNvPr id="257070" name="Rectangle 44"/>
              <p:cNvSpPr>
                <a:spLocks noChangeArrowheads="1"/>
              </p:cNvSpPr>
              <p:nvPr/>
            </p:nvSpPr>
            <p:spPr bwMode="auto">
              <a:xfrm>
                <a:off x="32" y="0"/>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b="1" dirty="0">
                    <a:latin typeface="Arial" panose="020B0604020202020204" pitchFamily="34" charset="0"/>
                    <a:ea typeface="Arial" charset="0"/>
                    <a:cs typeface="Arial" panose="020B0604020202020204" pitchFamily="34" charset="0"/>
                  </a:rPr>
                  <a:t>بطرس</a:t>
                </a:r>
                <a:endParaRPr lang="en-US" altLang="zh-CN" b="1" dirty="0">
                  <a:latin typeface="Arial" panose="020B0604020202020204" pitchFamily="34" charset="0"/>
                  <a:ea typeface="Arial" charset="0"/>
                  <a:cs typeface="Arial" panose="020B0604020202020204" pitchFamily="34" charset="0"/>
                </a:endParaRPr>
              </a:p>
            </p:txBody>
          </p:sp>
          <p:sp>
            <p:nvSpPr>
              <p:cNvPr id="257071" name="Rectangle 58"/>
              <p:cNvSpPr>
                <a:spLocks noChangeArrowheads="1"/>
              </p:cNvSpPr>
              <p:nvPr/>
            </p:nvSpPr>
            <p:spPr bwMode="auto">
              <a:xfrm>
                <a:off x="0"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1" name="Group 61"/>
            <p:cNvGrpSpPr>
              <a:grpSpLocks/>
            </p:cNvGrpSpPr>
            <p:nvPr/>
          </p:nvGrpSpPr>
          <p:grpSpPr bwMode="auto">
            <a:xfrm>
              <a:off x="1424" y="0"/>
              <a:ext cx="1424" cy="748"/>
              <a:chOff x="1424" y="0"/>
              <a:chExt cx="1424" cy="748"/>
            </a:xfrm>
          </p:grpSpPr>
          <p:sp>
            <p:nvSpPr>
              <p:cNvPr id="257068" name="Rectangle 45"/>
              <p:cNvSpPr>
                <a:spLocks noChangeArrowheads="1"/>
              </p:cNvSpPr>
              <p:nvPr/>
            </p:nvSpPr>
            <p:spPr bwMode="auto">
              <a:xfrm>
                <a:off x="1456" y="0"/>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b="1" dirty="0">
                    <a:latin typeface="Arial" panose="020B0604020202020204" pitchFamily="34" charset="0"/>
                    <a:ea typeface="Arial" charset="0"/>
                    <a:cs typeface="Arial" panose="020B0604020202020204" pitchFamily="34" charset="0"/>
                  </a:rPr>
                  <a:t> </a:t>
                </a:r>
              </a:p>
              <a:p>
                <a:pPr eaLnBrk="0" hangingPunct="0"/>
                <a:r>
                  <a:rPr lang="ar-JO" altLang="zh-CN" b="1" dirty="0">
                    <a:latin typeface="Arial" panose="020B0604020202020204" pitchFamily="34" charset="0"/>
                    <a:ea typeface="Arial" charset="0"/>
                    <a:cs typeface="Arial" panose="020B0604020202020204" pitchFamily="34" charset="0"/>
                  </a:rPr>
                  <a:t>استفانوس وفيلبس</a:t>
                </a:r>
                <a:endParaRPr lang="en-US" altLang="zh-CN" b="1" dirty="0">
                  <a:latin typeface="Arial" panose="020B0604020202020204" pitchFamily="34" charset="0"/>
                  <a:ea typeface="Arial" charset="0"/>
                  <a:cs typeface="Arial" panose="020B0604020202020204" pitchFamily="34" charset="0"/>
                </a:endParaRPr>
              </a:p>
              <a:p>
                <a:pPr eaLnBrk="0" hangingPunct="0"/>
                <a:endParaRPr lang="en-US" altLang="zh-CN" b="1" dirty="0">
                  <a:latin typeface="Arial" panose="020B0604020202020204" pitchFamily="34" charset="0"/>
                  <a:ea typeface="Arial" charset="0"/>
                  <a:cs typeface="Arial" panose="020B0604020202020204" pitchFamily="34" charset="0"/>
                </a:endParaRPr>
              </a:p>
            </p:txBody>
          </p:sp>
          <p:sp>
            <p:nvSpPr>
              <p:cNvPr id="257069" name="Rectangle 60"/>
              <p:cNvSpPr>
                <a:spLocks noChangeArrowheads="1"/>
              </p:cNvSpPr>
              <p:nvPr/>
            </p:nvSpPr>
            <p:spPr bwMode="auto">
              <a:xfrm>
                <a:off x="1424" y="0"/>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2" name="Group 63"/>
            <p:cNvGrpSpPr>
              <a:grpSpLocks/>
            </p:cNvGrpSpPr>
            <p:nvPr/>
          </p:nvGrpSpPr>
          <p:grpSpPr bwMode="auto">
            <a:xfrm>
              <a:off x="2848" y="0"/>
              <a:ext cx="1416" cy="748"/>
              <a:chOff x="2848" y="0"/>
              <a:chExt cx="1416" cy="748"/>
            </a:xfrm>
          </p:grpSpPr>
          <p:sp>
            <p:nvSpPr>
              <p:cNvPr id="257066" name="Rectangle 46"/>
              <p:cNvSpPr>
                <a:spLocks noChangeArrowheads="1"/>
              </p:cNvSpPr>
              <p:nvPr/>
            </p:nvSpPr>
            <p:spPr bwMode="auto">
              <a:xfrm>
                <a:off x="2880" y="0"/>
                <a:ext cx="13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b="1" dirty="0">
                    <a:latin typeface="Arial" panose="020B0604020202020204" pitchFamily="34" charset="0"/>
                    <a:ea typeface="Arial" charset="0"/>
                    <a:cs typeface="Arial" panose="020B0604020202020204" pitchFamily="34" charset="0"/>
                  </a:rPr>
                  <a:t>بولس</a:t>
                </a:r>
                <a:endParaRPr lang="en-US" altLang="zh-CN" b="1" dirty="0">
                  <a:latin typeface="Arial" panose="020B0604020202020204" pitchFamily="34" charset="0"/>
                  <a:ea typeface="Arial" charset="0"/>
                  <a:cs typeface="Arial" panose="020B0604020202020204" pitchFamily="34" charset="0"/>
                </a:endParaRPr>
              </a:p>
            </p:txBody>
          </p:sp>
          <p:sp>
            <p:nvSpPr>
              <p:cNvPr id="257067" name="Rectangle 62"/>
              <p:cNvSpPr>
                <a:spLocks noChangeArrowheads="1"/>
              </p:cNvSpPr>
              <p:nvPr/>
            </p:nvSpPr>
            <p:spPr bwMode="auto">
              <a:xfrm>
                <a:off x="2848" y="0"/>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3" name="Group 65"/>
            <p:cNvGrpSpPr>
              <a:grpSpLocks/>
            </p:cNvGrpSpPr>
            <p:nvPr/>
          </p:nvGrpSpPr>
          <p:grpSpPr bwMode="auto">
            <a:xfrm>
              <a:off x="0" y="748"/>
              <a:ext cx="1424" cy="748"/>
              <a:chOff x="0" y="748"/>
              <a:chExt cx="1424" cy="748"/>
            </a:xfrm>
          </p:grpSpPr>
          <p:sp>
            <p:nvSpPr>
              <p:cNvPr id="257064" name="Rectangle 47"/>
              <p:cNvSpPr>
                <a:spLocks noChangeArrowheads="1"/>
              </p:cNvSpPr>
              <p:nvPr/>
            </p:nvSpPr>
            <p:spPr bwMode="auto">
              <a:xfrm>
                <a:off x="32" y="748"/>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p>
              <a:p>
                <a:pPr eaLnBrk="0" hangingPunct="0"/>
                <a:r>
                  <a:rPr lang="ar-JO" altLang="zh-CN" sz="2200" b="1" dirty="0">
                    <a:latin typeface="Arial" panose="020B0604020202020204" pitchFamily="34" charset="0"/>
                    <a:ea typeface="Arial" charset="0"/>
                    <a:cs typeface="Arial" panose="020B0604020202020204" pitchFamily="34" charset="0"/>
                  </a:rPr>
                  <a:t>إنشاء قاعدة منزلية</a:t>
                </a:r>
                <a:endParaRPr lang="en-US" altLang="zh-CN" sz="2200" b="1" dirty="0">
                  <a:latin typeface="Arial" panose="020B0604020202020204" pitchFamily="34" charset="0"/>
                  <a:ea typeface="Arial" charset="0"/>
                  <a:cs typeface="Arial" panose="020B0604020202020204" pitchFamily="34" charset="0"/>
                </a:endParaRPr>
              </a:p>
              <a:p>
                <a:pPr eaLnBrk="0" hangingPunct="0"/>
                <a:endParaRPr lang="en-US" altLang="zh-CN" sz="2200" b="1" dirty="0">
                  <a:latin typeface="Arial" panose="020B0604020202020204" pitchFamily="34" charset="0"/>
                  <a:ea typeface="Arial" charset="0"/>
                  <a:cs typeface="Arial" panose="020B0604020202020204" pitchFamily="34" charset="0"/>
                </a:endParaRPr>
              </a:p>
            </p:txBody>
          </p:sp>
          <p:sp>
            <p:nvSpPr>
              <p:cNvPr id="257065" name="Rectangle 64"/>
              <p:cNvSpPr>
                <a:spLocks noChangeArrowheads="1"/>
              </p:cNvSpPr>
              <p:nvPr/>
            </p:nvSpPr>
            <p:spPr bwMode="auto">
              <a:xfrm>
                <a:off x="0"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4" name="Group 67"/>
            <p:cNvGrpSpPr>
              <a:grpSpLocks/>
            </p:cNvGrpSpPr>
            <p:nvPr/>
          </p:nvGrpSpPr>
          <p:grpSpPr bwMode="auto">
            <a:xfrm>
              <a:off x="1424" y="748"/>
              <a:ext cx="1424" cy="748"/>
              <a:chOff x="1424" y="748"/>
              <a:chExt cx="1424" cy="748"/>
            </a:xfrm>
          </p:grpSpPr>
          <p:sp>
            <p:nvSpPr>
              <p:cNvPr id="257062" name="Rectangle 48"/>
              <p:cNvSpPr>
                <a:spLocks noChangeArrowheads="1"/>
              </p:cNvSpPr>
              <p:nvPr/>
            </p:nvSpPr>
            <p:spPr bwMode="auto">
              <a:xfrm>
                <a:off x="1456" y="748"/>
                <a:ext cx="136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p>
              <a:p>
                <a:pPr eaLnBrk="0" hangingPunct="0"/>
                <a:r>
                  <a:rPr lang="ar-JO" altLang="zh-CN" sz="2200" b="1" dirty="0">
                    <a:latin typeface="Arial" panose="020B0604020202020204" pitchFamily="34" charset="0"/>
                    <a:ea typeface="Arial" charset="0"/>
                    <a:cs typeface="Arial" panose="020B0604020202020204" pitchFamily="34" charset="0"/>
                  </a:rPr>
                  <a:t>وصول قريب</a:t>
                </a:r>
                <a:endParaRPr lang="en-US" altLang="zh-CN" sz="2200" b="1" dirty="0">
                  <a:latin typeface="Arial" panose="020B0604020202020204" pitchFamily="34" charset="0"/>
                  <a:ea typeface="Arial" charset="0"/>
                  <a:cs typeface="Arial" panose="020B0604020202020204" pitchFamily="34" charset="0"/>
                </a:endParaRPr>
              </a:p>
              <a:p>
                <a:pPr eaLnBrk="0" hangingPunct="0"/>
                <a:endParaRPr lang="en-US" altLang="zh-CN" sz="2200" b="1" dirty="0">
                  <a:latin typeface="Arial" panose="020B0604020202020204" pitchFamily="34" charset="0"/>
                  <a:ea typeface="Arial" charset="0"/>
                  <a:cs typeface="Arial" panose="020B0604020202020204" pitchFamily="34" charset="0"/>
                </a:endParaRPr>
              </a:p>
            </p:txBody>
          </p:sp>
          <p:sp>
            <p:nvSpPr>
              <p:cNvPr id="257063" name="Rectangle 66"/>
              <p:cNvSpPr>
                <a:spLocks noChangeArrowheads="1"/>
              </p:cNvSpPr>
              <p:nvPr/>
            </p:nvSpPr>
            <p:spPr bwMode="auto">
              <a:xfrm>
                <a:off x="1424" y="748"/>
                <a:ext cx="142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5" name="Group 69"/>
            <p:cNvGrpSpPr>
              <a:grpSpLocks/>
            </p:cNvGrpSpPr>
            <p:nvPr/>
          </p:nvGrpSpPr>
          <p:grpSpPr bwMode="auto">
            <a:xfrm>
              <a:off x="2848" y="748"/>
              <a:ext cx="1416" cy="748"/>
              <a:chOff x="2848" y="748"/>
              <a:chExt cx="1416" cy="748"/>
            </a:xfrm>
          </p:grpSpPr>
          <p:sp>
            <p:nvSpPr>
              <p:cNvPr id="257060" name="Rectangle 49"/>
              <p:cNvSpPr>
                <a:spLocks noChangeArrowheads="1"/>
              </p:cNvSpPr>
              <p:nvPr/>
            </p:nvSpPr>
            <p:spPr bwMode="auto">
              <a:xfrm>
                <a:off x="2880" y="748"/>
                <a:ext cx="135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p>
              <a:p>
                <a:pPr eaLnBrk="0" hangingPunct="0"/>
                <a:r>
                  <a:rPr lang="ar-JO" altLang="zh-CN" sz="2200" b="1" dirty="0">
                    <a:latin typeface="Arial" panose="020B0604020202020204" pitchFamily="34" charset="0"/>
                    <a:ea typeface="Arial" charset="0"/>
                    <a:cs typeface="Arial" panose="020B0604020202020204" pitchFamily="34" charset="0"/>
                  </a:rPr>
                  <a:t>رحلات تبشيرية</a:t>
                </a:r>
                <a:endParaRPr lang="en-US" altLang="zh-CN" sz="2200" b="1" dirty="0">
                  <a:latin typeface="Arial" panose="020B0604020202020204" pitchFamily="34" charset="0"/>
                  <a:ea typeface="Arial" charset="0"/>
                  <a:cs typeface="Arial" panose="020B0604020202020204" pitchFamily="34" charset="0"/>
                </a:endParaRPr>
              </a:p>
              <a:p>
                <a:pPr eaLnBrk="0" hangingPunct="0"/>
                <a:r>
                  <a:rPr lang="en-US" altLang="zh-CN" sz="2200" b="1" dirty="0">
                    <a:latin typeface="Arial" panose="020B0604020202020204" pitchFamily="34" charset="0"/>
                    <a:ea typeface="Arial" charset="0"/>
                    <a:cs typeface="Arial" panose="020B0604020202020204" pitchFamily="34" charset="0"/>
                  </a:rPr>
                  <a:t> </a:t>
                </a:r>
              </a:p>
            </p:txBody>
          </p:sp>
          <p:sp>
            <p:nvSpPr>
              <p:cNvPr id="257061" name="Rectangle 68"/>
              <p:cNvSpPr>
                <a:spLocks noChangeArrowheads="1"/>
              </p:cNvSpPr>
              <p:nvPr/>
            </p:nvSpPr>
            <p:spPr bwMode="auto">
              <a:xfrm>
                <a:off x="2848" y="748"/>
                <a:ext cx="1416"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6" name="Group 71"/>
            <p:cNvGrpSpPr>
              <a:grpSpLocks/>
            </p:cNvGrpSpPr>
            <p:nvPr/>
          </p:nvGrpSpPr>
          <p:grpSpPr bwMode="auto">
            <a:xfrm>
              <a:off x="0" y="1496"/>
              <a:ext cx="774" cy="748"/>
              <a:chOff x="0" y="1496"/>
              <a:chExt cx="774" cy="748"/>
            </a:xfrm>
          </p:grpSpPr>
          <p:sp>
            <p:nvSpPr>
              <p:cNvPr id="257058" name="Rectangle 50"/>
              <p:cNvSpPr>
                <a:spLocks noChangeArrowheads="1"/>
              </p:cNvSpPr>
              <p:nvPr/>
            </p:nvSpPr>
            <p:spPr bwMode="auto">
              <a:xfrm>
                <a:off x="17" y="1496"/>
                <a:ext cx="757"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2000" b="1" dirty="0">
                    <a:latin typeface="Arial" panose="020B0604020202020204" pitchFamily="34" charset="0"/>
                    <a:ea typeface="Arial" charset="0"/>
                    <a:cs typeface="Arial" panose="020B0604020202020204" pitchFamily="34" charset="0"/>
                  </a:rPr>
                  <a:t>تأسست</a:t>
                </a:r>
                <a:endParaRPr lang="en-US" altLang="zh-CN" sz="2000" b="1" dirty="0">
                  <a:latin typeface="Arial" panose="020B0604020202020204" pitchFamily="34" charset="0"/>
                  <a:ea typeface="Arial" charset="0"/>
                  <a:cs typeface="Arial" panose="020B0604020202020204" pitchFamily="34" charset="0"/>
                </a:endParaRPr>
              </a:p>
              <a:p>
                <a:r>
                  <a:rPr lang="ar-JO" altLang="zh-CN" sz="2000" b="1" dirty="0">
                    <a:latin typeface="Arial" panose="020B0604020202020204" pitchFamily="34" charset="0"/>
                    <a:ea typeface="Arial" charset="0"/>
                    <a:cs typeface="Arial" panose="020B0604020202020204" pitchFamily="34" charset="0"/>
                  </a:rPr>
                  <a:t>1-2</a:t>
                </a:r>
                <a:endParaRPr lang="en-US" altLang="zh-CN" sz="2000" b="1" dirty="0">
                  <a:latin typeface="Arial" panose="020B0604020202020204" pitchFamily="34" charset="0"/>
                  <a:ea typeface="Arial" charset="0"/>
                  <a:cs typeface="Arial" panose="020B0604020202020204" pitchFamily="34" charset="0"/>
                </a:endParaRPr>
              </a:p>
            </p:txBody>
          </p:sp>
          <p:sp>
            <p:nvSpPr>
              <p:cNvPr id="257059" name="Rectangle 70"/>
              <p:cNvSpPr>
                <a:spLocks noChangeArrowheads="1"/>
              </p:cNvSpPr>
              <p:nvPr/>
            </p:nvSpPr>
            <p:spPr bwMode="auto">
              <a:xfrm>
                <a:off x="0" y="1496"/>
                <a:ext cx="755"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7" name="Group 73"/>
            <p:cNvGrpSpPr>
              <a:grpSpLocks/>
            </p:cNvGrpSpPr>
            <p:nvPr/>
          </p:nvGrpSpPr>
          <p:grpSpPr bwMode="auto">
            <a:xfrm>
              <a:off x="744" y="1496"/>
              <a:ext cx="680" cy="748"/>
              <a:chOff x="744" y="1496"/>
              <a:chExt cx="680" cy="748"/>
            </a:xfrm>
          </p:grpSpPr>
          <p:sp>
            <p:nvSpPr>
              <p:cNvPr id="257056" name="Rectangle 51"/>
              <p:cNvSpPr>
                <a:spLocks noChangeArrowheads="1"/>
              </p:cNvSpPr>
              <p:nvPr/>
            </p:nvSpPr>
            <p:spPr bwMode="auto">
              <a:xfrm>
                <a:off x="744"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2000" b="1" dirty="0">
                    <a:latin typeface="Arial" panose="020B0604020202020204" pitchFamily="34" charset="0"/>
                    <a:ea typeface="Arial" charset="0"/>
                    <a:cs typeface="Arial" panose="020B0604020202020204" pitchFamily="34" charset="0"/>
                  </a:rPr>
                  <a:t>تتوسع</a:t>
                </a:r>
                <a:endParaRPr lang="en-US" altLang="zh-CN" sz="2000" b="1" dirty="0">
                  <a:latin typeface="Arial" panose="020B0604020202020204" pitchFamily="34" charset="0"/>
                  <a:ea typeface="Arial" charset="0"/>
                  <a:cs typeface="Arial" panose="020B0604020202020204" pitchFamily="34" charset="0"/>
                </a:endParaRPr>
              </a:p>
              <a:p>
                <a:pPr eaLnBrk="0" hangingPunct="0"/>
                <a:r>
                  <a:rPr lang="ar-JO" altLang="zh-CN" sz="2000" b="1" dirty="0">
                    <a:latin typeface="Arial" panose="020B0604020202020204" pitchFamily="34" charset="0"/>
                    <a:ea typeface="Arial" charset="0"/>
                    <a:cs typeface="Arial" panose="020B0604020202020204" pitchFamily="34" charset="0"/>
                  </a:rPr>
                  <a:t>3: 1-6: 7</a:t>
                </a:r>
                <a:endParaRPr lang="en-US" altLang="zh-CN" sz="2000" b="1" dirty="0">
                  <a:latin typeface="Arial" panose="020B0604020202020204" pitchFamily="34" charset="0"/>
                  <a:ea typeface="Arial" charset="0"/>
                  <a:cs typeface="Arial" panose="020B0604020202020204" pitchFamily="34" charset="0"/>
                </a:endParaRPr>
              </a:p>
            </p:txBody>
          </p:sp>
          <p:sp>
            <p:nvSpPr>
              <p:cNvPr id="257057" name="Rectangle 72"/>
              <p:cNvSpPr>
                <a:spLocks noChangeArrowheads="1"/>
              </p:cNvSpPr>
              <p:nvPr/>
            </p:nvSpPr>
            <p:spPr bwMode="auto">
              <a:xfrm>
                <a:off x="755" y="1496"/>
                <a:ext cx="669"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8" name="Group 75"/>
            <p:cNvGrpSpPr>
              <a:grpSpLocks/>
            </p:cNvGrpSpPr>
            <p:nvPr/>
          </p:nvGrpSpPr>
          <p:grpSpPr bwMode="auto">
            <a:xfrm>
              <a:off x="1424" y="1496"/>
              <a:ext cx="712" cy="748"/>
              <a:chOff x="1424" y="1496"/>
              <a:chExt cx="712" cy="748"/>
            </a:xfrm>
          </p:grpSpPr>
          <p:sp>
            <p:nvSpPr>
              <p:cNvPr id="257054" name="Rectangle 52"/>
              <p:cNvSpPr>
                <a:spLocks noChangeArrowheads="1"/>
              </p:cNvSpPr>
              <p:nvPr/>
            </p:nvSpPr>
            <p:spPr bwMode="auto">
              <a:xfrm>
                <a:off x="1456"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r>
                  <a:rPr lang="ar-JO" altLang="zh-CN" sz="2000" b="1" dirty="0">
                    <a:latin typeface="Arial" panose="020B0604020202020204" pitchFamily="34" charset="0"/>
                    <a:ea typeface="Arial" charset="0"/>
                    <a:cs typeface="Arial" panose="020B0604020202020204" pitchFamily="34" charset="0"/>
                  </a:rPr>
                  <a:t>استفانوس</a:t>
                </a:r>
                <a:endParaRPr lang="en-US" altLang="zh-CN" sz="2000" b="1" dirty="0">
                  <a:latin typeface="Arial" panose="020B0604020202020204" pitchFamily="34" charset="0"/>
                  <a:ea typeface="Arial" charset="0"/>
                  <a:cs typeface="Arial" panose="020B0604020202020204" pitchFamily="34" charset="0"/>
                </a:endParaRPr>
              </a:p>
              <a:p>
                <a:pPr eaLnBrk="0" hangingPunct="0"/>
                <a:r>
                  <a:rPr lang="ar-JO" altLang="zh-CN" sz="2000" b="1" dirty="0">
                    <a:latin typeface="Arial" panose="020B0604020202020204" pitchFamily="34" charset="0"/>
                    <a:ea typeface="Arial" charset="0"/>
                    <a:cs typeface="Arial" panose="020B0604020202020204" pitchFamily="34" charset="0"/>
                  </a:rPr>
                  <a:t>6: 8-8: 3</a:t>
                </a:r>
                <a:endParaRPr lang="en-US" altLang="zh-CN" sz="2000" b="1" dirty="0">
                  <a:latin typeface="Arial" panose="020B0604020202020204" pitchFamily="34" charset="0"/>
                  <a:ea typeface="Arial" charset="0"/>
                  <a:cs typeface="Arial" panose="020B0604020202020204" pitchFamily="34" charset="0"/>
                </a:endParaRPr>
              </a:p>
            </p:txBody>
          </p:sp>
          <p:sp>
            <p:nvSpPr>
              <p:cNvPr id="257055" name="Rectangle 74"/>
              <p:cNvSpPr>
                <a:spLocks noChangeArrowheads="1"/>
              </p:cNvSpPr>
              <p:nvPr/>
            </p:nvSpPr>
            <p:spPr bwMode="auto">
              <a:xfrm>
                <a:off x="1424"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39" name="Group 77"/>
            <p:cNvGrpSpPr>
              <a:grpSpLocks/>
            </p:cNvGrpSpPr>
            <p:nvPr/>
          </p:nvGrpSpPr>
          <p:grpSpPr bwMode="auto">
            <a:xfrm>
              <a:off x="2136" y="1496"/>
              <a:ext cx="712" cy="748"/>
              <a:chOff x="2136" y="1496"/>
              <a:chExt cx="712" cy="748"/>
            </a:xfrm>
          </p:grpSpPr>
          <p:sp>
            <p:nvSpPr>
              <p:cNvPr id="257052" name="Rectangle 53"/>
              <p:cNvSpPr>
                <a:spLocks noChangeArrowheads="1"/>
              </p:cNvSpPr>
              <p:nvPr/>
            </p:nvSpPr>
            <p:spPr bwMode="auto">
              <a:xfrm>
                <a:off x="2168"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2000" b="1" dirty="0">
                    <a:latin typeface="Arial" panose="020B0604020202020204" pitchFamily="34" charset="0"/>
                    <a:ea typeface="Arial" charset="0"/>
                    <a:cs typeface="Arial" panose="020B0604020202020204" pitchFamily="34" charset="0"/>
                  </a:rPr>
                  <a:t>فيلبس</a:t>
                </a:r>
                <a:endParaRPr lang="en-US" altLang="zh-CN" sz="2000" b="1" dirty="0">
                  <a:latin typeface="Arial" panose="020B0604020202020204" pitchFamily="34" charset="0"/>
                  <a:ea typeface="Arial" charset="0"/>
                  <a:cs typeface="Arial" panose="020B0604020202020204" pitchFamily="34" charset="0"/>
                </a:endParaRPr>
              </a:p>
              <a:p>
                <a:pPr eaLnBrk="0" hangingPunct="0"/>
                <a:r>
                  <a:rPr lang="ar-JO" altLang="zh-CN" sz="2000" b="1" dirty="0">
                    <a:latin typeface="Arial" panose="020B0604020202020204" pitchFamily="34" charset="0"/>
                    <a:ea typeface="Arial" charset="0"/>
                    <a:cs typeface="Arial" panose="020B0604020202020204" pitchFamily="34" charset="0"/>
                  </a:rPr>
                  <a:t>8: 4-40</a:t>
                </a:r>
                <a:endParaRPr lang="en-US" altLang="zh-CN" sz="2000" b="1" dirty="0">
                  <a:latin typeface="Arial" panose="020B0604020202020204" pitchFamily="34" charset="0"/>
                  <a:ea typeface="Arial" charset="0"/>
                  <a:cs typeface="Arial" panose="020B0604020202020204" pitchFamily="34" charset="0"/>
                </a:endParaRPr>
              </a:p>
            </p:txBody>
          </p:sp>
          <p:sp>
            <p:nvSpPr>
              <p:cNvPr id="257053" name="Rectangle 76"/>
              <p:cNvSpPr>
                <a:spLocks noChangeArrowheads="1"/>
              </p:cNvSpPr>
              <p:nvPr/>
            </p:nvSpPr>
            <p:spPr bwMode="auto">
              <a:xfrm>
                <a:off x="2136"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40" name="Group 79"/>
            <p:cNvGrpSpPr>
              <a:grpSpLocks/>
            </p:cNvGrpSpPr>
            <p:nvPr/>
          </p:nvGrpSpPr>
          <p:grpSpPr bwMode="auto">
            <a:xfrm>
              <a:off x="2848" y="1496"/>
              <a:ext cx="712" cy="748"/>
              <a:chOff x="2848" y="1496"/>
              <a:chExt cx="712" cy="748"/>
            </a:xfrm>
          </p:grpSpPr>
          <p:sp>
            <p:nvSpPr>
              <p:cNvPr id="257050" name="Rectangle 54"/>
              <p:cNvSpPr>
                <a:spLocks noChangeArrowheads="1"/>
              </p:cNvSpPr>
              <p:nvPr/>
            </p:nvSpPr>
            <p:spPr bwMode="auto">
              <a:xfrm>
                <a:off x="2880" y="1496"/>
                <a:ext cx="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2000" b="1" dirty="0">
                    <a:latin typeface="Arial" panose="020B0604020202020204" pitchFamily="34" charset="0"/>
                    <a:ea typeface="Arial" charset="0"/>
                    <a:cs typeface="Arial" panose="020B0604020202020204" pitchFamily="34" charset="0"/>
                  </a:rPr>
                  <a:t>دمشق</a:t>
                </a:r>
                <a:endParaRPr lang="en-US" altLang="zh-CN" sz="2000" b="1" dirty="0">
                  <a:latin typeface="Arial" panose="020B0604020202020204" pitchFamily="34" charset="0"/>
                  <a:ea typeface="Arial" charset="0"/>
                  <a:cs typeface="Arial" panose="020B0604020202020204" pitchFamily="34" charset="0"/>
                </a:endParaRPr>
              </a:p>
              <a:p>
                <a:pPr eaLnBrk="0" hangingPunct="0"/>
                <a:r>
                  <a:rPr lang="ar-JO" altLang="zh-CN" sz="2000" b="1" dirty="0">
                    <a:latin typeface="Arial" panose="020B0604020202020204" pitchFamily="34" charset="0"/>
                    <a:ea typeface="Arial" charset="0"/>
                    <a:cs typeface="Arial" panose="020B0604020202020204" pitchFamily="34" charset="0"/>
                  </a:rPr>
                  <a:t>9: 1-31</a:t>
                </a:r>
                <a:endParaRPr lang="en-US" altLang="zh-CN" sz="2000" b="1" dirty="0">
                  <a:latin typeface="Arial" panose="020B0604020202020204" pitchFamily="34" charset="0"/>
                  <a:ea typeface="Arial" charset="0"/>
                  <a:cs typeface="Arial" panose="020B0604020202020204" pitchFamily="34" charset="0"/>
                </a:endParaRPr>
              </a:p>
            </p:txBody>
          </p:sp>
          <p:sp>
            <p:nvSpPr>
              <p:cNvPr id="257051" name="Rectangle 78"/>
              <p:cNvSpPr>
                <a:spLocks noChangeArrowheads="1"/>
              </p:cNvSpPr>
              <p:nvPr/>
            </p:nvSpPr>
            <p:spPr bwMode="auto">
              <a:xfrm>
                <a:off x="2848" y="1496"/>
                <a:ext cx="712"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41" name="Group 81"/>
            <p:cNvGrpSpPr>
              <a:grpSpLocks/>
            </p:cNvGrpSpPr>
            <p:nvPr/>
          </p:nvGrpSpPr>
          <p:grpSpPr bwMode="auto">
            <a:xfrm>
              <a:off x="3560" y="1496"/>
              <a:ext cx="704" cy="748"/>
              <a:chOff x="3560" y="1496"/>
              <a:chExt cx="704" cy="748"/>
            </a:xfrm>
          </p:grpSpPr>
          <p:sp>
            <p:nvSpPr>
              <p:cNvPr id="257048" name="Rectangle 55"/>
              <p:cNvSpPr>
                <a:spLocks noChangeArrowheads="1"/>
              </p:cNvSpPr>
              <p:nvPr/>
            </p:nvSpPr>
            <p:spPr bwMode="auto">
              <a:xfrm>
                <a:off x="3592" y="1496"/>
                <a:ext cx="64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ar-JO" altLang="zh-CN" sz="2000" b="1" dirty="0">
                    <a:latin typeface="Arial" panose="020B0604020202020204" pitchFamily="34" charset="0"/>
                    <a:ea typeface="Arial" charset="0"/>
                    <a:cs typeface="Arial" panose="020B0604020202020204" pitchFamily="34" charset="0"/>
                  </a:rPr>
                  <a:t>إلى روما</a:t>
                </a:r>
                <a:endParaRPr lang="en-US" altLang="zh-CN" sz="2000" b="1" dirty="0">
                  <a:latin typeface="Arial" panose="020B0604020202020204" pitchFamily="34" charset="0"/>
                  <a:ea typeface="Arial" charset="0"/>
                  <a:cs typeface="Arial" panose="020B0604020202020204" pitchFamily="34" charset="0"/>
                </a:endParaRPr>
              </a:p>
              <a:p>
                <a:pPr eaLnBrk="0" hangingPunct="0"/>
                <a:r>
                  <a:rPr lang="ar-JO" altLang="zh-CN" sz="2000" b="1" dirty="0">
                    <a:latin typeface="Arial" panose="020B0604020202020204" pitchFamily="34" charset="0"/>
                    <a:ea typeface="Arial" charset="0"/>
                    <a:cs typeface="Arial" panose="020B0604020202020204" pitchFamily="34" charset="0"/>
                  </a:rPr>
                  <a:t>28: 30-31</a:t>
                </a:r>
                <a:endParaRPr lang="en-US" altLang="zh-CN" sz="2000" b="1" dirty="0">
                  <a:latin typeface="Arial" panose="020B0604020202020204" pitchFamily="34" charset="0"/>
                  <a:ea typeface="Arial" charset="0"/>
                  <a:cs typeface="Arial" panose="020B0604020202020204" pitchFamily="34" charset="0"/>
                </a:endParaRPr>
              </a:p>
            </p:txBody>
          </p:sp>
          <p:sp>
            <p:nvSpPr>
              <p:cNvPr id="257049" name="Rectangle 80"/>
              <p:cNvSpPr>
                <a:spLocks noChangeArrowheads="1"/>
              </p:cNvSpPr>
              <p:nvPr/>
            </p:nvSpPr>
            <p:spPr bwMode="auto">
              <a:xfrm>
                <a:off x="3560" y="1496"/>
                <a:ext cx="70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42" name="Group 83"/>
            <p:cNvGrpSpPr>
              <a:grpSpLocks/>
            </p:cNvGrpSpPr>
            <p:nvPr/>
          </p:nvGrpSpPr>
          <p:grpSpPr bwMode="auto">
            <a:xfrm>
              <a:off x="0" y="2244"/>
              <a:ext cx="4264" cy="633"/>
              <a:chOff x="0" y="2244"/>
              <a:chExt cx="4264" cy="633"/>
            </a:xfrm>
          </p:grpSpPr>
          <p:sp>
            <p:nvSpPr>
              <p:cNvPr id="257046" name="Rectangle 56"/>
              <p:cNvSpPr>
                <a:spLocks noChangeArrowheads="1"/>
              </p:cNvSpPr>
              <p:nvPr/>
            </p:nvSpPr>
            <p:spPr bwMode="auto">
              <a:xfrm>
                <a:off x="32" y="2244"/>
                <a:ext cx="42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p>
              <a:p>
                <a:pPr eaLnBrk="0" hangingPunct="0"/>
                <a:r>
                  <a:rPr lang="ar-JO" altLang="zh-CN" sz="2200" b="1" dirty="0">
                    <a:latin typeface="Arial" panose="020B0604020202020204" pitchFamily="34" charset="0"/>
                    <a:ea typeface="Arial" charset="0"/>
                    <a:cs typeface="Arial" panose="020B0604020202020204" pitchFamily="34" charset="0"/>
                  </a:rPr>
                  <a:t>روما</a:t>
                </a:r>
                <a:endParaRPr lang="en-US" altLang="zh-CN" sz="2200" b="1" dirty="0">
                  <a:latin typeface="Arial" panose="020B0604020202020204" pitchFamily="34" charset="0"/>
                  <a:ea typeface="Arial" charset="0"/>
                  <a:cs typeface="Arial" panose="020B0604020202020204" pitchFamily="34" charset="0"/>
                </a:endParaRPr>
              </a:p>
              <a:p>
                <a:pPr eaLnBrk="0" hangingPunct="0"/>
                <a:r>
                  <a:rPr lang="en-US" altLang="zh-CN" sz="2200" b="1" dirty="0">
                    <a:latin typeface="Arial" panose="020B0604020202020204" pitchFamily="34" charset="0"/>
                    <a:ea typeface="Arial" charset="0"/>
                    <a:cs typeface="Arial" panose="020B0604020202020204" pitchFamily="34" charset="0"/>
                  </a:rPr>
                  <a:t> </a:t>
                </a:r>
              </a:p>
            </p:txBody>
          </p:sp>
          <p:sp>
            <p:nvSpPr>
              <p:cNvPr id="257047" name="Rectangle 82"/>
              <p:cNvSpPr>
                <a:spLocks noChangeArrowheads="1"/>
              </p:cNvSpPr>
              <p:nvPr/>
            </p:nvSpPr>
            <p:spPr bwMode="auto">
              <a:xfrm>
                <a:off x="0" y="2244"/>
                <a:ext cx="426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nvGrpSpPr>
            <p:cNvPr id="257043" name="Group 85"/>
            <p:cNvGrpSpPr>
              <a:grpSpLocks/>
            </p:cNvGrpSpPr>
            <p:nvPr/>
          </p:nvGrpSpPr>
          <p:grpSpPr bwMode="auto">
            <a:xfrm>
              <a:off x="0" y="2877"/>
              <a:ext cx="4264" cy="748"/>
              <a:chOff x="0" y="2877"/>
              <a:chExt cx="4264" cy="748"/>
            </a:xfrm>
          </p:grpSpPr>
          <p:sp>
            <p:nvSpPr>
              <p:cNvPr id="257044" name="Rectangle 57"/>
              <p:cNvSpPr>
                <a:spLocks noChangeArrowheads="1"/>
              </p:cNvSpPr>
              <p:nvPr/>
            </p:nvSpPr>
            <p:spPr bwMode="auto">
              <a:xfrm>
                <a:off x="32" y="2877"/>
                <a:ext cx="420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rIns="0" anchor="ctr"/>
              <a:lstStyle/>
              <a:p>
                <a:r>
                  <a:rPr lang="en-US" altLang="zh-CN" sz="2200" b="1" dirty="0">
                    <a:latin typeface="Arial" panose="020B0604020202020204" pitchFamily="34" charset="0"/>
                    <a:ea typeface="Arial" charset="0"/>
                    <a:cs typeface="Arial" panose="020B0604020202020204" pitchFamily="34" charset="0"/>
                  </a:rPr>
                  <a:t> </a:t>
                </a:r>
              </a:p>
              <a:p>
                <a:pPr eaLnBrk="0" hangingPunct="0"/>
                <a:r>
                  <a:rPr lang="ar-JO" altLang="zh-CN" sz="2200" b="1" dirty="0">
                    <a:latin typeface="Arial" panose="020B0604020202020204" pitchFamily="34" charset="0"/>
                    <a:ea typeface="Arial" charset="0"/>
                    <a:cs typeface="Arial" panose="020B0604020202020204" pitchFamily="34" charset="0"/>
                  </a:rPr>
                  <a:t>62م</a:t>
                </a:r>
                <a:endParaRPr lang="en-US" altLang="zh-CN" sz="2200" b="1" dirty="0">
                  <a:latin typeface="Arial" panose="020B0604020202020204" pitchFamily="34" charset="0"/>
                  <a:ea typeface="Arial" charset="0"/>
                  <a:cs typeface="Arial" panose="020B0604020202020204" pitchFamily="34" charset="0"/>
                </a:endParaRPr>
              </a:p>
              <a:p>
                <a:pPr eaLnBrk="0" hangingPunct="0"/>
                <a:r>
                  <a:rPr lang="en-US" altLang="zh-CN" sz="2200" b="1" dirty="0">
                    <a:latin typeface="Arial" panose="020B0604020202020204" pitchFamily="34" charset="0"/>
                    <a:ea typeface="Arial" charset="0"/>
                    <a:cs typeface="Arial" panose="020B0604020202020204" pitchFamily="34" charset="0"/>
                  </a:rPr>
                  <a:t>(</a:t>
                </a:r>
                <a:r>
                  <a:rPr lang="ar-JO" altLang="zh-CN" sz="2200" b="1" dirty="0">
                    <a:latin typeface="Arial" panose="020B0604020202020204" pitchFamily="34" charset="0"/>
                    <a:ea typeface="Arial" charset="0"/>
                    <a:cs typeface="Arial" panose="020B0604020202020204" pitchFamily="34" charset="0"/>
                  </a:rPr>
                  <a:t>اكتمل بعد الإقامة الجبرية لبولس</a:t>
                </a:r>
                <a:r>
                  <a:rPr lang="en-US" altLang="zh-CN" sz="2200" b="1" dirty="0">
                    <a:latin typeface="Arial" panose="020B0604020202020204" pitchFamily="34" charset="0"/>
                    <a:ea typeface="Arial" charset="0"/>
                    <a:cs typeface="Arial" panose="020B0604020202020204" pitchFamily="34" charset="0"/>
                  </a:rPr>
                  <a:t>)</a:t>
                </a:r>
              </a:p>
              <a:p>
                <a:pPr eaLnBrk="0" hangingPunct="0"/>
                <a:r>
                  <a:rPr lang="en-US" altLang="zh-CN" sz="2200" b="1" dirty="0">
                    <a:latin typeface="Arial" panose="020B0604020202020204" pitchFamily="34" charset="0"/>
                    <a:ea typeface="Arial" charset="0"/>
                    <a:cs typeface="Arial" panose="020B0604020202020204" pitchFamily="34" charset="0"/>
                  </a:rPr>
                  <a:t> </a:t>
                </a:r>
              </a:p>
            </p:txBody>
          </p:sp>
          <p:sp>
            <p:nvSpPr>
              <p:cNvPr id="257045" name="Rectangle 84"/>
              <p:cNvSpPr>
                <a:spLocks noChangeArrowheads="1"/>
              </p:cNvSpPr>
              <p:nvPr/>
            </p:nvSpPr>
            <p:spPr bwMode="auto">
              <a:xfrm>
                <a:off x="0" y="2877"/>
                <a:ext cx="426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rIns="0" anchor="ctr"/>
              <a:lstStyle/>
              <a:p>
                <a:endParaRPr lang="en-US" b="1" dirty="0">
                  <a:latin typeface="Arial" panose="020B0604020202020204" pitchFamily="34" charset="0"/>
                  <a:cs typeface="Arial" panose="020B0604020202020204" pitchFamily="34" charset="0"/>
                </a:endParaRPr>
              </a:p>
            </p:txBody>
          </p:sp>
        </p:grpSp>
      </p:grpSp>
      <p:sp>
        <p:nvSpPr>
          <p:cNvPr id="257027" name="Text Box 87"/>
          <p:cNvSpPr txBox="1">
            <a:spLocks noChangeArrowheads="1"/>
          </p:cNvSpPr>
          <p:nvPr/>
        </p:nvSpPr>
        <p:spPr bwMode="auto">
          <a:xfrm>
            <a:off x="3886200" y="250386"/>
            <a:ext cx="1261864" cy="1077111"/>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SA" altLang="zh-CN" sz="3200" b="1" dirty="0">
                <a:solidFill>
                  <a:srgbClr val="FFFFFF"/>
                </a:solidFill>
                <a:latin typeface="Arial" panose="020B0604020202020204" pitchFamily="34" charset="0"/>
                <a:ea typeface="Arial" charset="0"/>
                <a:cs typeface="Arial" panose="020B0604020202020204" pitchFamily="34" charset="0"/>
              </a:rPr>
              <a:t>أعمال الرسل</a:t>
            </a:r>
            <a:endParaRPr lang="en-US" sz="3200" b="1" dirty="0">
              <a:solidFill>
                <a:srgbClr val="FFFFFF"/>
              </a:solidFill>
              <a:latin typeface="Arial" panose="020B0604020202020204" pitchFamily="34" charset="0"/>
              <a:ea typeface="Arial" charset="0"/>
              <a:cs typeface="Arial" panose="020B0604020202020204" pitchFamily="34" charset="0"/>
            </a:endParaRPr>
          </a:p>
        </p:txBody>
      </p:sp>
      <p:sp>
        <p:nvSpPr>
          <p:cNvPr id="257028" name="Rectangle 88"/>
          <p:cNvSpPr>
            <a:spLocks noGrp="1" noChangeArrowheads="1"/>
          </p:cNvSpPr>
          <p:nvPr>
            <p:ph type="title" idx="4294967295"/>
          </p:nvPr>
        </p:nvSpPr>
        <p:spPr>
          <a:xfrm>
            <a:off x="0" y="0"/>
            <a:ext cx="3124200" cy="457200"/>
          </a:xfrm>
          <a:noFill/>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مخطط السفر (أسفل)</a:t>
            </a:r>
            <a:endParaRPr lang="en-US" sz="2400" b="1" dirty="0">
              <a:latin typeface="Arial" panose="020B0604020202020204" pitchFamily="34" charset="0"/>
              <a:ea typeface="ＭＳ Ｐゴシック" charset="0"/>
              <a:cs typeface="Arial" panose="020B0604020202020204" pitchFamily="34" charset="0"/>
            </a:endParaRPr>
          </a:p>
        </p:txBody>
      </p:sp>
      <p:sp>
        <p:nvSpPr>
          <p:cNvPr id="257029" name="Text Box 2"/>
          <p:cNvSpPr txBox="1">
            <a:spLocks noChangeArrowheads="1"/>
          </p:cNvSpPr>
          <p:nvPr/>
        </p:nvSpPr>
        <p:spPr bwMode="auto">
          <a:xfrm>
            <a:off x="8410583" y="44459"/>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120</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9073"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4" name="Text Box 8"/>
          <p:cNvSpPr txBox="1">
            <a:spLocks noChangeArrowheads="1"/>
          </p:cNvSpPr>
          <p:nvPr/>
        </p:nvSpPr>
        <p:spPr bwMode="auto">
          <a:xfrm>
            <a:off x="78118" y="967369"/>
            <a:ext cx="8951950" cy="2862215"/>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البيان الموجز</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تقدم الله الموجه سيادياً لرسالة الملكوت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يهود أورشليم إلى الرومان غير اليهود في تاريخ الكنيسة المبكر يثبت أن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 مسؤول </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عن كنيسته ويحث المؤمنين على </a:t>
            </a:r>
            <a:r>
              <a:rPr kumimoji="0"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الشهادة في كل مكان</a:t>
            </a: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Text Box 9"/>
          <p:cNvSpPr txBox="1">
            <a:spLocks noChangeArrowheads="1"/>
          </p:cNvSpPr>
          <p:nvPr/>
        </p:nvSpPr>
        <p:spPr bwMode="auto">
          <a:xfrm>
            <a:off x="71846" y="4005064"/>
            <a:ext cx="8964494" cy="2696016"/>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التطبيق</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يوسع الله رسالة ملكوته من خلالك؟</a:t>
            </a:r>
            <a:endPar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كيف تتناسب مع هدفه العام لنشر الإنجيل في جميع أنحاء الأرض؟</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9076" name="Text Box 10"/>
          <p:cNvSpPr txBox="1">
            <a:spLocks noChangeArrowheads="1"/>
          </p:cNvSpPr>
          <p:nvPr/>
        </p:nvSpPr>
        <p:spPr bwMode="auto">
          <a:xfrm>
            <a:off x="3622695" y="52389"/>
            <a:ext cx="1862796" cy="584668"/>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59077" name="Rectangle 11"/>
          <p:cNvSpPr>
            <a:spLocks noGrp="1" noChangeArrowheads="1"/>
          </p:cNvSpPr>
          <p:nvPr>
            <p:ph type="title" idx="4294967295"/>
          </p:nvPr>
        </p:nvSpPr>
        <p:spPr>
          <a:xfrm>
            <a:off x="0" y="0"/>
            <a:ext cx="3581400" cy="3048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التلخيص والتطبيق</a:t>
            </a:r>
            <a:endParaRPr lang="en-US" sz="24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0933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65"/>
                                        </p:tgtEl>
                                        <p:attrNameLst>
                                          <p:attrName>style.visibility</p:attrName>
                                        </p:attrNameLst>
                                      </p:cBhvr>
                                      <p:to>
                                        <p:strVal val="visible"/>
                                      </p:to>
                                    </p:set>
                                    <p:animEffect transition="in" filter="box(in)">
                                      <p:cBhvr>
                                        <p:cTn id="7" dur="5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5"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18"/>
            <a:ext cx="7569177"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أرسل المسيح الروح القدس ليشكل الكنيسة (1: 8 ؛ 2: 14-18 ، 33 ، 38-39 ؛ 10: 44-47) لذلك يجب على المؤمنين أن يتوبوا ويعتمدوا للإنضمام إلى مجتمع العهد الجديد هذا الذي يسمى الكنيسة (2:21 ، 38 ؛ 3:19 ؛ 10:43 ، 47-48 ؛ 17:30 ؛ 26:20).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2">
            <a:extLst>
              <a:ext uri="{FF2B5EF4-FFF2-40B4-BE49-F238E27FC236}">
                <a16:creationId xmlns:a16="http://schemas.microsoft.com/office/drawing/2014/main" id="{27D88DE5-3061-254E-B6E4-BE42ED921A7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0462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chemeClr val="accent2">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261122" name="Picture 2" descr="C:\Users\Jeremy.J4-PC\Pictures\Europe tour\CIMG2774.JPG"/>
          <p:cNvPicPr>
            <a:picLocks noChangeAspect="1" noChangeArrowheads="1"/>
          </p:cNvPicPr>
          <p:nvPr/>
        </p:nvPicPr>
        <p:blipFill>
          <a:blip r:embed="rId2"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3"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18439" name="Text Box 7"/>
          <p:cNvSpPr txBox="1">
            <a:spLocks noChangeArrowheads="1"/>
          </p:cNvSpPr>
          <p:nvPr/>
        </p:nvSpPr>
        <p:spPr bwMode="auto">
          <a:xfrm>
            <a:off x="2627785" y="1089035"/>
            <a:ext cx="6516216" cy="127408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10000"/>
              </a:spcBef>
              <a:defRPr/>
            </a:pPr>
            <a:r>
              <a:rPr lang="ar-JO"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 1-6: 7            أورشليم</a:t>
            </a:r>
            <a:endParaRPr lang="en-US"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 1-2: 47          بداية الكنيسة</a:t>
            </a: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3: 1–6: 7           الكنيسة والسلطات اليهودية</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8440" name="Text Box 8"/>
          <p:cNvSpPr txBox="1">
            <a:spLocks noChangeArrowheads="1"/>
          </p:cNvSpPr>
          <p:nvPr/>
        </p:nvSpPr>
        <p:spPr bwMode="auto">
          <a:xfrm>
            <a:off x="2399184" y="2412220"/>
            <a:ext cx="6744815" cy="127408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10000"/>
              </a:spcBef>
              <a:defRPr/>
            </a:pPr>
            <a:r>
              <a:rPr lang="ar-JO"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6: 8-8: 40         اليهودية والسامرة</a:t>
            </a:r>
            <a:endParaRPr lang="en-US"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6: 8-8: 3           استفانوس ــــ السبب</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8: 4-40             فيلبس ــــ النتيجة</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8441" name="Text Box 9"/>
          <p:cNvSpPr txBox="1">
            <a:spLocks noChangeArrowheads="1"/>
          </p:cNvSpPr>
          <p:nvPr/>
        </p:nvSpPr>
        <p:spPr bwMode="auto">
          <a:xfrm>
            <a:off x="2399184" y="3686309"/>
            <a:ext cx="6744816" cy="2492883"/>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10000"/>
              </a:spcBef>
              <a:defRPr/>
            </a:pPr>
            <a:r>
              <a:rPr lang="ar-JO"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9-28                   أقصى الأرض</a:t>
            </a:r>
            <a:endParaRPr lang="en-US" b="1" u="sng"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9: 1-31              دمشق</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9: 32-12: 24     أنطاكية</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12: 25-16: 5     غلاطية</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altLang="ja-JP"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16: 6-19: 20     منطقة إيجة</a:t>
            </a:r>
            <a:endParaRPr lang="en-US" altLang="ja-JP"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eaLnBrk="1" hangingPunct="1">
              <a:spcBef>
                <a:spcPct val="10000"/>
              </a:spcBef>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19: 21-28: 31   روما: بحر إيجة والمشتتين </a:t>
            </a:r>
            <a:endParaRPr lang="en-GB"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8" name="Title 7"/>
          <p:cNvSpPr>
            <a:spLocks noGrp="1"/>
          </p:cNvSpPr>
          <p:nvPr>
            <p:ph type="title"/>
          </p:nvPr>
        </p:nvSpPr>
        <p:spPr>
          <a:xfrm>
            <a:off x="533401" y="76209"/>
            <a:ext cx="7772400" cy="830263"/>
          </a:xfrm>
          <a:effectLst>
            <a:outerShdw dist="35921" dir="2700000" algn="ctr" rotWithShape="0">
              <a:schemeClr val="bg1"/>
            </a:outerShdw>
          </a:effectLst>
        </p:spPr>
        <p:txBody>
          <a:bodyPr>
            <a:spAutoFit/>
          </a:bodyPr>
          <a:lstStyle/>
          <a:p>
            <a:pPr>
              <a:spcBef>
                <a:spcPct val="50000"/>
              </a:spcBef>
              <a:defRPr/>
            </a:pPr>
            <a:r>
              <a:rPr lang="ar-JO" sz="48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هيكل أعمال الرسل</a:t>
            </a:r>
            <a:endParaRPr lang="en-US" sz="4800" b="1" dirty="0">
              <a:solidFill>
                <a:srgbClr val="66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1128" name="Text Box 2"/>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125</a:t>
            </a:r>
            <a:endParaRPr lang="en-US"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780928"/>
            <a:ext cx="2399184" cy="23454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0-#ppt_w/2"/>
                                          </p:val>
                                        </p:tav>
                                        <p:tav tm="100000">
                                          <p:val>
                                            <p:strVal val="#ppt_x"/>
                                          </p:val>
                                        </p:tav>
                                      </p:tavLst>
                                    </p:anim>
                                    <p:anim calcmode="lin" valueType="num">
                                      <p:cBhvr additive="base">
                                        <p:cTn id="8" dur="500" fill="hold"/>
                                        <p:tgtEl>
                                          <p:spTgt spid="184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0"/>
                                        </p:tgtEl>
                                        <p:attrNameLst>
                                          <p:attrName>style.visibility</p:attrName>
                                        </p:attrNameLst>
                                      </p:cBhvr>
                                      <p:to>
                                        <p:strVal val="visible"/>
                                      </p:to>
                                    </p:set>
                                    <p:anim calcmode="lin" valueType="num">
                                      <p:cBhvr additive="base">
                                        <p:cTn id="13" dur="500" fill="hold"/>
                                        <p:tgtEl>
                                          <p:spTgt spid="18440"/>
                                        </p:tgtEl>
                                        <p:attrNameLst>
                                          <p:attrName>ppt_x</p:attrName>
                                        </p:attrNameLst>
                                      </p:cBhvr>
                                      <p:tavLst>
                                        <p:tav tm="0">
                                          <p:val>
                                            <p:strVal val="0-#ppt_w/2"/>
                                          </p:val>
                                        </p:tav>
                                        <p:tav tm="100000">
                                          <p:val>
                                            <p:strVal val="#ppt_x"/>
                                          </p:val>
                                        </p:tav>
                                      </p:tavLst>
                                    </p:anim>
                                    <p:anim calcmode="lin" valueType="num">
                                      <p:cBhvr additive="base">
                                        <p:cTn id="14" dur="500" fill="hold"/>
                                        <p:tgtEl>
                                          <p:spTgt spid="1844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441"/>
                                        </p:tgtEl>
                                        <p:attrNameLst>
                                          <p:attrName>style.visibility</p:attrName>
                                        </p:attrNameLst>
                                      </p:cBhvr>
                                      <p:to>
                                        <p:strVal val="visible"/>
                                      </p:to>
                                    </p:set>
                                    <p:anim calcmode="lin" valueType="num">
                                      <p:cBhvr additive="base">
                                        <p:cTn id="19" dur="500" fill="hold"/>
                                        <p:tgtEl>
                                          <p:spTgt spid="18441"/>
                                        </p:tgtEl>
                                        <p:attrNameLst>
                                          <p:attrName>ppt_x</p:attrName>
                                        </p:attrNameLst>
                                      </p:cBhvr>
                                      <p:tavLst>
                                        <p:tav tm="0">
                                          <p:val>
                                            <p:strVal val="0-#ppt_w/2"/>
                                          </p:val>
                                        </p:tav>
                                        <p:tav tm="100000">
                                          <p:val>
                                            <p:strVal val="#ppt_x"/>
                                          </p:val>
                                        </p:tav>
                                      </p:tavLst>
                                    </p:anim>
                                    <p:anim calcmode="lin" valueType="num">
                                      <p:cBhvr additive="base">
                                        <p:cTn id="20"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utoUpdateAnimBg="0"/>
      <p:bldP spid="18440" grpId="0" autoUpdateAnimBg="0"/>
      <p:bldP spid="18441"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sp>
        <p:nvSpPr>
          <p:cNvPr id="54276" name="Text Box 4"/>
          <p:cNvSpPr txBox="1">
            <a:spLocks noChangeArrowheads="1"/>
          </p:cNvSpPr>
          <p:nvPr/>
        </p:nvSpPr>
        <p:spPr bwMode="auto">
          <a:xfrm>
            <a:off x="457201" y="1022350"/>
            <a:ext cx="8686799" cy="5607050"/>
          </a:xfrm>
          <a:prstGeom prst="rect">
            <a:avLst/>
          </a:prstGeom>
          <a:noFill/>
          <a:ln w="28575" cap="sq">
            <a:noFill/>
            <a:miter lim="800000"/>
            <a:headEnd type="none" w="sm" len="sm"/>
            <a:tailEnd type="none" w="sm" len="sm"/>
          </a:ln>
          <a:effectLst/>
        </p:spPr>
        <p:txBody>
          <a:bodyPr lIns="91334" tIns="45667" rIns="91334" bIns="45667" numCol="2"/>
          <a:lstStyle/>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أ. الملكوت</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ب. الدلالة</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ت. التفسير</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ث. الأسلوب الرائع</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ج. الرسالة العالمية</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ح. الروح القدس</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خ. الأمم</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د. الشمولية</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ذ. العظات</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ر. التباين مع لوقا</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ز. الرحلات</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س. تقدم الإنجيل</a:t>
            </a: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ش. الشهادة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endParaRPr>
          </a:p>
          <a:p>
            <a:pPr marL="0" lvl="1" algn="r">
              <a:defRPr/>
            </a:pPr>
            <a:r>
              <a:rPr lang="ar-JO"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rPr>
              <a:t>ص. المقاومة</a:t>
            </a:r>
            <a:endParaRPr lang="en-US" altLang="zh-CN" sz="3200" b="1" dirty="0">
              <a:solidFill>
                <a:srgbClr val="000000"/>
              </a:solidFill>
              <a:effectLst>
                <a:outerShdw blurRad="50800" dist="38100" dir="2700000" algn="tl" rotWithShape="0">
                  <a:schemeClr val="bg1"/>
                </a:outerShdw>
              </a:effectLst>
              <a:latin typeface="Arial" panose="020B0604020202020204" pitchFamily="34" charset="0"/>
              <a:ea typeface="SimSun" pitchFamily="2" charset="-122"/>
              <a:cs typeface="Arial" panose="020B0604020202020204" pitchFamily="34" charset="0"/>
            </a:endParaRPr>
          </a:p>
        </p:txBody>
      </p:sp>
      <p:sp>
        <p:nvSpPr>
          <p:cNvPr id="239620"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123</a:t>
            </a:r>
            <a:endParaRPr lang="en-US" b="1" dirty="0">
              <a:latin typeface="Arial" panose="020B0604020202020204" pitchFamily="34" charset="0"/>
              <a:cs typeface="Arial" panose="020B0604020202020204" pitchFamily="34" charset="0"/>
            </a:endParaRPr>
          </a:p>
        </p:txBody>
      </p:sp>
      <p:sp>
        <p:nvSpPr>
          <p:cNvPr id="239621" name="Title 6"/>
          <p:cNvSpPr>
            <a:spLocks noGrp="1"/>
          </p:cNvSpPr>
          <p:nvPr>
            <p:ph type="title" idx="4294967295"/>
          </p:nvPr>
        </p:nvSpPr>
        <p:spPr>
          <a:xfrm>
            <a:off x="685800" y="152414"/>
            <a:ext cx="7772400" cy="708025"/>
          </a:xfrm>
          <a:effectLst>
            <a:outerShdw dist="35921" dir="2700000" algn="ctr" rotWithShape="0">
              <a:schemeClr val="bg1"/>
            </a:outerShdw>
          </a:effectLst>
        </p:spPr>
        <p:txBody>
          <a:bodyPr>
            <a:spAutoFit/>
          </a:bodyPr>
          <a:lstStyle/>
          <a:p>
            <a:pPr>
              <a:spcBef>
                <a:spcPct val="50000"/>
              </a:spcBef>
            </a:pPr>
            <a:r>
              <a:rPr lang="ar-JO" sz="4000" b="1" u="sng" dirty="0">
                <a:solidFill>
                  <a:srgbClr val="663300"/>
                </a:solidFill>
                <a:latin typeface="Arial" panose="020B0604020202020204" pitchFamily="34" charset="0"/>
                <a:cs typeface="Arial" panose="020B0604020202020204" pitchFamily="34" charset="0"/>
              </a:rPr>
              <a:t>الخصائص الرئيسية في أعمال الرسل</a:t>
            </a:r>
            <a:endParaRPr lang="en-US" sz="4000" b="1" u="sng" dirty="0">
              <a:solidFill>
                <a:srgbClr val="6633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4932040" y="3068961"/>
            <a:ext cx="4211960" cy="3154904"/>
          </a:xfrm>
          <a:prstGeom prst="rect">
            <a:avLst/>
          </a:prstGeom>
        </p:spPr>
      </p:pic>
    </p:spTree>
    <p:extLst>
      <p:ext uri="{BB962C8B-B14F-4D97-AF65-F5344CB8AC3E}">
        <p14:creationId xmlns:p14="http://schemas.microsoft.com/office/powerpoint/2010/main" val="1706249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4276">
                                            <p:txEl>
                                              <p:pRg st="1" end="1"/>
                                            </p:txEl>
                                          </p:spTgt>
                                        </p:tgtEl>
                                        <p:attrNameLst>
                                          <p:attrName>style.visibility</p:attrName>
                                        </p:attrNameLst>
                                      </p:cBhvr>
                                      <p:to>
                                        <p:strVal val="visible"/>
                                      </p:to>
                                    </p:set>
                                    <p:anim calcmode="lin" valueType="num">
                                      <p:cBhvr additive="base">
                                        <p:cTn id="13" dur="500" fill="hold"/>
                                        <p:tgtEl>
                                          <p:spTgt spid="5427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427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4276">
                                            <p:txEl>
                                              <p:pRg st="2" end="2"/>
                                            </p:txEl>
                                          </p:spTgt>
                                        </p:tgtEl>
                                        <p:attrNameLst>
                                          <p:attrName>style.visibility</p:attrName>
                                        </p:attrNameLst>
                                      </p:cBhvr>
                                      <p:to>
                                        <p:strVal val="visible"/>
                                      </p:to>
                                    </p:set>
                                    <p:anim calcmode="lin" valueType="num">
                                      <p:cBhvr additive="base">
                                        <p:cTn id="19" dur="500" fill="hold"/>
                                        <p:tgtEl>
                                          <p:spTgt spid="5427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427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4276">
                                            <p:txEl>
                                              <p:pRg st="3" end="3"/>
                                            </p:txEl>
                                          </p:spTgt>
                                        </p:tgtEl>
                                        <p:attrNameLst>
                                          <p:attrName>style.visibility</p:attrName>
                                        </p:attrNameLst>
                                      </p:cBhvr>
                                      <p:to>
                                        <p:strVal val="visible"/>
                                      </p:to>
                                    </p:set>
                                    <p:anim calcmode="lin" valueType="num">
                                      <p:cBhvr additive="base">
                                        <p:cTn id="25" dur="500" fill="hold"/>
                                        <p:tgtEl>
                                          <p:spTgt spid="5427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427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4276">
                                            <p:txEl>
                                              <p:pRg st="4" end="4"/>
                                            </p:txEl>
                                          </p:spTgt>
                                        </p:tgtEl>
                                        <p:attrNameLst>
                                          <p:attrName>style.visibility</p:attrName>
                                        </p:attrNameLst>
                                      </p:cBhvr>
                                      <p:to>
                                        <p:strVal val="visible"/>
                                      </p:to>
                                    </p:set>
                                    <p:anim calcmode="lin" valueType="num">
                                      <p:cBhvr additive="base">
                                        <p:cTn id="31" dur="500" fill="hold"/>
                                        <p:tgtEl>
                                          <p:spTgt spid="5427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427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54276">
                                            <p:txEl>
                                              <p:pRg st="5" end="5"/>
                                            </p:txEl>
                                          </p:spTgt>
                                        </p:tgtEl>
                                        <p:attrNameLst>
                                          <p:attrName>style.visibility</p:attrName>
                                        </p:attrNameLst>
                                      </p:cBhvr>
                                      <p:to>
                                        <p:strVal val="visible"/>
                                      </p:to>
                                    </p:set>
                                    <p:anim calcmode="lin" valueType="num">
                                      <p:cBhvr additive="base">
                                        <p:cTn id="37" dur="500" fill="hold"/>
                                        <p:tgtEl>
                                          <p:spTgt spid="54276">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427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4276">
                                            <p:txEl>
                                              <p:pRg st="6" end="6"/>
                                            </p:txEl>
                                          </p:spTgt>
                                        </p:tgtEl>
                                        <p:attrNameLst>
                                          <p:attrName>style.visibility</p:attrName>
                                        </p:attrNameLst>
                                      </p:cBhvr>
                                      <p:to>
                                        <p:strVal val="visible"/>
                                      </p:to>
                                    </p:set>
                                    <p:anim calcmode="lin" valueType="num">
                                      <p:cBhvr additive="base">
                                        <p:cTn id="43" dur="500" fill="hold"/>
                                        <p:tgtEl>
                                          <p:spTgt spid="54276">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54276">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4276">
                                            <p:txEl>
                                              <p:pRg st="7" end="7"/>
                                            </p:txEl>
                                          </p:spTgt>
                                        </p:tgtEl>
                                        <p:attrNameLst>
                                          <p:attrName>style.visibility</p:attrName>
                                        </p:attrNameLst>
                                      </p:cBhvr>
                                      <p:to>
                                        <p:strVal val="visible"/>
                                      </p:to>
                                    </p:set>
                                    <p:anim calcmode="lin" valueType="num">
                                      <p:cBhvr additive="base">
                                        <p:cTn id="49" dur="500" fill="hold"/>
                                        <p:tgtEl>
                                          <p:spTgt spid="54276">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54276">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54276">
                                            <p:txEl>
                                              <p:pRg st="8" end="8"/>
                                            </p:txEl>
                                          </p:spTgt>
                                        </p:tgtEl>
                                        <p:attrNameLst>
                                          <p:attrName>style.visibility</p:attrName>
                                        </p:attrNameLst>
                                      </p:cBhvr>
                                      <p:to>
                                        <p:strVal val="visible"/>
                                      </p:to>
                                    </p:set>
                                    <p:anim calcmode="lin" valueType="num">
                                      <p:cBhvr additive="base">
                                        <p:cTn id="55" dur="500" fill="hold"/>
                                        <p:tgtEl>
                                          <p:spTgt spid="54276">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54276">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54276">
                                            <p:txEl>
                                              <p:pRg st="9" end="9"/>
                                            </p:txEl>
                                          </p:spTgt>
                                        </p:tgtEl>
                                        <p:attrNameLst>
                                          <p:attrName>style.visibility</p:attrName>
                                        </p:attrNameLst>
                                      </p:cBhvr>
                                      <p:to>
                                        <p:strVal val="visible"/>
                                      </p:to>
                                    </p:set>
                                    <p:anim calcmode="lin" valueType="num">
                                      <p:cBhvr additive="base">
                                        <p:cTn id="61" dur="500" fill="hold"/>
                                        <p:tgtEl>
                                          <p:spTgt spid="54276">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54276">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54276">
                                            <p:txEl>
                                              <p:pRg st="10" end="10"/>
                                            </p:txEl>
                                          </p:spTgt>
                                        </p:tgtEl>
                                        <p:attrNameLst>
                                          <p:attrName>style.visibility</p:attrName>
                                        </p:attrNameLst>
                                      </p:cBhvr>
                                      <p:to>
                                        <p:strVal val="visible"/>
                                      </p:to>
                                    </p:set>
                                    <p:anim calcmode="lin" valueType="num">
                                      <p:cBhvr additive="base">
                                        <p:cTn id="67" dur="500" fill="hold"/>
                                        <p:tgtEl>
                                          <p:spTgt spid="54276">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54276">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54276">
                                            <p:txEl>
                                              <p:pRg st="11" end="11"/>
                                            </p:txEl>
                                          </p:spTgt>
                                        </p:tgtEl>
                                        <p:attrNameLst>
                                          <p:attrName>style.visibility</p:attrName>
                                        </p:attrNameLst>
                                      </p:cBhvr>
                                      <p:to>
                                        <p:strVal val="visible"/>
                                      </p:to>
                                    </p:set>
                                    <p:anim calcmode="lin" valueType="num">
                                      <p:cBhvr additive="base">
                                        <p:cTn id="73" dur="500" fill="hold"/>
                                        <p:tgtEl>
                                          <p:spTgt spid="54276">
                                            <p:txEl>
                                              <p:pRg st="11" end="11"/>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54276">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54276">
                                            <p:txEl>
                                              <p:pRg st="12" end="12"/>
                                            </p:txEl>
                                          </p:spTgt>
                                        </p:tgtEl>
                                        <p:attrNameLst>
                                          <p:attrName>style.visibility</p:attrName>
                                        </p:attrNameLst>
                                      </p:cBhvr>
                                      <p:to>
                                        <p:strVal val="visible"/>
                                      </p:to>
                                    </p:set>
                                    <p:anim calcmode="lin" valueType="num">
                                      <p:cBhvr additive="base">
                                        <p:cTn id="79" dur="500" fill="hold"/>
                                        <p:tgtEl>
                                          <p:spTgt spid="54276">
                                            <p:txEl>
                                              <p:pRg st="12" end="12"/>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54276">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54276">
                                            <p:txEl>
                                              <p:pRg st="13" end="13"/>
                                            </p:txEl>
                                          </p:spTgt>
                                        </p:tgtEl>
                                        <p:attrNameLst>
                                          <p:attrName>style.visibility</p:attrName>
                                        </p:attrNameLst>
                                      </p:cBhvr>
                                      <p:to>
                                        <p:strVal val="visible"/>
                                      </p:to>
                                    </p:set>
                                    <p:anim calcmode="lin" valueType="num">
                                      <p:cBhvr additive="base">
                                        <p:cTn id="85" dur="500" fill="hold"/>
                                        <p:tgtEl>
                                          <p:spTgt spid="54276">
                                            <p:txEl>
                                              <p:pRg st="13" end="13"/>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54276">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uiExpand="1" build="p" bldLvl="2"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184685C-7430-0A34-BA56-E3A0B662A115}"/>
              </a:ext>
            </a:extLst>
          </p:cNvPr>
          <p:cNvGrpSpPr/>
          <p:nvPr/>
        </p:nvGrpSpPr>
        <p:grpSpPr>
          <a:xfrm>
            <a:off x="4648200" y="0"/>
            <a:ext cx="4495800" cy="6858000"/>
            <a:chOff x="4648200" y="0"/>
            <a:chExt cx="4495800" cy="6858000"/>
          </a:xfrm>
        </p:grpSpPr>
        <p:pic>
          <p:nvPicPr>
            <p:cNvPr id="3" name="Picture 3" descr="Maps and Charts of Israel">
              <a:extLst>
                <a:ext uri="{FF2B5EF4-FFF2-40B4-BE49-F238E27FC236}">
                  <a16:creationId xmlns:a16="http://schemas.microsoft.com/office/drawing/2014/main" id="{BC935006-45AB-69A5-F556-26F363A4AAF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reeform 5">
              <a:extLst>
                <a:ext uri="{FF2B5EF4-FFF2-40B4-BE49-F238E27FC236}">
                  <a16:creationId xmlns:a16="http://schemas.microsoft.com/office/drawing/2014/main" id="{F5ECD74C-562D-A02B-DBD1-11564B17C865}"/>
                </a:ext>
              </a:extLst>
            </p:cNvPr>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6">
              <a:extLst>
                <a:ext uri="{FF2B5EF4-FFF2-40B4-BE49-F238E27FC236}">
                  <a16:creationId xmlns:a16="http://schemas.microsoft.com/office/drawing/2014/main" id="{89257A43-DDE8-D4D7-83FE-978CAC4923F4}"/>
                </a:ext>
              </a:extLst>
            </p:cNvPr>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6" name="Text Box 7">
              <a:extLst>
                <a:ext uri="{FF2B5EF4-FFF2-40B4-BE49-F238E27FC236}">
                  <a16:creationId xmlns:a16="http://schemas.microsoft.com/office/drawing/2014/main" id="{293A53A4-2047-35EB-FA60-0BAC0750B1DA}"/>
                </a:ext>
              </a:extLst>
            </p:cNvPr>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7" name="Freeform 8">
              <a:extLst>
                <a:ext uri="{FF2B5EF4-FFF2-40B4-BE49-F238E27FC236}">
                  <a16:creationId xmlns:a16="http://schemas.microsoft.com/office/drawing/2014/main" id="{62E1EA8F-F8D0-9B78-FD96-359851F767F3}"/>
                </a:ext>
              </a:extLst>
            </p:cNvPr>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Freeform 9">
              <a:extLst>
                <a:ext uri="{FF2B5EF4-FFF2-40B4-BE49-F238E27FC236}">
                  <a16:creationId xmlns:a16="http://schemas.microsoft.com/office/drawing/2014/main" id="{9C0330E8-6D0B-B78C-EB69-5B64D42638E1}"/>
                </a:ext>
              </a:extLst>
            </p:cNvPr>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0">
              <a:extLst>
                <a:ext uri="{FF2B5EF4-FFF2-40B4-BE49-F238E27FC236}">
                  <a16:creationId xmlns:a16="http://schemas.microsoft.com/office/drawing/2014/main" id="{7513EAEA-A84C-F364-6D27-9BBE189AC9A8}"/>
                </a:ext>
              </a:extLst>
            </p:cNvPr>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dirty="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0" name="Text Box 11">
              <a:extLst>
                <a:ext uri="{FF2B5EF4-FFF2-40B4-BE49-F238E27FC236}">
                  <a16:creationId xmlns:a16="http://schemas.microsoft.com/office/drawing/2014/main" id="{69C3EBEE-01AE-69FD-4128-AA42E3FCC449}"/>
                </a:ext>
              </a:extLst>
            </p:cNvPr>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dirty="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1" name="AutoShape 12">
              <a:extLst>
                <a:ext uri="{FF2B5EF4-FFF2-40B4-BE49-F238E27FC236}">
                  <a16:creationId xmlns:a16="http://schemas.microsoft.com/office/drawing/2014/main" id="{E8BFAA1C-22CB-8033-5914-2E3CB07A3DDD}"/>
                </a:ext>
              </a:extLst>
            </p:cNvPr>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4" name="Group 13">
            <a:extLst>
              <a:ext uri="{FF2B5EF4-FFF2-40B4-BE49-F238E27FC236}">
                <a16:creationId xmlns:a16="http://schemas.microsoft.com/office/drawing/2014/main" id="{22DEC518-BE2C-198E-5B88-AD9D062175E6}"/>
              </a:ext>
            </a:extLst>
          </p:cNvPr>
          <p:cNvGrpSpPr/>
          <p:nvPr/>
        </p:nvGrpSpPr>
        <p:grpSpPr>
          <a:xfrm>
            <a:off x="4248472" y="908724"/>
            <a:ext cx="4932040" cy="5736728"/>
            <a:chOff x="4207415" y="1065286"/>
            <a:chExt cx="4932040" cy="5736728"/>
          </a:xfrm>
        </p:grpSpPr>
        <p:sp>
          <p:nvSpPr>
            <p:cNvPr id="15" name="Text Box 4"/>
            <p:cNvSpPr txBox="1">
              <a:spLocks noChangeArrowheads="1"/>
            </p:cNvSpPr>
            <p:nvPr/>
          </p:nvSpPr>
          <p:spPr bwMode="auto">
            <a:xfrm>
              <a:off x="4207415" y="1785363"/>
              <a:ext cx="4932040" cy="5016651"/>
            </a:xfrm>
            <a:prstGeom prst="rect">
              <a:avLst/>
            </a:prstGeom>
            <a:solidFill>
              <a:srgbClr val="000000"/>
            </a:solidFill>
            <a:ln>
              <a:noFill/>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لَكنَّكم ستَنَالُونَ قُوةً متَى حل </a:t>
              </a:r>
              <a:r>
                <a:rPr lang="ar-JO" altLang="ja-JP" sz="4000" b="1" dirty="0">
                  <a:solidFill>
                    <a:srgbClr val="FFFFFF"/>
                  </a:solidFill>
                  <a:latin typeface="Arial" panose="020B0604020202020204" pitchFamily="34"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لروح ٱلقدس عليكم وتكونون لي شهود</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ٱل</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ي</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هودي</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ة</a:t>
              </a:r>
              <a:r>
                <a:rPr kumimoji="0" lang="ar-SA"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 وٱلسامرة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ق</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صى </a:t>
              </a:r>
              <a:r>
                <a:rPr kumimoji="0" lang="ar-JO"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الأرض</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4783478" y="1065286"/>
              <a:ext cx="4355976" cy="86409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231775"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1: 8</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 name="Rectangle 2"/>
          <p:cNvSpPr txBox="1">
            <a:spLocks noChangeArrowheads="1"/>
          </p:cNvSpPr>
          <p:nvPr/>
        </p:nvSpPr>
        <p:spPr bwMode="auto">
          <a:xfrm>
            <a:off x="2411759" y="1008112"/>
            <a:ext cx="4040981" cy="6206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سبّب 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381954" name="Rectangle 2"/>
          <p:cNvSpPr>
            <a:spLocks noGrp="1" noChangeArrowheads="1"/>
          </p:cNvSpPr>
          <p:nvPr>
            <p:ph type="title" idx="4294967295"/>
          </p:nvPr>
        </p:nvSpPr>
        <p:spPr>
          <a:xfrm>
            <a:off x="0" y="1"/>
            <a:ext cx="4648200" cy="1052736"/>
          </a:xfrm>
          <a:effectLst>
            <a:outerShdw blurRad="63500" dist="35921" dir="2700000" algn="ctr" rotWithShape="0">
              <a:schemeClr val="tx2">
                <a:alpha val="74998"/>
              </a:schemeClr>
            </a:outerShdw>
          </a:effectLst>
        </p:spPr>
        <p:txBody>
          <a:bodyPr/>
          <a:lstStyle/>
          <a:p>
            <a:pPr eaLnBrk="1" hangingPunct="1">
              <a:defRPr/>
            </a:pPr>
            <a:r>
              <a:rPr lang="ar-JO" sz="3600" dirty="0">
                <a:ea typeface="ＭＳ Ｐゴシック" charset="0"/>
                <a:cs typeface="Arial" panose="020B0604020202020204" pitchFamily="34" charset="0"/>
              </a:rPr>
              <a:t>خطة الله: لم تتبعها الكنيسة...</a:t>
            </a:r>
            <a:endParaRPr lang="en-US" sz="1400" dirty="0">
              <a:ea typeface="ＭＳ Ｐゴシック" charset="0"/>
              <a:cs typeface="Arial" panose="020B0604020202020204" pitchFamily="34" charset="0"/>
            </a:endParaRPr>
          </a:p>
        </p:txBody>
      </p:sp>
      <p:grpSp>
        <p:nvGrpSpPr>
          <p:cNvPr id="18" name="Group 17">
            <a:extLst>
              <a:ext uri="{FF2B5EF4-FFF2-40B4-BE49-F238E27FC236}">
                <a16:creationId xmlns:a16="http://schemas.microsoft.com/office/drawing/2014/main" id="{FF711D3A-1539-15C8-B314-8800C3DE3A40}"/>
              </a:ext>
            </a:extLst>
          </p:cNvPr>
          <p:cNvGrpSpPr/>
          <p:nvPr/>
        </p:nvGrpSpPr>
        <p:grpSpPr>
          <a:xfrm>
            <a:off x="35499" y="908724"/>
            <a:ext cx="3888432" cy="5736729"/>
            <a:chOff x="35499" y="908724"/>
            <a:chExt cx="3888432" cy="5736729"/>
          </a:xfrm>
        </p:grpSpPr>
        <p:sp>
          <p:nvSpPr>
            <p:cNvPr id="241668" name="Text Box 4"/>
            <p:cNvSpPr txBox="1">
              <a:spLocks noChangeArrowheads="1"/>
            </p:cNvSpPr>
            <p:nvPr/>
          </p:nvSpPr>
          <p:spPr bwMode="auto">
            <a:xfrm>
              <a:off x="35499" y="1628802"/>
              <a:ext cx="3888432" cy="50166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وكان شاول راضياً بقتله وحدث في ذلك اليوم اضطهاد عظيم على الكنيسة في </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تشتت الجميع في كور </a:t>
              </a:r>
              <a:r>
                <a:rPr kumimoji="0" lang="ar-JO" altLang="ja-JP" sz="4000" b="1" u="none" strike="noStrike" kern="1200" cap="none" spc="0" normalizeH="0" baseline="0" noProof="0" dirty="0">
                  <a:ln>
                    <a:noFill/>
                  </a:ln>
                  <a:solidFill>
                    <a:srgbClr val="00B0F0"/>
                  </a:solidFill>
                  <a:effectLst/>
                  <a:uLnTx/>
                  <a:uFillTx/>
                  <a:latin typeface="Arial" panose="020B0604020202020204" pitchFamily="34" charset="0"/>
                  <a:ea typeface="ＭＳ Ｐゴシック" charset="0"/>
                  <a:cs typeface="Arial" panose="020B0604020202020204" pitchFamily="34" charset="0"/>
                </a:rPr>
                <a:t>اليهودية والسامرة </a:t>
              </a:r>
              <a:r>
                <a:rPr kumimoji="0" lang="ar-JO"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الرسل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2009" y="908724"/>
              <a:ext cx="2915816" cy="86409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bg1"/>
                  </a:solidFill>
                  <a:latin typeface="Arial" pitchFamily="-110" charset="0"/>
                  <a:ea typeface="ＭＳ Ｐゴシック" pitchFamily="-110" charset="-128"/>
                  <a:cs typeface="ＭＳ Ｐゴシック" pitchFamily="-11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أعمال الرسل 8: 1</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42684751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linds(horizont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3"/>
          <p:cNvSpPr>
            <a:spLocks noChangeArrowheads="1"/>
          </p:cNvSpPr>
          <p:nvPr/>
        </p:nvSpPr>
        <p:spPr bwMode="auto">
          <a:xfrm>
            <a:off x="-36512" y="35134"/>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39940" name="Text Box 4"/>
          <p:cNvSpPr txBox="1">
            <a:spLocks noChangeArrowheads="1"/>
          </p:cNvSpPr>
          <p:nvPr/>
        </p:nvSpPr>
        <p:spPr bwMode="auto">
          <a:xfrm>
            <a:off x="-39688" y="908720"/>
            <a:ext cx="6051848" cy="563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8575" cap="sq">
                <a:solidFill>
                  <a:srgbClr val="000000"/>
                </a:solidFill>
                <a:miter lim="800000"/>
                <a:headEnd type="none" w="sm" len="sm"/>
                <a:tailEnd type="none" w="sm" len="sm"/>
              </a14:hiddenLine>
            </a:ext>
          </a:extLst>
        </p:spPr>
        <p:txBody>
          <a:bodyPr lIns="91334" tIns="45667" rIns="91334" bIns="45667"/>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971550" indent="-457200" eaLnBrk="0" hangingPunct="0">
              <a:defRPr sz="2400">
                <a:solidFill>
                  <a:schemeClr val="tx1"/>
                </a:solidFill>
                <a:latin typeface="Times New Roman" charset="0"/>
                <a:ea typeface="ＭＳ Ｐゴシック" charset="0"/>
              </a:defRPr>
            </a:lvl2pPr>
            <a:lvl3pPr marL="1543050" indent="-4572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514350" lvl="1"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1. السجن</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4: 1-4، 12: 3-5، 16: 16-40، 24: 24-27</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marL="514350" lvl="1"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2. الإضطهاد</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5: 17-42، 8: 1-3</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marL="514350" lvl="1"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3. إلقاء القبض </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6: 8-15، 21: 27-36</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marL="514350" lvl="1"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4. الموت</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7: 54-60، 12: 1-2</a:t>
            </a:r>
          </a:p>
          <a:p>
            <a:pPr marL="1085850" lvl="2"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5. تحطم السفينة</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27: 13-44</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marL="514350" lvl="1" indent="0" algn="r" eaLnBrk="1" hangingPunct="1"/>
            <a:r>
              <a:rPr lang="ar-JO" altLang="zh-CN" b="1" dirty="0">
                <a:solidFill>
                  <a:srgbClr val="000000"/>
                </a:solidFill>
                <a:latin typeface="Arial" panose="020B0604020202020204" pitchFamily="34" charset="0"/>
                <a:ea typeface="SimSun" charset="0"/>
                <a:cs typeface="Arial" panose="020B0604020202020204" pitchFamily="34" charset="0"/>
              </a:rPr>
              <a:t>6. المقاومة</a:t>
            </a:r>
            <a:endParaRPr lang="en-US" altLang="zh-CN" b="1" dirty="0">
              <a:solidFill>
                <a:srgbClr val="000000"/>
              </a:solidFill>
              <a:latin typeface="Arial" panose="020B0604020202020204" pitchFamily="34" charset="0"/>
              <a:ea typeface="SimSun" charset="0"/>
              <a:cs typeface="Arial" panose="020B0604020202020204" pitchFamily="34" charset="0"/>
            </a:endParaRPr>
          </a:p>
          <a:p>
            <a:pPr lvl="2" algn="r" rtl="1" eaLnBrk="1" hangingPunct="1">
              <a:buFontTx/>
              <a:buChar char="•"/>
            </a:pPr>
            <a:r>
              <a:rPr lang="ar-JO" altLang="zh-CN" b="1" dirty="0">
                <a:solidFill>
                  <a:srgbClr val="000000"/>
                </a:solidFill>
                <a:latin typeface="Arial" panose="020B0604020202020204" pitchFamily="34" charset="0"/>
                <a:ea typeface="SimSun" charset="0"/>
                <a:cs typeface="Arial" panose="020B0604020202020204" pitchFamily="34" charset="0"/>
              </a:rPr>
              <a:t>9: 23-25، 13: 4-12، 17: 1-9، 19: 21-41، 23: 12-22، 25: 1-3</a:t>
            </a:r>
            <a:endParaRPr lang="en-US" altLang="zh-CN" b="1" dirty="0">
              <a:solidFill>
                <a:srgbClr val="000000"/>
              </a:solidFill>
              <a:latin typeface="Arial" panose="020B0604020202020204" pitchFamily="34" charset="0"/>
              <a:ea typeface="SimSun" charset="0"/>
              <a:cs typeface="Arial" panose="020B0604020202020204" pitchFamily="34" charset="0"/>
            </a:endParaRPr>
          </a:p>
        </p:txBody>
      </p:sp>
      <p:sp>
        <p:nvSpPr>
          <p:cNvPr id="6"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ar-JO" sz="1400" b="1" dirty="0">
                <a:solidFill>
                  <a:srgbClr val="000000"/>
                </a:solidFill>
                <a:latin typeface="Arial" panose="020B0604020202020204" pitchFamily="34" charset="0"/>
                <a:ea typeface="Times New Roman" charset="0"/>
                <a:cs typeface="+mn-cs"/>
              </a:rPr>
              <a:t>جيريمي تشيو، مدرسة شرق آسيا للاهوت، سنغافورة</a:t>
            </a:r>
            <a:endParaRPr lang="en-US" sz="1400" b="1" dirty="0">
              <a:solidFill>
                <a:srgbClr val="000000"/>
              </a:solidFill>
              <a:latin typeface="Arial" panose="020B0604020202020204" pitchFamily="34" charset="0"/>
              <a:ea typeface="Times New Roman" charset="0"/>
              <a:cs typeface="+mn-cs"/>
            </a:endParaRPr>
          </a:p>
        </p:txBody>
      </p:sp>
      <p:sp>
        <p:nvSpPr>
          <p:cNvPr id="264197" name="Title 6"/>
          <p:cNvSpPr>
            <a:spLocks noGrp="1"/>
          </p:cNvSpPr>
          <p:nvPr>
            <p:ph type="title" idx="4294967295"/>
          </p:nvPr>
        </p:nvSpPr>
        <p:spPr>
          <a:xfrm>
            <a:off x="0" y="2"/>
            <a:ext cx="6948264" cy="908720"/>
          </a:xfrm>
          <a:solidFill>
            <a:srgbClr val="000000"/>
          </a:solidFill>
        </p:spPr>
        <p:txBody>
          <a:bodyPr/>
          <a:lstStyle/>
          <a:p>
            <a:r>
              <a:rPr lang="ar-JO" sz="4000" b="1" dirty="0">
                <a:solidFill>
                  <a:schemeClr val="bg1"/>
                </a:solidFill>
                <a:latin typeface="Arial" panose="020B0604020202020204" pitchFamily="34" charset="0"/>
                <a:cs typeface="Times New Roman" charset="0"/>
              </a:rPr>
              <a:t>قصة العداد</a:t>
            </a:r>
            <a:endParaRPr lang="en-US" dirty="0">
              <a:solidFill>
                <a:schemeClr val="bg1"/>
              </a:solidFill>
              <a:latin typeface="Times New Roman" charset="0"/>
              <a:cs typeface="Times New Roman" charset="0"/>
            </a:endParaRPr>
          </a:p>
        </p:txBody>
      </p:sp>
      <p:pic>
        <p:nvPicPr>
          <p:cNvPr id="2" name="Picture 1"/>
          <p:cNvPicPr>
            <a:picLocks noChangeAspect="1"/>
          </p:cNvPicPr>
          <p:nvPr/>
        </p:nvPicPr>
        <p:blipFill>
          <a:blip r:embed="rId4"/>
          <a:stretch>
            <a:fillRect/>
          </a:stretch>
        </p:blipFill>
        <p:spPr>
          <a:xfrm>
            <a:off x="6084167" y="2899986"/>
            <a:ext cx="2915817" cy="2852659"/>
          </a:xfrm>
          <a:prstGeom prst="rect">
            <a:avLst/>
          </a:prstGeom>
        </p:spPr>
      </p:pic>
      <p:pic>
        <p:nvPicPr>
          <p:cNvPr id="3" name="Picture 2"/>
          <p:cNvPicPr>
            <a:picLocks noChangeAspect="1"/>
          </p:cNvPicPr>
          <p:nvPr/>
        </p:nvPicPr>
        <p:blipFill>
          <a:blip r:embed="rId5"/>
          <a:stretch>
            <a:fillRect/>
          </a:stretch>
        </p:blipFill>
        <p:spPr>
          <a:xfrm>
            <a:off x="6804249" y="3"/>
            <a:ext cx="2315944" cy="18681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40">
                                            <p:txEl>
                                              <p:pRg st="0" end="0"/>
                                            </p:txEl>
                                          </p:spTgt>
                                        </p:tgtEl>
                                        <p:attrNameLst>
                                          <p:attrName>style.visibility</p:attrName>
                                        </p:attrNameLst>
                                      </p:cBhvr>
                                      <p:to>
                                        <p:strVal val="visible"/>
                                      </p:to>
                                    </p:set>
                                    <p:anim calcmode="lin" valueType="num">
                                      <p:cBhvr additive="base">
                                        <p:cTn id="7" dur="500" fill="hold"/>
                                        <p:tgtEl>
                                          <p:spTgt spid="399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40">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940">
                                            <p:txEl>
                                              <p:pRg st="1" end="1"/>
                                            </p:txEl>
                                          </p:spTgt>
                                        </p:tgtEl>
                                        <p:attrNameLst>
                                          <p:attrName>style.visibility</p:attrName>
                                        </p:attrNameLst>
                                      </p:cBhvr>
                                      <p:to>
                                        <p:strVal val="visible"/>
                                      </p:to>
                                    </p:set>
                                    <p:anim calcmode="lin" valueType="num">
                                      <p:cBhvr additive="base">
                                        <p:cTn id="11" dur="500" fill="hold"/>
                                        <p:tgtEl>
                                          <p:spTgt spid="39940">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99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9940">
                                            <p:txEl>
                                              <p:pRg st="2" end="2"/>
                                            </p:txEl>
                                          </p:spTgt>
                                        </p:tgtEl>
                                        <p:attrNameLst>
                                          <p:attrName>style.visibility</p:attrName>
                                        </p:attrNameLst>
                                      </p:cBhvr>
                                      <p:to>
                                        <p:strVal val="visible"/>
                                      </p:to>
                                    </p:set>
                                    <p:anim calcmode="lin" valueType="num">
                                      <p:cBhvr additive="base">
                                        <p:cTn id="17" dur="500" fill="hold"/>
                                        <p:tgtEl>
                                          <p:spTgt spid="39940">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9940">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9940">
                                            <p:txEl>
                                              <p:pRg st="3" end="3"/>
                                            </p:txEl>
                                          </p:spTgt>
                                        </p:tgtEl>
                                        <p:attrNameLst>
                                          <p:attrName>style.visibility</p:attrName>
                                        </p:attrNameLst>
                                      </p:cBhvr>
                                      <p:to>
                                        <p:strVal val="visible"/>
                                      </p:to>
                                    </p:set>
                                    <p:anim calcmode="lin" valueType="num">
                                      <p:cBhvr additive="base">
                                        <p:cTn id="21" dur="500" fill="hold"/>
                                        <p:tgtEl>
                                          <p:spTgt spid="39940">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99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9940">
                                            <p:txEl>
                                              <p:pRg st="4" end="4"/>
                                            </p:txEl>
                                          </p:spTgt>
                                        </p:tgtEl>
                                        <p:attrNameLst>
                                          <p:attrName>style.visibility</p:attrName>
                                        </p:attrNameLst>
                                      </p:cBhvr>
                                      <p:to>
                                        <p:strVal val="visible"/>
                                      </p:to>
                                    </p:set>
                                    <p:anim calcmode="lin" valueType="num">
                                      <p:cBhvr additive="base">
                                        <p:cTn id="27" dur="500" fill="hold"/>
                                        <p:tgtEl>
                                          <p:spTgt spid="39940">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9940">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9940">
                                            <p:txEl>
                                              <p:pRg st="5" end="5"/>
                                            </p:txEl>
                                          </p:spTgt>
                                        </p:tgtEl>
                                        <p:attrNameLst>
                                          <p:attrName>style.visibility</p:attrName>
                                        </p:attrNameLst>
                                      </p:cBhvr>
                                      <p:to>
                                        <p:strVal val="visible"/>
                                      </p:to>
                                    </p:set>
                                    <p:anim calcmode="lin" valueType="num">
                                      <p:cBhvr additive="base">
                                        <p:cTn id="31" dur="500" fill="hold"/>
                                        <p:tgtEl>
                                          <p:spTgt spid="39940">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994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9940">
                                            <p:txEl>
                                              <p:pRg st="6" end="6"/>
                                            </p:txEl>
                                          </p:spTgt>
                                        </p:tgtEl>
                                        <p:attrNameLst>
                                          <p:attrName>style.visibility</p:attrName>
                                        </p:attrNameLst>
                                      </p:cBhvr>
                                      <p:to>
                                        <p:strVal val="visible"/>
                                      </p:to>
                                    </p:set>
                                    <p:anim calcmode="lin" valueType="num">
                                      <p:cBhvr additive="base">
                                        <p:cTn id="37" dur="500" fill="hold"/>
                                        <p:tgtEl>
                                          <p:spTgt spid="39940">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9940">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9940">
                                            <p:txEl>
                                              <p:pRg st="7" end="7"/>
                                            </p:txEl>
                                          </p:spTgt>
                                        </p:tgtEl>
                                        <p:attrNameLst>
                                          <p:attrName>style.visibility</p:attrName>
                                        </p:attrNameLst>
                                      </p:cBhvr>
                                      <p:to>
                                        <p:strVal val="visible"/>
                                      </p:to>
                                    </p:set>
                                    <p:anim calcmode="lin" valueType="num">
                                      <p:cBhvr additive="base">
                                        <p:cTn id="41" dur="500" fill="hold"/>
                                        <p:tgtEl>
                                          <p:spTgt spid="39940">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994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39940">
                                            <p:txEl>
                                              <p:pRg st="8" end="8"/>
                                            </p:txEl>
                                          </p:spTgt>
                                        </p:tgtEl>
                                        <p:attrNameLst>
                                          <p:attrName>style.visibility</p:attrName>
                                        </p:attrNameLst>
                                      </p:cBhvr>
                                      <p:to>
                                        <p:strVal val="visible"/>
                                      </p:to>
                                    </p:set>
                                    <p:anim calcmode="lin" valueType="num">
                                      <p:cBhvr additive="base">
                                        <p:cTn id="47" dur="500" fill="hold"/>
                                        <p:tgtEl>
                                          <p:spTgt spid="39940">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9940">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9940">
                                            <p:txEl>
                                              <p:pRg st="9" end="9"/>
                                            </p:txEl>
                                          </p:spTgt>
                                        </p:tgtEl>
                                        <p:attrNameLst>
                                          <p:attrName>style.visibility</p:attrName>
                                        </p:attrNameLst>
                                      </p:cBhvr>
                                      <p:to>
                                        <p:strVal val="visible"/>
                                      </p:to>
                                    </p:set>
                                    <p:anim calcmode="lin" valueType="num">
                                      <p:cBhvr additive="base">
                                        <p:cTn id="51" dur="500" fill="hold"/>
                                        <p:tgtEl>
                                          <p:spTgt spid="39940">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994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9940">
                                            <p:txEl>
                                              <p:pRg st="10" end="10"/>
                                            </p:txEl>
                                          </p:spTgt>
                                        </p:tgtEl>
                                        <p:attrNameLst>
                                          <p:attrName>style.visibility</p:attrName>
                                        </p:attrNameLst>
                                      </p:cBhvr>
                                      <p:to>
                                        <p:strVal val="visible"/>
                                      </p:to>
                                    </p:set>
                                    <p:anim calcmode="lin" valueType="num">
                                      <p:cBhvr additive="base">
                                        <p:cTn id="57" dur="500" fill="hold"/>
                                        <p:tgtEl>
                                          <p:spTgt spid="39940">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9940">
                                            <p:txEl>
                                              <p:pRg st="10" end="10"/>
                                            </p:txEl>
                                          </p:spTgt>
                                        </p:tgtEl>
                                        <p:attrNameLst>
                                          <p:attrName>ppt_y</p:attrName>
                                        </p:attrNameLst>
                                      </p:cBhvr>
                                      <p:tavLst>
                                        <p:tav tm="0">
                                          <p:val>
                                            <p:strVal val="#ppt_y"/>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9940">
                                            <p:txEl>
                                              <p:pRg st="11" end="11"/>
                                            </p:txEl>
                                          </p:spTgt>
                                        </p:tgtEl>
                                        <p:attrNameLst>
                                          <p:attrName>style.visibility</p:attrName>
                                        </p:attrNameLst>
                                      </p:cBhvr>
                                      <p:to>
                                        <p:strVal val="visible"/>
                                      </p:to>
                                    </p:set>
                                    <p:anim calcmode="lin" valueType="num">
                                      <p:cBhvr additive="base">
                                        <p:cTn id="61" dur="500" fill="hold"/>
                                        <p:tgtEl>
                                          <p:spTgt spid="39940">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9940">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uiExpand="1" build="p" bldLvl="2"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4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a:solidFill>
                <a:srgbClr val="000000"/>
              </a:solidFill>
              <a:cs typeface="Times New Roman" charset="0"/>
            </a:endParaRPr>
          </a:p>
        </p:txBody>
      </p:sp>
      <p:sp>
        <p:nvSpPr>
          <p:cNvPr id="41988" name="Text Box 4"/>
          <p:cNvSpPr txBox="1">
            <a:spLocks noChangeArrowheads="1"/>
          </p:cNvSpPr>
          <p:nvPr/>
        </p:nvSpPr>
        <p:spPr bwMode="auto">
          <a:xfrm>
            <a:off x="304800" y="1752614"/>
            <a:ext cx="8610600" cy="1384887"/>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ea typeface="SimSun" charset="0"/>
                <a:cs typeface="Arial" panose="020B0604020202020204" pitchFamily="34" charset="0"/>
              </a:rPr>
              <a:t>تتكون الكلمة الصينية التي تعني أزمة من حرفين: أحدهما يعني الخطر والآخر يعني الفرصة. في الواقع تنطوي كل أزمة كنيسة على فرصة خطيرة لجلب مجد عظيم أو عار عظيم لاسم المسيح.</a:t>
            </a:r>
            <a:endParaRPr lang="en-US" sz="2800" b="1" dirty="0">
              <a:solidFill>
                <a:srgbClr val="000000"/>
              </a:solidFill>
              <a:latin typeface="Arial" panose="020B0604020202020204" pitchFamily="34" charset="0"/>
              <a:ea typeface="SimSun" charset="0"/>
              <a:cs typeface="Arial" panose="020B0604020202020204" pitchFamily="34" charset="0"/>
            </a:endParaRPr>
          </a:p>
        </p:txBody>
      </p:sp>
      <p:sp>
        <p:nvSpPr>
          <p:cNvPr id="41992" name="Text Box 8"/>
          <p:cNvSpPr txBox="1">
            <a:spLocks noChangeArrowheads="1"/>
          </p:cNvSpPr>
          <p:nvPr/>
        </p:nvSpPr>
        <p:spPr bwMode="auto">
          <a:xfrm>
            <a:off x="3200400" y="4267200"/>
            <a:ext cx="2667000" cy="1189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7200" b="1">
                <a:solidFill>
                  <a:srgbClr val="FF3300"/>
                </a:solidFill>
                <a:ea typeface="GungsuhChe" charset="0"/>
                <a:cs typeface="GungsuhChe" charset="0"/>
              </a:rPr>
              <a:t>危机</a:t>
            </a:r>
          </a:p>
        </p:txBody>
      </p:sp>
      <p:sp>
        <p:nvSpPr>
          <p:cNvPr id="41993" name="Text Box 9"/>
          <p:cNvSpPr txBox="1">
            <a:spLocks noChangeArrowheads="1"/>
          </p:cNvSpPr>
          <p:nvPr/>
        </p:nvSpPr>
        <p:spPr bwMode="auto">
          <a:xfrm>
            <a:off x="1676400" y="5562600"/>
            <a:ext cx="1676400" cy="590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000000"/>
                </a:solidFill>
                <a:latin typeface="Arial" panose="020B0604020202020204" pitchFamily="34" charset="0"/>
                <a:ea typeface="SimSun" charset="0"/>
                <a:cs typeface="SimSun" charset="0"/>
              </a:rPr>
              <a:t>خطر</a:t>
            </a:r>
            <a:endParaRPr lang="en-US" sz="3200" b="1" dirty="0">
              <a:solidFill>
                <a:srgbClr val="000000"/>
              </a:solidFill>
              <a:latin typeface="Arial" panose="020B0604020202020204" pitchFamily="34" charset="0"/>
              <a:ea typeface="SimSun" charset="0"/>
              <a:cs typeface="SimSun" charset="0"/>
            </a:endParaRPr>
          </a:p>
        </p:txBody>
      </p:sp>
      <p:sp>
        <p:nvSpPr>
          <p:cNvPr id="41994" name="Line 10"/>
          <p:cNvSpPr>
            <a:spLocks noChangeShapeType="1"/>
          </p:cNvSpPr>
          <p:nvPr/>
        </p:nvSpPr>
        <p:spPr bwMode="auto">
          <a:xfrm flipV="1">
            <a:off x="2743200" y="525780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34" tIns="45667" rIns="91334" bIns="45667"/>
          <a:lstStyle/>
          <a:p>
            <a:endParaRPr lang="en-US"/>
          </a:p>
        </p:txBody>
      </p:sp>
      <p:sp>
        <p:nvSpPr>
          <p:cNvPr id="41995" name="Text Box 11"/>
          <p:cNvSpPr txBox="1">
            <a:spLocks noChangeArrowheads="1"/>
          </p:cNvSpPr>
          <p:nvPr/>
        </p:nvSpPr>
        <p:spPr bwMode="auto">
          <a:xfrm>
            <a:off x="5257800" y="5562600"/>
            <a:ext cx="2590800" cy="590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sz="3200" b="1" dirty="0">
                <a:solidFill>
                  <a:srgbClr val="000000"/>
                </a:solidFill>
                <a:latin typeface="Arial" panose="020B0604020202020204" pitchFamily="34" charset="0"/>
                <a:ea typeface="SimSun" charset="0"/>
                <a:cs typeface="SimSun" charset="0"/>
              </a:rPr>
              <a:t>فرصة</a:t>
            </a:r>
            <a:endParaRPr lang="en-US" sz="3200" b="1" dirty="0">
              <a:solidFill>
                <a:srgbClr val="000000"/>
              </a:solidFill>
              <a:latin typeface="Arial" panose="020B0604020202020204" pitchFamily="34" charset="0"/>
              <a:ea typeface="SimSun" charset="0"/>
              <a:cs typeface="SimSun" charset="0"/>
            </a:endParaRPr>
          </a:p>
        </p:txBody>
      </p:sp>
      <p:sp>
        <p:nvSpPr>
          <p:cNvPr id="41997" name="Line 13"/>
          <p:cNvSpPr>
            <a:spLocks noChangeShapeType="1"/>
          </p:cNvSpPr>
          <p:nvPr/>
        </p:nvSpPr>
        <p:spPr bwMode="auto">
          <a:xfrm flipH="1" flipV="1">
            <a:off x="5486400" y="5257800"/>
            <a:ext cx="838200" cy="3810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334" tIns="45667" rIns="91334" bIns="45667"/>
          <a:lstStyle/>
          <a:p>
            <a:endParaRPr lang="en-US"/>
          </a:p>
        </p:txBody>
      </p:sp>
      <p:sp>
        <p:nvSpPr>
          <p:cNvPr id="11" name="Text Box 3"/>
          <p:cNvSpPr txBox="1">
            <a:spLocks noChangeArrowheads="1"/>
          </p:cNvSpPr>
          <p:nvPr/>
        </p:nvSpPr>
        <p:spPr bwMode="auto">
          <a:xfrm>
            <a:off x="3429000" y="6477003"/>
            <a:ext cx="56388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ar-JO" sz="1400" b="1" dirty="0">
                <a:solidFill>
                  <a:srgbClr val="000000"/>
                </a:solidFill>
                <a:latin typeface="Arial" panose="020B0604020202020204" pitchFamily="34" charset="0"/>
                <a:ea typeface="Times New Roman" charset="0"/>
                <a:cs typeface="+mn-cs"/>
              </a:rPr>
              <a:t>جيريمي تشيو، مدرسة شرق آسيا للاهوت، سنغافورة</a:t>
            </a:r>
          </a:p>
        </p:txBody>
      </p:sp>
      <p:sp>
        <p:nvSpPr>
          <p:cNvPr id="266250" name="Title 11"/>
          <p:cNvSpPr>
            <a:spLocks noGrp="1"/>
          </p:cNvSpPr>
          <p:nvPr>
            <p:ph type="title" idx="4294967295"/>
          </p:nvPr>
        </p:nvSpPr>
        <p:spPr>
          <a:xfrm>
            <a:off x="323529" y="381000"/>
            <a:ext cx="8568952" cy="1143000"/>
          </a:xfrm>
          <a:solidFill>
            <a:srgbClr val="000000"/>
          </a:solidFill>
        </p:spPr>
        <p:txBody>
          <a:bodyPr/>
          <a:lstStyle/>
          <a:p>
            <a:r>
              <a:rPr lang="ar-JO" sz="3200" b="1" dirty="0">
                <a:solidFill>
                  <a:srgbClr val="FFFFFF"/>
                </a:solidFill>
                <a:latin typeface="Arial" panose="020B0604020202020204" pitchFamily="34" charset="0"/>
                <a:cs typeface="Times New Roman" charset="0"/>
              </a:rPr>
              <a:t>أزمات الكنيسة:</a:t>
            </a:r>
            <a:br>
              <a:rPr lang="en-US" dirty="0">
                <a:solidFill>
                  <a:srgbClr val="FFFFFF"/>
                </a:solidFill>
                <a:latin typeface="Times New Roman" charset="0"/>
                <a:cs typeface="Times New Roman" charset="0"/>
              </a:rPr>
            </a:br>
            <a:r>
              <a:rPr lang="ar-JO" sz="3200" b="1" dirty="0">
                <a:solidFill>
                  <a:srgbClr val="FFFFFF"/>
                </a:solidFill>
                <a:latin typeface="Arial" panose="020B0604020202020204" pitchFamily="34" charset="0"/>
                <a:cs typeface="Times New Roman" charset="0"/>
              </a:rPr>
              <a:t>فرص خطيرة</a:t>
            </a:r>
            <a:endParaRPr lang="en-US" dirty="0">
              <a:solidFill>
                <a:srgbClr val="FFFFFF"/>
              </a:solidFill>
              <a:latin typeface="Times New Roman"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2"/>
                                        </p:tgtEl>
                                        <p:attrNameLst>
                                          <p:attrName>style.visibility</p:attrName>
                                        </p:attrNameLst>
                                      </p:cBhvr>
                                      <p:to>
                                        <p:strVal val="visible"/>
                                      </p:to>
                                    </p:set>
                                    <p:animEffect transition="in" filter="dissolve">
                                      <p:cBhvr>
                                        <p:cTn id="12" dur="500"/>
                                        <p:tgtEl>
                                          <p:spTgt spid="419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41993"/>
                                        </p:tgtEl>
                                        <p:attrNameLst>
                                          <p:attrName>style.visibility</p:attrName>
                                        </p:attrNameLst>
                                      </p:cBhvr>
                                      <p:to>
                                        <p:strVal val="visible"/>
                                      </p:to>
                                    </p:set>
                                  </p:childTnLst>
                                </p:cTn>
                              </p:par>
                            </p:childTnLst>
                          </p:cTn>
                        </p:par>
                        <p:par>
                          <p:cTn id="17" fill="hold" nodeType="afterGroup">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41994"/>
                                        </p:tgtEl>
                                        <p:attrNameLst>
                                          <p:attrName>style.visibility</p:attrName>
                                        </p:attrNameLst>
                                      </p:cBhvr>
                                      <p:to>
                                        <p:strVal val="visible"/>
                                      </p:to>
                                    </p:set>
                                    <p:anim calcmode="lin" valueType="num">
                                      <p:cBhvr additive="base">
                                        <p:cTn id="20" dur="500" fill="hold"/>
                                        <p:tgtEl>
                                          <p:spTgt spid="41994"/>
                                        </p:tgtEl>
                                        <p:attrNameLst>
                                          <p:attrName>ppt_x</p:attrName>
                                        </p:attrNameLst>
                                      </p:cBhvr>
                                      <p:tavLst>
                                        <p:tav tm="0">
                                          <p:val>
                                            <p:strVal val="0-#ppt_w/2"/>
                                          </p:val>
                                        </p:tav>
                                        <p:tav tm="100000">
                                          <p:val>
                                            <p:strVal val="#ppt_x"/>
                                          </p:val>
                                        </p:tav>
                                      </p:tavLst>
                                    </p:anim>
                                    <p:anim calcmode="lin" valueType="num">
                                      <p:cBhvr additive="base">
                                        <p:cTn id="21" dur="500" fill="hold"/>
                                        <p:tgtEl>
                                          <p:spTgt spid="41994"/>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41995"/>
                                        </p:tgtEl>
                                        <p:attrNameLst>
                                          <p:attrName>style.visibility</p:attrName>
                                        </p:attrNameLst>
                                      </p:cBhvr>
                                      <p:to>
                                        <p:strVal val="visible"/>
                                      </p:to>
                                    </p:set>
                                  </p:childTnLst>
                                </p:cTn>
                              </p:par>
                            </p:childTnLst>
                          </p:cTn>
                        </p:par>
                        <p:par>
                          <p:cTn id="26" fill="hold" nodeType="afterGroup">
                            <p:stCondLst>
                              <p:cond delay="500"/>
                            </p:stCondLst>
                            <p:childTnLst>
                              <p:par>
                                <p:cTn id="27" presetID="2" presetClass="entr" presetSubtype="2" fill="hold" grpId="0" nodeType="afterEffect">
                                  <p:stCondLst>
                                    <p:cond delay="0"/>
                                  </p:stCondLst>
                                  <p:childTnLst>
                                    <p:set>
                                      <p:cBhvr>
                                        <p:cTn id="28" dur="1" fill="hold">
                                          <p:stCondLst>
                                            <p:cond delay="0"/>
                                          </p:stCondLst>
                                        </p:cTn>
                                        <p:tgtEl>
                                          <p:spTgt spid="41997"/>
                                        </p:tgtEl>
                                        <p:attrNameLst>
                                          <p:attrName>style.visibility</p:attrName>
                                        </p:attrNameLst>
                                      </p:cBhvr>
                                      <p:to>
                                        <p:strVal val="visible"/>
                                      </p:to>
                                    </p:set>
                                    <p:anim calcmode="lin" valueType="num">
                                      <p:cBhvr additive="base">
                                        <p:cTn id="29" dur="500" fill="hold"/>
                                        <p:tgtEl>
                                          <p:spTgt spid="41997"/>
                                        </p:tgtEl>
                                        <p:attrNameLst>
                                          <p:attrName>ppt_x</p:attrName>
                                        </p:attrNameLst>
                                      </p:cBhvr>
                                      <p:tavLst>
                                        <p:tav tm="0">
                                          <p:val>
                                            <p:strVal val="1+#ppt_w/2"/>
                                          </p:val>
                                        </p:tav>
                                        <p:tav tm="100000">
                                          <p:val>
                                            <p:strVal val="#ppt_x"/>
                                          </p:val>
                                        </p:tav>
                                      </p:tavLst>
                                    </p:anim>
                                    <p:anim calcmode="lin" valueType="num">
                                      <p:cBhvr additive="base">
                                        <p:cTn id="30" dur="500" fill="hold"/>
                                        <p:tgtEl>
                                          <p:spTgt spid="41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8" grpId="0" autoUpdateAnimBg="0"/>
      <p:bldP spid="41992" grpId="0" autoUpdateAnimBg="0"/>
      <p:bldP spid="41993" grpId="0" autoUpdateAnimBg="0"/>
      <p:bldP spid="41994" grpId="0" animBg="1"/>
      <p:bldP spid="41995" grpId="0" autoUpdateAnimBg="0"/>
      <p:bldP spid="4199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8289"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0"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algn="l"/>
            <a:endParaRPr lang="en-US" b="1" dirty="0">
              <a:solidFill>
                <a:srgbClr val="000000"/>
              </a:solidFill>
              <a:latin typeface="Arial" panose="020B0604020202020204" pitchFamily="34" charset="0"/>
              <a:cs typeface="Arial" panose="020B0604020202020204" pitchFamily="34" charset="0"/>
            </a:endParaRPr>
          </a:p>
        </p:txBody>
      </p:sp>
      <p:pic>
        <p:nvPicPr>
          <p:cNvPr id="4403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1233264"/>
            <a:ext cx="838200" cy="1143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39" name="Text Box 7"/>
          <p:cNvSpPr txBox="1">
            <a:spLocks noChangeArrowheads="1"/>
          </p:cNvSpPr>
          <p:nvPr/>
        </p:nvSpPr>
        <p:spPr bwMode="auto">
          <a:xfrm>
            <a:off x="1752600" y="1162003"/>
            <a:ext cx="6629400" cy="83089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قام جون ويكليف (1329-1384) بترجمة الكتاب المقدس حتى يوم وفاته على الرغم من رفض الكنيسة.</a:t>
            </a:r>
            <a:endParaRPr lang="en-GB" b="1" dirty="0">
              <a:solidFill>
                <a:srgbClr val="000000"/>
              </a:solidFill>
              <a:latin typeface="Arial" panose="020B0604020202020204" pitchFamily="34" charset="0"/>
              <a:cs typeface="Arial" panose="020B0604020202020204" pitchFamily="34" charset="0"/>
            </a:endParaRPr>
          </a:p>
        </p:txBody>
      </p:sp>
      <p:pic>
        <p:nvPicPr>
          <p:cNvPr id="44040" name="Picture 8"/>
          <p:cNvPicPr>
            <a:picLocks noChangeAspect="1" noChangeArrowheads="1"/>
          </p:cNvPicPr>
          <p:nvPr/>
        </p:nvPicPr>
        <p:blipFill>
          <a:blip r:embed="rId5" cstate="screen">
            <a:clrChange>
              <a:clrFrom>
                <a:srgbClr val="000000"/>
              </a:clrFrom>
              <a:clrTo>
                <a:srgbClr val="000000">
                  <a:alpha val="0"/>
                </a:srgbClr>
              </a:clrTo>
            </a:clrChange>
            <a:extLst>
              <a:ext uri="{28A0092B-C50C-407E-A947-70E740481C1C}">
                <a14:useLocalDpi xmlns:a14="http://schemas.microsoft.com/office/drawing/2010/main"/>
              </a:ext>
            </a:extLst>
          </a:blip>
          <a:srcRect l="28889" r="28889" b="6104"/>
          <a:stretch>
            <a:fillRect/>
          </a:stretch>
        </p:blipFill>
        <p:spPr bwMode="auto">
          <a:xfrm>
            <a:off x="838200" y="3752800"/>
            <a:ext cx="869950" cy="1143000"/>
          </a:xfrm>
          <a:prstGeom prst="rect">
            <a:avLst/>
          </a:prstGeom>
          <a:solidFill>
            <a:schemeClr val="bg1"/>
          </a:solidFill>
          <a:ln w="57150" cmpd="thickThin">
            <a:solidFill>
              <a:schemeClr val="tx1"/>
            </a:solidFill>
            <a:miter lim="800000"/>
            <a:headEnd/>
            <a:tailEnd/>
          </a:ln>
        </p:spPr>
      </p:pic>
      <p:sp>
        <p:nvSpPr>
          <p:cNvPr id="44041" name="Text Box 9"/>
          <p:cNvSpPr txBox="1">
            <a:spLocks noChangeArrowheads="1"/>
          </p:cNvSpPr>
          <p:nvPr/>
        </p:nvSpPr>
        <p:spPr bwMode="auto">
          <a:xfrm>
            <a:off x="1752600" y="3803603"/>
            <a:ext cx="6781800" cy="83089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لقي ويليام كاري (1761-1834) معارضة في إنجلترا والهند، لكنه أطلق حركة الإرساليات الحديثة.</a:t>
            </a:r>
            <a:endParaRPr lang="en-GB" b="1" dirty="0">
              <a:solidFill>
                <a:srgbClr val="000000"/>
              </a:solidFill>
              <a:latin typeface="Arial" panose="020B0604020202020204" pitchFamily="34" charset="0"/>
              <a:cs typeface="Arial" panose="020B0604020202020204" pitchFamily="34" charset="0"/>
            </a:endParaRPr>
          </a:p>
        </p:txBody>
      </p:sp>
      <p:pic>
        <p:nvPicPr>
          <p:cNvPr id="44043" name="Picture 1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50151" y="2457400"/>
            <a:ext cx="831850" cy="114300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44" name="Text Box 12"/>
          <p:cNvSpPr txBox="1">
            <a:spLocks noChangeArrowheads="1"/>
          </p:cNvSpPr>
          <p:nvPr/>
        </p:nvSpPr>
        <p:spPr bwMode="auto">
          <a:xfrm>
            <a:off x="838200" y="2482802"/>
            <a:ext cx="6711950" cy="830890"/>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أدى استشهاد جون هوس (1373-1415) إلى انتعاش بوهيميا، التي أصبحت كنيسة نشطة تبشيرياً.</a:t>
            </a:r>
            <a:endParaRPr lang="en-GB" b="1" dirty="0">
              <a:solidFill>
                <a:srgbClr val="000000"/>
              </a:solidFill>
              <a:latin typeface="Arial" panose="020B0604020202020204" pitchFamily="34" charset="0"/>
              <a:cs typeface="Arial" panose="020B0604020202020204" pitchFamily="34" charset="0"/>
            </a:endParaRPr>
          </a:p>
        </p:txBody>
      </p:sp>
      <p:pic>
        <p:nvPicPr>
          <p:cNvPr id="44045" name="Picture 13"/>
          <p:cNvPicPr>
            <a:picLocks noChangeAspect="1" noChangeArrowheads="1"/>
          </p:cNvPicPr>
          <p:nvPr/>
        </p:nvPicPr>
        <p:blipFill>
          <a:blip r:embed="rId7" cstate="screen">
            <a:grayscl/>
            <a:extLst>
              <a:ext uri="{28A0092B-C50C-407E-A947-70E740481C1C}">
                <a14:useLocalDpi xmlns:a14="http://schemas.microsoft.com/office/drawing/2010/main"/>
              </a:ext>
            </a:extLst>
          </a:blip>
          <a:srcRect/>
          <a:stretch>
            <a:fillRect/>
          </a:stretch>
        </p:blipFill>
        <p:spPr bwMode="auto">
          <a:xfrm>
            <a:off x="7620000" y="5200600"/>
            <a:ext cx="762000" cy="1085850"/>
          </a:xfrm>
          <a:prstGeom prst="rect">
            <a:avLst/>
          </a:prstGeom>
          <a:noFill/>
          <a:ln w="57150" cmpd="thickThin">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44046" name="Text Box 14"/>
          <p:cNvSpPr txBox="1">
            <a:spLocks noChangeArrowheads="1"/>
          </p:cNvSpPr>
          <p:nvPr/>
        </p:nvSpPr>
        <p:spPr bwMode="auto">
          <a:xfrm>
            <a:off x="762000" y="5124402"/>
            <a:ext cx="6781800" cy="1200221"/>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panose="020B0604020202020204" pitchFamily="34" charset="0"/>
                <a:cs typeface="Arial" panose="020B0604020202020204" pitchFamily="34" charset="0"/>
              </a:rPr>
              <a:t>لجأت الكنيسة الصينية إلى العمل السري أثناء أعمال القتل التي اندلعت خلال الثورة الثقافية (1966-1976)، لكنها نمت بسرعة أكبر.</a:t>
            </a:r>
            <a:endParaRPr lang="en-GB" b="1" dirty="0">
              <a:solidFill>
                <a:srgbClr val="000000"/>
              </a:solidFill>
              <a:latin typeface="Arial" panose="020B0604020202020204" pitchFamily="34" charset="0"/>
              <a:cs typeface="Arial" panose="020B0604020202020204" pitchFamily="34" charset="0"/>
            </a:endParaRPr>
          </a:p>
        </p:txBody>
      </p:sp>
      <p:sp>
        <p:nvSpPr>
          <p:cNvPr id="13" name="Text Box 3"/>
          <p:cNvSpPr txBox="1">
            <a:spLocks noChangeArrowheads="1"/>
          </p:cNvSpPr>
          <p:nvPr/>
        </p:nvSpPr>
        <p:spPr bwMode="auto">
          <a:xfrm>
            <a:off x="304800" y="6477003"/>
            <a:ext cx="8763000" cy="307975"/>
          </a:xfrm>
          <a:prstGeom prst="rect">
            <a:avLst/>
          </a:prstGeom>
          <a:noFill/>
          <a:ln w="9525">
            <a:noFill/>
            <a:miter lim="800000"/>
            <a:headEnd/>
            <a:tailEnd/>
          </a:ln>
          <a:effectLst>
            <a:outerShdw dist="35921" dir="2700000" algn="ctr" rotWithShape="0">
              <a:schemeClr val="bg1"/>
            </a:outerShdw>
          </a:effectLst>
        </p:spPr>
        <p:txBody>
          <a:bodyPr lIns="91334" tIns="45667" rIns="91334" bIns="45667">
            <a:spAutoFit/>
          </a:bodyPr>
          <a:lstStyle/>
          <a:p>
            <a:pPr algn="r">
              <a:spcBef>
                <a:spcPct val="50000"/>
              </a:spcBef>
              <a:defRPr/>
            </a:pPr>
            <a:r>
              <a:rPr lang="ar-JO" sz="1400" b="1" dirty="0">
                <a:solidFill>
                  <a:srgbClr val="000000"/>
                </a:solidFill>
                <a:latin typeface="Arial" panose="020B0604020202020204" pitchFamily="34" charset="0"/>
                <a:ea typeface="Times New Roman" charset="0"/>
                <a:cs typeface="Arial" panose="020B0604020202020204" pitchFamily="34" charset="0"/>
              </a:rPr>
              <a:t>مقتبس من جيريمي تشيو، مدرسة شرق آسيا للاهوت، سنغافورة</a:t>
            </a:r>
            <a:endParaRPr lang="en-US" sz="1400" b="1" dirty="0">
              <a:solidFill>
                <a:srgbClr val="000000"/>
              </a:solidFill>
              <a:latin typeface="Arial" panose="020B0604020202020204" pitchFamily="34" charset="0"/>
              <a:ea typeface="Times New Roman" charset="0"/>
              <a:cs typeface="Arial" panose="020B0604020202020204" pitchFamily="34" charset="0"/>
            </a:endParaRPr>
          </a:p>
        </p:txBody>
      </p:sp>
      <p:sp>
        <p:nvSpPr>
          <p:cNvPr id="268300" name="Title 13"/>
          <p:cNvSpPr>
            <a:spLocks noGrp="1"/>
          </p:cNvSpPr>
          <p:nvPr>
            <p:ph type="title" idx="4294967295"/>
          </p:nvPr>
        </p:nvSpPr>
        <p:spPr>
          <a:xfrm>
            <a:off x="0" y="2"/>
            <a:ext cx="9144000" cy="908720"/>
          </a:xfrm>
          <a:solidFill>
            <a:srgbClr val="000000"/>
          </a:solidFill>
        </p:spPr>
        <p:txBody>
          <a:bodyPr/>
          <a:lstStyle/>
          <a:p>
            <a:r>
              <a:rPr lang="ar-JO" sz="3200" b="1" dirty="0">
                <a:solidFill>
                  <a:srgbClr val="FFFFFF"/>
                </a:solidFill>
                <a:latin typeface="Arial" panose="020B0604020202020204" pitchFamily="34" charset="0"/>
                <a:cs typeface="Arial" panose="020B0604020202020204" pitchFamily="34" charset="0"/>
              </a:rPr>
              <a:t>فرص خطيرة</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 calcmode="lin" valueType="num">
                                      <p:cBhvr additive="base">
                                        <p:cTn id="7" dur="500" fill="hold"/>
                                        <p:tgtEl>
                                          <p:spTgt spid="44038"/>
                                        </p:tgtEl>
                                        <p:attrNameLst>
                                          <p:attrName>ppt_x</p:attrName>
                                        </p:attrNameLst>
                                      </p:cBhvr>
                                      <p:tavLst>
                                        <p:tav tm="0">
                                          <p:val>
                                            <p:strVal val="0-#ppt_w/2"/>
                                          </p:val>
                                        </p:tav>
                                        <p:tav tm="100000">
                                          <p:val>
                                            <p:strVal val="#ppt_x"/>
                                          </p:val>
                                        </p:tav>
                                      </p:tavLst>
                                    </p:anim>
                                    <p:anim calcmode="lin" valueType="num">
                                      <p:cBhvr additive="base">
                                        <p:cTn id="8" dur="500" fill="hold"/>
                                        <p:tgtEl>
                                          <p:spTgt spid="440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44039"/>
                                        </p:tgtEl>
                                        <p:attrNameLst>
                                          <p:attrName>style.visibility</p:attrName>
                                        </p:attrNameLst>
                                      </p:cBhvr>
                                      <p:to>
                                        <p:strVal val="visible"/>
                                      </p:to>
                                    </p:set>
                                    <p:anim calcmode="lin" valueType="num">
                                      <p:cBhvr>
                                        <p:cTn id="12" dur="500" fill="hold"/>
                                        <p:tgtEl>
                                          <p:spTgt spid="44039"/>
                                        </p:tgtEl>
                                        <p:attrNameLst>
                                          <p:attrName>ppt_w</p:attrName>
                                        </p:attrNameLst>
                                      </p:cBhvr>
                                      <p:tavLst>
                                        <p:tav tm="0">
                                          <p:val>
                                            <p:fltVal val="0"/>
                                          </p:val>
                                        </p:tav>
                                        <p:tav tm="100000">
                                          <p:val>
                                            <p:strVal val="#ppt_w"/>
                                          </p:val>
                                        </p:tav>
                                      </p:tavLst>
                                    </p:anim>
                                    <p:anim calcmode="lin" valueType="num">
                                      <p:cBhvr>
                                        <p:cTn id="13" dur="500" fill="hold"/>
                                        <p:tgtEl>
                                          <p:spTgt spid="44039"/>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4043"/>
                                        </p:tgtEl>
                                        <p:attrNameLst>
                                          <p:attrName>style.visibility</p:attrName>
                                        </p:attrNameLst>
                                      </p:cBhvr>
                                      <p:to>
                                        <p:strVal val="visible"/>
                                      </p:to>
                                    </p:set>
                                    <p:anim calcmode="lin" valueType="num">
                                      <p:cBhvr additive="base">
                                        <p:cTn id="18" dur="500" fill="hold"/>
                                        <p:tgtEl>
                                          <p:spTgt spid="44043"/>
                                        </p:tgtEl>
                                        <p:attrNameLst>
                                          <p:attrName>ppt_x</p:attrName>
                                        </p:attrNameLst>
                                      </p:cBhvr>
                                      <p:tavLst>
                                        <p:tav tm="0">
                                          <p:val>
                                            <p:strVal val="1+#ppt_w/2"/>
                                          </p:val>
                                        </p:tav>
                                        <p:tav tm="100000">
                                          <p:val>
                                            <p:strVal val="#ppt_x"/>
                                          </p:val>
                                        </p:tav>
                                      </p:tavLst>
                                    </p:anim>
                                    <p:anim calcmode="lin" valueType="num">
                                      <p:cBhvr additive="base">
                                        <p:cTn id="19" dur="500" fill="hold"/>
                                        <p:tgtEl>
                                          <p:spTgt spid="44043"/>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500"/>
                            </p:stCondLst>
                            <p:childTnLst>
                              <p:par>
                                <p:cTn id="21" presetID="17" presetClass="entr" presetSubtype="10" fill="hold" grpId="0" nodeType="afterEffect">
                                  <p:stCondLst>
                                    <p:cond delay="0"/>
                                  </p:stCondLst>
                                  <p:childTnLst>
                                    <p:set>
                                      <p:cBhvr>
                                        <p:cTn id="22" dur="1" fill="hold">
                                          <p:stCondLst>
                                            <p:cond delay="0"/>
                                          </p:stCondLst>
                                        </p:cTn>
                                        <p:tgtEl>
                                          <p:spTgt spid="44044"/>
                                        </p:tgtEl>
                                        <p:attrNameLst>
                                          <p:attrName>style.visibility</p:attrName>
                                        </p:attrNameLst>
                                      </p:cBhvr>
                                      <p:to>
                                        <p:strVal val="visible"/>
                                      </p:to>
                                    </p:set>
                                    <p:anim calcmode="lin" valueType="num">
                                      <p:cBhvr>
                                        <p:cTn id="23" dur="500" fill="hold"/>
                                        <p:tgtEl>
                                          <p:spTgt spid="44044"/>
                                        </p:tgtEl>
                                        <p:attrNameLst>
                                          <p:attrName>ppt_w</p:attrName>
                                        </p:attrNameLst>
                                      </p:cBhvr>
                                      <p:tavLst>
                                        <p:tav tm="0">
                                          <p:val>
                                            <p:fltVal val="0"/>
                                          </p:val>
                                        </p:tav>
                                        <p:tav tm="100000">
                                          <p:val>
                                            <p:strVal val="#ppt_w"/>
                                          </p:val>
                                        </p:tav>
                                      </p:tavLst>
                                    </p:anim>
                                    <p:anim calcmode="lin" valueType="num">
                                      <p:cBhvr>
                                        <p:cTn id="24" dur="500" fill="hold"/>
                                        <p:tgtEl>
                                          <p:spTgt spid="44044"/>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44040"/>
                                        </p:tgtEl>
                                        <p:attrNameLst>
                                          <p:attrName>style.visibility</p:attrName>
                                        </p:attrNameLst>
                                      </p:cBhvr>
                                      <p:to>
                                        <p:strVal val="visible"/>
                                      </p:to>
                                    </p:set>
                                    <p:anim calcmode="lin" valueType="num">
                                      <p:cBhvr additive="base">
                                        <p:cTn id="29" dur="500" fill="hold"/>
                                        <p:tgtEl>
                                          <p:spTgt spid="44040"/>
                                        </p:tgtEl>
                                        <p:attrNameLst>
                                          <p:attrName>ppt_x</p:attrName>
                                        </p:attrNameLst>
                                      </p:cBhvr>
                                      <p:tavLst>
                                        <p:tav tm="0">
                                          <p:val>
                                            <p:strVal val="0-#ppt_w/2"/>
                                          </p:val>
                                        </p:tav>
                                        <p:tav tm="100000">
                                          <p:val>
                                            <p:strVal val="#ppt_x"/>
                                          </p:val>
                                        </p:tav>
                                      </p:tavLst>
                                    </p:anim>
                                    <p:anim calcmode="lin" valueType="num">
                                      <p:cBhvr additive="base">
                                        <p:cTn id="30" dur="500" fill="hold"/>
                                        <p:tgtEl>
                                          <p:spTgt spid="44040"/>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500"/>
                            </p:stCondLst>
                            <p:childTnLst>
                              <p:par>
                                <p:cTn id="32" presetID="17" presetClass="entr" presetSubtype="10" fill="hold" grpId="0" nodeType="afterEffect">
                                  <p:stCondLst>
                                    <p:cond delay="0"/>
                                  </p:stCondLst>
                                  <p:childTnLst>
                                    <p:set>
                                      <p:cBhvr>
                                        <p:cTn id="33" dur="1" fill="hold">
                                          <p:stCondLst>
                                            <p:cond delay="0"/>
                                          </p:stCondLst>
                                        </p:cTn>
                                        <p:tgtEl>
                                          <p:spTgt spid="44041"/>
                                        </p:tgtEl>
                                        <p:attrNameLst>
                                          <p:attrName>style.visibility</p:attrName>
                                        </p:attrNameLst>
                                      </p:cBhvr>
                                      <p:to>
                                        <p:strVal val="visible"/>
                                      </p:to>
                                    </p:set>
                                    <p:anim calcmode="lin" valueType="num">
                                      <p:cBhvr>
                                        <p:cTn id="34" dur="500" fill="hold"/>
                                        <p:tgtEl>
                                          <p:spTgt spid="44041"/>
                                        </p:tgtEl>
                                        <p:attrNameLst>
                                          <p:attrName>ppt_w</p:attrName>
                                        </p:attrNameLst>
                                      </p:cBhvr>
                                      <p:tavLst>
                                        <p:tav tm="0">
                                          <p:val>
                                            <p:fltVal val="0"/>
                                          </p:val>
                                        </p:tav>
                                        <p:tav tm="100000">
                                          <p:val>
                                            <p:strVal val="#ppt_w"/>
                                          </p:val>
                                        </p:tav>
                                      </p:tavLst>
                                    </p:anim>
                                    <p:anim calcmode="lin" valueType="num">
                                      <p:cBhvr>
                                        <p:cTn id="35" dur="500" fill="hold"/>
                                        <p:tgtEl>
                                          <p:spTgt spid="44041"/>
                                        </p:tgtEl>
                                        <p:attrNameLst>
                                          <p:attrName>ppt_h</p:attrName>
                                        </p:attrNameLst>
                                      </p:cBhvr>
                                      <p:tavLst>
                                        <p:tav tm="0">
                                          <p:val>
                                            <p:strVal val="#ppt_h"/>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2" fill="hold" nodeType="clickEffect">
                                  <p:stCondLst>
                                    <p:cond delay="0"/>
                                  </p:stCondLst>
                                  <p:childTnLst>
                                    <p:set>
                                      <p:cBhvr>
                                        <p:cTn id="39" dur="1" fill="hold">
                                          <p:stCondLst>
                                            <p:cond delay="0"/>
                                          </p:stCondLst>
                                        </p:cTn>
                                        <p:tgtEl>
                                          <p:spTgt spid="44045"/>
                                        </p:tgtEl>
                                        <p:attrNameLst>
                                          <p:attrName>style.visibility</p:attrName>
                                        </p:attrNameLst>
                                      </p:cBhvr>
                                      <p:to>
                                        <p:strVal val="visible"/>
                                      </p:to>
                                    </p:set>
                                    <p:anim calcmode="lin" valueType="num">
                                      <p:cBhvr additive="base">
                                        <p:cTn id="40" dur="500" fill="hold"/>
                                        <p:tgtEl>
                                          <p:spTgt spid="44045"/>
                                        </p:tgtEl>
                                        <p:attrNameLst>
                                          <p:attrName>ppt_x</p:attrName>
                                        </p:attrNameLst>
                                      </p:cBhvr>
                                      <p:tavLst>
                                        <p:tav tm="0">
                                          <p:val>
                                            <p:strVal val="1+#ppt_w/2"/>
                                          </p:val>
                                        </p:tav>
                                        <p:tav tm="100000">
                                          <p:val>
                                            <p:strVal val="#ppt_x"/>
                                          </p:val>
                                        </p:tav>
                                      </p:tavLst>
                                    </p:anim>
                                    <p:anim calcmode="lin" valueType="num">
                                      <p:cBhvr additive="base">
                                        <p:cTn id="41" dur="500" fill="hold"/>
                                        <p:tgtEl>
                                          <p:spTgt spid="44045"/>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500"/>
                            </p:stCondLst>
                            <p:childTnLst>
                              <p:par>
                                <p:cTn id="43" presetID="17" presetClass="entr" presetSubtype="10" fill="hold" grpId="0" nodeType="afterEffect">
                                  <p:stCondLst>
                                    <p:cond delay="0"/>
                                  </p:stCondLst>
                                  <p:childTnLst>
                                    <p:set>
                                      <p:cBhvr>
                                        <p:cTn id="44" dur="1" fill="hold">
                                          <p:stCondLst>
                                            <p:cond delay="0"/>
                                          </p:stCondLst>
                                        </p:cTn>
                                        <p:tgtEl>
                                          <p:spTgt spid="44046"/>
                                        </p:tgtEl>
                                        <p:attrNameLst>
                                          <p:attrName>style.visibility</p:attrName>
                                        </p:attrNameLst>
                                      </p:cBhvr>
                                      <p:to>
                                        <p:strVal val="visible"/>
                                      </p:to>
                                    </p:set>
                                    <p:anim calcmode="lin" valueType="num">
                                      <p:cBhvr>
                                        <p:cTn id="45" dur="500" fill="hold"/>
                                        <p:tgtEl>
                                          <p:spTgt spid="44046"/>
                                        </p:tgtEl>
                                        <p:attrNameLst>
                                          <p:attrName>ppt_w</p:attrName>
                                        </p:attrNameLst>
                                      </p:cBhvr>
                                      <p:tavLst>
                                        <p:tav tm="0">
                                          <p:val>
                                            <p:fltVal val="0"/>
                                          </p:val>
                                        </p:tav>
                                        <p:tav tm="100000">
                                          <p:val>
                                            <p:strVal val="#ppt_w"/>
                                          </p:val>
                                        </p:tav>
                                      </p:tavLst>
                                    </p:anim>
                                    <p:anim calcmode="lin" valueType="num">
                                      <p:cBhvr>
                                        <p:cTn id="46" dur="500" fill="hold"/>
                                        <p:tgtEl>
                                          <p:spTgt spid="440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autoUpdateAnimBg="0"/>
      <p:bldP spid="44041" grpId="0" autoUpdateAnimBg="0"/>
      <p:bldP spid="44044" grpId="0" autoUpdateAnimBg="0"/>
      <p:bldP spid="4404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latin typeface="Arial" panose="020B0604020202020204" pitchFamily="34" charset="0"/>
                <a:cs typeface="Arial" panose="020B0604020202020204" pitchFamily="34" charset="0"/>
              </a:rPr>
              <a:t>من هو لوقا؟</a:t>
            </a:r>
            <a:endParaRPr kumimoji="0" lang="en-US" b="1" dirty="0">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طبيب</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رفيق سفر مع بولس</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مؤرخ وكاتب واضح</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8466" name="Text Box 2"/>
          <p:cNvSpPr txBox="1">
            <a:spLocks noChangeArrowheads="1"/>
          </p:cNvSpPr>
          <p:nvPr/>
        </p:nvSpPr>
        <p:spPr bwMode="auto">
          <a:xfrm>
            <a:off x="8382033" y="152426"/>
            <a:ext cx="698328"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121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1445" name="Text Box 5"/>
          <p:cNvSpPr txBox="1">
            <a:spLocks noChangeArrowheads="1"/>
          </p:cNvSpPr>
          <p:nvPr/>
        </p:nvSpPr>
        <p:spPr bwMode="auto">
          <a:xfrm>
            <a:off x="762000" y="1143000"/>
            <a:ext cx="8001000" cy="5105400"/>
          </a:xfrm>
          <a:prstGeom prst="rect">
            <a:avLst/>
          </a:prstGeom>
          <a:solidFill>
            <a:srgbClr val="800000"/>
          </a:solidFill>
          <a:ln w="12700" cap="sq">
            <a:solidFill>
              <a:schemeClr val="tx1"/>
            </a:solidFill>
            <a:miter lim="800000"/>
            <a:headEnd type="none" w="sm" len="sm"/>
            <a:tailEnd type="none" w="sm" len="sm"/>
          </a:ln>
        </p:spPr>
        <p:txBody>
          <a:bodyPr lIns="90993" tIns="45499" rIns="90993" bIns="45499"/>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ctr"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6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السفرين موجهين إلى ثاوفيلس</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1: 1 يشير إلى الكتاب الأول</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لغة متشابهة (مصطلحات طبية)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نفس الموضوع (السيادة)</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التوجه الزمني</a:t>
            </a:r>
            <a:endParaRPr kumimoji="0" lang="en-US" altLang="zh-CN"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8468" name="Rectangle 6"/>
          <p:cNvSpPr>
            <a:spLocks noGrp="1" noChangeArrowheads="1"/>
          </p:cNvSpPr>
          <p:nvPr>
            <p:ph type="title" idx="4294967295"/>
          </p:nvPr>
        </p:nvSpPr>
        <p:spPr>
          <a:xfrm>
            <a:off x="1524000" y="304861"/>
            <a:ext cx="6934200" cy="523875"/>
          </a:xfrm>
          <a:solidFill>
            <a:schemeClr val="bg2"/>
          </a:solidFill>
          <a:ln w="12700" cap="sq">
            <a:solidFill>
              <a:schemeClr val="bg2"/>
            </a:solidFill>
          </a:ln>
        </p:spPr>
        <p:txBody>
          <a:bodyPr lIns="90993" tIns="45499" rIns="90993" bIns="45499" anchor="t">
            <a:spAutoFit/>
          </a:bodyPr>
          <a:lstStyle/>
          <a:p>
            <a:pPr eaLnBrk="1" hangingPunct="1"/>
            <a:r>
              <a:rPr lang="ar-JO" altLang="zh-CN" sz="2800" dirty="0">
                <a:solidFill>
                  <a:schemeClr val="tx1"/>
                </a:solidFill>
                <a:effectLst/>
                <a:ea typeface="ＭＳ Ｐゴシック" charset="0"/>
                <a:cs typeface="Arial" panose="020B0604020202020204" pitchFamily="34" charset="0"/>
              </a:rPr>
              <a:t>التأليف المشترك في لوقا - أعمال</a:t>
            </a:r>
            <a:endParaRPr lang="en-US" sz="2800" dirty="0">
              <a:solidFill>
                <a:schemeClr val="tx1"/>
              </a:solidFill>
              <a:effectLst/>
              <a:ea typeface="ＭＳ Ｐゴシック" charset="0"/>
              <a:cs typeface="Arial" panose="020B0604020202020204" pitchFamily="34" charset="0"/>
            </a:endParaRPr>
          </a:p>
        </p:txBody>
      </p:sp>
      <p:pic>
        <p:nvPicPr>
          <p:cNvPr id="318469" name="Picture 5" descr="saintlukeic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
            <a:ext cx="17526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481" name="Text Box 2"/>
          <p:cNvSpPr txBox="1">
            <a:spLocks noChangeArrowheads="1"/>
          </p:cNvSpPr>
          <p:nvPr/>
        </p:nvSpPr>
        <p:spPr bwMode="auto">
          <a:xfrm>
            <a:off x="8445505"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088" name="Text Box 8"/>
          <p:cNvSpPr txBox="1">
            <a:spLocks noChangeArrowheads="1"/>
          </p:cNvSpPr>
          <p:nvPr/>
        </p:nvSpPr>
        <p:spPr bwMode="auto">
          <a:xfrm>
            <a:off x="0" y="571500"/>
            <a:ext cx="4495800" cy="6286500"/>
          </a:xfrm>
          <a:prstGeom prst="rect">
            <a:avLst/>
          </a:prstGeom>
          <a:solidFill>
            <a:schemeClr val="hlink"/>
          </a:solidFill>
          <a:ln w="12700" cap="sq">
            <a:solidFill>
              <a:schemeClr val="tx1"/>
            </a:solidFill>
            <a:miter lim="800000"/>
            <a:headEnd type="none" w="sm" len="sm"/>
            <a:tailEnd type="none" w="sm" len="sm"/>
          </a:ln>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خارجي (خارج أعمال الرسل)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الدليل المبكر في القوانين:</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مقدمة مناهضة للماركيونية (150-180 م)</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القانون الموريتوري (160-180 م)</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آباء الكنيسة (أواخر القرن الثاني):</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إيريناوس (185 م)</a:t>
            </a:r>
            <a: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أكليمندس الإسكندري (155-216م)</a:t>
            </a:r>
            <a:endPar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9" name="Text Box 9"/>
          <p:cNvSpPr txBox="1">
            <a:spLocks noChangeArrowheads="1"/>
          </p:cNvSpPr>
          <p:nvPr/>
        </p:nvSpPr>
        <p:spPr bwMode="auto">
          <a:xfrm>
            <a:off x="4573589" y="571500"/>
            <a:ext cx="4570412" cy="6286500"/>
          </a:xfrm>
          <a:prstGeom prst="rect">
            <a:avLst/>
          </a:prstGeom>
          <a:solidFill>
            <a:schemeClr val="hlink"/>
          </a:solidFill>
          <a:ln w="12700" cap="sq">
            <a:solidFill>
              <a:schemeClr val="tx1"/>
            </a:solidFill>
            <a:miter lim="800000"/>
            <a:headEnd type="none" w="sm" len="sm"/>
            <a:tailEnd type="none" w="sm" len="sm"/>
          </a:ln>
        </p:spPr>
        <p:txBody>
          <a:bodyPr lIns="91334" tIns="45667" rIns="91334" bIns="4566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 (المقارنة مع الإنجيل)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السفرين مرسلين إلى ثاوفيلس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أعمال الرسل 1: 1 يشير إلى الكتاب الأول</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لغة مشابهة (مصطلحات طبية)</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نفس الموضوع (السيادة)</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توجه زمني</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داخلي (خلال سفر أعمال الرسل)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أربعة أقسام بضمير نحن (سافر مع بولس)</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رفاق السفر الوحيدون الذين لم تذكر أسماؤهم               هم تيطس ولوقا</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تيطس لم يشر إليه مطلقاً                                على أنه كاتب أعمال الرسل</a:t>
            </a:r>
            <a:endParaRPr kumimoji="0" lang="en-US" altLang="zh-CN"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6484" name="Rectangle 12"/>
          <p:cNvSpPr>
            <a:spLocks noGrp="1" noChangeArrowheads="1"/>
          </p:cNvSpPr>
          <p:nvPr>
            <p:ph type="title" idx="4294967295"/>
          </p:nvPr>
        </p:nvSpPr>
        <p:spPr>
          <a:xfrm>
            <a:off x="1371612" y="0"/>
            <a:ext cx="6296731" cy="584668"/>
          </a:xfrm>
          <a:solidFill>
            <a:srgbClr val="000099"/>
          </a:solidFill>
        </p:spPr>
        <p:txBody>
          <a:bodyPr wrap="square" lIns="91334" tIns="45667" rIns="91334" bIns="45667" anchor="t">
            <a:spAutoFit/>
          </a:bodyPr>
          <a:lstStyle/>
          <a:p>
            <a:pPr eaLnBrk="1" hangingPunct="1"/>
            <a:r>
              <a:rPr lang="ar-JO" altLang="zh-CN" sz="3200" b="1" dirty="0">
                <a:solidFill>
                  <a:srgbClr val="FFFFFF"/>
                </a:solidFill>
                <a:latin typeface="Arial" panose="020B0604020202020204" pitchFamily="34" charset="0"/>
                <a:ea typeface="ＭＳ Ｐゴシック" charset="0"/>
                <a:cs typeface="Arial" panose="020B0604020202020204" pitchFamily="34" charset="0"/>
              </a:rPr>
              <a:t>دعم تأليف لوقا</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088">
                                            <p:txEl>
                                              <p:pRg st="0" end="0"/>
                                            </p:txEl>
                                          </p:spTgt>
                                        </p:tgtEl>
                                        <p:attrNameLst>
                                          <p:attrName>style.visibility</p:attrName>
                                        </p:attrNameLst>
                                      </p:cBhvr>
                                      <p:to>
                                        <p:strVal val="visible"/>
                                      </p:to>
                                    </p:set>
                                    <p:animEffect transition="in" filter="dissolve">
                                      <p:cBhvr>
                                        <p:cTn id="7" dur="500"/>
                                        <p:tgtEl>
                                          <p:spTgt spid="460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6088">
                                            <p:txEl>
                                              <p:pRg st="2" end="2"/>
                                            </p:txEl>
                                          </p:spTgt>
                                        </p:tgtEl>
                                        <p:attrNameLst>
                                          <p:attrName>style.visibility</p:attrName>
                                        </p:attrNameLst>
                                      </p:cBhvr>
                                      <p:to>
                                        <p:strVal val="visible"/>
                                      </p:to>
                                    </p:set>
                                    <p:animScale>
                                      <p:cBhvr>
                                        <p:cTn id="12" dur="1000" decel="50000" fill="hold">
                                          <p:stCondLst>
                                            <p:cond delay="0"/>
                                          </p:stCondLst>
                                        </p:cTn>
                                        <p:tgtEl>
                                          <p:spTgt spid="46088">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6088">
                                            <p:txEl>
                                              <p:pRg st="2" end="2"/>
                                            </p:txEl>
                                          </p:spTgt>
                                        </p:tgtEl>
                                        <p:attrNameLst>
                                          <p:attrName>ppt_x</p:attrName>
                                          <p:attrName>ppt_y</p:attrName>
                                        </p:attrNameLst>
                                      </p:cBhvr>
                                    </p:animMotion>
                                    <p:animEffect transition="in" filter="fade">
                                      <p:cBhvr>
                                        <p:cTn id="14" dur="1000"/>
                                        <p:tgtEl>
                                          <p:spTgt spid="46088">
                                            <p:txEl>
                                              <p:pRg st="2" end="2"/>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46088">
                                            <p:txEl>
                                              <p:pRg st="4" end="4"/>
                                            </p:txEl>
                                          </p:spTgt>
                                        </p:tgtEl>
                                        <p:attrNameLst>
                                          <p:attrName>style.visibility</p:attrName>
                                        </p:attrNameLst>
                                      </p:cBhvr>
                                      <p:to>
                                        <p:strVal val="visible"/>
                                      </p:to>
                                    </p:set>
                                    <p:animScale>
                                      <p:cBhvr>
                                        <p:cTn id="17" dur="1000" decel="50000" fill="hold">
                                          <p:stCondLst>
                                            <p:cond delay="0"/>
                                          </p:stCondLst>
                                        </p:cTn>
                                        <p:tgtEl>
                                          <p:spTgt spid="46088">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46088">
                                            <p:txEl>
                                              <p:pRg st="4" end="4"/>
                                            </p:txEl>
                                          </p:spTgt>
                                        </p:tgtEl>
                                        <p:attrNameLst>
                                          <p:attrName>ppt_x</p:attrName>
                                          <p:attrName>ppt_y</p:attrName>
                                        </p:attrNameLst>
                                      </p:cBhvr>
                                    </p:animMotion>
                                    <p:animEffect transition="in" filter="fade">
                                      <p:cBhvr>
                                        <p:cTn id="19" dur="1000"/>
                                        <p:tgtEl>
                                          <p:spTgt spid="46088">
                                            <p:txEl>
                                              <p:pRg st="4" end="4"/>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46088">
                                            <p:txEl>
                                              <p:pRg st="6" end="6"/>
                                            </p:txEl>
                                          </p:spTgt>
                                        </p:tgtEl>
                                        <p:attrNameLst>
                                          <p:attrName>style.visibility</p:attrName>
                                        </p:attrNameLst>
                                      </p:cBhvr>
                                      <p:to>
                                        <p:strVal val="visible"/>
                                      </p:to>
                                    </p:set>
                                    <p:animScale>
                                      <p:cBhvr>
                                        <p:cTn id="22" dur="1000" decel="50000" fill="hold">
                                          <p:stCondLst>
                                            <p:cond delay="0"/>
                                          </p:stCondLst>
                                        </p:cTn>
                                        <p:tgtEl>
                                          <p:spTgt spid="46088">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46088">
                                            <p:txEl>
                                              <p:pRg st="6" end="6"/>
                                            </p:txEl>
                                          </p:spTgt>
                                        </p:tgtEl>
                                        <p:attrNameLst>
                                          <p:attrName>ppt_x</p:attrName>
                                          <p:attrName>ppt_y</p:attrName>
                                        </p:attrNameLst>
                                      </p:cBhvr>
                                    </p:animMotion>
                                    <p:animEffect transition="in" filter="fade">
                                      <p:cBhvr>
                                        <p:cTn id="24" dur="1000"/>
                                        <p:tgtEl>
                                          <p:spTgt spid="46088">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2" presetClass="entr" presetSubtype="0" fill="hold" nodeType="clickEffect">
                                  <p:stCondLst>
                                    <p:cond delay="0"/>
                                  </p:stCondLst>
                                  <p:childTnLst>
                                    <p:set>
                                      <p:cBhvr>
                                        <p:cTn id="28" dur="1" fill="hold">
                                          <p:stCondLst>
                                            <p:cond delay="0"/>
                                          </p:stCondLst>
                                        </p:cTn>
                                        <p:tgtEl>
                                          <p:spTgt spid="46088">
                                            <p:txEl>
                                              <p:pRg st="9" end="9"/>
                                            </p:txEl>
                                          </p:spTgt>
                                        </p:tgtEl>
                                        <p:attrNameLst>
                                          <p:attrName>style.visibility</p:attrName>
                                        </p:attrNameLst>
                                      </p:cBhvr>
                                      <p:to>
                                        <p:strVal val="visible"/>
                                      </p:to>
                                    </p:set>
                                    <p:animScale>
                                      <p:cBhvr>
                                        <p:cTn id="29" dur="1000" decel="50000" fill="hold">
                                          <p:stCondLst>
                                            <p:cond delay="0"/>
                                          </p:stCondLst>
                                        </p:cTn>
                                        <p:tgtEl>
                                          <p:spTgt spid="46088">
                                            <p:txEl>
                                              <p:pRg st="9" end="9"/>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46088">
                                            <p:txEl>
                                              <p:pRg st="9" end="9"/>
                                            </p:txEl>
                                          </p:spTgt>
                                        </p:tgtEl>
                                        <p:attrNameLst>
                                          <p:attrName>ppt_x</p:attrName>
                                          <p:attrName>ppt_y</p:attrName>
                                        </p:attrNameLst>
                                      </p:cBhvr>
                                    </p:animMotion>
                                    <p:animEffect transition="in" filter="fade">
                                      <p:cBhvr>
                                        <p:cTn id="31" dur="1000"/>
                                        <p:tgtEl>
                                          <p:spTgt spid="46088">
                                            <p:txEl>
                                              <p:pRg st="9" end="9"/>
                                            </p:txEl>
                                          </p:spTgt>
                                        </p:tgtEl>
                                      </p:cBhvr>
                                    </p:animEffect>
                                  </p:childTnLst>
                                </p:cTn>
                              </p:par>
                              <p:par>
                                <p:cTn id="32" presetID="52" presetClass="entr" presetSubtype="0" fill="hold" nodeType="withEffect">
                                  <p:stCondLst>
                                    <p:cond delay="0"/>
                                  </p:stCondLst>
                                  <p:childTnLst>
                                    <p:set>
                                      <p:cBhvr>
                                        <p:cTn id="33" dur="1" fill="hold">
                                          <p:stCondLst>
                                            <p:cond delay="0"/>
                                          </p:stCondLst>
                                        </p:cTn>
                                        <p:tgtEl>
                                          <p:spTgt spid="46088">
                                            <p:txEl>
                                              <p:pRg st="10" end="10"/>
                                            </p:txEl>
                                          </p:spTgt>
                                        </p:tgtEl>
                                        <p:attrNameLst>
                                          <p:attrName>style.visibility</p:attrName>
                                        </p:attrNameLst>
                                      </p:cBhvr>
                                      <p:to>
                                        <p:strVal val="visible"/>
                                      </p:to>
                                    </p:set>
                                    <p:animScale>
                                      <p:cBhvr>
                                        <p:cTn id="34" dur="1000" decel="50000" fill="hold">
                                          <p:stCondLst>
                                            <p:cond delay="0"/>
                                          </p:stCondLst>
                                        </p:cTn>
                                        <p:tgtEl>
                                          <p:spTgt spid="46088">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46088">
                                            <p:txEl>
                                              <p:pRg st="10" end="10"/>
                                            </p:txEl>
                                          </p:spTgt>
                                        </p:tgtEl>
                                        <p:attrNameLst>
                                          <p:attrName>ppt_x</p:attrName>
                                          <p:attrName>ppt_y</p:attrName>
                                        </p:attrNameLst>
                                      </p:cBhvr>
                                    </p:animMotion>
                                    <p:animEffect transition="in" filter="fade">
                                      <p:cBhvr>
                                        <p:cTn id="36" dur="1000"/>
                                        <p:tgtEl>
                                          <p:spTgt spid="46088">
                                            <p:txEl>
                                              <p:pRg st="10" end="10"/>
                                            </p:txEl>
                                          </p:spTgt>
                                        </p:tgtEl>
                                      </p:cBhvr>
                                    </p:animEffect>
                                  </p:childTnLst>
                                </p:cTn>
                              </p:par>
                              <p:par>
                                <p:cTn id="37" presetID="52" presetClass="entr" presetSubtype="0" fill="hold" nodeType="withEffect">
                                  <p:stCondLst>
                                    <p:cond delay="0"/>
                                  </p:stCondLst>
                                  <p:childTnLst>
                                    <p:set>
                                      <p:cBhvr>
                                        <p:cTn id="38" dur="1" fill="hold">
                                          <p:stCondLst>
                                            <p:cond delay="0"/>
                                          </p:stCondLst>
                                        </p:cTn>
                                        <p:tgtEl>
                                          <p:spTgt spid="46088">
                                            <p:txEl>
                                              <p:pRg st="11" end="11"/>
                                            </p:txEl>
                                          </p:spTgt>
                                        </p:tgtEl>
                                        <p:attrNameLst>
                                          <p:attrName>style.visibility</p:attrName>
                                        </p:attrNameLst>
                                      </p:cBhvr>
                                      <p:to>
                                        <p:strVal val="visible"/>
                                      </p:to>
                                    </p:set>
                                    <p:animScale>
                                      <p:cBhvr>
                                        <p:cTn id="39" dur="1000" decel="50000" fill="hold">
                                          <p:stCondLst>
                                            <p:cond delay="0"/>
                                          </p:stCondLst>
                                        </p:cTn>
                                        <p:tgtEl>
                                          <p:spTgt spid="46088">
                                            <p:txEl>
                                              <p:pRg st="11" end="1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0" dur="1000" decel="50000" fill="hold">
                                          <p:stCondLst>
                                            <p:cond delay="0"/>
                                          </p:stCondLst>
                                        </p:cTn>
                                        <p:tgtEl>
                                          <p:spTgt spid="46088">
                                            <p:txEl>
                                              <p:pRg st="11" end="11"/>
                                            </p:txEl>
                                          </p:spTgt>
                                        </p:tgtEl>
                                        <p:attrNameLst>
                                          <p:attrName>ppt_x</p:attrName>
                                          <p:attrName>ppt_y</p:attrName>
                                        </p:attrNameLst>
                                      </p:cBhvr>
                                    </p:animMotion>
                                    <p:animEffect transition="in" filter="fade">
                                      <p:cBhvr>
                                        <p:cTn id="41" dur="1000"/>
                                        <p:tgtEl>
                                          <p:spTgt spid="46088">
                                            <p:txEl>
                                              <p:pRg st="11" end="11"/>
                                            </p:txEl>
                                          </p:spTgt>
                                        </p:tgtEl>
                                      </p:cBhvr>
                                    </p:animEffect>
                                  </p:childTnLst>
                                </p:cTn>
                              </p:par>
                              <p:par>
                                <p:cTn id="42" presetID="52" presetClass="entr" presetSubtype="0" fill="hold" nodeType="withEffect">
                                  <p:stCondLst>
                                    <p:cond delay="0"/>
                                  </p:stCondLst>
                                  <p:childTnLst>
                                    <p:set>
                                      <p:cBhvr>
                                        <p:cTn id="43" dur="1" fill="hold">
                                          <p:stCondLst>
                                            <p:cond delay="0"/>
                                          </p:stCondLst>
                                        </p:cTn>
                                        <p:tgtEl>
                                          <p:spTgt spid="46088">
                                            <p:txEl>
                                              <p:pRg st="13" end="13"/>
                                            </p:txEl>
                                          </p:spTgt>
                                        </p:tgtEl>
                                        <p:attrNameLst>
                                          <p:attrName>style.visibility</p:attrName>
                                        </p:attrNameLst>
                                      </p:cBhvr>
                                      <p:to>
                                        <p:strVal val="visible"/>
                                      </p:to>
                                    </p:set>
                                    <p:animScale>
                                      <p:cBhvr>
                                        <p:cTn id="44" dur="1000" decel="50000" fill="hold">
                                          <p:stCondLst>
                                            <p:cond delay="0"/>
                                          </p:stCondLst>
                                        </p:cTn>
                                        <p:tgtEl>
                                          <p:spTgt spid="46088">
                                            <p:txEl>
                                              <p:pRg st="13" end="1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46088">
                                            <p:txEl>
                                              <p:pRg st="13" end="13"/>
                                            </p:txEl>
                                          </p:spTgt>
                                        </p:tgtEl>
                                        <p:attrNameLst>
                                          <p:attrName>ppt_x</p:attrName>
                                          <p:attrName>ppt_y</p:attrName>
                                        </p:attrNameLst>
                                      </p:cBhvr>
                                    </p:animMotion>
                                    <p:animEffect transition="in" filter="fade">
                                      <p:cBhvr>
                                        <p:cTn id="46" dur="1000"/>
                                        <p:tgtEl>
                                          <p:spTgt spid="46088">
                                            <p:txEl>
                                              <p:pRg st="13" end="13"/>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46089">
                                            <p:bg/>
                                          </p:spTgt>
                                        </p:tgtEl>
                                        <p:attrNameLst>
                                          <p:attrName>style.visibility</p:attrName>
                                        </p:attrNameLst>
                                      </p:cBhvr>
                                      <p:to>
                                        <p:strVal val="visible"/>
                                      </p:to>
                                    </p:set>
                                    <p:anim calcmode="lin" valueType="num">
                                      <p:cBhvr additive="base">
                                        <p:cTn id="51" dur="500" fill="hold"/>
                                        <p:tgtEl>
                                          <p:spTgt spid="46089">
                                            <p:bg/>
                                          </p:spTgt>
                                        </p:tgtEl>
                                        <p:attrNameLst>
                                          <p:attrName>ppt_x</p:attrName>
                                        </p:attrNameLst>
                                      </p:cBhvr>
                                      <p:tavLst>
                                        <p:tav tm="0">
                                          <p:val>
                                            <p:strVal val="1+#ppt_w/2"/>
                                          </p:val>
                                        </p:tav>
                                        <p:tav tm="100000">
                                          <p:val>
                                            <p:strVal val="#ppt_x"/>
                                          </p:val>
                                        </p:tav>
                                      </p:tavLst>
                                    </p:anim>
                                    <p:anim calcmode="lin" valueType="num">
                                      <p:cBhvr additive="base">
                                        <p:cTn id="52" dur="500" fill="hold"/>
                                        <p:tgtEl>
                                          <p:spTgt spid="46089">
                                            <p:bg/>
                                          </p:spTgt>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6089">
                                            <p:txEl>
                                              <p:pRg st="0" end="0"/>
                                            </p:txEl>
                                          </p:spTgt>
                                        </p:tgtEl>
                                        <p:attrNameLst>
                                          <p:attrName>style.visibility</p:attrName>
                                        </p:attrNameLst>
                                      </p:cBhvr>
                                      <p:to>
                                        <p:strVal val="visible"/>
                                      </p:to>
                                    </p:set>
                                    <p:animEffect transition="in" filter="dissolve">
                                      <p:cBhvr>
                                        <p:cTn id="57" dur="500"/>
                                        <p:tgtEl>
                                          <p:spTgt spid="46089">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nodeType="clickEffect">
                                  <p:stCondLst>
                                    <p:cond delay="0"/>
                                  </p:stCondLst>
                                  <p:childTnLst>
                                    <p:set>
                                      <p:cBhvr>
                                        <p:cTn id="61" dur="1" fill="hold">
                                          <p:stCondLst>
                                            <p:cond delay="0"/>
                                          </p:stCondLst>
                                        </p:cTn>
                                        <p:tgtEl>
                                          <p:spTgt spid="46089">
                                            <p:txEl>
                                              <p:pRg st="12" end="12"/>
                                            </p:txEl>
                                          </p:spTgt>
                                        </p:tgtEl>
                                        <p:attrNameLst>
                                          <p:attrName>style.visibility</p:attrName>
                                        </p:attrNameLst>
                                      </p:cBhvr>
                                      <p:to>
                                        <p:strVal val="visible"/>
                                      </p:to>
                                    </p:set>
                                    <p:animEffect transition="in" filter="dissolve">
                                      <p:cBhvr>
                                        <p:cTn id="62" dur="500"/>
                                        <p:tgtEl>
                                          <p:spTgt spid="46089">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2" presetClass="entr" presetSubtype="0" fill="hold" nodeType="clickEffect">
                                  <p:stCondLst>
                                    <p:cond delay="0"/>
                                  </p:stCondLst>
                                  <p:childTnLst>
                                    <p:set>
                                      <p:cBhvr>
                                        <p:cTn id="66" dur="1" fill="hold">
                                          <p:stCondLst>
                                            <p:cond delay="0"/>
                                          </p:stCondLst>
                                        </p:cTn>
                                        <p:tgtEl>
                                          <p:spTgt spid="46089">
                                            <p:txEl>
                                              <p:pRg st="2" end="2"/>
                                            </p:txEl>
                                          </p:spTgt>
                                        </p:tgtEl>
                                        <p:attrNameLst>
                                          <p:attrName>style.visibility</p:attrName>
                                        </p:attrNameLst>
                                      </p:cBhvr>
                                      <p:to>
                                        <p:strVal val="visible"/>
                                      </p:to>
                                    </p:set>
                                    <p:animScale>
                                      <p:cBhvr>
                                        <p:cTn id="67" dur="1000" decel="50000" fill="hold">
                                          <p:stCondLst>
                                            <p:cond delay="0"/>
                                          </p:stCondLst>
                                        </p:cTn>
                                        <p:tgtEl>
                                          <p:spTgt spid="46089">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8" dur="1000" decel="50000" fill="hold">
                                          <p:stCondLst>
                                            <p:cond delay="0"/>
                                          </p:stCondLst>
                                        </p:cTn>
                                        <p:tgtEl>
                                          <p:spTgt spid="46089">
                                            <p:txEl>
                                              <p:pRg st="2" end="2"/>
                                            </p:txEl>
                                          </p:spTgt>
                                        </p:tgtEl>
                                        <p:attrNameLst>
                                          <p:attrName>ppt_x</p:attrName>
                                          <p:attrName>ppt_y</p:attrName>
                                        </p:attrNameLst>
                                      </p:cBhvr>
                                    </p:animMotion>
                                    <p:animEffect transition="in" filter="fade">
                                      <p:cBhvr>
                                        <p:cTn id="69" dur="1000"/>
                                        <p:tgtEl>
                                          <p:spTgt spid="46089">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2" presetClass="entr" presetSubtype="0" fill="hold" nodeType="clickEffect">
                                  <p:stCondLst>
                                    <p:cond delay="0"/>
                                  </p:stCondLst>
                                  <p:childTnLst>
                                    <p:set>
                                      <p:cBhvr>
                                        <p:cTn id="73" dur="1" fill="hold">
                                          <p:stCondLst>
                                            <p:cond delay="0"/>
                                          </p:stCondLst>
                                        </p:cTn>
                                        <p:tgtEl>
                                          <p:spTgt spid="46089">
                                            <p:txEl>
                                              <p:pRg st="4" end="4"/>
                                            </p:txEl>
                                          </p:spTgt>
                                        </p:tgtEl>
                                        <p:attrNameLst>
                                          <p:attrName>style.visibility</p:attrName>
                                        </p:attrNameLst>
                                      </p:cBhvr>
                                      <p:to>
                                        <p:strVal val="visible"/>
                                      </p:to>
                                    </p:set>
                                    <p:animScale>
                                      <p:cBhvr>
                                        <p:cTn id="74" dur="1000" decel="50000" fill="hold">
                                          <p:stCondLst>
                                            <p:cond delay="0"/>
                                          </p:stCondLst>
                                        </p:cTn>
                                        <p:tgtEl>
                                          <p:spTgt spid="46089">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5" dur="1000" decel="50000" fill="hold">
                                          <p:stCondLst>
                                            <p:cond delay="0"/>
                                          </p:stCondLst>
                                        </p:cTn>
                                        <p:tgtEl>
                                          <p:spTgt spid="46089">
                                            <p:txEl>
                                              <p:pRg st="4" end="4"/>
                                            </p:txEl>
                                          </p:spTgt>
                                        </p:tgtEl>
                                        <p:attrNameLst>
                                          <p:attrName>ppt_x</p:attrName>
                                          <p:attrName>ppt_y</p:attrName>
                                        </p:attrNameLst>
                                      </p:cBhvr>
                                    </p:animMotion>
                                    <p:animEffect transition="in" filter="fade">
                                      <p:cBhvr>
                                        <p:cTn id="76" dur="1000"/>
                                        <p:tgtEl>
                                          <p:spTgt spid="46089">
                                            <p:txEl>
                                              <p:pRg st="4" end="4"/>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2" presetClass="entr" presetSubtype="0" fill="hold" nodeType="clickEffect">
                                  <p:stCondLst>
                                    <p:cond delay="0"/>
                                  </p:stCondLst>
                                  <p:childTnLst>
                                    <p:set>
                                      <p:cBhvr>
                                        <p:cTn id="80" dur="1" fill="hold">
                                          <p:stCondLst>
                                            <p:cond delay="0"/>
                                          </p:stCondLst>
                                        </p:cTn>
                                        <p:tgtEl>
                                          <p:spTgt spid="46089">
                                            <p:txEl>
                                              <p:pRg st="6" end="6"/>
                                            </p:txEl>
                                          </p:spTgt>
                                        </p:tgtEl>
                                        <p:attrNameLst>
                                          <p:attrName>style.visibility</p:attrName>
                                        </p:attrNameLst>
                                      </p:cBhvr>
                                      <p:to>
                                        <p:strVal val="visible"/>
                                      </p:to>
                                    </p:set>
                                    <p:animScale>
                                      <p:cBhvr>
                                        <p:cTn id="81" dur="1000" decel="50000" fill="hold">
                                          <p:stCondLst>
                                            <p:cond delay="0"/>
                                          </p:stCondLst>
                                        </p:cTn>
                                        <p:tgtEl>
                                          <p:spTgt spid="46089">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1000" decel="50000" fill="hold">
                                          <p:stCondLst>
                                            <p:cond delay="0"/>
                                          </p:stCondLst>
                                        </p:cTn>
                                        <p:tgtEl>
                                          <p:spTgt spid="46089">
                                            <p:txEl>
                                              <p:pRg st="6" end="6"/>
                                            </p:txEl>
                                          </p:spTgt>
                                        </p:tgtEl>
                                        <p:attrNameLst>
                                          <p:attrName>ppt_x</p:attrName>
                                          <p:attrName>ppt_y</p:attrName>
                                        </p:attrNameLst>
                                      </p:cBhvr>
                                    </p:animMotion>
                                    <p:animEffect transition="in" filter="fade">
                                      <p:cBhvr>
                                        <p:cTn id="83" dur="1000"/>
                                        <p:tgtEl>
                                          <p:spTgt spid="46089">
                                            <p:txEl>
                                              <p:pRg st="6" end="6"/>
                                            </p:txEl>
                                          </p:spTgt>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2" presetClass="entr" presetSubtype="0" fill="hold" nodeType="clickEffect">
                                  <p:stCondLst>
                                    <p:cond delay="0"/>
                                  </p:stCondLst>
                                  <p:childTnLst>
                                    <p:set>
                                      <p:cBhvr>
                                        <p:cTn id="87" dur="1" fill="hold">
                                          <p:stCondLst>
                                            <p:cond delay="0"/>
                                          </p:stCondLst>
                                        </p:cTn>
                                        <p:tgtEl>
                                          <p:spTgt spid="46089">
                                            <p:txEl>
                                              <p:pRg st="8" end="8"/>
                                            </p:txEl>
                                          </p:spTgt>
                                        </p:tgtEl>
                                        <p:attrNameLst>
                                          <p:attrName>style.visibility</p:attrName>
                                        </p:attrNameLst>
                                      </p:cBhvr>
                                      <p:to>
                                        <p:strVal val="visible"/>
                                      </p:to>
                                    </p:set>
                                    <p:animScale>
                                      <p:cBhvr>
                                        <p:cTn id="88" dur="1000" decel="50000" fill="hold">
                                          <p:stCondLst>
                                            <p:cond delay="0"/>
                                          </p:stCondLst>
                                        </p:cTn>
                                        <p:tgtEl>
                                          <p:spTgt spid="46089">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9" dur="1000" decel="50000" fill="hold">
                                          <p:stCondLst>
                                            <p:cond delay="0"/>
                                          </p:stCondLst>
                                        </p:cTn>
                                        <p:tgtEl>
                                          <p:spTgt spid="46089">
                                            <p:txEl>
                                              <p:pRg st="8" end="8"/>
                                            </p:txEl>
                                          </p:spTgt>
                                        </p:tgtEl>
                                        <p:attrNameLst>
                                          <p:attrName>ppt_x</p:attrName>
                                          <p:attrName>ppt_y</p:attrName>
                                        </p:attrNameLst>
                                      </p:cBhvr>
                                    </p:animMotion>
                                    <p:animEffect transition="in" filter="fade">
                                      <p:cBhvr>
                                        <p:cTn id="90" dur="1000"/>
                                        <p:tgtEl>
                                          <p:spTgt spid="46089">
                                            <p:txEl>
                                              <p:pRg st="8" end="8"/>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52" presetClass="entr" presetSubtype="0" fill="hold" nodeType="clickEffect">
                                  <p:stCondLst>
                                    <p:cond delay="0"/>
                                  </p:stCondLst>
                                  <p:childTnLst>
                                    <p:set>
                                      <p:cBhvr>
                                        <p:cTn id="94" dur="1" fill="hold">
                                          <p:stCondLst>
                                            <p:cond delay="0"/>
                                          </p:stCondLst>
                                        </p:cTn>
                                        <p:tgtEl>
                                          <p:spTgt spid="46089">
                                            <p:txEl>
                                              <p:pRg st="10" end="10"/>
                                            </p:txEl>
                                          </p:spTgt>
                                        </p:tgtEl>
                                        <p:attrNameLst>
                                          <p:attrName>style.visibility</p:attrName>
                                        </p:attrNameLst>
                                      </p:cBhvr>
                                      <p:to>
                                        <p:strVal val="visible"/>
                                      </p:to>
                                    </p:set>
                                    <p:animScale>
                                      <p:cBhvr>
                                        <p:cTn id="95" dur="1000" decel="50000" fill="hold">
                                          <p:stCondLst>
                                            <p:cond delay="0"/>
                                          </p:stCondLst>
                                        </p:cTn>
                                        <p:tgtEl>
                                          <p:spTgt spid="46089">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6" dur="1000" decel="50000" fill="hold">
                                          <p:stCondLst>
                                            <p:cond delay="0"/>
                                          </p:stCondLst>
                                        </p:cTn>
                                        <p:tgtEl>
                                          <p:spTgt spid="46089">
                                            <p:txEl>
                                              <p:pRg st="10" end="10"/>
                                            </p:txEl>
                                          </p:spTgt>
                                        </p:tgtEl>
                                        <p:attrNameLst>
                                          <p:attrName>ppt_x</p:attrName>
                                          <p:attrName>ppt_y</p:attrName>
                                        </p:attrNameLst>
                                      </p:cBhvr>
                                    </p:animMotion>
                                    <p:animEffect transition="in" filter="fade">
                                      <p:cBhvr>
                                        <p:cTn id="97" dur="1000"/>
                                        <p:tgtEl>
                                          <p:spTgt spid="46089">
                                            <p:txEl>
                                              <p:pRg st="10" end="1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52" presetClass="entr" presetSubtype="0" fill="hold" nodeType="clickEffect">
                                  <p:stCondLst>
                                    <p:cond delay="0"/>
                                  </p:stCondLst>
                                  <p:childTnLst>
                                    <p:set>
                                      <p:cBhvr>
                                        <p:cTn id="101" dur="1" fill="hold">
                                          <p:stCondLst>
                                            <p:cond delay="0"/>
                                          </p:stCondLst>
                                        </p:cTn>
                                        <p:tgtEl>
                                          <p:spTgt spid="46089">
                                            <p:txEl>
                                              <p:pRg st="14" end="14"/>
                                            </p:txEl>
                                          </p:spTgt>
                                        </p:tgtEl>
                                        <p:attrNameLst>
                                          <p:attrName>style.visibility</p:attrName>
                                        </p:attrNameLst>
                                      </p:cBhvr>
                                      <p:to>
                                        <p:strVal val="visible"/>
                                      </p:to>
                                    </p:set>
                                    <p:animScale>
                                      <p:cBhvr>
                                        <p:cTn id="102" dur="1000" decel="50000" fill="hold">
                                          <p:stCondLst>
                                            <p:cond delay="0"/>
                                          </p:stCondLst>
                                        </p:cTn>
                                        <p:tgtEl>
                                          <p:spTgt spid="46089">
                                            <p:txEl>
                                              <p:pRg st="14" end="1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1000" decel="50000" fill="hold">
                                          <p:stCondLst>
                                            <p:cond delay="0"/>
                                          </p:stCondLst>
                                        </p:cTn>
                                        <p:tgtEl>
                                          <p:spTgt spid="46089">
                                            <p:txEl>
                                              <p:pRg st="14" end="14"/>
                                            </p:txEl>
                                          </p:spTgt>
                                        </p:tgtEl>
                                        <p:attrNameLst>
                                          <p:attrName>ppt_x</p:attrName>
                                          <p:attrName>ppt_y</p:attrName>
                                        </p:attrNameLst>
                                      </p:cBhvr>
                                    </p:animMotion>
                                    <p:animEffect transition="in" filter="fade">
                                      <p:cBhvr>
                                        <p:cTn id="104" dur="1000"/>
                                        <p:tgtEl>
                                          <p:spTgt spid="46089">
                                            <p:txEl>
                                              <p:pRg st="14" end="14"/>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52" presetClass="entr" presetSubtype="0" fill="hold" nodeType="clickEffect">
                                  <p:stCondLst>
                                    <p:cond delay="0"/>
                                  </p:stCondLst>
                                  <p:childTnLst>
                                    <p:set>
                                      <p:cBhvr>
                                        <p:cTn id="108" dur="1" fill="hold">
                                          <p:stCondLst>
                                            <p:cond delay="0"/>
                                          </p:stCondLst>
                                        </p:cTn>
                                        <p:tgtEl>
                                          <p:spTgt spid="46089">
                                            <p:txEl>
                                              <p:pRg st="16" end="16"/>
                                            </p:txEl>
                                          </p:spTgt>
                                        </p:tgtEl>
                                        <p:attrNameLst>
                                          <p:attrName>style.visibility</p:attrName>
                                        </p:attrNameLst>
                                      </p:cBhvr>
                                      <p:to>
                                        <p:strVal val="visible"/>
                                      </p:to>
                                    </p:set>
                                    <p:animScale>
                                      <p:cBhvr>
                                        <p:cTn id="109" dur="1000" decel="50000" fill="hold">
                                          <p:stCondLst>
                                            <p:cond delay="0"/>
                                          </p:stCondLst>
                                        </p:cTn>
                                        <p:tgtEl>
                                          <p:spTgt spid="46089">
                                            <p:txEl>
                                              <p:pRg st="16" end="1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0" dur="1000" decel="50000" fill="hold">
                                          <p:stCondLst>
                                            <p:cond delay="0"/>
                                          </p:stCondLst>
                                        </p:cTn>
                                        <p:tgtEl>
                                          <p:spTgt spid="46089">
                                            <p:txEl>
                                              <p:pRg st="16" end="16"/>
                                            </p:txEl>
                                          </p:spTgt>
                                        </p:tgtEl>
                                        <p:attrNameLst>
                                          <p:attrName>ppt_x</p:attrName>
                                          <p:attrName>ppt_y</p:attrName>
                                        </p:attrNameLst>
                                      </p:cBhvr>
                                    </p:animMotion>
                                    <p:animEffect transition="in" filter="fade">
                                      <p:cBhvr>
                                        <p:cTn id="111" dur="1000"/>
                                        <p:tgtEl>
                                          <p:spTgt spid="46089">
                                            <p:txEl>
                                              <p:pRg st="16" end="16"/>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52" presetClass="entr" presetSubtype="0" fill="hold" nodeType="clickEffect">
                                  <p:stCondLst>
                                    <p:cond delay="0"/>
                                  </p:stCondLst>
                                  <p:childTnLst>
                                    <p:set>
                                      <p:cBhvr>
                                        <p:cTn id="115" dur="1" fill="hold">
                                          <p:stCondLst>
                                            <p:cond delay="0"/>
                                          </p:stCondLst>
                                        </p:cTn>
                                        <p:tgtEl>
                                          <p:spTgt spid="46089">
                                            <p:txEl>
                                              <p:pRg st="18" end="18"/>
                                            </p:txEl>
                                          </p:spTgt>
                                        </p:tgtEl>
                                        <p:attrNameLst>
                                          <p:attrName>style.visibility</p:attrName>
                                        </p:attrNameLst>
                                      </p:cBhvr>
                                      <p:to>
                                        <p:strVal val="visible"/>
                                      </p:to>
                                    </p:set>
                                    <p:animScale>
                                      <p:cBhvr>
                                        <p:cTn id="116" dur="1000" decel="50000" fill="hold">
                                          <p:stCondLst>
                                            <p:cond delay="0"/>
                                          </p:stCondLst>
                                        </p:cTn>
                                        <p:tgtEl>
                                          <p:spTgt spid="46089">
                                            <p:txEl>
                                              <p:pRg st="18" end="1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7" dur="1000" decel="50000" fill="hold">
                                          <p:stCondLst>
                                            <p:cond delay="0"/>
                                          </p:stCondLst>
                                        </p:cTn>
                                        <p:tgtEl>
                                          <p:spTgt spid="46089">
                                            <p:txEl>
                                              <p:pRg st="18" end="18"/>
                                            </p:txEl>
                                          </p:spTgt>
                                        </p:tgtEl>
                                        <p:attrNameLst>
                                          <p:attrName>ppt_x</p:attrName>
                                          <p:attrName>ppt_y</p:attrName>
                                        </p:attrNameLst>
                                      </p:cBhvr>
                                    </p:animMotion>
                                    <p:animEffect transition="in" filter="fade">
                                      <p:cBhvr>
                                        <p:cTn id="118" dur="1000"/>
                                        <p:tgtEl>
                                          <p:spTgt spid="4608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allAtOnce" animBg="1"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4673" name="Rectangle 9"/>
          <p:cNvSpPr>
            <a:spLocks noGrp="1" noChangeArrowheads="1"/>
          </p:cNvSpPr>
          <p:nvPr>
            <p:ph type="title" idx="4294967295"/>
          </p:nvPr>
        </p:nvSpPr>
        <p:spPr>
          <a:xfrm>
            <a:off x="1143000" y="304800"/>
            <a:ext cx="7543800" cy="1143000"/>
          </a:xfrm>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Date, Origin, Recipients</a:t>
            </a:r>
          </a:p>
        </p:txBody>
      </p:sp>
      <p:sp>
        <p:nvSpPr>
          <p:cNvPr id="47108" name="Text Box 4"/>
          <p:cNvSpPr txBox="1">
            <a:spLocks noChangeArrowheads="1"/>
          </p:cNvSpPr>
          <p:nvPr/>
        </p:nvSpPr>
        <p:spPr bwMode="auto">
          <a:xfrm>
            <a:off x="381001" y="152407"/>
            <a:ext cx="8001000" cy="1077111"/>
          </a:xfrm>
          <a:prstGeom prst="rect">
            <a:avLst/>
          </a:prstGeom>
          <a:solidFill>
            <a:srgbClr val="99FFCC"/>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u="sng" dirty="0">
                <a:solidFill>
                  <a:srgbClr val="000000"/>
                </a:solidFill>
                <a:latin typeface="Arial" panose="020B0604020202020204" pitchFamily="34" charset="0"/>
                <a:cs typeface="Arial" panose="020B0604020202020204" pitchFamily="34" charset="0"/>
              </a:rPr>
              <a:t>التاريخ</a:t>
            </a:r>
            <a:endParaRPr lang="en-US" altLang="zh-CN" sz="3200" b="1" dirty="0">
              <a:solidFill>
                <a:srgbClr val="000000"/>
              </a:solidFill>
              <a:latin typeface="Arial" panose="020B0604020202020204" pitchFamily="34" charset="0"/>
              <a:cs typeface="Arial" panose="020B0604020202020204" pitchFamily="34" charset="0"/>
            </a:endParaRPr>
          </a:p>
          <a:p>
            <a:pPr eaLnBrk="1" hangingPunct="1"/>
            <a:r>
              <a:rPr lang="ar-JO" sz="3200" b="1" dirty="0">
                <a:solidFill>
                  <a:srgbClr val="000000"/>
                </a:solidFill>
                <a:latin typeface="Arial" panose="020B0604020202020204" pitchFamily="34" charset="0"/>
                <a:cs typeface="Arial" panose="020B0604020202020204" pitchFamily="34" charset="0"/>
              </a:rPr>
              <a:t>على الأغلب أن تاريخ الكتابة هو 62م</a:t>
            </a:r>
            <a:endParaRPr lang="en-US" sz="3200" b="1" dirty="0">
              <a:solidFill>
                <a:srgbClr val="000000"/>
              </a:solidFill>
              <a:latin typeface="Arial" panose="020B0604020202020204" pitchFamily="34" charset="0"/>
              <a:cs typeface="Arial" panose="020B0604020202020204" pitchFamily="34" charset="0"/>
            </a:endParaRPr>
          </a:p>
        </p:txBody>
      </p:sp>
      <p:sp>
        <p:nvSpPr>
          <p:cNvPr id="284675" name="Text Box 5"/>
          <p:cNvSpPr txBox="1">
            <a:spLocks noChangeArrowheads="1"/>
          </p:cNvSpPr>
          <p:nvPr/>
        </p:nvSpPr>
        <p:spPr bwMode="auto">
          <a:xfrm>
            <a:off x="8459793"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121</a:t>
            </a:r>
            <a:endParaRPr lang="en-US" b="1" dirty="0">
              <a:latin typeface="Arial" panose="020B0604020202020204" pitchFamily="34" charset="0"/>
              <a:cs typeface="Arial" panose="020B0604020202020204" pitchFamily="34" charset="0"/>
            </a:endParaRPr>
          </a:p>
        </p:txBody>
      </p:sp>
      <p:sp>
        <p:nvSpPr>
          <p:cNvPr id="47110" name="Text Box 6"/>
          <p:cNvSpPr txBox="1">
            <a:spLocks noChangeArrowheads="1"/>
          </p:cNvSpPr>
          <p:nvPr/>
        </p:nvSpPr>
        <p:spPr bwMode="auto">
          <a:xfrm>
            <a:off x="228600" y="1433518"/>
            <a:ext cx="4038600" cy="3046881"/>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u="sng" dirty="0">
                <a:solidFill>
                  <a:srgbClr val="000000"/>
                </a:solidFill>
                <a:latin typeface="Arial" panose="020B0604020202020204" pitchFamily="34" charset="0"/>
                <a:cs typeface="Arial" panose="020B0604020202020204" pitchFamily="34" charset="0"/>
              </a:rPr>
              <a:t>الأصل</a:t>
            </a:r>
            <a:endParaRPr lang="en-US" altLang="zh-CN" sz="3200" b="1" u="sng" dirty="0">
              <a:solidFill>
                <a:srgbClr val="000000"/>
              </a:solidFill>
              <a:latin typeface="Arial" panose="020B0604020202020204" pitchFamily="34" charset="0"/>
              <a:cs typeface="Arial" panose="020B0604020202020204" pitchFamily="34" charset="0"/>
            </a:endParaRPr>
          </a:p>
          <a:p>
            <a:pPr eaLnBrk="1" hangingPunct="1"/>
            <a:r>
              <a:rPr lang="ar-JO" altLang="zh-CN" sz="3200" b="1" dirty="0">
                <a:solidFill>
                  <a:srgbClr val="000000"/>
                </a:solidFill>
                <a:latin typeface="Arial" panose="020B0604020202020204" pitchFamily="34" charset="0"/>
                <a:cs typeface="Arial" panose="020B0604020202020204" pitchFamily="34" charset="0"/>
              </a:rPr>
              <a:t>لا أحد يعرف بالتأكيد أين كتب لوقا هذه الرواية؟ تشمل الإقتراحات روما، أنطاكية، أفسس، أسيا الصغرى، وأخائية</a:t>
            </a:r>
            <a:r>
              <a:rPr lang="en-US" altLang="zh-CN" sz="3200" b="1" dirty="0">
                <a:solidFill>
                  <a:srgbClr val="000000"/>
                </a:solidFill>
                <a:latin typeface="Arial" panose="020B0604020202020204" pitchFamily="34" charset="0"/>
                <a:cs typeface="Arial" panose="020B0604020202020204" pitchFamily="34" charset="0"/>
              </a:rPr>
              <a:t> </a:t>
            </a:r>
            <a:endParaRPr lang="en-US" sz="3200" b="1" dirty="0">
              <a:solidFill>
                <a:srgbClr val="000000"/>
              </a:solidFill>
              <a:latin typeface="Arial" panose="020B0604020202020204" pitchFamily="34" charset="0"/>
              <a:cs typeface="Arial" panose="020B0604020202020204" pitchFamily="34" charset="0"/>
            </a:endParaRPr>
          </a:p>
        </p:txBody>
      </p:sp>
      <p:sp>
        <p:nvSpPr>
          <p:cNvPr id="47111" name="Text Box 7"/>
          <p:cNvSpPr txBox="1">
            <a:spLocks noChangeArrowheads="1"/>
          </p:cNvSpPr>
          <p:nvPr/>
        </p:nvSpPr>
        <p:spPr bwMode="auto">
          <a:xfrm>
            <a:off x="4343400" y="4419605"/>
            <a:ext cx="4800600" cy="1569553"/>
          </a:xfrm>
          <a:prstGeom prst="rect">
            <a:avLst/>
          </a:prstGeom>
          <a:solidFill>
            <a:srgbClr val="CDF4FF"/>
          </a:solidFill>
          <a:ln w="12700" cap="sq">
            <a:solidFill>
              <a:schemeClr val="tx1"/>
            </a:solidFill>
            <a:miter lim="800000"/>
            <a:headEnd type="none" w="sm" len="sm"/>
            <a:tailEnd type="none" w="sm" len="sm"/>
          </a:ln>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u="sng" dirty="0">
                <a:solidFill>
                  <a:srgbClr val="000000"/>
                </a:solidFill>
                <a:latin typeface="Arial" panose="020B0604020202020204" pitchFamily="34" charset="0"/>
                <a:cs typeface="Arial" panose="020B0604020202020204" pitchFamily="34" charset="0"/>
              </a:rPr>
              <a:t>المستلمون</a:t>
            </a:r>
            <a:endParaRPr lang="en-US" altLang="zh-CN" sz="3200" b="1" dirty="0">
              <a:solidFill>
                <a:srgbClr val="000000"/>
              </a:solidFill>
              <a:latin typeface="Arial" panose="020B0604020202020204" pitchFamily="34" charset="0"/>
              <a:cs typeface="Arial" panose="020B0604020202020204" pitchFamily="34" charset="0"/>
            </a:endParaRPr>
          </a:p>
          <a:p>
            <a:pPr eaLnBrk="1" hangingPunct="1"/>
            <a:r>
              <a:rPr lang="ar-JO" sz="3200" b="1" dirty="0">
                <a:solidFill>
                  <a:srgbClr val="000000"/>
                </a:solidFill>
                <a:latin typeface="Arial" panose="020B0604020202020204" pitchFamily="34" charset="0"/>
                <a:cs typeface="Arial" panose="020B0604020202020204" pitchFamily="34" charset="0"/>
              </a:rPr>
              <a:t>ثاوفيلس (1: 1) رجل معنى اسمه محب الله</a:t>
            </a:r>
            <a:endParaRPr lang="en-US" sz="3200" b="1" dirty="0">
              <a:solidFill>
                <a:srgbClr val="000000"/>
              </a:solidFill>
              <a:latin typeface="Arial" panose="020B0604020202020204" pitchFamily="34" charset="0"/>
              <a:cs typeface="Arial" panose="020B0604020202020204" pitchFamily="34" charset="0"/>
            </a:endParaRPr>
          </a:p>
        </p:txBody>
      </p:sp>
      <p:sp>
        <p:nvSpPr>
          <p:cNvPr id="47112" name="Line 8"/>
          <p:cNvSpPr>
            <a:spLocks noChangeShapeType="1"/>
          </p:cNvSpPr>
          <p:nvPr/>
        </p:nvSpPr>
        <p:spPr bwMode="auto">
          <a:xfrm>
            <a:off x="4267200" y="2971800"/>
            <a:ext cx="2971800" cy="1371600"/>
          </a:xfrm>
          <a:prstGeom prst="line">
            <a:avLst/>
          </a:prstGeom>
          <a:noFill/>
          <a:ln w="50800" cap="sq">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none" lIns="91334" tIns="45667" rIns="91334" bIns="45667"/>
          <a:lstStyle/>
          <a:p>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10"/>
                                        </p:tgtEl>
                                        <p:attrNameLst>
                                          <p:attrName>style.visibility</p:attrName>
                                        </p:attrNameLst>
                                      </p:cBhvr>
                                      <p:to>
                                        <p:strVal val="visible"/>
                                      </p:to>
                                    </p:set>
                                    <p:anim calcmode="lin" valueType="num">
                                      <p:cBhvr additive="base">
                                        <p:cTn id="7" dur="500" fill="hold"/>
                                        <p:tgtEl>
                                          <p:spTgt spid="47110"/>
                                        </p:tgtEl>
                                        <p:attrNameLst>
                                          <p:attrName>ppt_x</p:attrName>
                                        </p:attrNameLst>
                                      </p:cBhvr>
                                      <p:tavLst>
                                        <p:tav tm="0">
                                          <p:val>
                                            <p:strVal val="0-#ppt_w/2"/>
                                          </p:val>
                                        </p:tav>
                                        <p:tav tm="100000">
                                          <p:val>
                                            <p:strVal val="#ppt_x"/>
                                          </p:val>
                                        </p:tav>
                                      </p:tavLst>
                                    </p:anim>
                                    <p:anim calcmode="lin" valueType="num">
                                      <p:cBhvr additive="base">
                                        <p:cTn id="8" dur="500" fill="hold"/>
                                        <p:tgtEl>
                                          <p:spTgt spid="471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7112"/>
                                        </p:tgtEl>
                                        <p:attrNameLst>
                                          <p:attrName>style.visibility</p:attrName>
                                        </p:attrNameLst>
                                      </p:cBhvr>
                                      <p:to>
                                        <p:strVal val="visible"/>
                                      </p:to>
                                    </p:set>
                                    <p:anim calcmode="lin" valueType="num">
                                      <p:cBhvr>
                                        <p:cTn id="13" dur="500" fill="hold"/>
                                        <p:tgtEl>
                                          <p:spTgt spid="47112"/>
                                        </p:tgtEl>
                                        <p:attrNameLst>
                                          <p:attrName>ppt_w</p:attrName>
                                        </p:attrNameLst>
                                      </p:cBhvr>
                                      <p:tavLst>
                                        <p:tav tm="0">
                                          <p:val>
                                            <p:fltVal val="0"/>
                                          </p:val>
                                        </p:tav>
                                        <p:tav tm="100000">
                                          <p:val>
                                            <p:strVal val="#ppt_w"/>
                                          </p:val>
                                        </p:tav>
                                      </p:tavLst>
                                    </p:anim>
                                    <p:anim calcmode="lin" valueType="num">
                                      <p:cBhvr>
                                        <p:cTn id="14" dur="500" fill="hold"/>
                                        <p:tgtEl>
                                          <p:spTgt spid="4711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7111"/>
                                        </p:tgtEl>
                                        <p:attrNameLst>
                                          <p:attrName>style.visibility</p:attrName>
                                        </p:attrNameLst>
                                      </p:cBhvr>
                                      <p:to>
                                        <p:strVal val="visible"/>
                                      </p:to>
                                    </p:set>
                                    <p:anim calcmode="lin" valueType="num">
                                      <p:cBhvr additive="base">
                                        <p:cTn id="19" dur="500" fill="hold"/>
                                        <p:tgtEl>
                                          <p:spTgt spid="47111"/>
                                        </p:tgtEl>
                                        <p:attrNameLst>
                                          <p:attrName>ppt_x</p:attrName>
                                        </p:attrNameLst>
                                      </p:cBhvr>
                                      <p:tavLst>
                                        <p:tav tm="0">
                                          <p:val>
                                            <p:strVal val="0-#ppt_w/2"/>
                                          </p:val>
                                        </p:tav>
                                        <p:tav tm="100000">
                                          <p:val>
                                            <p:strVal val="#ppt_x"/>
                                          </p:val>
                                        </p:tav>
                                      </p:tavLst>
                                    </p:anim>
                                    <p:anim calcmode="lin" valueType="num">
                                      <p:cBhvr additive="base">
                                        <p:cTn id="20" dur="500" fill="hold"/>
                                        <p:tgtEl>
                                          <p:spTgt spid="471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animBg="1" autoUpdateAnimBg="0"/>
      <p:bldP spid="47111" grpId="0" animBg="1" autoUpdateAnimBg="0"/>
      <p:bldP spid="471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44016" y="1602018"/>
            <a:ext cx="8820472"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 التأكيد على النداء العالمي للخلاص من خلال الإنجيل (1: 8 ؛ 28: 30-31) في أن سفر أعمال الرسل يسجل أكثر من 80 موقعاً جغرافياً - أكثر من أي كتاب آخر في العهد الجديد.</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3AED17C6-DDFE-8241-9234-5B2C75CA1E4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71405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21" name="Text Box 3"/>
          <p:cNvSpPr txBox="1">
            <a:spLocks noChangeArrowheads="1"/>
          </p:cNvSpPr>
          <p:nvPr/>
        </p:nvSpPr>
        <p:spPr bwMode="auto">
          <a:xfrm>
            <a:off x="8458205" y="5"/>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cs typeface="Arial" panose="020B0604020202020204" pitchFamily="34" charset="0"/>
              </a:rPr>
              <a:t>122</a:t>
            </a:r>
            <a:endParaRPr lang="en-US" b="1" dirty="0">
              <a:latin typeface="Arial" panose="020B0604020202020204" pitchFamily="34" charset="0"/>
              <a:cs typeface="Arial" panose="020B0604020202020204" pitchFamily="34" charset="0"/>
            </a:endParaRPr>
          </a:p>
        </p:txBody>
      </p:sp>
      <p:sp>
        <p:nvSpPr>
          <p:cNvPr id="49156" name="Text Box 4"/>
          <p:cNvSpPr txBox="1">
            <a:spLocks noChangeArrowheads="1"/>
          </p:cNvSpPr>
          <p:nvPr/>
        </p:nvSpPr>
        <p:spPr bwMode="auto">
          <a:xfrm>
            <a:off x="228600" y="1266840"/>
            <a:ext cx="8534400" cy="3046881"/>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altLang="zh-CN" sz="3200" b="1" dirty="0">
                <a:solidFill>
                  <a:srgbClr val="FFFFFF"/>
                </a:solidFill>
                <a:latin typeface="Arial" panose="020B0604020202020204" pitchFamily="34" charset="0"/>
                <a:cs typeface="Arial" panose="020B0604020202020204" pitchFamily="34" charset="0"/>
              </a:rPr>
              <a:t>كتب لوقا على الأغلب إلى ثاوفيلس بناء على طلبه، لكنه قصد في كل حادثة تقوية إيمان هذا المسيحي الغني  من خلال إظهار أن إيمانه يقف على حقيقة تاريخية ثابتة (لوقا 1: 3-4). لعل الأمر الأكثر أهمية أن لوقا سعى ليشرح لجمهوره الأممي الأوسع أن تقدم رسالة الملكوت يتم بتوجيه إلهي وليس بالبراعة والمهارة البشرية </a:t>
            </a:r>
            <a:endParaRPr lang="en-US" altLang="zh-CN" sz="3200" b="1" dirty="0">
              <a:solidFill>
                <a:srgbClr val="FFFFFF"/>
              </a:solidFill>
              <a:latin typeface="Arial" panose="020B0604020202020204" pitchFamily="34" charset="0"/>
              <a:cs typeface="Arial" panose="020B0604020202020204" pitchFamily="34" charset="0"/>
            </a:endParaRPr>
          </a:p>
        </p:txBody>
      </p:sp>
      <p:sp>
        <p:nvSpPr>
          <p:cNvPr id="286723" name="Rectangle 5"/>
          <p:cNvSpPr>
            <a:spLocks noGrp="1" noChangeArrowheads="1"/>
          </p:cNvSpPr>
          <p:nvPr>
            <p:ph type="title" idx="4294967295"/>
          </p:nvPr>
        </p:nvSpPr>
        <p:spPr>
          <a:xfrm>
            <a:off x="3660092" y="411163"/>
            <a:ext cx="1280907" cy="584668"/>
          </a:xfrm>
          <a:solidFill>
            <a:srgbClr val="000099"/>
          </a:solidFill>
        </p:spPr>
        <p:txBody>
          <a:bodyPr wrap="none" lIns="91334" tIns="45667" rIns="91334" bIns="45667" anchor="t">
            <a:spAutoFit/>
          </a:bodyPr>
          <a:lstStyle/>
          <a:p>
            <a:pPr eaLnBrk="1" hangingPunct="1"/>
            <a:r>
              <a:rPr lang="ar-JO" sz="3200" b="1" dirty="0">
                <a:solidFill>
                  <a:srgbClr val="FFFFFF"/>
                </a:solidFill>
                <a:latin typeface="Arial" panose="020B0604020202020204" pitchFamily="34" charset="0"/>
                <a:ea typeface="ＭＳ Ｐゴシック" charset="0"/>
                <a:cs typeface="Arial" panose="020B0604020202020204" pitchFamily="34" charset="0"/>
              </a:rPr>
              <a:t>المناسبة</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 calcmode="lin" valueType="num">
                                      <p:cBhvr>
                                        <p:cTn id="7" dur="500" fill="hold"/>
                                        <p:tgtEl>
                                          <p:spTgt spid="49156"/>
                                        </p:tgtEl>
                                        <p:attrNameLst>
                                          <p:attrName>ppt_w</p:attrName>
                                        </p:attrNameLst>
                                      </p:cBhvr>
                                      <p:tavLst>
                                        <p:tav tm="0">
                                          <p:val>
                                            <p:fltVal val="0"/>
                                          </p:val>
                                        </p:tav>
                                        <p:tav tm="100000">
                                          <p:val>
                                            <p:strVal val="#ppt_w"/>
                                          </p:val>
                                        </p:tav>
                                      </p:tavLst>
                                    </p:anim>
                                    <p:anim calcmode="lin" valueType="num">
                                      <p:cBhvr>
                                        <p:cTn id="8" dur="500" fill="hold"/>
                                        <p:tgtEl>
                                          <p:spTgt spid="491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8769" name="Picture 11" descr="lame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2700" y="762000"/>
            <a:ext cx="40767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0" name="Text Box 3"/>
          <p:cNvSpPr txBox="1">
            <a:spLocks noChangeArrowheads="1"/>
          </p:cNvSpPr>
          <p:nvPr/>
        </p:nvSpPr>
        <p:spPr bwMode="auto">
          <a:xfrm>
            <a:off x="8382008" y="76206"/>
            <a:ext cx="703825" cy="4615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ar-JO" b="1" dirty="0">
                <a:latin typeface="Arial" panose="020B0604020202020204" pitchFamily="34" charset="0"/>
                <a:ea typeface="Osaka" charset="0"/>
                <a:cs typeface="Arial" panose="020B0604020202020204" pitchFamily="34" charset="0"/>
              </a:rPr>
              <a:t>122</a:t>
            </a:r>
            <a:endParaRPr lang="en-US" b="1" dirty="0">
              <a:latin typeface="Arial" panose="020B0604020202020204" pitchFamily="34" charset="0"/>
              <a:ea typeface="Osaka" charset="0"/>
              <a:cs typeface="Arial" panose="020B0604020202020204" pitchFamily="34" charset="0"/>
            </a:endParaRPr>
          </a:p>
        </p:txBody>
      </p:sp>
      <p:sp>
        <p:nvSpPr>
          <p:cNvPr id="50180" name="Text Box 4"/>
          <p:cNvSpPr txBox="1">
            <a:spLocks noChangeArrowheads="1"/>
          </p:cNvSpPr>
          <p:nvPr/>
        </p:nvSpPr>
        <p:spPr bwMode="auto">
          <a:xfrm rot="-1200000">
            <a:off x="1186368" y="1987137"/>
            <a:ext cx="1034043"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التوفيق</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1" name="Text Box 5"/>
          <p:cNvSpPr txBox="1">
            <a:spLocks noChangeArrowheads="1"/>
          </p:cNvSpPr>
          <p:nvPr/>
        </p:nvSpPr>
        <p:spPr bwMode="auto">
          <a:xfrm rot="-1200000">
            <a:off x="1144013" y="3587337"/>
            <a:ext cx="2245914"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خلاصي / تبشيري</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2" name="Text Box 6"/>
          <p:cNvSpPr txBox="1">
            <a:spLocks noChangeArrowheads="1"/>
          </p:cNvSpPr>
          <p:nvPr/>
        </p:nvSpPr>
        <p:spPr bwMode="auto">
          <a:xfrm rot="-1200000">
            <a:off x="1703555" y="4882737"/>
            <a:ext cx="2090423"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تعليمي / تنويري</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3" name="Text Box 7"/>
          <p:cNvSpPr txBox="1">
            <a:spLocks noChangeArrowheads="1"/>
          </p:cNvSpPr>
          <p:nvPr/>
        </p:nvSpPr>
        <p:spPr bwMode="auto">
          <a:xfrm rot="-1200000">
            <a:off x="2380802" y="6038439"/>
            <a:ext cx="902597"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دفاعي</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4" name="Text Box 8"/>
          <p:cNvSpPr txBox="1">
            <a:spLocks noChangeArrowheads="1"/>
          </p:cNvSpPr>
          <p:nvPr/>
        </p:nvSpPr>
        <p:spPr bwMode="auto">
          <a:xfrm rot="1200000">
            <a:off x="6867412" y="1833152"/>
            <a:ext cx="836875"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كنسي</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5" name="Text Box 9"/>
          <p:cNvSpPr txBox="1">
            <a:spLocks noChangeArrowheads="1"/>
          </p:cNvSpPr>
          <p:nvPr/>
        </p:nvSpPr>
        <p:spPr bwMode="auto">
          <a:xfrm rot="1200000">
            <a:off x="6403291" y="4195352"/>
            <a:ext cx="1611124"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سرد تاريخي</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50186" name="Text Box 10"/>
          <p:cNvSpPr txBox="1">
            <a:spLocks noChangeArrowheads="1"/>
          </p:cNvSpPr>
          <p:nvPr/>
        </p:nvSpPr>
        <p:spPr bwMode="auto">
          <a:xfrm rot="1200000">
            <a:off x="5663566" y="5871752"/>
            <a:ext cx="1106179" cy="523113"/>
          </a:xfrm>
          <a:prstGeom prst="rect">
            <a:avLst/>
          </a:prstGeom>
          <a:solidFill>
            <a:srgbClr val="CCFFCC"/>
          </a:solidFill>
          <a:ln w="12700" cap="sq">
            <a:solidFill>
              <a:schemeClr val="tx1"/>
            </a:solidFill>
            <a:miter lim="800000"/>
            <a:headEnd type="none" w="sm" len="sm"/>
            <a:tailEnd type="none" w="sm" len="sm"/>
          </a:ln>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99"/>
                </a:solidFill>
                <a:latin typeface="Arial" panose="020B0604020202020204" pitchFamily="34" charset="0"/>
                <a:ea typeface="Osaka" charset="0"/>
                <a:cs typeface="Arial" panose="020B0604020202020204" pitchFamily="34" charset="0"/>
              </a:rPr>
              <a:t>الملكوت</a:t>
            </a:r>
            <a:endParaRPr lang="en-US" sz="2800" b="1" dirty="0">
              <a:solidFill>
                <a:srgbClr val="000099"/>
              </a:solidFill>
              <a:latin typeface="Arial" panose="020B0604020202020204" pitchFamily="34" charset="0"/>
              <a:ea typeface="Osaka" charset="0"/>
              <a:cs typeface="Arial" panose="020B0604020202020204" pitchFamily="34" charset="0"/>
            </a:endParaRPr>
          </a:p>
        </p:txBody>
      </p:sp>
      <p:sp>
        <p:nvSpPr>
          <p:cNvPr id="288778" name="Rectangle 12"/>
          <p:cNvSpPr>
            <a:spLocks noGrp="1" noChangeArrowheads="1"/>
          </p:cNvSpPr>
          <p:nvPr>
            <p:ph type="title" idx="4294967295"/>
          </p:nvPr>
        </p:nvSpPr>
        <p:spPr>
          <a:xfrm>
            <a:off x="533400" y="152401"/>
            <a:ext cx="7162800" cy="590092"/>
          </a:xfrm>
          <a:solidFill>
            <a:srgbClr val="000099"/>
          </a:solidFill>
        </p:spPr>
        <p:txBody>
          <a:bodyPr anchor="t">
            <a:spAutoFit/>
          </a:bodyPr>
          <a:lstStyle/>
          <a:p>
            <a:pPr algn="ctr" eaLnBrk="1" hangingPunct="1"/>
            <a:r>
              <a:rPr kumimoji="0" lang="ar-JO" sz="3200" b="1" dirty="0">
                <a:solidFill>
                  <a:srgbClr val="FFFFFF"/>
                </a:solidFill>
                <a:latin typeface="Arial" panose="020B0604020202020204" pitchFamily="34" charset="0"/>
                <a:ea typeface="SimSun" charset="0"/>
                <a:cs typeface="Arial" panose="020B0604020202020204" pitchFamily="34" charset="0"/>
              </a:rPr>
              <a:t>مقاصد لوقا في الكتابة</a:t>
            </a:r>
            <a:endParaRPr kumimoji="0" lang="en-US" sz="3200" b="1" dirty="0">
              <a:solidFill>
                <a:srgbClr val="FFFFFF"/>
              </a:solidFill>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81"/>
                                        </p:tgtEl>
                                        <p:attrNameLst>
                                          <p:attrName>style.visibility</p:attrName>
                                        </p:attrNameLst>
                                      </p:cBhvr>
                                      <p:to>
                                        <p:strVal val="visible"/>
                                      </p:to>
                                    </p:set>
                                    <p:anim calcmode="lin" valueType="num">
                                      <p:cBhvr additive="base">
                                        <p:cTn id="13" dur="500" fill="hold"/>
                                        <p:tgtEl>
                                          <p:spTgt spid="50181"/>
                                        </p:tgtEl>
                                        <p:attrNameLst>
                                          <p:attrName>ppt_x</p:attrName>
                                        </p:attrNameLst>
                                      </p:cBhvr>
                                      <p:tavLst>
                                        <p:tav tm="0">
                                          <p:val>
                                            <p:strVal val="0-#ppt_w/2"/>
                                          </p:val>
                                        </p:tav>
                                        <p:tav tm="100000">
                                          <p:val>
                                            <p:strVal val="#ppt_x"/>
                                          </p:val>
                                        </p:tav>
                                      </p:tavLst>
                                    </p:anim>
                                    <p:anim calcmode="lin" valueType="num">
                                      <p:cBhvr additive="base">
                                        <p:cTn id="14" dur="500" fill="hold"/>
                                        <p:tgtEl>
                                          <p:spTgt spid="5018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82"/>
                                        </p:tgtEl>
                                        <p:attrNameLst>
                                          <p:attrName>style.visibility</p:attrName>
                                        </p:attrNameLst>
                                      </p:cBhvr>
                                      <p:to>
                                        <p:strVal val="visible"/>
                                      </p:to>
                                    </p:set>
                                    <p:anim calcmode="lin" valueType="num">
                                      <p:cBhvr additive="base">
                                        <p:cTn id="19" dur="500" fill="hold"/>
                                        <p:tgtEl>
                                          <p:spTgt spid="50182"/>
                                        </p:tgtEl>
                                        <p:attrNameLst>
                                          <p:attrName>ppt_x</p:attrName>
                                        </p:attrNameLst>
                                      </p:cBhvr>
                                      <p:tavLst>
                                        <p:tav tm="0">
                                          <p:val>
                                            <p:strVal val="0-#ppt_w/2"/>
                                          </p:val>
                                        </p:tav>
                                        <p:tav tm="100000">
                                          <p:val>
                                            <p:strVal val="#ppt_x"/>
                                          </p:val>
                                        </p:tav>
                                      </p:tavLst>
                                    </p:anim>
                                    <p:anim calcmode="lin" valueType="num">
                                      <p:cBhvr additive="base">
                                        <p:cTn id="20" dur="500" fill="hold"/>
                                        <p:tgtEl>
                                          <p:spTgt spid="5018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83"/>
                                        </p:tgtEl>
                                        <p:attrNameLst>
                                          <p:attrName>style.visibility</p:attrName>
                                        </p:attrNameLst>
                                      </p:cBhvr>
                                      <p:to>
                                        <p:strVal val="visible"/>
                                      </p:to>
                                    </p:set>
                                    <p:anim calcmode="lin" valueType="num">
                                      <p:cBhvr additive="base">
                                        <p:cTn id="25" dur="500" fill="hold"/>
                                        <p:tgtEl>
                                          <p:spTgt spid="50183"/>
                                        </p:tgtEl>
                                        <p:attrNameLst>
                                          <p:attrName>ppt_x</p:attrName>
                                        </p:attrNameLst>
                                      </p:cBhvr>
                                      <p:tavLst>
                                        <p:tav tm="0">
                                          <p:val>
                                            <p:strVal val="0-#ppt_w/2"/>
                                          </p:val>
                                        </p:tav>
                                        <p:tav tm="100000">
                                          <p:val>
                                            <p:strVal val="#ppt_x"/>
                                          </p:val>
                                        </p:tav>
                                      </p:tavLst>
                                    </p:anim>
                                    <p:anim calcmode="lin" valueType="num">
                                      <p:cBhvr additive="base">
                                        <p:cTn id="26"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0184"/>
                                        </p:tgtEl>
                                        <p:attrNameLst>
                                          <p:attrName>style.visibility</p:attrName>
                                        </p:attrNameLst>
                                      </p:cBhvr>
                                      <p:to>
                                        <p:strVal val="visible"/>
                                      </p:to>
                                    </p:set>
                                    <p:anim calcmode="lin" valueType="num">
                                      <p:cBhvr additive="base">
                                        <p:cTn id="31" dur="500" fill="hold"/>
                                        <p:tgtEl>
                                          <p:spTgt spid="50184"/>
                                        </p:tgtEl>
                                        <p:attrNameLst>
                                          <p:attrName>ppt_x</p:attrName>
                                        </p:attrNameLst>
                                      </p:cBhvr>
                                      <p:tavLst>
                                        <p:tav tm="0">
                                          <p:val>
                                            <p:strVal val="1+#ppt_w/2"/>
                                          </p:val>
                                        </p:tav>
                                        <p:tav tm="100000">
                                          <p:val>
                                            <p:strVal val="#ppt_x"/>
                                          </p:val>
                                        </p:tav>
                                      </p:tavLst>
                                    </p:anim>
                                    <p:anim calcmode="lin" valueType="num">
                                      <p:cBhvr additive="base">
                                        <p:cTn id="32"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0185"/>
                                        </p:tgtEl>
                                        <p:attrNameLst>
                                          <p:attrName>style.visibility</p:attrName>
                                        </p:attrNameLst>
                                      </p:cBhvr>
                                      <p:to>
                                        <p:strVal val="visible"/>
                                      </p:to>
                                    </p:set>
                                    <p:anim calcmode="lin" valueType="num">
                                      <p:cBhvr additive="base">
                                        <p:cTn id="37" dur="500" fill="hold"/>
                                        <p:tgtEl>
                                          <p:spTgt spid="50185"/>
                                        </p:tgtEl>
                                        <p:attrNameLst>
                                          <p:attrName>ppt_x</p:attrName>
                                        </p:attrNameLst>
                                      </p:cBhvr>
                                      <p:tavLst>
                                        <p:tav tm="0">
                                          <p:val>
                                            <p:strVal val="1+#ppt_w/2"/>
                                          </p:val>
                                        </p:tav>
                                        <p:tav tm="100000">
                                          <p:val>
                                            <p:strVal val="#ppt_x"/>
                                          </p:val>
                                        </p:tav>
                                      </p:tavLst>
                                    </p:anim>
                                    <p:anim calcmode="lin" valueType="num">
                                      <p:cBhvr additive="base">
                                        <p:cTn id="38" dur="500" fill="hold"/>
                                        <p:tgtEl>
                                          <p:spTgt spid="50185"/>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50186"/>
                                        </p:tgtEl>
                                        <p:attrNameLst>
                                          <p:attrName>style.visibility</p:attrName>
                                        </p:attrNameLst>
                                      </p:cBhvr>
                                      <p:to>
                                        <p:strVal val="visible"/>
                                      </p:to>
                                    </p:set>
                                    <p:anim calcmode="lin" valueType="num">
                                      <p:cBhvr additive="base">
                                        <p:cTn id="43" dur="500" fill="hold"/>
                                        <p:tgtEl>
                                          <p:spTgt spid="50186"/>
                                        </p:tgtEl>
                                        <p:attrNameLst>
                                          <p:attrName>ppt_x</p:attrName>
                                        </p:attrNameLst>
                                      </p:cBhvr>
                                      <p:tavLst>
                                        <p:tav tm="0">
                                          <p:val>
                                            <p:strVal val="1+#ppt_w/2"/>
                                          </p:val>
                                        </p:tav>
                                        <p:tav tm="100000">
                                          <p:val>
                                            <p:strVal val="#ppt_x"/>
                                          </p:val>
                                        </p:tav>
                                      </p:tavLst>
                                    </p:anim>
                                    <p:anim calcmode="lin" valueType="num">
                                      <p:cBhvr additive="base">
                                        <p:cTn id="4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autoUpdateAnimBg="0"/>
      <p:bldP spid="50181" grpId="0" animBg="1" autoUpdateAnimBg="0"/>
      <p:bldP spid="50182" grpId="0" animBg="1" autoUpdateAnimBg="0"/>
      <p:bldP spid="50183" grpId="0" animBg="1" autoUpdateAnimBg="0"/>
      <p:bldP spid="50184" grpId="0" animBg="1" autoUpdateAnimBg="0"/>
      <p:bldP spid="50185" grpId="0" animBg="1" autoUpdateAnimBg="0"/>
      <p:bldP spid="50186"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http://www.fbc-la.org/Portals/0/400x700_Slides/Acts_400x70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146" y="1295400"/>
            <a:ext cx="8597654" cy="502180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ounded Rectangle 2"/>
          <p:cNvSpPr/>
          <p:nvPr/>
        </p:nvSpPr>
        <p:spPr>
          <a:xfrm>
            <a:off x="1454273" y="381000"/>
            <a:ext cx="6324600" cy="1219200"/>
          </a:xfrm>
          <a:prstGeom prst="roundRect">
            <a:avLst/>
          </a:prstGeom>
          <a:solidFill>
            <a:srgbClr val="8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800" b="1" dirty="0">
                <a:solidFill>
                  <a:prstClr val="white"/>
                </a:solidFill>
                <a:latin typeface="Arial" panose="020B0604020202020204" pitchFamily="34" charset="0"/>
                <a:cs typeface="Arial" panose="020B0604020202020204" pitchFamily="34" charset="0"/>
              </a:rPr>
              <a:t>كين هورنوك، </a:t>
            </a:r>
            <a:r>
              <a:rPr lang="ar-JO" sz="2800" b="1" dirty="0">
                <a:solidFill>
                  <a:prstClr val="white"/>
                </a:solidFill>
                <a:latin typeface="Arial" panose="020B0604020202020204" pitchFamily="34" charset="0"/>
                <a:cs typeface="Arial" panose="020B0604020202020204" pitchFamily="34" charset="0"/>
              </a:rPr>
              <a:t>ماجستير عالي</a:t>
            </a:r>
            <a:endParaRPr lang="en-US" sz="48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en-US" sz="2800" b="1" dirty="0">
                <a:solidFill>
                  <a:prstClr val="white"/>
                </a:solidFill>
                <a:latin typeface="Arial" panose="020B0604020202020204" pitchFamily="34" charset="0"/>
                <a:cs typeface="Arial" panose="020B0604020202020204" pitchFamily="34" charset="0"/>
              </a:rPr>
              <a:t>©</a:t>
            </a:r>
            <a:r>
              <a:rPr lang="ar-JO" sz="2800" b="1" dirty="0">
                <a:solidFill>
                  <a:prstClr val="white"/>
                </a:solidFill>
                <a:latin typeface="Arial" panose="020B0604020202020204" pitchFamily="34" charset="0"/>
                <a:cs typeface="Arial" panose="020B0604020202020204" pitchFamily="34" charset="0"/>
              </a:rPr>
              <a:t>2016</a:t>
            </a:r>
            <a:endParaRPr lang="en-US" sz="2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996184"/>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7851648" cy="1828800"/>
          </a:xfrm>
        </p:spPr>
        <p:txBody>
          <a:bodyPr>
            <a:noAutofit/>
          </a:bodyPr>
          <a:lstStyle/>
          <a:p>
            <a:pPr algn="ctr"/>
            <a:r>
              <a:rPr lang="ar-JO" sz="6600" dirty="0">
                <a:solidFill>
                  <a:srgbClr val="FFFF00"/>
                </a:solidFill>
                <a:latin typeface="Arial" panose="020B0604020202020204" pitchFamily="34" charset="0"/>
                <a:cs typeface="Arial" panose="020B0604020202020204" pitchFamily="34" charset="0"/>
              </a:rPr>
              <a:t>ما هو </a:t>
            </a:r>
            <a:br>
              <a:rPr lang="ar-JO" sz="6600" dirty="0">
                <a:solidFill>
                  <a:srgbClr val="FFFF00"/>
                </a:solidFill>
                <a:latin typeface="Arial" panose="020B0604020202020204" pitchFamily="34" charset="0"/>
                <a:cs typeface="Arial" panose="020B0604020202020204" pitchFamily="34" charset="0"/>
              </a:rPr>
            </a:br>
            <a:r>
              <a:rPr lang="ar-JO" sz="6600" dirty="0">
                <a:solidFill>
                  <a:srgbClr val="FFFF00"/>
                </a:solidFill>
                <a:latin typeface="Arial" panose="020B0604020202020204" pitchFamily="34" charset="0"/>
                <a:cs typeface="Arial" panose="020B0604020202020204" pitchFamily="34" charset="0"/>
              </a:rPr>
              <a:t>القصد الرئيسي </a:t>
            </a:r>
            <a:br>
              <a:rPr lang="ar-JO" sz="6600" dirty="0">
                <a:solidFill>
                  <a:srgbClr val="FFFF00"/>
                </a:solidFill>
                <a:latin typeface="Arial" panose="020B0604020202020204" pitchFamily="34" charset="0"/>
                <a:cs typeface="Arial" panose="020B0604020202020204" pitchFamily="34" charset="0"/>
              </a:rPr>
            </a:br>
            <a:r>
              <a:rPr lang="ar-JO" sz="6600" dirty="0">
                <a:solidFill>
                  <a:srgbClr val="FFFF00"/>
                </a:solidFill>
                <a:latin typeface="Arial" panose="020B0604020202020204" pitchFamily="34" charset="0"/>
                <a:cs typeface="Arial" panose="020B0604020202020204" pitchFamily="34" charset="0"/>
              </a:rPr>
              <a:t>في سفر أعمال الرسل؟</a:t>
            </a:r>
            <a:endParaRPr lang="en-US" sz="6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9031448"/>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819400"/>
            <a:ext cx="7851648" cy="1828800"/>
          </a:xfrm>
        </p:spPr>
        <p:txBody>
          <a:bodyPr>
            <a:noAutofit/>
          </a:bodyPr>
          <a:lstStyle/>
          <a:p>
            <a:pPr algn="ctr"/>
            <a:r>
              <a:rPr lang="ar-JO" sz="6600" dirty="0">
                <a:solidFill>
                  <a:srgbClr val="FFFF00"/>
                </a:solidFill>
                <a:latin typeface="Arial" panose="020B0604020202020204" pitchFamily="34" charset="0"/>
                <a:cs typeface="Arial" panose="020B0604020202020204" pitchFamily="34" charset="0"/>
              </a:rPr>
              <a:t>ماذا لو لم يكن لدينا </a:t>
            </a:r>
            <a:br>
              <a:rPr lang="ar-JO" sz="6600" dirty="0">
                <a:solidFill>
                  <a:srgbClr val="FFFF00"/>
                </a:solidFill>
                <a:latin typeface="Arial" panose="020B0604020202020204" pitchFamily="34" charset="0"/>
                <a:cs typeface="Arial" panose="020B0604020202020204" pitchFamily="34" charset="0"/>
              </a:rPr>
            </a:br>
            <a:r>
              <a:rPr lang="ar-JO" sz="6600" dirty="0">
                <a:solidFill>
                  <a:srgbClr val="FFFF00"/>
                </a:solidFill>
                <a:latin typeface="Arial" panose="020B0604020202020204" pitchFamily="34" charset="0"/>
                <a:cs typeface="Arial" panose="020B0604020202020204" pitchFamily="34" charset="0"/>
              </a:rPr>
              <a:t>سفر أعمال الرسل؟</a:t>
            </a:r>
            <a:endParaRPr lang="en-US" sz="6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5256928"/>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798576" y="609600"/>
            <a:ext cx="7851648" cy="1828800"/>
          </a:xfrm>
        </p:spPr>
        <p:txBody>
          <a:bodyPr>
            <a:noAutofit/>
          </a:bodyPr>
          <a:lstStyle/>
          <a:p>
            <a:pPr algn="ctr"/>
            <a:r>
              <a:rPr lang="ar-JO" sz="4000" dirty="0">
                <a:solidFill>
                  <a:srgbClr val="FFFF00"/>
                </a:solidFill>
                <a:latin typeface="Arial" panose="020B0604020202020204" pitchFamily="34" charset="0"/>
                <a:cs typeface="Arial" panose="020B0604020202020204" pitchFamily="34" charset="0"/>
              </a:rPr>
              <a:t>ماذا لو لم يكن لدينا </a:t>
            </a:r>
            <a:br>
              <a:rPr lang="ar-JO" sz="4000" dirty="0">
                <a:solidFill>
                  <a:srgbClr val="FFFF00"/>
                </a:solidFill>
                <a:latin typeface="Arial" panose="020B0604020202020204" pitchFamily="34" charset="0"/>
                <a:cs typeface="Arial" panose="020B0604020202020204" pitchFamily="34" charset="0"/>
              </a:rPr>
            </a:br>
            <a:r>
              <a:rPr lang="ar-JO" sz="4000" dirty="0">
                <a:solidFill>
                  <a:srgbClr val="FFFF00"/>
                </a:solidFill>
                <a:latin typeface="Arial" panose="020B0604020202020204" pitchFamily="34" charset="0"/>
                <a:cs typeface="Arial" panose="020B0604020202020204" pitchFamily="34" charset="0"/>
              </a:rPr>
              <a:t>سفر أعمال الرسل؟</a:t>
            </a:r>
            <a:endParaRPr lang="en-US" sz="4000" dirty="0">
              <a:solidFill>
                <a:srgbClr val="FFFF00"/>
              </a:solidFill>
              <a:latin typeface="Arial" panose="020B0604020202020204" pitchFamily="34" charset="0"/>
              <a:cs typeface="Arial" panose="020B0604020202020204" pitchFamily="34" charset="0"/>
            </a:endParaRPr>
          </a:p>
        </p:txBody>
      </p:sp>
      <p:sp>
        <p:nvSpPr>
          <p:cNvPr id="3" name="TextBox 2"/>
          <p:cNvSpPr txBox="1"/>
          <p:nvPr/>
        </p:nvSpPr>
        <p:spPr>
          <a:xfrm>
            <a:off x="609600" y="2590800"/>
            <a:ext cx="8229600" cy="3046988"/>
          </a:xfrm>
          <a:prstGeom prst="rect">
            <a:avLst/>
          </a:prstGeom>
          <a:noFill/>
        </p:spPr>
        <p:txBody>
          <a:bodyPr wrap="square" rtlCol="0">
            <a:spAutoFit/>
          </a:bodyPr>
          <a:lstStyle/>
          <a:p>
            <a:pPr fontAlgn="auto">
              <a:spcBef>
                <a:spcPts val="0"/>
              </a:spcBef>
              <a:spcAft>
                <a:spcPts val="0"/>
              </a:spcAft>
            </a:pPr>
            <a:r>
              <a:rPr lang="ar-JO" sz="4800" b="1" dirty="0">
                <a:solidFill>
                  <a:srgbClr val="FFFF00"/>
                </a:solidFill>
                <a:latin typeface="Arial" panose="020B0604020202020204" pitchFamily="34" charset="0"/>
                <a:ea typeface="+mn-ea"/>
                <a:cs typeface="Arial" panose="020B0604020202020204" pitchFamily="34" charset="0"/>
              </a:rPr>
              <a:t>سيكون القانون غير كاملاً ومربكاً </a:t>
            </a:r>
          </a:p>
          <a:p>
            <a:pPr fontAlgn="auto">
              <a:spcBef>
                <a:spcPts val="0"/>
              </a:spcBef>
              <a:spcAft>
                <a:spcPts val="0"/>
              </a:spcAft>
            </a:pPr>
            <a:r>
              <a:rPr lang="ar-JO" sz="4800" b="1" dirty="0">
                <a:solidFill>
                  <a:srgbClr val="FFFF00"/>
                </a:solidFill>
                <a:latin typeface="Arial" panose="020B0604020202020204" pitchFamily="34" charset="0"/>
                <a:ea typeface="+mn-ea"/>
                <a:cs typeface="Arial" panose="020B0604020202020204" pitchFamily="34" charset="0"/>
              </a:rPr>
              <a:t>إذا انتقلنا من الرسول يوحنا</a:t>
            </a:r>
          </a:p>
          <a:p>
            <a:pPr fontAlgn="auto">
              <a:spcBef>
                <a:spcPts val="0"/>
              </a:spcBef>
              <a:spcAft>
                <a:spcPts val="0"/>
              </a:spcAft>
            </a:pPr>
            <a:r>
              <a:rPr lang="ar-JO" sz="4800" b="1" dirty="0">
                <a:solidFill>
                  <a:srgbClr val="FFFF00"/>
                </a:solidFill>
                <a:latin typeface="Arial" panose="020B0604020202020204" pitchFamily="34" charset="0"/>
                <a:ea typeface="+mn-ea"/>
                <a:cs typeface="Arial" panose="020B0604020202020204" pitchFamily="34" charset="0"/>
              </a:rPr>
              <a:t>إلى رومية (بولس الرسول) </a:t>
            </a:r>
          </a:p>
          <a:p>
            <a:pPr fontAlgn="auto">
              <a:spcBef>
                <a:spcPts val="0"/>
              </a:spcBef>
              <a:spcAft>
                <a:spcPts val="0"/>
              </a:spcAft>
            </a:pPr>
            <a:r>
              <a:rPr lang="ar-JO" sz="4800" b="1" dirty="0">
                <a:solidFill>
                  <a:srgbClr val="FFFF00"/>
                </a:solidFill>
                <a:latin typeface="Arial" panose="020B0604020202020204" pitchFamily="34" charset="0"/>
                <a:ea typeface="+mn-ea"/>
                <a:cs typeface="Arial" panose="020B0604020202020204" pitchFamily="34" charset="0"/>
              </a:rPr>
              <a:t>دون وجود خلفية تاريخية</a:t>
            </a:r>
            <a:endParaRPr lang="en-US" sz="4800" b="1" dirty="0">
              <a:solidFill>
                <a:srgbClr val="FFFF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8623854"/>
      </p:ext>
    </p:extLst>
  </p:cSld>
  <p:clrMapOvr>
    <a:overrideClrMapping bg1="dk1" tx1="lt1" bg2="dk2" tx2="lt2" accent1="accent1" accent2="accent2" accent3="accent3" accent4="accent4" accent5="accent5" accent6="accent6" hlink="hlink" folHlink="folHlink"/>
  </p:clrMapOvr>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518604" y="1295400"/>
            <a:ext cx="8168196" cy="4339650"/>
          </a:xfrm>
          <a:prstGeom prst="rect">
            <a:avLst/>
          </a:prstGeom>
          <a:noFill/>
        </p:spPr>
        <p:txBody>
          <a:bodyPr wrap="square" rtlCol="0">
            <a:spAutoFit/>
          </a:bodyPr>
          <a:lstStyle/>
          <a:p>
            <a:pPr algn="r" fontAlgn="auto">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إنه لمن الضروري تقديم الشكر إلى لوقا بسبب السجل المتماسك لنشاط بولس الرسولي، بدون أعمال الرسل سنكون أفقر بشكل لا يقاس وحتى مع وجوده فإن هناك الكثير في رسائل بولس  مما يسجل صعوبة في فهمه، فكيف سيكون الحال لو لم يكن لدينا سفر أعمال الرسل. </a:t>
            </a:r>
          </a:p>
          <a:p>
            <a:pPr fontAlgn="auto">
              <a:spcBef>
                <a:spcPts val="0"/>
              </a:spcBef>
              <a:spcAft>
                <a:spcPts val="0"/>
              </a:spcAft>
            </a:pPr>
            <a:endParaRPr lang="en-US" sz="36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b="1" dirty="0">
                <a:solidFill>
                  <a:prstClr val="white"/>
                </a:solidFill>
                <a:latin typeface="Arial" panose="020B0604020202020204" pitchFamily="34" charset="0"/>
                <a:ea typeface="+mn-ea"/>
                <a:cs typeface="Arial" panose="020B0604020202020204" pitchFamily="34" charset="0"/>
              </a:rPr>
              <a:t>ف. ف. بروس، سفر أعمال الرسل، 27</a:t>
            </a:r>
            <a:endParaRPr lang="en-US"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2389076"/>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4495800"/>
            <a:ext cx="7851648" cy="990600"/>
          </a:xfrm>
        </p:spPr>
        <p:txBody>
          <a:bodyPr>
            <a:noAutofit/>
          </a:bodyPr>
          <a:lstStyle/>
          <a:p>
            <a:pPr algn="ctr"/>
            <a:br>
              <a:rPr lang="en-US" sz="6600" dirty="0">
                <a:solidFill>
                  <a:schemeClr val="tx1"/>
                </a:solidFill>
                <a:latin typeface="Arial" panose="020B0604020202020204" pitchFamily="34" charset="0"/>
                <a:cs typeface="Arial" panose="020B0604020202020204" pitchFamily="34" charset="0"/>
              </a:rPr>
            </a:br>
            <a:br>
              <a:rPr lang="en-US" sz="6600" dirty="0">
                <a:solidFill>
                  <a:schemeClr val="tx1"/>
                </a:solidFill>
                <a:latin typeface="Arial" panose="020B0604020202020204" pitchFamily="34" charset="0"/>
                <a:cs typeface="Arial" panose="020B0604020202020204" pitchFamily="34" charset="0"/>
              </a:rPr>
            </a:br>
            <a:br>
              <a:rPr lang="en-US" sz="6600" dirty="0">
                <a:solidFill>
                  <a:schemeClr val="tx1"/>
                </a:solidFill>
                <a:latin typeface="Arial" panose="020B0604020202020204" pitchFamily="34" charset="0"/>
                <a:cs typeface="Arial" panose="020B0604020202020204" pitchFamily="34" charset="0"/>
              </a:rPr>
            </a:br>
            <a:br>
              <a:rPr lang="en-US" sz="6600" dirty="0">
                <a:solidFill>
                  <a:schemeClr val="tx1"/>
                </a:solidFill>
                <a:latin typeface="Arial" panose="020B0604020202020204" pitchFamily="34" charset="0"/>
                <a:cs typeface="Arial" panose="020B0604020202020204" pitchFamily="34" charset="0"/>
              </a:rPr>
            </a:br>
            <a:r>
              <a:rPr lang="ar-JO" sz="6600" dirty="0">
                <a:solidFill>
                  <a:schemeClr val="tx1"/>
                </a:solidFill>
                <a:latin typeface="Arial" panose="020B0604020202020204" pitchFamily="34" charset="0"/>
                <a:cs typeface="Arial" panose="020B0604020202020204" pitchFamily="34" charset="0"/>
              </a:rPr>
              <a:t>ماذا كان قصد لوقا في </a:t>
            </a:r>
            <a:br>
              <a:rPr lang="ar-JO" sz="6600" dirty="0">
                <a:solidFill>
                  <a:schemeClr val="tx1"/>
                </a:solidFill>
                <a:latin typeface="Arial" panose="020B0604020202020204" pitchFamily="34" charset="0"/>
                <a:cs typeface="Arial" panose="020B0604020202020204" pitchFamily="34" charset="0"/>
              </a:rPr>
            </a:br>
            <a:r>
              <a:rPr lang="ar-JO" sz="6600" dirty="0">
                <a:solidFill>
                  <a:schemeClr val="tx1"/>
                </a:solidFill>
                <a:latin typeface="Arial" panose="020B0604020202020204" pitchFamily="34" charset="0"/>
                <a:cs typeface="Arial" panose="020B0604020202020204" pitchFamily="34" charset="0"/>
              </a:rPr>
              <a:t>كتابة سفر أعمال الرسل؟</a:t>
            </a:r>
            <a:br>
              <a:rPr lang="en-US" sz="6600" dirty="0">
                <a:solidFill>
                  <a:schemeClr val="tx1"/>
                </a:solidFill>
                <a:latin typeface="Arial" panose="020B0604020202020204" pitchFamily="34" charset="0"/>
                <a:cs typeface="Arial" panose="020B0604020202020204" pitchFamily="34" charset="0"/>
              </a:rPr>
            </a:br>
            <a:r>
              <a:rPr lang="ar-JO" sz="6600" dirty="0">
                <a:solidFill>
                  <a:srgbClr val="FFFF00"/>
                </a:solidFill>
                <a:latin typeface="Arial" panose="020B0604020202020204" pitchFamily="34" charset="0"/>
                <a:cs typeface="Arial" panose="020B0604020202020204" pitchFamily="34" charset="0"/>
              </a:rPr>
              <a:t>أسباب محتملة:</a:t>
            </a:r>
            <a:endParaRPr lang="en-US" sz="66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1769656"/>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515672" cy="1569660"/>
          </a:xfrm>
          <a:prstGeom prst="rect">
            <a:avLst/>
          </a:prstGeom>
          <a:noFill/>
        </p:spPr>
        <p:txBody>
          <a:bodyPr wrap="square" rtlCol="0">
            <a:spAutoFit/>
          </a:bodyPr>
          <a:lstStyle/>
          <a:p>
            <a:pPr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تاريخية:</a:t>
            </a:r>
            <a:endParaRPr lang="en-US" sz="3200" b="1" dirty="0">
              <a:solidFill>
                <a:srgbClr val="FFFF00"/>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pPr>
            <a:r>
              <a:rPr lang="en-US" sz="3200" b="1" dirty="0">
                <a:solidFill>
                  <a:srgbClr val="FFFF00"/>
                </a:solidFill>
                <a:latin typeface="Arial" panose="020B0604020202020204" pitchFamily="34" charset="0"/>
                <a:ea typeface="+mn-ea"/>
                <a:cs typeface="Arial" panose="020B0604020202020204" pitchFamily="34" charset="0"/>
              </a:rPr>
              <a:t> </a:t>
            </a:r>
            <a:endParaRPr lang="en-US" sz="16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تقرير عن </a:t>
            </a:r>
            <a:r>
              <a:rPr lang="ar-JO" sz="3200" b="1" dirty="0">
                <a:solidFill>
                  <a:srgbClr val="FFFF00"/>
                </a:solidFill>
                <a:latin typeface="Arial" panose="020B0604020202020204" pitchFamily="34" charset="0"/>
                <a:ea typeface="+mn-ea"/>
                <a:cs typeface="Arial" panose="020B0604020202020204" pitchFamily="34" charset="0"/>
              </a:rPr>
              <a:t>تأسيس</a:t>
            </a:r>
            <a:r>
              <a:rPr lang="ar-JO" sz="3200" b="1" dirty="0">
                <a:solidFill>
                  <a:prstClr val="white"/>
                </a:solidFill>
                <a:latin typeface="Arial" panose="020B0604020202020204" pitchFamily="34" charset="0"/>
                <a:ea typeface="+mn-ea"/>
                <a:cs typeface="Arial" panose="020B0604020202020204" pitchFamily="34" charset="0"/>
              </a:rPr>
              <a:t> وتوسع الكنيسة</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579410"/>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jr.co.il/pictures/israel/maps/israel-satellite-ma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19200" y="81951"/>
            <a:ext cx="6553200" cy="67212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5-Point Star 1"/>
          <p:cNvSpPr/>
          <p:nvPr/>
        </p:nvSpPr>
        <p:spPr>
          <a:xfrm>
            <a:off x="4907872" y="3200400"/>
            <a:ext cx="304800" cy="345241"/>
          </a:xfrm>
          <a:prstGeom prst="star5">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ounded Rectangle 2"/>
          <p:cNvSpPr/>
          <p:nvPr/>
        </p:nvSpPr>
        <p:spPr>
          <a:xfrm>
            <a:off x="1447800" y="5638800"/>
            <a:ext cx="6096000" cy="85958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schemeClr val="tx1"/>
                </a:solidFill>
                <a:latin typeface="Arial" panose="020B0604020202020204" pitchFamily="34" charset="0"/>
                <a:cs typeface="Arial" panose="020B0604020202020204" pitchFamily="34" charset="0"/>
              </a:rPr>
              <a:t>تبدأ الكنيسة في أورشليم</a:t>
            </a:r>
            <a:endParaRPr lang="en-US" sz="3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25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pPr defTabSz="914400"/>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رب، إله</a:t>
            </a:r>
            <a: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 </a:t>
            </a:r>
          </a:p>
        </p:txBody>
      </p:sp>
      <p:sp>
        <p:nvSpPr>
          <p:cNvPr id="3" name="Title 1"/>
          <p:cNvSpPr txBox="1">
            <a:spLocks/>
          </p:cNvSpPr>
          <p:nvPr/>
        </p:nvSpPr>
        <p:spPr bwMode="auto">
          <a:xfrm>
            <a:off x="14766" y="1433738"/>
            <a:ext cx="9129233" cy="43944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6833" y="1380685"/>
            <a:ext cx="9144000" cy="4096629"/>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952"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حقق يسوع نبوات العهد القديم (2:30 ؛ 3:19 ، 24 ؛ 10:43 ؛ 26: 6-7 ، 22) ، خاصة في معجزاته (2:22 ؛ 10:38) ، والموت وفقًا لمقاصد الله (2 : 23 ؛ 3: 13-15 ، 18 ؛ 4:11 ؛ 10:39 ؛ 26:23) ، القيامة (2:24 ، 31-32 ؛ 3:15 ، 26 ؛ 10: 40-41 ؛ 17:31 ؛ 26 ، 23) ، والتمجيد إلى عرش الله كرب (2: 25-29 ، 33-36 ؛ 3:13 ؛ 10:36) حتى يعود (3: 20-21 ؛ 10:42 ؛ 17:31 ؛ راجع مسح العهد القديم 137</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6"/>
            <a:ext cx="868363" cy="4616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1389" tIns="45695" rIns="91389" bIns="4569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8EF4DFBC-7BC4-4D42-A787-6BB243C6B9B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952"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أعمال الرسل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92564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learn.snunit.k12.il/galim/news/upload/amos/isra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2416" y="22194"/>
            <a:ext cx="5157926" cy="6877235"/>
          </a:xfrm>
          <a:prstGeom prst="rect">
            <a:avLst/>
          </a:prstGeom>
          <a:solidFill>
            <a:srgbClr val="C00000"/>
          </a:solidFill>
        </p:spPr>
      </p:pic>
      <p:sp>
        <p:nvSpPr>
          <p:cNvPr id="2" name="5-Point Star 1"/>
          <p:cNvSpPr/>
          <p:nvPr/>
        </p:nvSpPr>
        <p:spPr>
          <a:xfrm>
            <a:off x="6859109" y="3646501"/>
            <a:ext cx="277427" cy="29962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Curved Down Arrow 2"/>
          <p:cNvSpPr/>
          <p:nvPr/>
        </p:nvSpPr>
        <p:spPr>
          <a:xfrm rot="15648806" flipV="1">
            <a:off x="6738723"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5" name="Curved Down Arrow 4"/>
          <p:cNvSpPr/>
          <p:nvPr/>
        </p:nvSpPr>
        <p:spPr>
          <a:xfrm rot="15648806" flipV="1">
            <a:off x="6738722"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7" name="Curved Down Arrow 6"/>
          <p:cNvSpPr/>
          <p:nvPr/>
        </p:nvSpPr>
        <p:spPr>
          <a:xfrm rot="8471682">
            <a:off x="5587498" y="4509028"/>
            <a:ext cx="2032438" cy="669929"/>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4" name="Notched Right Arrow 3"/>
          <p:cNvSpPr/>
          <p:nvPr/>
        </p:nvSpPr>
        <p:spPr>
          <a:xfrm>
            <a:off x="1201445" y="2438400"/>
            <a:ext cx="4038600" cy="1143227"/>
          </a:xfrm>
          <a:prstGeom prst="notchedRightArrow">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السامرة</a:t>
            </a:r>
            <a:endParaRPr lang="en-US" sz="4000" b="1" dirty="0">
              <a:solidFill>
                <a:prstClr val="black"/>
              </a:solidFill>
              <a:latin typeface="Arial" panose="020B0604020202020204" pitchFamily="34" charset="0"/>
              <a:cs typeface="Arial" panose="020B0604020202020204" pitchFamily="34" charset="0"/>
            </a:endParaRPr>
          </a:p>
        </p:txBody>
      </p:sp>
      <p:sp>
        <p:nvSpPr>
          <p:cNvPr id="8" name="Notched Right Arrow 7"/>
          <p:cNvSpPr/>
          <p:nvPr/>
        </p:nvSpPr>
        <p:spPr>
          <a:xfrm>
            <a:off x="1337569" y="4343400"/>
            <a:ext cx="4038600" cy="1143227"/>
          </a:xfrm>
          <a:prstGeom prst="notchedRightArrow">
            <a:avLst/>
          </a:prstGeom>
          <a:solidFill>
            <a:srgbClr val="FFFF99"/>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black"/>
                </a:solidFill>
                <a:latin typeface="Arial" panose="020B0604020202020204" pitchFamily="34" charset="0"/>
                <a:cs typeface="Arial" panose="020B0604020202020204" pitchFamily="34" charset="0"/>
              </a:rPr>
              <a:t>غزة</a:t>
            </a:r>
            <a:endParaRPr lang="en-US" sz="40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5240045" y="2686847"/>
            <a:ext cx="471891" cy="646331"/>
          </a:xfrm>
          <a:prstGeom prst="rect">
            <a:avLst/>
          </a:prstGeom>
          <a:noFill/>
        </p:spPr>
        <p:txBody>
          <a:bodyPr wrap="square" rtlCol="0">
            <a:spAutoFit/>
          </a:bodyPr>
          <a:lstStyle/>
          <a:p>
            <a:pPr algn="l"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1</a:t>
            </a:r>
            <a:endParaRPr lang="en-US" sz="3600" b="1" dirty="0">
              <a:solidFill>
                <a:srgbClr val="FFFF00"/>
              </a:solidFill>
              <a:latin typeface="Arial" panose="020B0604020202020204" pitchFamily="34" charset="0"/>
              <a:ea typeface="+mn-ea"/>
              <a:cs typeface="Arial" panose="020B0604020202020204" pitchFamily="34" charset="0"/>
            </a:endParaRPr>
          </a:p>
        </p:txBody>
      </p:sp>
      <p:sp>
        <p:nvSpPr>
          <p:cNvPr id="10" name="TextBox 9"/>
          <p:cNvSpPr txBox="1"/>
          <p:nvPr/>
        </p:nvSpPr>
        <p:spPr>
          <a:xfrm>
            <a:off x="5376169" y="4520826"/>
            <a:ext cx="491974" cy="646331"/>
          </a:xfrm>
          <a:prstGeom prst="rect">
            <a:avLst/>
          </a:prstGeom>
          <a:noFill/>
        </p:spPr>
        <p:txBody>
          <a:bodyPr wrap="square" rtlCol="0">
            <a:spAutoFit/>
          </a:bodyPr>
          <a:lstStyle/>
          <a:p>
            <a:pPr algn="l"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2</a:t>
            </a:r>
            <a:endParaRPr lang="en-US" sz="3600" b="1" dirty="0">
              <a:solidFill>
                <a:srgbClr val="FFFF00"/>
              </a:solidFill>
              <a:latin typeface="Arial" panose="020B0604020202020204" pitchFamily="34" charset="0"/>
              <a:ea typeface="+mn-ea"/>
              <a:cs typeface="Arial" panose="020B0604020202020204" pitchFamily="34" charset="0"/>
            </a:endParaRPr>
          </a:p>
        </p:txBody>
      </p:sp>
      <p:sp>
        <p:nvSpPr>
          <p:cNvPr id="9" name="Rounded Rectangle 8"/>
          <p:cNvSpPr/>
          <p:nvPr/>
        </p:nvSpPr>
        <p:spPr>
          <a:xfrm>
            <a:off x="304800" y="381000"/>
            <a:ext cx="8229599" cy="1066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توسعت الكنيسة من أورشليم بواسطة فيلبس</a:t>
            </a:r>
            <a:endParaRPr lang="en-US" sz="36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0732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learn.snunit.k12.il/galim/news/upload/amos/isra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72416" y="22194"/>
            <a:ext cx="5157926" cy="6877235"/>
          </a:xfrm>
          <a:prstGeom prst="rect">
            <a:avLst/>
          </a:prstGeom>
          <a:solidFill>
            <a:srgbClr val="C00000"/>
          </a:solidFill>
        </p:spPr>
      </p:pic>
      <p:sp>
        <p:nvSpPr>
          <p:cNvPr id="2" name="5-Point Star 1"/>
          <p:cNvSpPr/>
          <p:nvPr/>
        </p:nvSpPr>
        <p:spPr>
          <a:xfrm>
            <a:off x="6859109" y="3646501"/>
            <a:ext cx="277427" cy="299621"/>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Curved Down Arrow 2"/>
          <p:cNvSpPr/>
          <p:nvPr/>
        </p:nvSpPr>
        <p:spPr>
          <a:xfrm rot="15648806" flipV="1">
            <a:off x="6738723" y="2816614"/>
            <a:ext cx="1064833" cy="576585"/>
          </a:xfrm>
          <a:prstGeom prst="curved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5" name="Curved Down Arrow 4"/>
          <p:cNvSpPr/>
          <p:nvPr/>
        </p:nvSpPr>
        <p:spPr>
          <a:xfrm rot="15648806" flipV="1">
            <a:off x="6738722" y="2816614"/>
            <a:ext cx="1064833" cy="576585"/>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7" name="Curved Down Arrow 6"/>
          <p:cNvSpPr/>
          <p:nvPr/>
        </p:nvSpPr>
        <p:spPr>
          <a:xfrm rot="8471682">
            <a:off x="5587498" y="4509028"/>
            <a:ext cx="2032438" cy="669929"/>
          </a:xfrm>
          <a:prstGeom prst="curved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en-US" sz="1800" b="1" dirty="0">
                <a:solidFill>
                  <a:prstClr val="white"/>
                </a:solidFill>
                <a:latin typeface="Arial" panose="020B0604020202020204" pitchFamily="34" charset="0"/>
                <a:cs typeface="Arial" panose="020B0604020202020204" pitchFamily="34" charset="0"/>
              </a:rPr>
              <a:t>   </a:t>
            </a:r>
          </a:p>
        </p:txBody>
      </p:sp>
      <p:sp>
        <p:nvSpPr>
          <p:cNvPr id="6" name="Curved Down Arrow 5"/>
          <p:cNvSpPr/>
          <p:nvPr/>
        </p:nvSpPr>
        <p:spPr>
          <a:xfrm rot="12646395">
            <a:off x="6094235" y="3756280"/>
            <a:ext cx="749853" cy="265065"/>
          </a:xfrm>
          <a:prstGeom prst="curvedDownArrow">
            <a:avLst>
              <a:gd name="adj1" fmla="val 25000"/>
              <a:gd name="adj2" fmla="val 50000"/>
              <a:gd name="adj3" fmla="val 3781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4" name="Notched Right Arrow 3"/>
          <p:cNvSpPr/>
          <p:nvPr/>
        </p:nvSpPr>
        <p:spPr>
          <a:xfrm>
            <a:off x="990600" y="3104906"/>
            <a:ext cx="4800600" cy="1314694"/>
          </a:xfrm>
          <a:prstGeom prst="notchedRightArrow">
            <a:avLst/>
          </a:prstGeom>
          <a:solidFill>
            <a:srgbClr val="FFFF66"/>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قيصرية</a:t>
            </a:r>
            <a:endParaRPr lang="en-US" sz="36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5711936" y="3432106"/>
            <a:ext cx="642974" cy="646331"/>
          </a:xfrm>
          <a:prstGeom prst="rect">
            <a:avLst/>
          </a:prstGeom>
          <a:noFill/>
        </p:spPr>
        <p:txBody>
          <a:bodyPr wrap="square" rtlCol="0">
            <a:spAutoFit/>
          </a:bodyPr>
          <a:lstStyle/>
          <a:p>
            <a:pPr algn="l" fontAlgn="auto">
              <a:spcBef>
                <a:spcPts val="0"/>
              </a:spcBef>
              <a:spcAft>
                <a:spcPts val="0"/>
              </a:spcAft>
            </a:pPr>
            <a:r>
              <a:rPr lang="ar-JO" sz="3600" b="1" dirty="0">
                <a:solidFill>
                  <a:srgbClr val="FFFF00"/>
                </a:solidFill>
                <a:latin typeface="Arial" panose="020B0604020202020204" pitchFamily="34" charset="0"/>
                <a:ea typeface="+mn-ea"/>
                <a:cs typeface="Arial" panose="020B0604020202020204" pitchFamily="34" charset="0"/>
              </a:rPr>
              <a:t>3</a:t>
            </a:r>
            <a:endParaRPr lang="en-US" sz="3600" b="1" dirty="0">
              <a:solidFill>
                <a:srgbClr val="FFFF00"/>
              </a:solidFill>
              <a:latin typeface="Arial" panose="020B0604020202020204" pitchFamily="34" charset="0"/>
              <a:ea typeface="+mn-ea"/>
              <a:cs typeface="Arial" panose="020B0604020202020204" pitchFamily="34" charset="0"/>
            </a:endParaRPr>
          </a:p>
        </p:txBody>
      </p:sp>
      <p:sp>
        <p:nvSpPr>
          <p:cNvPr id="12" name="Rounded Rectangle 11"/>
          <p:cNvSpPr/>
          <p:nvPr/>
        </p:nvSpPr>
        <p:spPr>
          <a:xfrm>
            <a:off x="304800" y="381000"/>
            <a:ext cx="8229599" cy="1066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600" b="1" dirty="0">
                <a:solidFill>
                  <a:prstClr val="black"/>
                </a:solidFill>
                <a:latin typeface="Arial" panose="020B0604020202020204" pitchFamily="34" charset="0"/>
                <a:cs typeface="Arial" panose="020B0604020202020204" pitchFamily="34" charset="0"/>
              </a:rPr>
              <a:t>توسعت الكنيسة من أورشليم بواسطة فيلبس</a:t>
            </a:r>
          </a:p>
        </p:txBody>
      </p:sp>
    </p:spTree>
    <p:extLst>
      <p:ext uri="{BB962C8B-B14F-4D97-AF65-F5344CB8AC3E}">
        <p14:creationId xmlns:p14="http://schemas.microsoft.com/office/powerpoint/2010/main" val="3161909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2200" y="304800"/>
            <a:ext cx="115062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7010400" y="1447800"/>
            <a:ext cx="1600200" cy="1676400"/>
          </a:xfrm>
          <a:prstGeom prst="donut">
            <a:avLst>
              <a:gd name="adj" fmla="val 53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ounded Rectangle 2"/>
          <p:cNvSpPr/>
          <p:nvPr/>
        </p:nvSpPr>
        <p:spPr>
          <a:xfrm>
            <a:off x="2086992" y="4114800"/>
            <a:ext cx="6019800" cy="19812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الرحلة التبشيرية الأولى</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SA" sz="4000" b="1" dirty="0">
                <a:solidFill>
                  <a:prstClr val="white"/>
                </a:solidFill>
                <a:latin typeface="Arial" panose="020B0604020202020204" pitchFamily="34" charset="0"/>
                <a:cs typeface="Arial" panose="020B0604020202020204" pitchFamily="34" charset="0"/>
              </a:rPr>
              <a:t>أعمال الرس</a:t>
            </a:r>
            <a:r>
              <a:rPr lang="ar-JO" sz="4000" b="1" dirty="0">
                <a:solidFill>
                  <a:prstClr val="white"/>
                </a:solidFill>
                <a:latin typeface="Arial" panose="020B0604020202020204" pitchFamily="34" charset="0"/>
                <a:cs typeface="Arial" panose="020B0604020202020204" pitchFamily="34" charset="0"/>
              </a:rPr>
              <a:t>ل 13-14</a:t>
            </a:r>
            <a:endParaRPr lang="en-US" sz="40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srgbClr val="FFFF00"/>
                </a:solidFill>
                <a:latin typeface="Arial" panose="020B0604020202020204" pitchFamily="34" charset="0"/>
                <a:cs typeface="Arial" panose="020B0604020202020204" pitchFamily="34" charset="0"/>
              </a:rPr>
              <a:t>ربيع 48 – خريف 49</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96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0" y="304800"/>
            <a:ext cx="11430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4724400" y="1447800"/>
            <a:ext cx="1676400" cy="2133600"/>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ounded Rectangle 2"/>
          <p:cNvSpPr/>
          <p:nvPr/>
        </p:nvSpPr>
        <p:spPr>
          <a:xfrm>
            <a:off x="2057400" y="4114800"/>
            <a:ext cx="6019800" cy="1905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الرحلة التبشيرية الثانية</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SA" sz="4000" b="1" dirty="0">
                <a:solidFill>
                  <a:prstClr val="white"/>
                </a:solidFill>
                <a:latin typeface="Arial" panose="020B0604020202020204" pitchFamily="34" charset="0"/>
                <a:cs typeface="Arial" panose="020B0604020202020204" pitchFamily="34" charset="0"/>
              </a:rPr>
              <a:t>أعمال الرس</a:t>
            </a:r>
            <a:r>
              <a:rPr lang="ar-JO" sz="4000" b="1" dirty="0">
                <a:solidFill>
                  <a:prstClr val="white"/>
                </a:solidFill>
                <a:latin typeface="Arial" panose="020B0604020202020204" pitchFamily="34" charset="0"/>
                <a:cs typeface="Arial" panose="020B0604020202020204" pitchFamily="34" charset="0"/>
              </a:rPr>
              <a:t>ل 16-18</a:t>
            </a:r>
            <a:r>
              <a:rPr lang="en-US" sz="4000" b="1" dirty="0">
                <a:solidFill>
                  <a:prstClr val="white"/>
                </a:solidFill>
                <a:latin typeface="Arial" panose="020B0604020202020204" pitchFamily="34" charset="0"/>
                <a:cs typeface="Arial" panose="020B0604020202020204" pitchFamily="34" charset="0"/>
              </a:rPr>
              <a:t> </a:t>
            </a:r>
            <a:endParaRPr lang="en-US" sz="40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srgbClr val="FFFF00"/>
                </a:solidFill>
                <a:latin typeface="Arial" panose="020B0604020202020204" pitchFamily="34" charset="0"/>
                <a:cs typeface="Arial" panose="020B0604020202020204" pitchFamily="34" charset="0"/>
              </a:rPr>
              <a:t>ربيع 50 – خريف 52</a:t>
            </a:r>
            <a:endParaRPr lang="en-US" sz="4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559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51229" y="228600"/>
            <a:ext cx="11430000" cy="62484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Donut 1"/>
          <p:cNvSpPr/>
          <p:nvPr/>
        </p:nvSpPr>
        <p:spPr>
          <a:xfrm>
            <a:off x="5181600" y="1478132"/>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3" name="Rounded Rectangle 2"/>
          <p:cNvSpPr/>
          <p:nvPr/>
        </p:nvSpPr>
        <p:spPr>
          <a:xfrm>
            <a:off x="2057400" y="4114800"/>
            <a:ext cx="6019800" cy="1905000"/>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الرحلة التبشيرية الثالثة</a:t>
            </a:r>
            <a:endParaRPr lang="en-US" sz="4000" b="1" dirty="0">
              <a:solidFill>
                <a:prstClr val="white"/>
              </a:solidFill>
              <a:latin typeface="Arial" panose="020B0604020202020204" pitchFamily="34" charset="0"/>
              <a:cs typeface="Arial" panose="020B0604020202020204" pitchFamily="34" charset="0"/>
            </a:endParaRPr>
          </a:p>
          <a:p>
            <a:pPr fontAlgn="auto">
              <a:spcBef>
                <a:spcPts val="0"/>
              </a:spcBef>
              <a:spcAft>
                <a:spcPts val="0"/>
              </a:spcAft>
            </a:pPr>
            <a:r>
              <a:rPr lang="ar-SA" sz="4000" b="1" dirty="0">
                <a:solidFill>
                  <a:prstClr val="white"/>
                </a:solidFill>
                <a:latin typeface="Arial" panose="020B0604020202020204" pitchFamily="34" charset="0"/>
                <a:cs typeface="Arial" panose="020B0604020202020204" pitchFamily="34" charset="0"/>
              </a:rPr>
              <a:t>أعمال الرس</a:t>
            </a:r>
            <a:r>
              <a:rPr lang="ar-JO" sz="4000" b="1" dirty="0">
                <a:solidFill>
                  <a:prstClr val="white"/>
                </a:solidFill>
                <a:latin typeface="Arial" panose="020B0604020202020204" pitchFamily="34" charset="0"/>
                <a:cs typeface="Arial" panose="020B0604020202020204" pitchFamily="34" charset="0"/>
              </a:rPr>
              <a:t>ل 19-20</a:t>
            </a:r>
            <a:r>
              <a:rPr lang="en-US" sz="4000" b="1" dirty="0">
                <a:solidFill>
                  <a:prstClr val="white"/>
                </a:solidFill>
                <a:latin typeface="Arial" panose="020B0604020202020204" pitchFamily="34" charset="0"/>
                <a:cs typeface="Arial" panose="020B0604020202020204" pitchFamily="34" charset="0"/>
              </a:rPr>
              <a:t> </a:t>
            </a:r>
            <a:endParaRPr lang="en-US" sz="40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r>
              <a:rPr lang="ar-JO" sz="4000" b="1" dirty="0">
                <a:solidFill>
                  <a:srgbClr val="FFFF00"/>
                </a:solidFill>
                <a:latin typeface="Arial" panose="020B0604020202020204" pitchFamily="34" charset="0"/>
                <a:cs typeface="Arial" panose="020B0604020202020204" pitchFamily="34" charset="0"/>
              </a:rPr>
              <a:t>ربيع 53 – ربيع 57</a:t>
            </a:r>
            <a:endParaRPr lang="en-US" sz="4000" b="1" dirty="0">
              <a:solidFill>
                <a:srgbClr val="FFFF00"/>
              </a:solidFill>
              <a:latin typeface="Arial" panose="020B0604020202020204" pitchFamily="34" charset="0"/>
              <a:cs typeface="Arial" panose="020B0604020202020204" pitchFamily="34" charset="0"/>
            </a:endParaRPr>
          </a:p>
          <a:p>
            <a:pPr fontAlgn="auto">
              <a:spcBef>
                <a:spcPts val="0"/>
              </a:spcBef>
              <a:spcAft>
                <a:spcPts val="0"/>
              </a:spcAft>
            </a:pPr>
            <a:endParaRPr lang="en-US" sz="4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0182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59688" cy="3539430"/>
          </a:xfrm>
          <a:prstGeom prst="rect">
            <a:avLst/>
          </a:prstGeom>
          <a:noFill/>
        </p:spPr>
        <p:txBody>
          <a:bodyPr wrap="square" rtlCol="0">
            <a:spAutoFit/>
          </a:bodyPr>
          <a:lstStyle/>
          <a:p>
            <a:pPr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تاريخية</a:t>
            </a:r>
            <a:endParaRPr lang="en-US" sz="3200" b="1" dirty="0">
              <a:solidFill>
                <a:srgbClr val="FFFF00"/>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pPr>
            <a:r>
              <a:rPr lang="en-US" sz="3200" b="1" dirty="0">
                <a:solidFill>
                  <a:srgbClr val="FFFF00"/>
                </a:solidFill>
                <a:latin typeface="Arial" panose="020B0604020202020204" pitchFamily="34" charset="0"/>
                <a:ea typeface="+mn-ea"/>
                <a:cs typeface="Arial" panose="020B0604020202020204" pitchFamily="34" charset="0"/>
              </a:rPr>
              <a:t> </a:t>
            </a:r>
            <a:endParaRPr lang="en-US" sz="16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تقرير عن </a:t>
            </a:r>
            <a:r>
              <a:rPr lang="ar-JO" sz="3200" b="1" dirty="0">
                <a:solidFill>
                  <a:srgbClr val="FFFF00"/>
                </a:solidFill>
                <a:latin typeface="Arial" panose="020B0604020202020204" pitchFamily="34" charset="0"/>
                <a:ea typeface="+mn-ea"/>
                <a:cs typeface="Arial" panose="020B0604020202020204" pitchFamily="34" charset="0"/>
              </a:rPr>
              <a:t>تأسيس</a:t>
            </a:r>
            <a:r>
              <a:rPr lang="ar-JO" sz="3200" b="1" dirty="0">
                <a:solidFill>
                  <a:prstClr val="white"/>
                </a:solidFill>
                <a:latin typeface="Arial" panose="020B0604020202020204" pitchFamily="34" charset="0"/>
                <a:ea typeface="+mn-ea"/>
                <a:cs typeface="Arial" panose="020B0604020202020204" pitchFamily="34" charset="0"/>
              </a:rPr>
              <a:t> وتوسع الكنيسة</a:t>
            </a:r>
            <a:endParaRPr lang="en-US" sz="3200" b="1" dirty="0">
              <a:solidFill>
                <a:prstClr val="white"/>
              </a:solidFill>
              <a:latin typeface="Arial" panose="020B0604020202020204" pitchFamily="34" charset="0"/>
              <a:ea typeface="+mn-ea"/>
              <a:cs typeface="Arial" panose="020B0604020202020204" pitchFamily="34" charset="0"/>
            </a:endParaRPr>
          </a:p>
          <a:p>
            <a:pPr algn="l" fontAlgn="auto">
              <a:spcBef>
                <a:spcPts val="0"/>
              </a:spcBef>
              <a:spcAft>
                <a:spcPts val="0"/>
              </a:spcAft>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2. تقرير عن تزايد </a:t>
            </a:r>
            <a:r>
              <a:rPr lang="ar-JO" sz="3200" b="1" dirty="0">
                <a:solidFill>
                  <a:srgbClr val="FFFF00"/>
                </a:solidFill>
                <a:latin typeface="Arial" panose="020B0604020202020204" pitchFamily="34" charset="0"/>
                <a:ea typeface="+mn-ea"/>
                <a:cs typeface="Arial" panose="020B0604020202020204" pitchFamily="34" charset="0"/>
              </a:rPr>
              <a:t>المعارضة</a:t>
            </a:r>
            <a:r>
              <a:rPr lang="ar-JO" sz="3200" b="1" dirty="0">
                <a:solidFill>
                  <a:prstClr val="white"/>
                </a:solidFill>
                <a:latin typeface="Arial" panose="020B0604020202020204" pitchFamily="34" charset="0"/>
                <a:ea typeface="+mn-ea"/>
                <a:cs typeface="Arial" panose="020B0604020202020204" pitchFamily="34" charset="0"/>
              </a:rPr>
              <a:t> السياسية والدينية للكنيسة</a:t>
            </a:r>
            <a:endParaRPr lang="en-US" sz="3200" b="1" dirty="0">
              <a:solidFill>
                <a:prstClr val="white"/>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buFontTx/>
              <a:buAutoNum type="arabicPeriod" startAt="2"/>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3. تفسير نمو رفض اليهود ونمو </a:t>
            </a:r>
            <a:r>
              <a:rPr lang="ar-JO" sz="3200" b="1" dirty="0">
                <a:solidFill>
                  <a:srgbClr val="FFFF00"/>
                </a:solidFill>
                <a:latin typeface="Arial" panose="020B0604020202020204" pitchFamily="34" charset="0"/>
                <a:ea typeface="+mn-ea"/>
                <a:cs typeface="Arial" panose="020B0604020202020204" pitchFamily="34" charset="0"/>
              </a:rPr>
              <a:t>قبول</a:t>
            </a:r>
            <a:r>
              <a:rPr lang="ar-JO" sz="3200" b="1" dirty="0">
                <a:solidFill>
                  <a:prstClr val="white"/>
                </a:solidFill>
                <a:latin typeface="Arial" panose="020B0604020202020204" pitchFamily="34" charset="0"/>
                <a:ea typeface="+mn-ea"/>
                <a:cs typeface="Arial" panose="020B0604020202020204" pitchFamily="34" charset="0"/>
              </a:rPr>
              <a:t> الأمم تجاه الإنجيل</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17634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arn(inVertical)">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59688" cy="3046988"/>
          </a:xfrm>
          <a:prstGeom prst="rect">
            <a:avLst/>
          </a:prstGeom>
          <a:noFill/>
        </p:spPr>
        <p:txBody>
          <a:bodyPr wrap="square" rtlCol="0">
            <a:spAutoFit/>
          </a:bodyPr>
          <a:lstStyle/>
          <a:p>
            <a:pPr marL="627063" indent="-627063"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لاهوتية:</a:t>
            </a:r>
            <a:endParaRPr lang="en-US" sz="3200" b="1" dirty="0">
              <a:solidFill>
                <a:srgbClr val="FFFF00"/>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pPr>
            <a:endParaRPr lang="en-US" sz="32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تقرير عن </a:t>
            </a:r>
            <a:r>
              <a:rPr lang="ar-JO" sz="3200" b="1" dirty="0">
                <a:solidFill>
                  <a:srgbClr val="FFFF00"/>
                </a:solidFill>
                <a:latin typeface="Arial" panose="020B0604020202020204" pitchFamily="34" charset="0"/>
                <a:ea typeface="+mn-ea"/>
                <a:cs typeface="Arial" panose="020B0604020202020204" pitchFamily="34" charset="0"/>
              </a:rPr>
              <a:t>التقدم</a:t>
            </a:r>
            <a:r>
              <a:rPr lang="ar-JO" sz="3200" b="1" dirty="0">
                <a:solidFill>
                  <a:prstClr val="white"/>
                </a:solidFill>
                <a:latin typeface="Arial" panose="020B0604020202020204" pitchFamily="34" charset="0"/>
                <a:ea typeface="+mn-ea"/>
                <a:cs typeface="Arial" panose="020B0604020202020204" pitchFamily="34" charset="0"/>
              </a:rPr>
              <a:t> الموجه سيادياً للرسالة بخصوص الرب </a:t>
            </a: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    المقام وملكوت الله</a:t>
            </a:r>
            <a:endParaRPr lang="en-US" sz="3200" b="1" dirty="0">
              <a:solidFill>
                <a:prstClr val="white"/>
              </a:solidFill>
              <a:latin typeface="Arial" panose="020B0604020202020204" pitchFamily="34" charset="0"/>
              <a:ea typeface="+mn-ea"/>
              <a:cs typeface="Arial" panose="020B0604020202020204" pitchFamily="34" charset="0"/>
            </a:endParaRPr>
          </a:p>
          <a:p>
            <a:pPr marL="627063" indent="-627063" algn="l" fontAlgn="auto">
              <a:spcBef>
                <a:spcPts val="0"/>
              </a:spcBef>
              <a:spcAft>
                <a:spcPts val="0"/>
              </a:spcAft>
              <a:buFontTx/>
              <a:buAutoNum type="arabicPeriod"/>
            </a:pPr>
            <a:endParaRPr lang="en-US" sz="3200" b="1" dirty="0">
              <a:solidFill>
                <a:prstClr val="white"/>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2. إظهار </a:t>
            </a:r>
            <a:r>
              <a:rPr lang="ar-JO" sz="3200" b="1" dirty="0">
                <a:solidFill>
                  <a:srgbClr val="FFFF00"/>
                </a:solidFill>
                <a:latin typeface="Arial" panose="020B0604020202020204" pitchFamily="34" charset="0"/>
                <a:ea typeface="+mn-ea"/>
                <a:cs typeface="Arial" panose="020B0604020202020204" pitchFamily="34" charset="0"/>
              </a:rPr>
              <a:t>التحولات</a:t>
            </a:r>
            <a:r>
              <a:rPr lang="ar-JO" sz="3200" b="1" dirty="0">
                <a:solidFill>
                  <a:prstClr val="white"/>
                </a:solidFill>
                <a:latin typeface="Arial" panose="020B0604020202020204" pitchFamily="34" charset="0"/>
                <a:ea typeface="+mn-ea"/>
                <a:cs typeface="Arial" panose="020B0604020202020204" pitchFamily="34" charset="0"/>
              </a:rPr>
              <a:t> المتعلقة بعلم الخلاص وعلم الروح القدس</a:t>
            </a: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340879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04800" y="1143000"/>
            <a:ext cx="8686800" cy="2554545"/>
          </a:xfrm>
          <a:prstGeom prst="rect">
            <a:avLst/>
          </a:prstGeom>
          <a:noFill/>
        </p:spPr>
        <p:txBody>
          <a:bodyPr wrap="square" rtlCol="0">
            <a:spAutoFit/>
          </a:bodyPr>
          <a:lstStyle/>
          <a:p>
            <a:pPr marL="539750" indent="-539750" algn="r" fontAlgn="auto">
              <a:spcBef>
                <a:spcPts val="0"/>
              </a:spcBef>
              <a:spcAft>
                <a:spcPts val="0"/>
              </a:spcAft>
            </a:pPr>
            <a:r>
              <a:rPr lang="ar-JO" sz="3200" b="1" dirty="0">
                <a:solidFill>
                  <a:srgbClr val="FFFF00"/>
                </a:solidFill>
                <a:latin typeface="Arial" panose="020B0604020202020204" pitchFamily="34" charset="0"/>
                <a:ea typeface="+mn-ea"/>
                <a:cs typeface="Arial" panose="020B0604020202020204" pitchFamily="34" charset="0"/>
              </a:rPr>
              <a:t>أسباب انتقالية:</a:t>
            </a:r>
            <a:endParaRPr lang="en-US" sz="3200" b="1" dirty="0">
              <a:solidFill>
                <a:srgbClr val="FFFF00"/>
              </a:solidFill>
              <a:latin typeface="Arial" panose="020B0604020202020204" pitchFamily="34" charset="0"/>
              <a:ea typeface="+mn-ea"/>
              <a:cs typeface="Arial" panose="020B0604020202020204" pitchFamily="34" charset="0"/>
            </a:endParaRPr>
          </a:p>
          <a:p>
            <a:pPr marL="539750" indent="-539750" algn="l" fontAlgn="auto">
              <a:spcBef>
                <a:spcPts val="0"/>
              </a:spcBef>
              <a:spcAft>
                <a:spcPts val="0"/>
              </a:spcAft>
            </a:pPr>
            <a:endParaRPr lang="en-US" sz="3200" b="1" dirty="0">
              <a:solidFill>
                <a:srgbClr val="FFFF00"/>
              </a:solidFill>
              <a:latin typeface="Arial" panose="020B0604020202020204" pitchFamily="34" charset="0"/>
              <a:ea typeface="+mn-ea"/>
              <a:cs typeface="Arial" panose="020B0604020202020204" pitchFamily="34" charset="0"/>
            </a:endParaRP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1. تقديم الأساس المنطقي لحركة كاملة من التركيز اليهودي إلى </a:t>
            </a:r>
          </a:p>
          <a:p>
            <a:pPr algn="r" fontAlgn="auto">
              <a:spcBef>
                <a:spcPts val="0"/>
              </a:spcBef>
              <a:spcAft>
                <a:spcPts val="0"/>
              </a:spcAft>
            </a:pPr>
            <a:r>
              <a:rPr lang="ar-JO" sz="3200" b="1" dirty="0">
                <a:solidFill>
                  <a:prstClr val="white"/>
                </a:solidFill>
                <a:latin typeface="Arial" panose="020B0604020202020204" pitchFamily="34" charset="0"/>
                <a:ea typeface="+mn-ea"/>
                <a:cs typeface="Arial" panose="020B0604020202020204" pitchFamily="34" charset="0"/>
              </a:rPr>
              <a:t>    التركيز الأممي</a:t>
            </a:r>
            <a:endParaRPr lang="en-US" sz="3200" b="1" dirty="0">
              <a:solidFill>
                <a:prstClr val="white"/>
              </a:solidFill>
              <a:latin typeface="Arial" panose="020B0604020202020204" pitchFamily="34" charset="0"/>
              <a:ea typeface="+mn-ea"/>
              <a:cs typeface="Arial" panose="020B0604020202020204" pitchFamily="34" charset="0"/>
            </a:endParaRPr>
          </a:p>
          <a:p>
            <a:pPr marL="539750" indent="-539750" algn="l" fontAlgn="auto">
              <a:spcBef>
                <a:spcPts val="0"/>
              </a:spcBef>
              <a:spcAft>
                <a:spcPts val="0"/>
              </a:spcAft>
            </a:pPr>
            <a:endParaRPr lang="en-US" sz="3200" b="1"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9458033"/>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153140" y="3592497"/>
            <a:ext cx="2895600" cy="2579703"/>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تجاوب اليهود مع  رسالة بطرس</a:t>
            </a:r>
            <a:endParaRPr lang="en-US" sz="2800" b="1" dirty="0">
              <a:solidFill>
                <a:prstClr val="black"/>
              </a:solidFill>
              <a:latin typeface="Arial" panose="020B0604020202020204" pitchFamily="34" charset="0"/>
              <a:cs typeface="Arial" panose="020B0604020202020204" pitchFamily="34" charset="0"/>
            </a:endParaRPr>
          </a:p>
        </p:txBody>
      </p:sp>
      <p:sp>
        <p:nvSpPr>
          <p:cNvPr id="5" name="Rectangular Callout 4"/>
          <p:cNvSpPr/>
          <p:nvPr/>
        </p:nvSpPr>
        <p:spPr>
          <a:xfrm>
            <a:off x="228600" y="20574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ماذا يجب  أن نفعل؟</a:t>
            </a:r>
            <a:endParaRPr lang="en-US" sz="4000" b="1" dirty="0">
              <a:solidFill>
                <a:prstClr val="white"/>
              </a:solidFill>
              <a:latin typeface="Arial" panose="020B0604020202020204" pitchFamily="34" charset="0"/>
              <a:cs typeface="Arial" panose="020B0604020202020204" pitchFamily="34" charset="0"/>
            </a:endParaRPr>
          </a:p>
        </p:txBody>
      </p:sp>
      <p:sp>
        <p:nvSpPr>
          <p:cNvPr id="6" name="Rounded Rectangle 5"/>
          <p:cNvSpPr/>
          <p:nvPr/>
        </p:nvSpPr>
        <p:spPr>
          <a:xfrm>
            <a:off x="419840" y="6084163"/>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أورشليم</a:t>
            </a:r>
            <a:endParaRPr lang="en-US" sz="3200" b="1" dirty="0">
              <a:solidFill>
                <a:prstClr val="white"/>
              </a:solidFill>
              <a:latin typeface="Arial" panose="020B0604020202020204" pitchFamily="34" charset="0"/>
              <a:cs typeface="Arial" panose="020B0604020202020204" pitchFamily="34" charset="0"/>
            </a:endParaRPr>
          </a:p>
        </p:txBody>
      </p:sp>
      <p:sp>
        <p:nvSpPr>
          <p:cNvPr id="7" name="Wave 6"/>
          <p:cNvSpPr/>
          <p:nvPr/>
        </p:nvSpPr>
        <p:spPr>
          <a:xfrm>
            <a:off x="5784172" y="3279559"/>
            <a:ext cx="2895600" cy="1600200"/>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رحيل اليهود</a:t>
            </a:r>
            <a:endParaRPr lang="en-US" sz="2800" b="1" dirty="0">
              <a:solidFill>
                <a:prstClr val="black"/>
              </a:solidFill>
              <a:latin typeface="Arial" panose="020B0604020202020204" pitchFamily="34" charset="0"/>
              <a:cs typeface="Arial" panose="020B0604020202020204" pitchFamily="34" charset="0"/>
            </a:endParaRPr>
          </a:p>
        </p:txBody>
      </p:sp>
      <p:sp>
        <p:nvSpPr>
          <p:cNvPr id="9" name="Rounded Rectangle 8"/>
          <p:cNvSpPr/>
          <p:nvPr/>
        </p:nvSpPr>
        <p:spPr>
          <a:xfrm>
            <a:off x="6050872" y="4574959"/>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روما</a:t>
            </a:r>
            <a:endParaRPr lang="en-US" sz="3200" b="1" dirty="0">
              <a:solidFill>
                <a:prstClr val="white"/>
              </a:solidFill>
              <a:latin typeface="Arial" panose="020B0604020202020204" pitchFamily="34" charset="0"/>
              <a:cs typeface="Arial" panose="020B0604020202020204" pitchFamily="34" charset="0"/>
            </a:endParaRPr>
          </a:p>
        </p:txBody>
      </p:sp>
      <p:sp>
        <p:nvSpPr>
          <p:cNvPr id="2" name="Cloud Callout 1"/>
          <p:cNvSpPr/>
          <p:nvPr/>
        </p:nvSpPr>
        <p:spPr>
          <a:xfrm>
            <a:off x="5292940" y="914400"/>
            <a:ext cx="3851059" cy="1905000"/>
          </a:xfrm>
          <a:prstGeom prst="cloudCallout">
            <a:avLst>
              <a:gd name="adj1" fmla="val -9946"/>
              <a:gd name="adj2" fmla="val 95588"/>
            </a:avLst>
          </a:prstGeom>
          <a:solidFill>
            <a:srgbClr val="FFFF99"/>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كان بينهم</a:t>
            </a:r>
          </a:p>
          <a:p>
            <a:pPr fontAlgn="auto">
              <a:spcBef>
                <a:spcPts val="0"/>
              </a:spcBef>
              <a:spcAft>
                <a:spcPts val="0"/>
              </a:spcAft>
            </a:pPr>
            <a:r>
              <a:rPr lang="ar-JO" b="1" dirty="0">
                <a:solidFill>
                  <a:prstClr val="black"/>
                </a:solidFill>
                <a:latin typeface="Arial" panose="020B0604020202020204" pitchFamily="34" charset="0"/>
                <a:cs typeface="Arial" panose="020B0604020202020204" pitchFamily="34" charset="0"/>
              </a:rPr>
              <a:t>خلاف كبير</a:t>
            </a:r>
            <a:endParaRPr lang="en-US" b="1" dirty="0">
              <a:solidFill>
                <a:prstClr val="black"/>
              </a:solidFill>
              <a:latin typeface="Arial" panose="020B0604020202020204" pitchFamily="34" charset="0"/>
              <a:cs typeface="Arial" panose="020B0604020202020204" pitchFamily="34" charset="0"/>
            </a:endParaRPr>
          </a:p>
        </p:txBody>
      </p:sp>
      <p:sp>
        <p:nvSpPr>
          <p:cNvPr id="3" name="Striped Right Arrow 2"/>
          <p:cNvSpPr/>
          <p:nvPr/>
        </p:nvSpPr>
        <p:spPr>
          <a:xfrm>
            <a:off x="3048740" y="3592497"/>
            <a:ext cx="3002132" cy="1066800"/>
          </a:xfrm>
          <a:prstGeom prst="stripedRightArrow">
            <a:avLst>
              <a:gd name="adj1" fmla="val 35021"/>
              <a:gd name="adj2" fmla="val 50000"/>
            </a:avLst>
          </a:prstGeom>
          <a:solidFill>
            <a:schemeClr val="accent6">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0" name="Bevel 9"/>
          <p:cNvSpPr/>
          <p:nvPr/>
        </p:nvSpPr>
        <p:spPr>
          <a:xfrm>
            <a:off x="228600" y="1066800"/>
            <a:ext cx="2286000" cy="685800"/>
          </a:xfrm>
          <a:prstGeom prst="bevel">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الإصحاح 2</a:t>
            </a:r>
            <a:endParaRPr lang="en-US" sz="2800" b="1" dirty="0">
              <a:solidFill>
                <a:prstClr val="black"/>
              </a:solidFill>
              <a:latin typeface="Arial" panose="020B0604020202020204" pitchFamily="34" charset="0"/>
              <a:cs typeface="Arial" panose="020B0604020202020204" pitchFamily="34" charset="0"/>
            </a:endParaRPr>
          </a:p>
        </p:txBody>
      </p:sp>
      <p:sp>
        <p:nvSpPr>
          <p:cNvPr id="11" name="Bevel 10"/>
          <p:cNvSpPr/>
          <p:nvPr/>
        </p:nvSpPr>
        <p:spPr>
          <a:xfrm>
            <a:off x="6050872" y="5562600"/>
            <a:ext cx="2362200" cy="685800"/>
          </a:xfrm>
          <a:prstGeom prst="bevel">
            <a:avLst/>
          </a:prstGeom>
          <a:solidFill>
            <a:srgbClr val="FFD2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الإصحاح 28</a:t>
            </a:r>
            <a:endParaRPr lang="en-US"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0156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153140" y="3810000"/>
            <a:ext cx="2895600" cy="2362200"/>
          </a:xfrm>
          <a:prstGeom prst="wav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تجاوب اليهود مع  رسالة بطرس</a:t>
            </a:r>
          </a:p>
        </p:txBody>
      </p:sp>
      <p:sp>
        <p:nvSpPr>
          <p:cNvPr id="5" name="Rectangular Callout 4"/>
          <p:cNvSpPr/>
          <p:nvPr/>
        </p:nvSpPr>
        <p:spPr>
          <a:xfrm>
            <a:off x="228600" y="20574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ماذا يجب أن نفعل؟</a:t>
            </a:r>
            <a:endParaRPr lang="en-US" sz="4000" b="1" dirty="0">
              <a:solidFill>
                <a:prstClr val="white"/>
              </a:solidFill>
              <a:latin typeface="Arial" panose="020B0604020202020204" pitchFamily="34" charset="0"/>
              <a:cs typeface="Arial" panose="020B0604020202020204" pitchFamily="34" charset="0"/>
            </a:endParaRPr>
          </a:p>
        </p:txBody>
      </p:sp>
      <p:sp>
        <p:nvSpPr>
          <p:cNvPr id="6" name="Rounded Rectangle 5"/>
          <p:cNvSpPr/>
          <p:nvPr/>
        </p:nvSpPr>
        <p:spPr>
          <a:xfrm>
            <a:off x="419840" y="6084163"/>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أورشليم</a:t>
            </a:r>
            <a:endParaRPr lang="en-US" sz="3200" b="1" dirty="0">
              <a:solidFill>
                <a:prstClr val="white"/>
              </a:solidFill>
              <a:latin typeface="Arial" panose="020B0604020202020204" pitchFamily="34" charset="0"/>
              <a:cs typeface="Arial" panose="020B0604020202020204" pitchFamily="34" charset="0"/>
            </a:endParaRPr>
          </a:p>
        </p:txBody>
      </p:sp>
      <p:sp>
        <p:nvSpPr>
          <p:cNvPr id="7" name="Wave 6"/>
          <p:cNvSpPr/>
          <p:nvPr/>
        </p:nvSpPr>
        <p:spPr>
          <a:xfrm>
            <a:off x="5715000" y="1828800"/>
            <a:ext cx="2971800" cy="2743200"/>
          </a:xfrm>
          <a:prstGeom prst="wav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تجاول الأمم مع</a:t>
            </a:r>
          </a:p>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 رسالة بطرس</a:t>
            </a:r>
            <a:endParaRPr lang="en-US" sz="2800" b="1" dirty="0">
              <a:solidFill>
                <a:prstClr val="black"/>
              </a:solidFill>
              <a:latin typeface="Arial" panose="020B0604020202020204" pitchFamily="34" charset="0"/>
              <a:cs typeface="Arial" panose="020B0604020202020204" pitchFamily="34" charset="0"/>
            </a:endParaRPr>
          </a:p>
        </p:txBody>
      </p:sp>
      <p:sp>
        <p:nvSpPr>
          <p:cNvPr id="8" name="Rectangular Callout 7"/>
          <p:cNvSpPr/>
          <p:nvPr/>
        </p:nvSpPr>
        <p:spPr>
          <a:xfrm>
            <a:off x="5943600" y="228600"/>
            <a:ext cx="2286000" cy="1524000"/>
          </a:xfrm>
          <a:prstGeom prst="wedgeRectCallout">
            <a:avLst>
              <a:gd name="adj1" fmla="val -18115"/>
              <a:gd name="adj2" fmla="val 933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سوف يسمعون</a:t>
            </a:r>
            <a:endParaRPr lang="en-US" sz="4000" b="1" dirty="0">
              <a:solidFill>
                <a:prstClr val="white"/>
              </a:solidFill>
              <a:latin typeface="Arial" panose="020B0604020202020204" pitchFamily="34" charset="0"/>
              <a:cs typeface="Arial" panose="020B0604020202020204" pitchFamily="34" charset="0"/>
            </a:endParaRPr>
          </a:p>
        </p:txBody>
      </p:sp>
      <p:sp>
        <p:nvSpPr>
          <p:cNvPr id="9" name="Rounded Rectangle 8"/>
          <p:cNvSpPr/>
          <p:nvPr/>
        </p:nvSpPr>
        <p:spPr>
          <a:xfrm>
            <a:off x="6050872" y="4267200"/>
            <a:ext cx="2362200" cy="60960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3200" b="1" dirty="0">
                <a:solidFill>
                  <a:prstClr val="white"/>
                </a:solidFill>
                <a:latin typeface="Arial" panose="020B0604020202020204" pitchFamily="34" charset="0"/>
                <a:cs typeface="Arial" panose="020B0604020202020204" pitchFamily="34" charset="0"/>
              </a:rPr>
              <a:t>روما</a:t>
            </a:r>
            <a:endParaRPr lang="en-US" sz="3200" b="1" dirty="0">
              <a:solidFill>
                <a:prstClr val="white"/>
              </a:solidFill>
              <a:latin typeface="Arial" panose="020B0604020202020204" pitchFamily="34" charset="0"/>
              <a:cs typeface="Arial" panose="020B0604020202020204" pitchFamily="34" charset="0"/>
            </a:endParaRPr>
          </a:p>
        </p:txBody>
      </p:sp>
      <p:sp>
        <p:nvSpPr>
          <p:cNvPr id="2" name="Notched Right Arrow 1"/>
          <p:cNvSpPr/>
          <p:nvPr/>
        </p:nvSpPr>
        <p:spPr>
          <a:xfrm rot="20234903">
            <a:off x="2856669" y="3192262"/>
            <a:ext cx="3124200" cy="990600"/>
          </a:xfrm>
          <a:prstGeom prst="notched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0" name="Bevel 9"/>
          <p:cNvSpPr/>
          <p:nvPr/>
        </p:nvSpPr>
        <p:spPr>
          <a:xfrm>
            <a:off x="228600" y="762000"/>
            <a:ext cx="2286000" cy="9906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الإصحاح 2</a:t>
            </a:r>
            <a:endParaRPr lang="en-US" sz="2800" b="1" dirty="0">
              <a:solidFill>
                <a:prstClr val="black"/>
              </a:solidFill>
              <a:latin typeface="Arial" panose="020B0604020202020204" pitchFamily="34" charset="0"/>
              <a:cs typeface="Arial" panose="020B0604020202020204" pitchFamily="34" charset="0"/>
            </a:endParaRPr>
          </a:p>
        </p:txBody>
      </p:sp>
      <p:sp>
        <p:nvSpPr>
          <p:cNvPr id="11" name="Bevel 10"/>
          <p:cNvSpPr/>
          <p:nvPr/>
        </p:nvSpPr>
        <p:spPr>
          <a:xfrm>
            <a:off x="6050872" y="5102441"/>
            <a:ext cx="2362200" cy="990600"/>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ar-JO" sz="2800" b="1" dirty="0">
                <a:solidFill>
                  <a:prstClr val="black"/>
                </a:solidFill>
                <a:latin typeface="Arial" panose="020B0604020202020204" pitchFamily="34" charset="0"/>
                <a:cs typeface="Arial" panose="020B0604020202020204" pitchFamily="34" charset="0"/>
              </a:rPr>
              <a:t>الإصحاح 28</a:t>
            </a:r>
            <a:endParaRPr lang="en-US" sz="2800" b="1" dirty="0">
              <a:solidFill>
                <a:prstClr val="black"/>
              </a:solidFill>
              <a:latin typeface="Arial" panose="020B0604020202020204" pitchFamily="34" charset="0"/>
              <a:cs typeface="Arial" panose="020B0604020202020204" pitchFamily="34" charset="0"/>
            </a:endParaRPr>
          </a:p>
        </p:txBody>
      </p:sp>
      <p:sp>
        <p:nvSpPr>
          <p:cNvPr id="12" name="Donut 11"/>
          <p:cNvSpPr/>
          <p:nvPr/>
        </p:nvSpPr>
        <p:spPr>
          <a:xfrm>
            <a:off x="730928" y="4267200"/>
            <a:ext cx="1104768" cy="962000"/>
          </a:xfrm>
          <a:prstGeom prst="donut">
            <a:avLst>
              <a:gd name="adj" fmla="val 127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
        <p:nvSpPr>
          <p:cNvPr id="13" name="Donut 12"/>
          <p:cNvSpPr/>
          <p:nvPr/>
        </p:nvSpPr>
        <p:spPr>
          <a:xfrm>
            <a:off x="6256538" y="2481308"/>
            <a:ext cx="1195782" cy="947691"/>
          </a:xfrm>
          <a:prstGeom prst="donut">
            <a:avLst>
              <a:gd name="adj" fmla="val 1272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18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284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_rels/theme22.xml.rels><?xml version="1.0" encoding="UTF-8" standalone="yes"?>
<Relationships xmlns="http://schemas.openxmlformats.org/package/2006/relationships"><Relationship Id="rId1" Type="http://schemas.openxmlformats.org/officeDocument/2006/relationships/image" Target="../media/image6.jpeg"/></Relationships>
</file>

<file path=ppt/theme/_rels/theme23.xml.rels><?xml version="1.0" encoding="UTF-8" standalone="yes"?>
<Relationships xmlns="http://schemas.openxmlformats.org/package/2006/relationships"><Relationship Id="rId1" Type="http://schemas.openxmlformats.org/officeDocument/2006/relationships/image" Target="../media/image6.jpeg"/></Relationships>
</file>

<file path=ppt/theme/_rels/theme27.xml.rels><?xml version="1.0" encoding="UTF-8" standalone="yes"?>
<Relationships xmlns="http://schemas.openxmlformats.org/package/2006/relationships"><Relationship Id="rId1" Type="http://schemas.openxmlformats.org/officeDocument/2006/relationships/image" Target="../media/image6.jpeg"/></Relationships>
</file>

<file path=ppt/theme/_rels/theme2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5.xml><?xml version="1.0" encoding="utf-8"?>
<a:theme xmlns:a="http://schemas.openxmlformats.org/drawingml/2006/main" name="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6.xml><?xml version="1.0" encoding="utf-8"?>
<a:theme xmlns:a="http://schemas.openxmlformats.org/drawingml/2006/main" name="4_Summer">
  <a:themeElements>
    <a:clrScheme name="Summer">
      <a:dk1>
        <a:sysClr val="windowText" lastClr="000000"/>
      </a:dk1>
      <a:lt1>
        <a:sysClr val="window" lastClr="FFFFFF"/>
      </a:lt1>
      <a:dk2>
        <a:srgbClr val="E89117"/>
      </a:dk2>
      <a:lt2>
        <a:srgbClr val="FEDD78"/>
      </a:lt2>
      <a:accent1>
        <a:srgbClr val="A1B633"/>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Summ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umm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7000"/>
                <a:shade val="80000"/>
                <a:hueMod val="110000"/>
                <a:satMod val="120000"/>
              </a:schemeClr>
            </a:gs>
            <a:gs pos="100000">
              <a:schemeClr val="phClr">
                <a:shade val="60000"/>
                <a:hueMod val="40000"/>
                <a:satMod val="120000"/>
                <a:lumMod val="103000"/>
              </a:schemeClr>
            </a:gs>
          </a:gsLst>
          <a:lin ang="5400000" scaled="1"/>
        </a:gradFill>
        <a:gradFill rotWithShape="1">
          <a:gsLst>
            <a:gs pos="0">
              <a:schemeClr val="phClr">
                <a:tint val="97000"/>
                <a:shade val="80000"/>
                <a:hueMod val="110000"/>
                <a:satMod val="130000"/>
                <a:lumMod val="100000"/>
              </a:schemeClr>
            </a:gs>
            <a:gs pos="100000">
              <a:schemeClr val="phClr">
                <a:shade val="60000"/>
                <a:hueMod val="40000"/>
                <a:satMod val="120000"/>
                <a:lumMod val="103000"/>
              </a:schemeClr>
            </a:gs>
          </a:gsLst>
          <a:path path="circle">
            <a:fillToRect l="50000" t="50000" r="100000" b="100000"/>
          </a:path>
        </a:gradFill>
      </a:bgFillStyleLst>
    </a:fmtScheme>
  </a:themeElements>
  <a:objectDefaults/>
  <a:extraClrSchemeLst/>
</a:theme>
</file>

<file path=ppt/theme/theme27.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9.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Horizon">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1_SUNRISE">
  <a:themeElements>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1_SUNRI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1_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1_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1_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1_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1_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4.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8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5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9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28" charset="0"/>
            <a:ea typeface="新細明體" pitchFamily="18" charset="-128"/>
            <a:cs typeface="新細明體" pitchFamily="18"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2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_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Comic Sans MS"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1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12.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3.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1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20.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2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2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8.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29.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3.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30.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2.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3.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4.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5.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6.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7.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38.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39.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xml><?xml version="1.0" encoding="utf-8"?>
<a:themeOverride xmlns:a="http://schemas.openxmlformats.org/drawingml/2006/main">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themeOverride>
</file>

<file path=ppt/theme/themeOverride40.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1.xml><?xml version="1.0" encoding="utf-8"?>
<a:themeOverride xmlns:a="http://schemas.openxmlformats.org/drawingml/2006/main">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themeOverride>
</file>

<file path=ppt/theme/themeOverride42.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3.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4.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5.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4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7.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ppt/theme/themeOverride4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9.xml><?xml version="1.0" encoding="utf-8"?>
<a:themeOverride xmlns:a="http://schemas.openxmlformats.org/drawingml/2006/main">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6.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7.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8.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ppt/theme/themeOverride9.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28249</TotalTime>
  <Words>16982</Words>
  <Application>Microsoft Macintosh PowerPoint</Application>
  <PresentationFormat>On-screen Show (4:3)</PresentationFormat>
  <Paragraphs>2740</Paragraphs>
  <Slides>309</Slides>
  <Notes>217</Notes>
  <HiddenSlides>0</HiddenSlides>
  <MMClips>2</MMClips>
  <ScaleCrop>false</ScaleCrop>
  <HeadingPairs>
    <vt:vector size="8" baseType="variant">
      <vt:variant>
        <vt:lpstr>Fonts Used</vt:lpstr>
      </vt:variant>
      <vt:variant>
        <vt:i4>31</vt:i4>
      </vt:variant>
      <vt:variant>
        <vt:lpstr>Theme</vt:lpstr>
      </vt:variant>
      <vt:variant>
        <vt:i4>78</vt:i4>
      </vt:variant>
      <vt:variant>
        <vt:lpstr>Embedded OLE Servers</vt:lpstr>
      </vt:variant>
      <vt:variant>
        <vt:i4>1</vt:i4>
      </vt:variant>
      <vt:variant>
        <vt:lpstr>Slide Titles</vt:lpstr>
      </vt:variant>
      <vt:variant>
        <vt:i4>309</vt:i4>
      </vt:variant>
    </vt:vector>
  </HeadingPairs>
  <TitlesOfParts>
    <vt:vector size="419" baseType="lpstr">
      <vt:lpstr>26</vt:lpstr>
      <vt:lpstr>GungsuhChe</vt:lpstr>
      <vt:lpstr>ＭＳ Ｐゴシック</vt:lpstr>
      <vt:lpstr>Osaka</vt:lpstr>
      <vt:lpstr>SimSun</vt:lpstr>
      <vt:lpstr>Times</vt:lpstr>
      <vt:lpstr>Arial</vt:lpstr>
      <vt:lpstr>Arial Narrow</vt:lpstr>
      <vt:lpstr>Bookman Old Style</vt:lpstr>
      <vt:lpstr>Calibri</vt:lpstr>
      <vt:lpstr>Calibri Light</vt:lpstr>
      <vt:lpstr>Candara</vt:lpstr>
      <vt:lpstr>Comic Sans MS</vt:lpstr>
      <vt:lpstr>Constantia</vt:lpstr>
      <vt:lpstr>Courier New</vt:lpstr>
      <vt:lpstr>Futura</vt:lpstr>
      <vt:lpstr>Garamond</vt:lpstr>
      <vt:lpstr>Gill Sans MT</vt:lpstr>
      <vt:lpstr>Helvetica</vt:lpstr>
      <vt:lpstr>Helvetica Neue</vt:lpstr>
      <vt:lpstr>Impact</vt:lpstr>
      <vt:lpstr>Lucida Grande</vt:lpstr>
      <vt:lpstr>Monotype Sorts</vt:lpstr>
      <vt:lpstr>Rockwell</vt:lpstr>
      <vt:lpstr>Tahoma</vt:lpstr>
      <vt:lpstr>Times New Roman</vt:lpstr>
      <vt:lpstr>Traditional Arabic</vt:lpstr>
      <vt:lpstr>Tw Cen MT</vt:lpstr>
      <vt:lpstr>Verdana</vt:lpstr>
      <vt:lpstr>Wingdings</vt:lpstr>
      <vt:lpstr>Wingdings 2</vt:lpstr>
      <vt:lpstr>Strategic</vt:lpstr>
      <vt:lpstr>Bar Code</vt:lpstr>
      <vt:lpstr>4_Default Design</vt:lpstr>
      <vt:lpstr>Default Design</vt:lpstr>
      <vt:lpstr>1_Default Design</vt:lpstr>
      <vt:lpstr>2_Default Design</vt:lpstr>
      <vt:lpstr>ANGLES</vt:lpstr>
      <vt:lpstr>2_Strategic</vt:lpstr>
      <vt:lpstr>1_Stream</vt:lpstr>
      <vt:lpstr>Globe</vt:lpstr>
      <vt:lpstr>Slit</vt:lpstr>
      <vt:lpstr>Full Moon</vt:lpstr>
      <vt:lpstr>Digital Dots</vt:lpstr>
      <vt:lpstr>3_Default Design</vt:lpstr>
      <vt:lpstr>3_Strategic</vt:lpstr>
      <vt:lpstr>10_Custom Design</vt:lpstr>
      <vt:lpstr>11_Custom Design</vt:lpstr>
      <vt:lpstr>7_Default Design</vt:lpstr>
      <vt:lpstr>6_Blank Presentation</vt:lpstr>
      <vt:lpstr>7_Blank Presentation</vt:lpstr>
      <vt:lpstr>49_Blank Presentation</vt:lpstr>
      <vt:lpstr>Flow</vt:lpstr>
      <vt:lpstr>1_Flow</vt:lpstr>
      <vt:lpstr>5_Office Theme</vt:lpstr>
      <vt:lpstr>Summer</vt:lpstr>
      <vt:lpstr>4_Summer</vt:lpstr>
      <vt:lpstr>2_Flow</vt:lpstr>
      <vt:lpstr>Damask</vt:lpstr>
      <vt:lpstr>Horizon</vt:lpstr>
      <vt:lpstr>16_Blank Presentation</vt:lpstr>
      <vt:lpstr>50_Blank Presentation</vt:lpstr>
      <vt:lpstr>9_Default Design</vt:lpstr>
      <vt:lpstr>10_Office Theme</vt:lpstr>
      <vt:lpstr>15_Blank Presentation</vt:lpstr>
      <vt:lpstr>11_Default Design</vt:lpstr>
      <vt:lpstr>51_Blank Presentation</vt:lpstr>
      <vt:lpstr>2_Soaring</vt:lpstr>
      <vt:lpstr>4_Office Theme</vt:lpstr>
      <vt:lpstr>12_Default Design</vt:lpstr>
      <vt:lpstr>13_Default Design</vt:lpstr>
      <vt:lpstr>36_Office Theme</vt:lpstr>
      <vt:lpstr>Balance</vt:lpstr>
      <vt:lpstr>Blends</vt:lpstr>
      <vt:lpstr>4_Stream</vt:lpstr>
      <vt:lpstr>4_Beam</vt:lpstr>
      <vt:lpstr>14_Default Design</vt:lpstr>
      <vt:lpstr>15_Default Design</vt:lpstr>
      <vt:lpstr>19_Blank Presentation</vt:lpstr>
      <vt:lpstr>Expedition</vt:lpstr>
      <vt:lpstr>21_Blank Presentation</vt:lpstr>
      <vt:lpstr>Custom Design</vt:lpstr>
      <vt:lpstr>1_SUNRISE</vt:lpstr>
      <vt:lpstr>1_Custom Design</vt:lpstr>
      <vt:lpstr>3_Soaring</vt:lpstr>
      <vt:lpstr>8_Strategic</vt:lpstr>
      <vt:lpstr>7_Office Theme</vt:lpstr>
      <vt:lpstr>5_Strategic</vt:lpstr>
      <vt:lpstr>9_Strategic</vt:lpstr>
      <vt:lpstr>5_Default Design</vt:lpstr>
      <vt:lpstr>2_blstripc.ppt - Blue Stripes</vt:lpstr>
      <vt:lpstr>3_blstripc.ppt - Blue Stripes</vt:lpstr>
      <vt:lpstr>1_blstripc.ppt - Blue Stripes</vt:lpstr>
      <vt:lpstr>23_Office Theme</vt:lpstr>
      <vt:lpstr>11_Office Theme</vt:lpstr>
      <vt:lpstr>12_Custom Design</vt:lpstr>
      <vt:lpstr>1_untitled 1</vt:lpstr>
      <vt:lpstr>3_Mountain</vt:lpstr>
      <vt:lpstr>6_Expedition</vt:lpstr>
      <vt:lpstr>3_Bar Code</vt:lpstr>
      <vt:lpstr>8_Default Design</vt:lpstr>
      <vt:lpstr>6_Default Design</vt:lpstr>
      <vt:lpstr>5_Blank Presentation</vt:lpstr>
      <vt:lpstr>1_Soaring</vt:lpstr>
      <vt:lpstr>10_Default Design</vt:lpstr>
      <vt:lpstr>1_Mimosa</vt:lpstr>
      <vt:lpstr>5_Expedition</vt:lpstr>
      <vt:lpstr>12_Office Theme</vt:lpstr>
      <vt:lpstr>Orbit</vt:lpstr>
      <vt:lpstr>Microsoft ClipArt Gallery</vt:lpstr>
      <vt:lpstr>أعمال الرسل ١-٢ </vt:lpstr>
      <vt:lpstr>الكلمة المفتاحية</vt:lpstr>
      <vt:lpstr>الموضوع الرئيسي</vt:lpstr>
      <vt:lpstr>الآية المفتاحية</vt:lpstr>
      <vt:lpstr>التلخيص والتطبيق</vt:lpstr>
      <vt:lpstr>بيان الملكوت</vt:lpstr>
      <vt:lpstr>العهد</vt:lpstr>
      <vt:lpstr>الفداء</vt:lpstr>
      <vt:lpstr>النبوة (رب، إله) </vt:lpstr>
      <vt:lpstr>جدول السفر</vt:lpstr>
      <vt:lpstr>أعمال الرسل</vt:lpstr>
      <vt:lpstr>كن شاهداً</vt:lpstr>
      <vt:lpstr>وقفة ( دور )الشاهد</vt:lpstr>
      <vt:lpstr>لماذا يجب أن  نشهد؟؟</vt:lpstr>
      <vt:lpstr>أولاً: لقد سبقنا الله حتى نبدأ من حيث نحن .. (١:١ – ٦: ٧ )</vt:lpstr>
      <vt:lpstr>ثانياً: يعود المجد لله عندما نشهد خارج منطقة راحتنا (٦: ٨-٨ : ٤٠) </vt:lpstr>
      <vt:lpstr>ثالثاً: سيستخدمنا الله لنشر الملكوت إلى آخر مكان لم يتم الوصول إليه (٩-٢٨).</vt:lpstr>
      <vt:lpstr>الفكرة الرئيسية للسفر</vt:lpstr>
      <vt:lpstr> ما هو دورك في خطة الله التي بدأها في تاريخ الكنيسة المبكر؟</vt:lpstr>
      <vt:lpstr>PowerPoint Presentation</vt:lpstr>
      <vt:lpstr>ماذا نفعل؟؟</vt:lpstr>
      <vt:lpstr>What to Do?</vt:lpstr>
      <vt:lpstr>على سبيل المثال ...</vt:lpstr>
      <vt:lpstr>ماذا نفعل؟؟</vt:lpstr>
      <vt:lpstr>مبدأ التفسير الخاص بي</vt:lpstr>
      <vt:lpstr>الإعتبارات التفسيرية: معيارية أم وصفية؟</vt:lpstr>
      <vt:lpstr>قيادة الشيوخ من زمن موسى</vt:lpstr>
      <vt:lpstr>من الذي قاد الكنيست (المجمع)؟</vt:lpstr>
      <vt:lpstr>دعا الله للقيادة الجماعية  عبر العصور</vt:lpstr>
      <vt:lpstr>أماكن تذكر الشيوخ</vt:lpstr>
      <vt:lpstr>PowerPoint Presentation</vt:lpstr>
      <vt:lpstr>PowerPoint Presentation</vt:lpstr>
      <vt:lpstr>PowerPoint Presentation</vt:lpstr>
      <vt:lpstr>PowerPoint Presentation</vt:lpstr>
      <vt:lpstr>PowerPoint Presentation</vt:lpstr>
      <vt:lpstr>الروح يغادر ويرجع</vt:lpstr>
      <vt:lpstr>مــــــــــلاكـــــــــــــان أعمال الرســل ( ١: ١١ )</vt:lpstr>
      <vt:lpstr>Key Word &amp; Verse</vt:lpstr>
      <vt:lpstr>سفر الأعمال في 3 دقائق (TheChurchatBrookHills.mp4)</vt:lpstr>
      <vt:lpstr>المنـــاسبــة</vt:lpstr>
      <vt:lpstr>نظرة عامة على العهد الجديد (تاريخي)</vt:lpstr>
      <vt:lpstr>الخصائص الرئيسية لسفر أعمال الرسل</vt:lpstr>
      <vt:lpstr>ملكوت الله  موضوع الكتاب المقدس الشامل</vt:lpstr>
      <vt:lpstr>الملكوت في تكوين 1</vt:lpstr>
      <vt:lpstr>خط سير الملكوت والعهود</vt:lpstr>
      <vt:lpstr>نظرتي لموضوع العهد القديم</vt:lpstr>
      <vt:lpstr>المملكة في العهد الجديد</vt:lpstr>
      <vt:lpstr>الخصائص الرئيسية لسفر أعمال الرسل</vt:lpstr>
      <vt:lpstr>تفسير أعمال الرسل كسرد</vt:lpstr>
      <vt:lpstr>التكلم بألسنة في أعمال الرسل</vt:lpstr>
      <vt:lpstr>الخصائص الرئيسية لأعمال الرسل</vt:lpstr>
      <vt:lpstr>العظات في أعمال الرسل </vt:lpstr>
      <vt:lpstr>العظات في أعمال الرسل </vt:lpstr>
      <vt:lpstr>العظات في أعمال الرسل </vt:lpstr>
      <vt:lpstr> (Kerygma) إعلان  الكنيسة الأولى</vt:lpstr>
      <vt:lpstr>الخصائص الرئيسية لأعمال الرسل</vt:lpstr>
      <vt:lpstr>مقارنة لوقا مع أعمال الرسل</vt:lpstr>
      <vt:lpstr>الخصائص الرئيسية لأعمال الرسل</vt:lpstr>
      <vt:lpstr>رحلات بولس التبشيرية</vt:lpstr>
      <vt:lpstr>الخصائص الرئيسية لأعمال الرسل</vt:lpstr>
      <vt:lpstr>PowerPoint Presentation</vt:lpstr>
      <vt:lpstr>Gospel Progress</vt:lpstr>
      <vt:lpstr>أعمال ٨:١</vt:lpstr>
      <vt:lpstr>انتشار الإنجيل</vt:lpstr>
      <vt:lpstr>تقارير التطور</vt:lpstr>
      <vt:lpstr>الخصائص الرئيسية في أعمال الرسل</vt:lpstr>
      <vt:lpstr>جدول السفر</vt:lpstr>
      <vt:lpstr>مخطط السفر (أسفل)</vt:lpstr>
      <vt:lpstr>التلخيص والتطبيق</vt:lpstr>
      <vt:lpstr>هيكل أعمال الرسل</vt:lpstr>
      <vt:lpstr>الخصائص الرئيسية في أعمال الرسل</vt:lpstr>
      <vt:lpstr>خطة الله: لم تتبعها الكنيسة...</vt:lpstr>
      <vt:lpstr>قصة العداد</vt:lpstr>
      <vt:lpstr>أزمات الكنيسة: فرص خطيرة</vt:lpstr>
      <vt:lpstr>فرص خطيرة</vt:lpstr>
      <vt:lpstr>من هو لوقا؟</vt:lpstr>
      <vt:lpstr>التأليف المشترك في لوقا - أعمال</vt:lpstr>
      <vt:lpstr>دعم تأليف لوقا</vt:lpstr>
      <vt:lpstr>Date, Origin, Recipients</vt:lpstr>
      <vt:lpstr>المناسبة</vt:lpstr>
      <vt:lpstr>مقاصد لوقا في الكتابة</vt:lpstr>
      <vt:lpstr>PowerPoint Presentation</vt:lpstr>
      <vt:lpstr>ما هو  القصد الرئيسي  في سفر أعمال الرسل؟</vt:lpstr>
      <vt:lpstr>ماذا لو لم يكن لدينا  سفر أعمال الرسل؟</vt:lpstr>
      <vt:lpstr>ماذا لو لم يكن لدينا  سفر أعمال الرسل؟</vt:lpstr>
      <vt:lpstr>PowerPoint Presentation</vt:lpstr>
      <vt:lpstr>    ماذا كان قصد لوقا في  كتابة سفر أعمال الرسل؟ أسباب محتملة: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ماذا يمكن أن يكون  قصد لوقا الأساسي  في كتابة سفر أعمال الرسل  تحت قيادة الله؟</vt:lpstr>
      <vt:lpstr>PowerPoint Presentation</vt:lpstr>
      <vt:lpstr>يسعى لوقا لإظهار مؤهلات بولس  في أنه يكمل خدمة الرب المُقام  وأن (مثل بطرس) خدمة بولس  وكتاباته كرسول يمكن الوثوق بها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يسعى لوقا لإظهار مؤهلات بولس  في أنه يكمل خدمة الرب المُقام  وأن (مثل بطرس) خدمة بولس  وكتاباته كرسول يمكن الوثوق بها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ما هو قصد لوقا من كتابة سفر أعمال الرسل؟</vt:lpstr>
      <vt:lpstr>انتقالي: - من أورشليم إلى روما - من اليهود إلى الأمم {تأسيس الكنيسة} </vt:lpstr>
      <vt:lpstr>انتقالي / دفاعي - من أورشليم إلى روما من اليهود إلى الأمم - من بطرس إلى بولس </vt:lpstr>
      <vt:lpstr> يظهر لوقا مؤهلات بولس  في أنه يكمل خدمة الرب المُقام  وأن خدمته وكتاباته كرسول  يمكن الوثوق بها </vt:lpstr>
      <vt:lpstr>كن شاهداً</vt:lpstr>
      <vt:lpstr>سفر الأعمال في 3 دقائق (TheChurchatBrookHills.mp4)</vt:lpstr>
      <vt:lpstr>وقفة ( دور )الشاهد</vt:lpstr>
      <vt:lpstr>وقفة (دور)الشاهد</vt:lpstr>
      <vt:lpstr>هل هذا أنت؟</vt:lpstr>
      <vt:lpstr>يخشى الكثيرون من الكرازة!</vt:lpstr>
      <vt:lpstr>بيلي غراهام</vt:lpstr>
      <vt:lpstr>هناك طرق غير فعّالة للشهادة.</vt:lpstr>
      <vt:lpstr>هل هذا قدحكَ؟</vt:lpstr>
      <vt:lpstr>الآية المفتاحية</vt:lpstr>
      <vt:lpstr>لماذا يجب أن  نشهد؟؟</vt:lpstr>
      <vt:lpstr>الخلفية</vt:lpstr>
      <vt:lpstr>من هو لوقا؟</vt:lpstr>
      <vt:lpstr>نظرةٌ عامَّةٌ إلى رسائل بولس</vt:lpstr>
      <vt:lpstr>Bible Lands Blank Map</vt:lpstr>
      <vt:lpstr>لماذا يجب أن  نشهد؟؟</vt:lpstr>
      <vt:lpstr>أولا: لقد سبقنا الله حتى نبدأ من حيث نحن .. (١:١ – ٦: ٧ )</vt:lpstr>
      <vt:lpstr>Slides on  أعمال الرسل ١ </vt:lpstr>
      <vt:lpstr>صلاة العلية</vt:lpstr>
      <vt:lpstr>ضع الإنتظار في مشيتك</vt:lpstr>
      <vt:lpstr>الإنتظار</vt:lpstr>
      <vt:lpstr>الإنتظار بالروح؟</vt:lpstr>
      <vt:lpstr>حشرة الإنفلونزا</vt:lpstr>
      <vt:lpstr>ماذا تنتظر؟</vt:lpstr>
      <vt:lpstr>ضع الإنتظار في مشيتك</vt:lpstr>
      <vt:lpstr>كيف يمكنك الإنتظار بترقب في الروح؟</vt:lpstr>
      <vt:lpstr>PowerPoint Presentation</vt:lpstr>
      <vt:lpstr>من هو لوقا؟</vt:lpstr>
      <vt:lpstr>PowerPoint Presentation</vt:lpstr>
      <vt:lpstr>PowerPoint Presentation</vt:lpstr>
      <vt:lpstr>أعمال ١ : ١-٢  1 الكلام الأول أنشأته يا ثاوفيلس عن جميع ما ابتدأ يسوع يفعله ويعلم به 2 إلى اليوم الذي ارتفع فيه بعد ما أوصى بالروح القدس الرسل الذين اختارهم.</vt:lpstr>
      <vt:lpstr>أعمال ١ : ٣أ  الذين أراهم أيضاً نفسه حياً ببراهين كثيرة بعد ما تألم وهو يظهر لهم أربعين يوماً.</vt:lpstr>
      <vt:lpstr>PowerPoint Presentation</vt:lpstr>
      <vt:lpstr>PowerPoint Presentation</vt:lpstr>
      <vt:lpstr>PowerPoint Presentation</vt:lpstr>
      <vt:lpstr>PowerPoint Presentation</vt:lpstr>
      <vt:lpstr>PowerPoint Presentation</vt:lpstr>
      <vt:lpstr>اعمال ١ : ٣  الذين أراهم أيضاً نفسه حياً ببراهين كثيرة بعد ما تألم، وهو يظهر لهم أربعين يوماً ويتكلم عن الأمور المختصة بملكوت الله. </vt:lpstr>
      <vt:lpstr>نظرة عامة على المستقبل</vt:lpstr>
      <vt:lpstr>مملكة  سياسية حرفية</vt:lpstr>
      <vt:lpstr>United Nations Building, New York</vt:lpstr>
      <vt:lpstr>حياة طويلة بشكل لا يصدق</vt:lpstr>
      <vt:lpstr>بالنسبة للتلاميذ: انتظروا الروح</vt:lpstr>
      <vt:lpstr>بالنسبة لنا: لا تنتظروا الروح</vt:lpstr>
      <vt:lpstr>كيف يمكنك الإنتظار بترقب في الروح؟</vt:lpstr>
      <vt:lpstr>كيف يمكنك الإنتظار بترقب في الروح؟</vt:lpstr>
      <vt:lpstr>PowerPoint Presentation</vt:lpstr>
      <vt:lpstr>الخصائص الرئيسية لسفر أعمال الرسل</vt:lpstr>
      <vt:lpstr>يا رب هل في هذا الوقت ترد الملك إلى إسرائيل؟</vt:lpstr>
      <vt:lpstr>PowerPoint Presentation</vt:lpstr>
      <vt:lpstr>تكونون لي شهوداً في</vt:lpstr>
      <vt:lpstr>وقفة ( دور )الشاهد</vt:lpstr>
      <vt:lpstr>أعمال ٨:١</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الملاكان (أعمال الرسل 1: 11)</vt:lpstr>
      <vt:lpstr>الروح يغادر ويرجع</vt:lpstr>
      <vt:lpstr>كيف يمكنك الإنتظار بترقب في الروح؟</vt:lpstr>
      <vt:lpstr>صلاة العلية</vt:lpstr>
      <vt:lpstr>صلاة العلية</vt:lpstr>
      <vt:lpstr>مؤرخ النهضة ج. إدوين أور</vt:lpstr>
      <vt:lpstr>اختيار متياس</vt:lpstr>
      <vt:lpstr>ألقوا القرعة (أعمال الرسل 1: 26)</vt:lpstr>
      <vt:lpstr>إلقاء القرعة اليوم؟</vt:lpstr>
      <vt:lpstr>انتظر مصلياً</vt:lpstr>
      <vt:lpstr>كيف يمكنك الإنتظار بترقب في الروح؟</vt:lpstr>
      <vt:lpstr>الفكرة الرئيسية في أعمال الرسل 1</vt:lpstr>
      <vt:lpstr>كيف يمكنك الإنتظار بترقب في الروح؟</vt:lpstr>
      <vt:lpstr>The Witness Stand</vt:lpstr>
      <vt:lpstr>ابدأ حيث أنت</vt:lpstr>
      <vt:lpstr>من هي أورشليمك؟</vt:lpstr>
      <vt:lpstr>وصفة لنجاح الكنيسة (أعمال الرسل 1)</vt:lpstr>
      <vt:lpstr>Black</vt:lpstr>
      <vt:lpstr>وعظ العهد الجديد • BibleStudyDownloads.org</vt:lpstr>
      <vt:lpstr>Slides on  أعمال الرسل 2</vt:lpstr>
      <vt:lpstr>قوة الروح</vt:lpstr>
      <vt:lpstr>هل توافق؟</vt:lpstr>
      <vt:lpstr>رؤيتنا</vt:lpstr>
      <vt:lpstr>PowerPoint Presentation</vt:lpstr>
      <vt:lpstr>في انتظار الإختراق</vt:lpstr>
      <vt:lpstr>خلفية أعمال الرسل 2</vt:lpstr>
      <vt:lpstr>اجتماع العلية</vt:lpstr>
      <vt:lpstr>PowerPoint Presentation</vt:lpstr>
      <vt:lpstr>الروح يعكس بابل (1-13)</vt:lpstr>
      <vt:lpstr>4-07 Tower of Babel Map 02277</vt:lpstr>
      <vt:lpstr>Tower of Babel 02275</vt:lpstr>
      <vt:lpstr>برج بابل (تكوين 11)</vt:lpstr>
      <vt:lpstr>برج الزقورة</vt:lpstr>
      <vt:lpstr>4-06 A-Tower of Babel Doomed 02276</vt:lpstr>
      <vt:lpstr>4-11 Hello World 02280</vt:lpstr>
      <vt:lpstr>Map—post-flood dispersion</vt:lpstr>
      <vt:lpstr>Gen. 11:9 NAS</vt:lpstr>
      <vt:lpstr>الشتات اليهودي في يوم الخمسين</vt:lpstr>
      <vt:lpstr>حلّ الروح في يوم الخمسين (أعمال الرسل 2: 1- 13)</vt:lpstr>
      <vt:lpstr>ملأت الريح المكان (أعمال الرسل 2: 2)</vt:lpstr>
      <vt:lpstr>ألسنة من نار (أعمال الرسل 2: 3)</vt:lpstr>
      <vt:lpstr>سبَّح الرسل الله بلغات لم يتعلموها أبداً (أع 2)</vt:lpstr>
      <vt:lpstr>اليهود في يوم الخمسين – أعمال الرسل 2: 9- 11</vt:lpstr>
      <vt:lpstr>التكلم بألسنة في أعمال الرسل</vt:lpstr>
      <vt:lpstr>مقارنة الألسنة في أعمال الرسل وكورنثوس الأولى</vt:lpstr>
      <vt:lpstr>التباينات بين الألسنة في أعمال و1 كورنثوس</vt:lpstr>
      <vt:lpstr>الألسنة مقابل النبوة</vt:lpstr>
      <vt:lpstr>الألسنة مقابل النبوة</vt:lpstr>
      <vt:lpstr>PowerPoint Presentation</vt:lpstr>
      <vt:lpstr>يوم الخمسين عكس بابل</vt:lpstr>
      <vt:lpstr>الإنجيل لكل العالم</vt:lpstr>
      <vt:lpstr>PowerPoint Presentation</vt:lpstr>
      <vt:lpstr>عدد سكان الإمبراطورية = 55 مليون</vt:lpstr>
      <vt:lpstr>Languages of the Empire</vt:lpstr>
      <vt:lpstr>PowerPoint Presentation</vt:lpstr>
      <vt:lpstr>PowerPoint Presentation</vt:lpstr>
      <vt:lpstr>طلاب كلية الكتاب المقدس سنغافورة</vt:lpstr>
      <vt:lpstr>نظام ملف الواجبات</vt:lpstr>
      <vt:lpstr>BibleStudyDownloads.org</vt:lpstr>
      <vt:lpstr>BibleStudyDownloads.org</vt:lpstr>
      <vt:lpstr>الروح يعكس بابل (1-13)</vt:lpstr>
      <vt:lpstr>PowerPoint Presentation</vt:lpstr>
      <vt:lpstr>Our People</vt:lpstr>
      <vt:lpstr>شعب الطرق المتقاطعة• حزيران 2021</vt:lpstr>
      <vt:lpstr>يوئيل 2: 28-29 في العهد الجديد (أعمال 2)</vt:lpstr>
      <vt:lpstr>يوئيل 2: 28-29</vt:lpstr>
      <vt:lpstr>يوئيل 2: 30-31</vt:lpstr>
      <vt:lpstr>يوئيل 2: 32</vt:lpstr>
      <vt:lpstr>تركيز القيامة (أعمال الرسل 2: 22-36)</vt:lpstr>
      <vt:lpstr>لأنك لن تترك نفسي في الهاوية لن تدع تقيك يرى فساداً (مز 16: 10)</vt:lpstr>
      <vt:lpstr>PowerPoint Presentation</vt:lpstr>
      <vt:lpstr>PowerPoint Presentation</vt:lpstr>
      <vt:lpstr>PowerPoint Presentation</vt:lpstr>
      <vt:lpstr>اثبات الروح للمسيح باعتباره المسيا  له مضامين لكل منا </vt:lpstr>
      <vt:lpstr>Peter Led 3000 to Christ at Pentecost</vt:lpstr>
      <vt:lpstr>اثبات الروح للمسيح باعتباره المسيا  له مضامين لكل منا </vt:lpstr>
      <vt:lpstr>المؤمنون مختلفون لكنهم لا يزالون جزء من جسد واحد (12: 13)</vt:lpstr>
      <vt:lpstr>19 أم لستم تعلمون أن جسدكم هو هيكل للروح القدس الذي فيكم الذي لكم من الله وأنكم لستم لأنفسكم 19 لأنكم قد اشتريتم بثمن فمجدوا الله في أجسادكم وفي أرواحكم التي هي لله   (1 كو 6: 19-20)</vt:lpstr>
      <vt:lpstr>الروح يعكس بابل (1-13)</vt:lpstr>
      <vt:lpstr>PowerPoint Presentation</vt:lpstr>
      <vt:lpstr>PowerPoint Presentation</vt:lpstr>
      <vt:lpstr>PowerPoint Presentation</vt:lpstr>
      <vt:lpstr>أعمال الرسل 2:42</vt:lpstr>
      <vt:lpstr>العيش معاً (أعمال الرسل 2: 42-47)</vt:lpstr>
      <vt:lpstr>أعمال الرسل 2: 43-47 </vt:lpstr>
      <vt:lpstr>تقارير التطور</vt:lpstr>
      <vt:lpstr>فكرة المقطع</vt:lpstr>
      <vt:lpstr>الروح يعكس بابل (1-13)</vt:lpstr>
      <vt:lpstr>الفكرة الرئيسية في أعمال الرسل 2</vt:lpstr>
      <vt:lpstr>التقدم</vt:lpstr>
      <vt:lpstr>مطلوب متطوعين</vt:lpstr>
      <vt:lpstr>Black</vt:lpstr>
      <vt:lpstr>الرابط للعرض التقديميِّ "وعْظُ العهد الجديد" متاحٌ على الموقع الإلكترونيّ:  BibleStudyDownloads.org</vt:lpstr>
      <vt:lpstr>وجهة نظر التوسع في أعمال الرسل</vt:lpstr>
      <vt:lpstr>Black</vt:lpstr>
      <vt:lpstr>مسح العهد الجديد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586</cp:revision>
  <dcterms:created xsi:type="dcterms:W3CDTF">2009-02-04T00:08:16Z</dcterms:created>
  <dcterms:modified xsi:type="dcterms:W3CDTF">2024-02-20T14:40:16Z</dcterms:modified>
</cp:coreProperties>
</file>