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theme/theme29.xml" ContentType="application/vnd.openxmlformats-officedocument.theme+xml"/>
  <Override PartName="/ppt/slideLayouts/slideLayout243.xml" ContentType="application/vnd.openxmlformats-officedocument.presentationml.slideLayout+xml"/>
  <Override PartName="/ppt/theme/theme3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3.xml" ContentType="application/vnd.openxmlformats-officedocument.theme+xml"/>
  <Override PartName="/ppt/slideLayouts/slideLayout382.xml" ContentType="application/vnd.openxmlformats-officedocument.presentationml.slideLayout+xml"/>
  <Override PartName="/ppt/theme/theme4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0.xml" ContentType="application/vnd.openxmlformats-officedocument.theme+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5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5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5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5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60.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6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70.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71.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72.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7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7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7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7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7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8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8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8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84" r:id="rId17"/>
    <p:sldMasterId id="2147496497" r:id="rId18"/>
    <p:sldMasterId id="2147496509" r:id="rId19"/>
    <p:sldMasterId id="2147496521" r:id="rId20"/>
    <p:sldMasterId id="2147496533" r:id="rId21"/>
    <p:sldMasterId id="2147496558" r:id="rId22"/>
    <p:sldMasterId id="2147496570" r:id="rId23"/>
    <p:sldMasterId id="2147496582" r:id="rId24"/>
    <p:sldMasterId id="2147496594" r:id="rId25"/>
    <p:sldMasterId id="2147496642" r:id="rId26"/>
    <p:sldMasterId id="2147496668" r:id="rId27"/>
    <p:sldMasterId id="2147496671" r:id="rId28"/>
    <p:sldMasterId id="2147496683" r:id="rId29"/>
    <p:sldMasterId id="2147496685" r:id="rId30"/>
    <p:sldMasterId id="2147496687" r:id="rId31"/>
    <p:sldMasterId id="2147496699" r:id="rId32"/>
    <p:sldMasterId id="2147496713" r:id="rId33"/>
    <p:sldMasterId id="2147496725" r:id="rId34"/>
    <p:sldMasterId id="2147496737" r:id="rId35"/>
    <p:sldMasterId id="2147496739" r:id="rId36"/>
    <p:sldMasterId id="2147496751" r:id="rId37"/>
    <p:sldMasterId id="2147496763" r:id="rId38"/>
    <p:sldMasterId id="2147496777" r:id="rId39"/>
    <p:sldMasterId id="2147496790" r:id="rId40"/>
    <p:sldMasterId id="2147496802" r:id="rId41"/>
    <p:sldMasterId id="2147496814" r:id="rId42"/>
    <p:sldMasterId id="2147496826" r:id="rId43"/>
    <p:sldMasterId id="2147496838" r:id="rId44"/>
    <p:sldMasterId id="2147496840" r:id="rId45"/>
    <p:sldMasterId id="2147496852" r:id="rId46"/>
    <p:sldMasterId id="2147496856" r:id="rId47"/>
    <p:sldMasterId id="2147496868" r:id="rId48"/>
    <p:sldMasterId id="2147496880" r:id="rId49"/>
    <p:sldMasterId id="2147496893" r:id="rId50"/>
    <p:sldMasterId id="2147496905" r:id="rId51"/>
    <p:sldMasterId id="2147496907" r:id="rId52"/>
    <p:sldMasterId id="2147496919" r:id="rId53"/>
    <p:sldMasterId id="2147496931" r:id="rId54"/>
    <p:sldMasterId id="2147496943" r:id="rId55"/>
    <p:sldMasterId id="2147496955" r:id="rId56"/>
    <p:sldMasterId id="2147496967" r:id="rId57"/>
    <p:sldMasterId id="2147496979" r:id="rId58"/>
    <p:sldMasterId id="2147496991" r:id="rId59"/>
    <p:sldMasterId id="2147497003" r:id="rId60"/>
    <p:sldMasterId id="2147497015" r:id="rId61"/>
    <p:sldMasterId id="2147497031" r:id="rId62"/>
    <p:sldMasterId id="2147497043" r:id="rId63"/>
    <p:sldMasterId id="2147497055" r:id="rId64"/>
    <p:sldMasterId id="2147497067" r:id="rId65"/>
    <p:sldMasterId id="2147497080" r:id="rId66"/>
    <p:sldMasterId id="2147497092" r:id="rId67"/>
    <p:sldMasterId id="2147497104" r:id="rId68"/>
    <p:sldMasterId id="2147497116" r:id="rId69"/>
    <p:sldMasterId id="2147497128" r:id="rId70"/>
    <p:sldMasterId id="2147497140" r:id="rId71"/>
    <p:sldMasterId id="2147497152" r:id="rId72"/>
    <p:sldMasterId id="2147497164" r:id="rId73"/>
    <p:sldMasterId id="2147497176" r:id="rId74"/>
    <p:sldMasterId id="2147497188" r:id="rId75"/>
    <p:sldMasterId id="2147497200" r:id="rId76"/>
    <p:sldMasterId id="2147497212" r:id="rId77"/>
    <p:sldMasterId id="2147497224" r:id="rId78"/>
    <p:sldMasterId id="2147497236" r:id="rId79"/>
    <p:sldMasterId id="2147497248" r:id="rId80"/>
    <p:sldMasterId id="2147497260" r:id="rId81"/>
    <p:sldMasterId id="2147497272" r:id="rId82"/>
    <p:sldMasterId id="2147497285" r:id="rId83"/>
  </p:sldMasterIdLst>
  <p:notesMasterIdLst>
    <p:notesMasterId r:id="rId594"/>
  </p:notesMasterIdLst>
  <p:sldIdLst>
    <p:sldId id="515" r:id="rId84"/>
    <p:sldId id="2394" r:id="rId85"/>
    <p:sldId id="505" r:id="rId86"/>
    <p:sldId id="425" r:id="rId87"/>
    <p:sldId id="5531" r:id="rId88"/>
    <p:sldId id="4050" r:id="rId89"/>
    <p:sldId id="4051" r:id="rId90"/>
    <p:sldId id="4052" r:id="rId91"/>
    <p:sldId id="4053" r:id="rId92"/>
    <p:sldId id="5507" r:id="rId93"/>
    <p:sldId id="4054" r:id="rId94"/>
    <p:sldId id="5508" r:id="rId95"/>
    <p:sldId id="4055" r:id="rId96"/>
    <p:sldId id="5509" r:id="rId97"/>
    <p:sldId id="4056" r:id="rId98"/>
    <p:sldId id="5511" r:id="rId99"/>
    <p:sldId id="5510" r:id="rId100"/>
    <p:sldId id="5512" r:id="rId101"/>
    <p:sldId id="5532" r:id="rId102"/>
    <p:sldId id="5513" r:id="rId103"/>
    <p:sldId id="5533" r:id="rId104"/>
    <p:sldId id="5514" r:id="rId105"/>
    <p:sldId id="5534" r:id="rId106"/>
    <p:sldId id="5535" r:id="rId107"/>
    <p:sldId id="2388" r:id="rId108"/>
    <p:sldId id="5285" r:id="rId109"/>
    <p:sldId id="490" r:id="rId110"/>
    <p:sldId id="333" r:id="rId111"/>
    <p:sldId id="492" r:id="rId112"/>
    <p:sldId id="675" r:id="rId113"/>
    <p:sldId id="479" r:id="rId114"/>
    <p:sldId id="480" r:id="rId115"/>
    <p:sldId id="975" r:id="rId116"/>
    <p:sldId id="976" r:id="rId117"/>
    <p:sldId id="977" r:id="rId118"/>
    <p:sldId id="978" r:id="rId119"/>
    <p:sldId id="979" r:id="rId120"/>
    <p:sldId id="980" r:id="rId121"/>
    <p:sldId id="981" r:id="rId122"/>
    <p:sldId id="982" r:id="rId123"/>
    <p:sldId id="983" r:id="rId124"/>
    <p:sldId id="984" r:id="rId125"/>
    <p:sldId id="985" r:id="rId126"/>
    <p:sldId id="986" r:id="rId127"/>
    <p:sldId id="987" r:id="rId128"/>
    <p:sldId id="988" r:id="rId129"/>
    <p:sldId id="989" r:id="rId130"/>
    <p:sldId id="990" r:id="rId131"/>
    <p:sldId id="991" r:id="rId132"/>
    <p:sldId id="992" r:id="rId133"/>
    <p:sldId id="993" r:id="rId134"/>
    <p:sldId id="994" r:id="rId135"/>
    <p:sldId id="4885" r:id="rId136"/>
    <p:sldId id="2389" r:id="rId137"/>
    <p:sldId id="4552" r:id="rId138"/>
    <p:sldId id="4553" r:id="rId139"/>
    <p:sldId id="4909" r:id="rId140"/>
    <p:sldId id="4910" r:id="rId141"/>
    <p:sldId id="4911" r:id="rId142"/>
    <p:sldId id="301" r:id="rId143"/>
    <p:sldId id="302" r:id="rId144"/>
    <p:sldId id="303" r:id="rId145"/>
    <p:sldId id="4926" r:id="rId146"/>
    <p:sldId id="506" r:id="rId147"/>
    <p:sldId id="5365" r:id="rId148"/>
    <p:sldId id="352" r:id="rId149"/>
    <p:sldId id="777" r:id="rId150"/>
    <p:sldId id="778" r:id="rId151"/>
    <p:sldId id="779" r:id="rId152"/>
    <p:sldId id="780" r:id="rId153"/>
    <p:sldId id="781" r:id="rId154"/>
    <p:sldId id="782" r:id="rId155"/>
    <p:sldId id="783" r:id="rId156"/>
    <p:sldId id="784" r:id="rId157"/>
    <p:sldId id="785" r:id="rId158"/>
    <p:sldId id="786" r:id="rId159"/>
    <p:sldId id="787" r:id="rId160"/>
    <p:sldId id="788" r:id="rId161"/>
    <p:sldId id="4886" r:id="rId162"/>
    <p:sldId id="4887" r:id="rId163"/>
    <p:sldId id="367" r:id="rId164"/>
    <p:sldId id="793" r:id="rId165"/>
    <p:sldId id="794" r:id="rId166"/>
    <p:sldId id="795" r:id="rId167"/>
    <p:sldId id="796" r:id="rId168"/>
    <p:sldId id="797" r:id="rId169"/>
    <p:sldId id="798" r:id="rId170"/>
    <p:sldId id="799" r:id="rId171"/>
    <p:sldId id="800" r:id="rId172"/>
    <p:sldId id="801" r:id="rId173"/>
    <p:sldId id="802" r:id="rId174"/>
    <p:sldId id="803" r:id="rId175"/>
    <p:sldId id="804" r:id="rId176"/>
    <p:sldId id="805" r:id="rId177"/>
    <p:sldId id="806" r:id="rId178"/>
    <p:sldId id="807" r:id="rId179"/>
    <p:sldId id="4888" r:id="rId180"/>
    <p:sldId id="4889" r:id="rId181"/>
    <p:sldId id="4919" r:id="rId182"/>
    <p:sldId id="4920" r:id="rId183"/>
    <p:sldId id="4921" r:id="rId184"/>
    <p:sldId id="4922" r:id="rId185"/>
    <p:sldId id="4923" r:id="rId186"/>
    <p:sldId id="4924" r:id="rId187"/>
    <p:sldId id="4925" r:id="rId188"/>
    <p:sldId id="391" r:id="rId189"/>
    <p:sldId id="392" r:id="rId190"/>
    <p:sldId id="393" r:id="rId191"/>
    <p:sldId id="394" r:id="rId192"/>
    <p:sldId id="395" r:id="rId193"/>
    <p:sldId id="396" r:id="rId194"/>
    <p:sldId id="397" r:id="rId195"/>
    <p:sldId id="398" r:id="rId196"/>
    <p:sldId id="399" r:id="rId197"/>
    <p:sldId id="400" r:id="rId198"/>
    <p:sldId id="401" r:id="rId199"/>
    <p:sldId id="402" r:id="rId200"/>
    <p:sldId id="403" r:id="rId201"/>
    <p:sldId id="404" r:id="rId202"/>
    <p:sldId id="405" r:id="rId203"/>
    <p:sldId id="406" r:id="rId204"/>
    <p:sldId id="1093" r:id="rId205"/>
    <p:sldId id="408" r:id="rId206"/>
    <p:sldId id="4927" r:id="rId207"/>
    <p:sldId id="410" r:id="rId208"/>
    <p:sldId id="411" r:id="rId209"/>
    <p:sldId id="412" r:id="rId210"/>
    <p:sldId id="413" r:id="rId211"/>
    <p:sldId id="414" r:id="rId212"/>
    <p:sldId id="415" r:id="rId213"/>
    <p:sldId id="416" r:id="rId214"/>
    <p:sldId id="417" r:id="rId215"/>
    <p:sldId id="4928" r:id="rId216"/>
    <p:sldId id="419" r:id="rId217"/>
    <p:sldId id="5289" r:id="rId218"/>
    <p:sldId id="557" r:id="rId219"/>
    <p:sldId id="421" r:id="rId220"/>
    <p:sldId id="422" r:id="rId221"/>
    <p:sldId id="423" r:id="rId222"/>
    <p:sldId id="424" r:id="rId223"/>
    <p:sldId id="5291" r:id="rId224"/>
    <p:sldId id="426" r:id="rId225"/>
    <p:sldId id="5292" r:id="rId226"/>
    <p:sldId id="5290" r:id="rId227"/>
    <p:sldId id="5293" r:id="rId228"/>
    <p:sldId id="5294" r:id="rId229"/>
    <p:sldId id="5295" r:id="rId230"/>
    <p:sldId id="1088" r:id="rId231"/>
    <p:sldId id="1094" r:id="rId232"/>
    <p:sldId id="5296" r:id="rId233"/>
    <p:sldId id="738" r:id="rId234"/>
    <p:sldId id="5297" r:id="rId235"/>
    <p:sldId id="5298" r:id="rId236"/>
    <p:sldId id="5299" r:id="rId237"/>
    <p:sldId id="5300" r:id="rId238"/>
    <p:sldId id="508" r:id="rId239"/>
    <p:sldId id="1099" r:id="rId240"/>
    <p:sldId id="4563" r:id="rId241"/>
    <p:sldId id="1101" r:id="rId242"/>
    <p:sldId id="1102" r:id="rId243"/>
    <p:sldId id="488" r:id="rId244"/>
    <p:sldId id="594" r:id="rId245"/>
    <p:sldId id="1103" r:id="rId246"/>
    <p:sldId id="1104" r:id="rId247"/>
    <p:sldId id="1105" r:id="rId248"/>
    <p:sldId id="493" r:id="rId249"/>
    <p:sldId id="5301" r:id="rId250"/>
    <p:sldId id="3910" r:id="rId251"/>
    <p:sldId id="4409" r:id="rId252"/>
    <p:sldId id="4548" r:id="rId253"/>
    <p:sldId id="4550" r:id="rId254"/>
    <p:sldId id="4549" r:id="rId255"/>
    <p:sldId id="509" r:id="rId256"/>
    <p:sldId id="5303" r:id="rId257"/>
    <p:sldId id="442" r:id="rId258"/>
    <p:sldId id="1097" r:id="rId259"/>
    <p:sldId id="443" r:id="rId260"/>
    <p:sldId id="444" r:id="rId261"/>
    <p:sldId id="445" r:id="rId262"/>
    <p:sldId id="446" r:id="rId263"/>
    <p:sldId id="5304" r:id="rId264"/>
    <p:sldId id="447" r:id="rId265"/>
    <p:sldId id="448" r:id="rId266"/>
    <p:sldId id="449" r:id="rId267"/>
    <p:sldId id="510" r:id="rId268"/>
    <p:sldId id="473" r:id="rId269"/>
    <p:sldId id="474" r:id="rId270"/>
    <p:sldId id="475" r:id="rId271"/>
    <p:sldId id="5305" r:id="rId272"/>
    <p:sldId id="477" r:id="rId273"/>
    <p:sldId id="296" r:id="rId274"/>
    <p:sldId id="478" r:id="rId275"/>
    <p:sldId id="5306" r:id="rId276"/>
    <p:sldId id="5307" r:id="rId277"/>
    <p:sldId id="481" r:id="rId278"/>
    <p:sldId id="482" r:id="rId279"/>
    <p:sldId id="483" r:id="rId280"/>
    <p:sldId id="484" r:id="rId281"/>
    <p:sldId id="297" r:id="rId282"/>
    <p:sldId id="485" r:id="rId283"/>
    <p:sldId id="486" r:id="rId284"/>
    <p:sldId id="487" r:id="rId285"/>
    <p:sldId id="5308" r:id="rId286"/>
    <p:sldId id="1096" r:id="rId287"/>
    <p:sldId id="5309" r:id="rId288"/>
    <p:sldId id="5310" r:id="rId289"/>
    <p:sldId id="298" r:id="rId290"/>
    <p:sldId id="5311" r:id="rId291"/>
    <p:sldId id="5312" r:id="rId292"/>
    <p:sldId id="5313" r:id="rId293"/>
    <p:sldId id="507" r:id="rId294"/>
    <p:sldId id="5314" r:id="rId295"/>
    <p:sldId id="5315" r:id="rId296"/>
    <p:sldId id="5316" r:id="rId297"/>
    <p:sldId id="5317" r:id="rId298"/>
    <p:sldId id="5318" r:id="rId299"/>
    <p:sldId id="5319" r:id="rId300"/>
    <p:sldId id="5320" r:id="rId301"/>
    <p:sldId id="5321" r:id="rId302"/>
    <p:sldId id="516" r:id="rId303"/>
    <p:sldId id="517" r:id="rId304"/>
    <p:sldId id="518" r:id="rId305"/>
    <p:sldId id="519" r:id="rId306"/>
    <p:sldId id="520" r:id="rId307"/>
    <p:sldId id="521" r:id="rId308"/>
    <p:sldId id="522" r:id="rId309"/>
    <p:sldId id="523" r:id="rId310"/>
    <p:sldId id="524" r:id="rId311"/>
    <p:sldId id="525" r:id="rId312"/>
    <p:sldId id="526" r:id="rId313"/>
    <p:sldId id="527" r:id="rId314"/>
    <p:sldId id="528" r:id="rId315"/>
    <p:sldId id="529" r:id="rId316"/>
    <p:sldId id="4573" r:id="rId317"/>
    <p:sldId id="531" r:id="rId318"/>
    <p:sldId id="532" r:id="rId319"/>
    <p:sldId id="533" r:id="rId320"/>
    <p:sldId id="5322" r:id="rId321"/>
    <p:sldId id="494" r:id="rId322"/>
    <p:sldId id="495" r:id="rId323"/>
    <p:sldId id="496" r:id="rId324"/>
    <p:sldId id="497" r:id="rId325"/>
    <p:sldId id="498" r:id="rId326"/>
    <p:sldId id="499" r:id="rId327"/>
    <p:sldId id="500" r:id="rId328"/>
    <p:sldId id="501" r:id="rId329"/>
    <p:sldId id="502" r:id="rId330"/>
    <p:sldId id="503" r:id="rId331"/>
    <p:sldId id="3748" r:id="rId332"/>
    <p:sldId id="274" r:id="rId333"/>
    <p:sldId id="511" r:id="rId334"/>
    <p:sldId id="4918" r:id="rId335"/>
    <p:sldId id="5366" r:id="rId336"/>
    <p:sldId id="5362" r:id="rId337"/>
    <p:sldId id="1013" r:id="rId338"/>
    <p:sldId id="1014" r:id="rId339"/>
    <p:sldId id="1015" r:id="rId340"/>
    <p:sldId id="1016" r:id="rId341"/>
    <p:sldId id="1017" r:id="rId342"/>
    <p:sldId id="1018" r:id="rId343"/>
    <p:sldId id="1019" r:id="rId344"/>
    <p:sldId id="1020" r:id="rId345"/>
    <p:sldId id="1021" r:id="rId346"/>
    <p:sldId id="1022" r:id="rId347"/>
    <p:sldId id="1023" r:id="rId348"/>
    <p:sldId id="1024" r:id="rId349"/>
    <p:sldId id="1025" r:id="rId350"/>
    <p:sldId id="1026" r:id="rId351"/>
    <p:sldId id="1027" r:id="rId352"/>
    <p:sldId id="1028" r:id="rId353"/>
    <p:sldId id="1029" r:id="rId354"/>
    <p:sldId id="1030" r:id="rId355"/>
    <p:sldId id="1031" r:id="rId356"/>
    <p:sldId id="1032" r:id="rId357"/>
    <p:sldId id="4890" r:id="rId358"/>
    <p:sldId id="4891" r:id="rId359"/>
    <p:sldId id="1204" r:id="rId360"/>
    <p:sldId id="1036" r:id="rId361"/>
    <p:sldId id="1037" r:id="rId362"/>
    <p:sldId id="1038" r:id="rId363"/>
    <p:sldId id="1039" r:id="rId364"/>
    <p:sldId id="1040" r:id="rId365"/>
    <p:sldId id="1041" r:id="rId366"/>
    <p:sldId id="1042" r:id="rId367"/>
    <p:sldId id="1043" r:id="rId368"/>
    <p:sldId id="4892" r:id="rId369"/>
    <p:sldId id="4893" r:id="rId370"/>
    <p:sldId id="618" r:id="rId371"/>
    <p:sldId id="535" r:id="rId372"/>
    <p:sldId id="536" r:id="rId373"/>
    <p:sldId id="537" r:id="rId374"/>
    <p:sldId id="538" r:id="rId375"/>
    <p:sldId id="539" r:id="rId376"/>
    <p:sldId id="540" r:id="rId377"/>
    <p:sldId id="541" r:id="rId378"/>
    <p:sldId id="542" r:id="rId379"/>
    <p:sldId id="543" r:id="rId380"/>
    <p:sldId id="544" r:id="rId381"/>
    <p:sldId id="545" r:id="rId382"/>
    <p:sldId id="4894" r:id="rId383"/>
    <p:sldId id="512" r:id="rId384"/>
    <p:sldId id="469" r:id="rId385"/>
    <p:sldId id="5363" r:id="rId386"/>
    <p:sldId id="958" r:id="rId387"/>
    <p:sldId id="959" r:id="rId388"/>
    <p:sldId id="960" r:id="rId389"/>
    <p:sldId id="961" r:id="rId390"/>
    <p:sldId id="962" r:id="rId391"/>
    <p:sldId id="963" r:id="rId392"/>
    <p:sldId id="964" r:id="rId393"/>
    <p:sldId id="965" r:id="rId394"/>
    <p:sldId id="966" r:id="rId395"/>
    <p:sldId id="967" r:id="rId396"/>
    <p:sldId id="968" r:id="rId397"/>
    <p:sldId id="969" r:id="rId398"/>
    <p:sldId id="970" r:id="rId399"/>
    <p:sldId id="971" r:id="rId400"/>
    <p:sldId id="972" r:id="rId401"/>
    <p:sldId id="973" r:id="rId402"/>
    <p:sldId id="4895" r:id="rId403"/>
    <p:sldId id="4896" r:id="rId404"/>
    <p:sldId id="364" r:id="rId405"/>
    <p:sldId id="866" r:id="rId406"/>
    <p:sldId id="867" r:id="rId407"/>
    <p:sldId id="868" r:id="rId408"/>
    <p:sldId id="869" r:id="rId409"/>
    <p:sldId id="870" r:id="rId410"/>
    <p:sldId id="871" r:id="rId411"/>
    <p:sldId id="872" r:id="rId412"/>
    <p:sldId id="873" r:id="rId413"/>
    <p:sldId id="874" r:id="rId414"/>
    <p:sldId id="875" r:id="rId415"/>
    <p:sldId id="876" r:id="rId416"/>
    <p:sldId id="877" r:id="rId417"/>
    <p:sldId id="878" r:id="rId418"/>
    <p:sldId id="879" r:id="rId419"/>
    <p:sldId id="880" r:id="rId420"/>
    <p:sldId id="881" r:id="rId421"/>
    <p:sldId id="882" r:id="rId422"/>
    <p:sldId id="883" r:id="rId423"/>
    <p:sldId id="4897" r:id="rId424"/>
    <p:sldId id="4898" r:id="rId425"/>
    <p:sldId id="286" r:id="rId426"/>
    <p:sldId id="313" r:id="rId427"/>
    <p:sldId id="288" r:id="rId428"/>
    <p:sldId id="287" r:id="rId429"/>
    <p:sldId id="370" r:id="rId430"/>
    <p:sldId id="371" r:id="rId431"/>
    <p:sldId id="513" r:id="rId432"/>
    <p:sldId id="5364" r:id="rId433"/>
    <p:sldId id="903" r:id="rId434"/>
    <p:sldId id="904" r:id="rId435"/>
    <p:sldId id="905" r:id="rId436"/>
    <p:sldId id="906" r:id="rId437"/>
    <p:sldId id="907" r:id="rId438"/>
    <p:sldId id="908" r:id="rId439"/>
    <p:sldId id="909" r:id="rId440"/>
    <p:sldId id="910" r:id="rId441"/>
    <p:sldId id="911" r:id="rId442"/>
    <p:sldId id="912" r:id="rId443"/>
    <p:sldId id="913" r:id="rId444"/>
    <p:sldId id="914" r:id="rId445"/>
    <p:sldId id="915" r:id="rId446"/>
    <p:sldId id="916" r:id="rId447"/>
    <p:sldId id="917" r:id="rId448"/>
    <p:sldId id="918" r:id="rId449"/>
    <p:sldId id="919" r:id="rId450"/>
    <p:sldId id="920" r:id="rId451"/>
    <p:sldId id="4901" r:id="rId452"/>
    <p:sldId id="4902" r:id="rId453"/>
    <p:sldId id="5359" r:id="rId454"/>
    <p:sldId id="1047" r:id="rId455"/>
    <p:sldId id="1048" r:id="rId456"/>
    <p:sldId id="1049" r:id="rId457"/>
    <p:sldId id="1050" r:id="rId458"/>
    <p:sldId id="1051" r:id="rId459"/>
    <p:sldId id="1052" r:id="rId460"/>
    <p:sldId id="1053" r:id="rId461"/>
    <p:sldId id="1054" r:id="rId462"/>
    <p:sldId id="1055" r:id="rId463"/>
    <p:sldId id="4899" r:id="rId464"/>
    <p:sldId id="4900" r:id="rId465"/>
    <p:sldId id="311" r:id="rId466"/>
    <p:sldId id="887" r:id="rId467"/>
    <p:sldId id="888" r:id="rId468"/>
    <p:sldId id="889" r:id="rId469"/>
    <p:sldId id="890" r:id="rId470"/>
    <p:sldId id="891" r:id="rId471"/>
    <p:sldId id="892" r:id="rId472"/>
    <p:sldId id="893" r:id="rId473"/>
    <p:sldId id="894" r:id="rId474"/>
    <p:sldId id="895" r:id="rId475"/>
    <p:sldId id="896" r:id="rId476"/>
    <p:sldId id="897" r:id="rId477"/>
    <p:sldId id="898" r:id="rId478"/>
    <p:sldId id="4903" r:id="rId479"/>
    <p:sldId id="4904" r:id="rId480"/>
    <p:sldId id="268" r:id="rId481"/>
    <p:sldId id="300" r:id="rId482"/>
    <p:sldId id="5527" r:id="rId483"/>
    <p:sldId id="5360" r:id="rId484"/>
    <p:sldId id="376" r:id="rId485"/>
    <p:sldId id="5528" r:id="rId486"/>
    <p:sldId id="4700" r:id="rId487"/>
    <p:sldId id="4713" r:id="rId488"/>
    <p:sldId id="5530" r:id="rId489"/>
    <p:sldId id="514" r:id="rId490"/>
    <p:sldId id="5525" r:id="rId491"/>
    <p:sldId id="326" r:id="rId492"/>
    <p:sldId id="940" r:id="rId493"/>
    <p:sldId id="941" r:id="rId494"/>
    <p:sldId id="942" r:id="rId495"/>
    <p:sldId id="943" r:id="rId496"/>
    <p:sldId id="944" r:id="rId497"/>
    <p:sldId id="945" r:id="rId498"/>
    <p:sldId id="946" r:id="rId499"/>
    <p:sldId id="947" r:id="rId500"/>
    <p:sldId id="948" r:id="rId501"/>
    <p:sldId id="949" r:id="rId502"/>
    <p:sldId id="950" r:id="rId503"/>
    <p:sldId id="951" r:id="rId504"/>
    <p:sldId id="952" r:id="rId505"/>
    <p:sldId id="953" r:id="rId506"/>
    <p:sldId id="4907" r:id="rId507"/>
    <p:sldId id="4908" r:id="rId508"/>
    <p:sldId id="343" r:id="rId509"/>
    <p:sldId id="925" r:id="rId510"/>
    <p:sldId id="926" r:id="rId511"/>
    <p:sldId id="927" r:id="rId512"/>
    <p:sldId id="928" r:id="rId513"/>
    <p:sldId id="929" r:id="rId514"/>
    <p:sldId id="930" r:id="rId515"/>
    <p:sldId id="931" r:id="rId516"/>
    <p:sldId id="932" r:id="rId517"/>
    <p:sldId id="933" r:id="rId518"/>
    <p:sldId id="934" r:id="rId519"/>
    <p:sldId id="935" r:id="rId520"/>
    <p:sldId id="4905" r:id="rId521"/>
    <p:sldId id="4906" r:id="rId522"/>
    <p:sldId id="5324" r:id="rId523"/>
    <p:sldId id="5325" r:id="rId524"/>
    <p:sldId id="5326" r:id="rId525"/>
    <p:sldId id="5327" r:id="rId526"/>
    <p:sldId id="5328" r:id="rId527"/>
    <p:sldId id="5329" r:id="rId528"/>
    <p:sldId id="420" r:id="rId529"/>
    <p:sldId id="5330" r:id="rId530"/>
    <p:sldId id="5331" r:id="rId531"/>
    <p:sldId id="5332" r:id="rId532"/>
    <p:sldId id="5333" r:id="rId533"/>
    <p:sldId id="5334" r:id="rId534"/>
    <p:sldId id="5335" r:id="rId535"/>
    <p:sldId id="427" r:id="rId536"/>
    <p:sldId id="5336" r:id="rId537"/>
    <p:sldId id="5337" r:id="rId538"/>
    <p:sldId id="5338" r:id="rId539"/>
    <p:sldId id="5339" r:id="rId540"/>
    <p:sldId id="5340" r:id="rId541"/>
    <p:sldId id="5341" r:id="rId542"/>
    <p:sldId id="5342" r:id="rId543"/>
    <p:sldId id="5343" r:id="rId544"/>
    <p:sldId id="5344" r:id="rId545"/>
    <p:sldId id="5345" r:id="rId546"/>
    <p:sldId id="5346" r:id="rId547"/>
    <p:sldId id="5347" r:id="rId548"/>
    <p:sldId id="5348" r:id="rId549"/>
    <p:sldId id="5349" r:id="rId550"/>
    <p:sldId id="5350" r:id="rId551"/>
    <p:sldId id="5351" r:id="rId552"/>
    <p:sldId id="5352" r:id="rId553"/>
    <p:sldId id="5353" r:id="rId554"/>
    <p:sldId id="5354" r:id="rId555"/>
    <p:sldId id="5355" r:id="rId556"/>
    <p:sldId id="5356" r:id="rId557"/>
    <p:sldId id="5357" r:id="rId558"/>
    <p:sldId id="5358" r:id="rId559"/>
    <p:sldId id="451" r:id="rId560"/>
    <p:sldId id="452" r:id="rId561"/>
    <p:sldId id="453" r:id="rId562"/>
    <p:sldId id="454" r:id="rId563"/>
    <p:sldId id="455" r:id="rId564"/>
    <p:sldId id="456" r:id="rId565"/>
    <p:sldId id="5529" r:id="rId566"/>
    <p:sldId id="457" r:id="rId567"/>
    <p:sldId id="2418" r:id="rId568"/>
    <p:sldId id="2419" r:id="rId569"/>
    <p:sldId id="2420" r:id="rId570"/>
    <p:sldId id="4912" r:id="rId571"/>
    <p:sldId id="4913" r:id="rId572"/>
    <p:sldId id="5526" r:id="rId573"/>
    <p:sldId id="4914" r:id="rId574"/>
    <p:sldId id="2374" r:id="rId575"/>
    <p:sldId id="4046" r:id="rId576"/>
    <p:sldId id="299" r:id="rId577"/>
    <p:sldId id="428" r:id="rId578"/>
    <p:sldId id="429" r:id="rId579"/>
    <p:sldId id="430" r:id="rId580"/>
    <p:sldId id="431" r:id="rId581"/>
    <p:sldId id="432" r:id="rId582"/>
    <p:sldId id="433" r:id="rId583"/>
    <p:sldId id="434" r:id="rId584"/>
    <p:sldId id="435" r:id="rId585"/>
    <p:sldId id="436" r:id="rId586"/>
    <p:sldId id="437" r:id="rId587"/>
    <p:sldId id="438" r:id="rId588"/>
    <p:sldId id="439" r:id="rId589"/>
    <p:sldId id="440" r:id="rId590"/>
    <p:sldId id="441" r:id="rId591"/>
    <p:sldId id="476" r:id="rId592"/>
    <p:sldId id="4045" r:id="rId59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5531"/>
            <p14:sldId id="4050"/>
            <p14:sldId id="4051"/>
            <p14:sldId id="4052"/>
            <p14:sldId id="4053"/>
            <p14:sldId id="5507"/>
            <p14:sldId id="4054"/>
            <p14:sldId id="5508"/>
            <p14:sldId id="4055"/>
            <p14:sldId id="5509"/>
            <p14:sldId id="4056"/>
            <p14:sldId id="5511"/>
            <p14:sldId id="5510"/>
            <p14:sldId id="5512"/>
            <p14:sldId id="5532"/>
            <p14:sldId id="5513"/>
            <p14:sldId id="5533"/>
            <p14:sldId id="5514"/>
            <p14:sldId id="5534"/>
            <p14:sldId id="5535"/>
            <p14:sldId id="2388"/>
            <p14:sldId id="5285"/>
            <p14:sldId id="490"/>
            <p14:sldId id="333"/>
            <p14:sldId id="492"/>
            <p14:sldId id="675"/>
            <p14:sldId id="479"/>
            <p14:sldId id="480"/>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4885"/>
            <p14:sldId id="2389"/>
            <p14:sldId id="4552"/>
            <p14:sldId id="4553"/>
            <p14:sldId id="4909"/>
            <p14:sldId id="4910"/>
            <p14:sldId id="4911"/>
            <p14:sldId id="301"/>
            <p14:sldId id="302"/>
            <p14:sldId id="303"/>
            <p14:sldId id="4926"/>
            <p14:sldId id="506"/>
            <p14:sldId id="5365"/>
            <p14:sldId id="352"/>
            <p14:sldId id="777"/>
            <p14:sldId id="778"/>
            <p14:sldId id="779"/>
            <p14:sldId id="780"/>
            <p14:sldId id="781"/>
            <p14:sldId id="782"/>
            <p14:sldId id="783"/>
            <p14:sldId id="784"/>
            <p14:sldId id="785"/>
            <p14:sldId id="786"/>
            <p14:sldId id="787"/>
            <p14:sldId id="788"/>
            <p14:sldId id="4886"/>
            <p14:sldId id="4887"/>
            <p14:sldId id="367"/>
            <p14:sldId id="793"/>
            <p14:sldId id="794"/>
            <p14:sldId id="795"/>
            <p14:sldId id="796"/>
            <p14:sldId id="797"/>
            <p14:sldId id="798"/>
            <p14:sldId id="799"/>
            <p14:sldId id="800"/>
            <p14:sldId id="801"/>
            <p14:sldId id="802"/>
            <p14:sldId id="803"/>
            <p14:sldId id="804"/>
            <p14:sldId id="805"/>
            <p14:sldId id="806"/>
            <p14:sldId id="807"/>
            <p14:sldId id="4888"/>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297"/>
            <p14:sldId id="5298"/>
            <p14:sldId id="5299"/>
            <p14:sldId id="5300"/>
            <p14:sldId id="508"/>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474"/>
            <p14:sldId id="475"/>
            <p14:sldId id="5305"/>
            <p14:sldId id="477"/>
            <p14:sldId id="296"/>
            <p14:sldId id="478"/>
            <p14:sldId id="5306"/>
            <p14:sldId id="5307"/>
            <p14:sldId id="481"/>
            <p14:sldId id="482"/>
            <p14:sldId id="483"/>
            <p14:sldId id="484"/>
            <p14:sldId id="297"/>
            <p14:sldId id="485"/>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4890"/>
            <p14:sldId id="4891"/>
            <p14:sldId id="1204"/>
            <p14:sldId id="1036"/>
            <p14:sldId id="1037"/>
            <p14:sldId id="1038"/>
            <p14:sldId id="1039"/>
            <p14:sldId id="1040"/>
            <p14:sldId id="1041"/>
            <p14:sldId id="1042"/>
            <p14:sldId id="1043"/>
            <p14:sldId id="4892"/>
            <p14:sldId id="4893"/>
            <p14:sldId id="618"/>
            <p14:sldId id="535"/>
            <p14:sldId id="536"/>
            <p14:sldId id="537"/>
            <p14:sldId id="538"/>
            <p14:sldId id="539"/>
            <p14:sldId id="540"/>
            <p14:sldId id="541"/>
            <p14:sldId id="542"/>
            <p14:sldId id="543"/>
            <p14:sldId id="544"/>
            <p14:sldId id="545"/>
            <p14:sldId id="4894"/>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4895"/>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4897"/>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4901"/>
            <p14:sldId id="4902"/>
            <p14:sldId id="5359"/>
            <p14:sldId id="1047"/>
            <p14:sldId id="1048"/>
            <p14:sldId id="1049"/>
            <p14:sldId id="1050"/>
            <p14:sldId id="1051"/>
            <p14:sldId id="1052"/>
            <p14:sldId id="1053"/>
            <p14:sldId id="1054"/>
            <p14:sldId id="1055"/>
            <p14:sldId id="4899"/>
            <p14:sldId id="4900"/>
            <p14:sldId id="311"/>
            <p14:sldId id="887"/>
            <p14:sldId id="888"/>
            <p14:sldId id="889"/>
            <p14:sldId id="890"/>
            <p14:sldId id="891"/>
            <p14:sldId id="892"/>
            <p14:sldId id="893"/>
            <p14:sldId id="894"/>
            <p14:sldId id="895"/>
            <p14:sldId id="896"/>
            <p14:sldId id="897"/>
            <p14:sldId id="898"/>
            <p14:sldId id="4903"/>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4907"/>
            <p14:sldId id="4908"/>
            <p14:sldId id="343"/>
            <p14:sldId id="925"/>
            <p14:sldId id="926"/>
            <p14:sldId id="927"/>
            <p14:sldId id="928"/>
            <p14:sldId id="929"/>
            <p14:sldId id="930"/>
            <p14:sldId id="931"/>
            <p14:sldId id="932"/>
            <p14:sldId id="933"/>
            <p14:sldId id="934"/>
            <p14:sldId id="935"/>
            <p14:sldId id="4905"/>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401" autoAdjust="0"/>
    <p:restoredTop sz="94249" autoAdjust="0"/>
  </p:normalViewPr>
  <p:slideViewPr>
    <p:cSldViewPr>
      <p:cViewPr varScale="1">
        <p:scale>
          <a:sx n="84" d="100"/>
          <a:sy n="84" d="100"/>
        </p:scale>
        <p:origin x="192" y="1856"/>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4.xml"/><Relationship Id="rId21" Type="http://schemas.openxmlformats.org/officeDocument/2006/relationships/slideMaster" Target="slideMasters/slideMaster21.xml"/><Relationship Id="rId324" Type="http://schemas.openxmlformats.org/officeDocument/2006/relationships/slide" Target="slides/slide241.xml"/><Relationship Id="rId531" Type="http://schemas.openxmlformats.org/officeDocument/2006/relationships/slide" Target="slides/slide448.xml"/><Relationship Id="rId170" Type="http://schemas.openxmlformats.org/officeDocument/2006/relationships/slide" Target="slides/slide87.xml"/><Relationship Id="rId268" Type="http://schemas.openxmlformats.org/officeDocument/2006/relationships/slide" Target="slides/slide185.xml"/><Relationship Id="rId475" Type="http://schemas.openxmlformats.org/officeDocument/2006/relationships/slide" Target="slides/slide392.xml"/><Relationship Id="rId32" Type="http://schemas.openxmlformats.org/officeDocument/2006/relationships/slideMaster" Target="slideMasters/slideMaster32.xml"/><Relationship Id="rId128" Type="http://schemas.openxmlformats.org/officeDocument/2006/relationships/slide" Target="slides/slide45.xml"/><Relationship Id="rId335" Type="http://schemas.openxmlformats.org/officeDocument/2006/relationships/slide" Target="slides/slide252.xml"/><Relationship Id="rId542" Type="http://schemas.openxmlformats.org/officeDocument/2006/relationships/slide" Target="slides/slide459.xml"/><Relationship Id="rId181" Type="http://schemas.openxmlformats.org/officeDocument/2006/relationships/slide" Target="slides/slide98.xml"/><Relationship Id="rId402" Type="http://schemas.openxmlformats.org/officeDocument/2006/relationships/slide" Target="slides/slide319.xml"/><Relationship Id="rId279" Type="http://schemas.openxmlformats.org/officeDocument/2006/relationships/slide" Target="slides/slide196.xml"/><Relationship Id="rId486" Type="http://schemas.openxmlformats.org/officeDocument/2006/relationships/slide" Target="slides/slide403.xml"/><Relationship Id="rId43" Type="http://schemas.openxmlformats.org/officeDocument/2006/relationships/slideMaster" Target="slideMasters/slideMaster43.xml"/><Relationship Id="rId139" Type="http://schemas.openxmlformats.org/officeDocument/2006/relationships/slide" Target="slides/slide56.xml"/><Relationship Id="rId346" Type="http://schemas.openxmlformats.org/officeDocument/2006/relationships/slide" Target="slides/slide263.xml"/><Relationship Id="rId553" Type="http://schemas.openxmlformats.org/officeDocument/2006/relationships/slide" Target="slides/slide470.xml"/><Relationship Id="rId192" Type="http://schemas.openxmlformats.org/officeDocument/2006/relationships/slide" Target="slides/slide109.xml"/><Relationship Id="rId206" Type="http://schemas.openxmlformats.org/officeDocument/2006/relationships/slide" Target="slides/slide123.xml"/><Relationship Id="rId413" Type="http://schemas.openxmlformats.org/officeDocument/2006/relationships/slide" Target="slides/slide330.xml"/><Relationship Id="rId497" Type="http://schemas.openxmlformats.org/officeDocument/2006/relationships/slide" Target="slides/slide414.xml"/><Relationship Id="rId357" Type="http://schemas.openxmlformats.org/officeDocument/2006/relationships/slide" Target="slides/slide274.xml"/><Relationship Id="rId54" Type="http://schemas.openxmlformats.org/officeDocument/2006/relationships/slideMaster" Target="slideMasters/slideMaster54.xml"/><Relationship Id="rId217" Type="http://schemas.openxmlformats.org/officeDocument/2006/relationships/slide" Target="slides/slide134.xml"/><Relationship Id="rId564" Type="http://schemas.openxmlformats.org/officeDocument/2006/relationships/slide" Target="slides/slide481.xml"/><Relationship Id="rId424" Type="http://schemas.openxmlformats.org/officeDocument/2006/relationships/slide" Target="slides/slide341.xml"/><Relationship Id="rId270" Type="http://schemas.openxmlformats.org/officeDocument/2006/relationships/slide" Target="slides/slide187.xml"/><Relationship Id="rId65" Type="http://schemas.openxmlformats.org/officeDocument/2006/relationships/slideMaster" Target="slideMasters/slideMaster65.xml"/><Relationship Id="rId130" Type="http://schemas.openxmlformats.org/officeDocument/2006/relationships/slide" Target="slides/slide47.xml"/><Relationship Id="rId368" Type="http://schemas.openxmlformats.org/officeDocument/2006/relationships/slide" Target="slides/slide285.xml"/><Relationship Id="rId575" Type="http://schemas.openxmlformats.org/officeDocument/2006/relationships/slide" Target="slides/slide492.xml"/><Relationship Id="rId228" Type="http://schemas.openxmlformats.org/officeDocument/2006/relationships/slide" Target="slides/slide145.xml"/><Relationship Id="rId435" Type="http://schemas.openxmlformats.org/officeDocument/2006/relationships/slide" Target="slides/slide352.xml"/><Relationship Id="rId281" Type="http://schemas.openxmlformats.org/officeDocument/2006/relationships/slide" Target="slides/slide198.xml"/><Relationship Id="rId502" Type="http://schemas.openxmlformats.org/officeDocument/2006/relationships/slide" Target="slides/slide419.xml"/><Relationship Id="rId76" Type="http://schemas.openxmlformats.org/officeDocument/2006/relationships/slideMaster" Target="slideMasters/slideMaster76.xml"/><Relationship Id="rId141" Type="http://schemas.openxmlformats.org/officeDocument/2006/relationships/slide" Target="slides/slide58.xml"/><Relationship Id="rId379" Type="http://schemas.openxmlformats.org/officeDocument/2006/relationships/slide" Target="slides/slide296.xml"/><Relationship Id="rId586" Type="http://schemas.openxmlformats.org/officeDocument/2006/relationships/slide" Target="slides/slide503.xml"/><Relationship Id="rId7" Type="http://schemas.openxmlformats.org/officeDocument/2006/relationships/slideMaster" Target="slideMasters/slideMaster7.xml"/><Relationship Id="rId239" Type="http://schemas.openxmlformats.org/officeDocument/2006/relationships/slide" Target="slides/slide156.xml"/><Relationship Id="rId446" Type="http://schemas.openxmlformats.org/officeDocument/2006/relationships/slide" Target="slides/slide363.xml"/><Relationship Id="rId292" Type="http://schemas.openxmlformats.org/officeDocument/2006/relationships/slide" Target="slides/slide209.xml"/><Relationship Id="rId306" Type="http://schemas.openxmlformats.org/officeDocument/2006/relationships/slide" Target="slides/slide223.xml"/><Relationship Id="rId87" Type="http://schemas.openxmlformats.org/officeDocument/2006/relationships/slide" Target="slides/slide4.xml"/><Relationship Id="rId513" Type="http://schemas.openxmlformats.org/officeDocument/2006/relationships/slide" Target="slides/slide430.xml"/><Relationship Id="rId597" Type="http://schemas.openxmlformats.org/officeDocument/2006/relationships/theme" Target="theme/theme1.xml"/><Relationship Id="rId152" Type="http://schemas.openxmlformats.org/officeDocument/2006/relationships/slide" Target="slides/slide69.xml"/><Relationship Id="rId457" Type="http://schemas.openxmlformats.org/officeDocument/2006/relationships/slide" Target="slides/slide374.xml"/><Relationship Id="rId261" Type="http://schemas.openxmlformats.org/officeDocument/2006/relationships/slide" Target="slides/slide178.xml"/><Relationship Id="rId499" Type="http://schemas.openxmlformats.org/officeDocument/2006/relationships/slide" Target="slides/slide41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4.xml"/><Relationship Id="rId359" Type="http://schemas.openxmlformats.org/officeDocument/2006/relationships/slide" Target="slides/slide276.xml"/><Relationship Id="rId524" Type="http://schemas.openxmlformats.org/officeDocument/2006/relationships/slide" Target="slides/slide441.xml"/><Relationship Id="rId566" Type="http://schemas.openxmlformats.org/officeDocument/2006/relationships/slide" Target="slides/slide483.xml"/><Relationship Id="rId98" Type="http://schemas.openxmlformats.org/officeDocument/2006/relationships/slide" Target="slides/slide15.xml"/><Relationship Id="rId121" Type="http://schemas.openxmlformats.org/officeDocument/2006/relationships/slide" Target="slides/slide38.xml"/><Relationship Id="rId163" Type="http://schemas.openxmlformats.org/officeDocument/2006/relationships/slide" Target="slides/slide80.xml"/><Relationship Id="rId219" Type="http://schemas.openxmlformats.org/officeDocument/2006/relationships/slide" Target="slides/slide136.xml"/><Relationship Id="rId370" Type="http://schemas.openxmlformats.org/officeDocument/2006/relationships/slide" Target="slides/slide287.xml"/><Relationship Id="rId426" Type="http://schemas.openxmlformats.org/officeDocument/2006/relationships/slide" Target="slides/slide343.xml"/><Relationship Id="rId230" Type="http://schemas.openxmlformats.org/officeDocument/2006/relationships/slide" Target="slides/slide147.xml"/><Relationship Id="rId468" Type="http://schemas.openxmlformats.org/officeDocument/2006/relationships/slide" Target="slides/slide385.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9.xml"/><Relationship Id="rId328" Type="http://schemas.openxmlformats.org/officeDocument/2006/relationships/slide" Target="slides/slide245.xml"/><Relationship Id="rId535" Type="http://schemas.openxmlformats.org/officeDocument/2006/relationships/slide" Target="slides/slide452.xml"/><Relationship Id="rId577" Type="http://schemas.openxmlformats.org/officeDocument/2006/relationships/slide" Target="slides/slide494.xml"/><Relationship Id="rId132" Type="http://schemas.openxmlformats.org/officeDocument/2006/relationships/slide" Target="slides/slide49.xml"/><Relationship Id="rId174" Type="http://schemas.openxmlformats.org/officeDocument/2006/relationships/slide" Target="slides/slide91.xml"/><Relationship Id="rId381" Type="http://schemas.openxmlformats.org/officeDocument/2006/relationships/slide" Target="slides/slide298.xml"/><Relationship Id="rId241" Type="http://schemas.openxmlformats.org/officeDocument/2006/relationships/slide" Target="slides/slide158.xml"/><Relationship Id="rId437" Type="http://schemas.openxmlformats.org/officeDocument/2006/relationships/slide" Target="slides/slide354.xml"/><Relationship Id="rId479" Type="http://schemas.openxmlformats.org/officeDocument/2006/relationships/slide" Target="slides/slide396.xml"/><Relationship Id="rId36" Type="http://schemas.openxmlformats.org/officeDocument/2006/relationships/slideMaster" Target="slideMasters/slideMaster36.xml"/><Relationship Id="rId283" Type="http://schemas.openxmlformats.org/officeDocument/2006/relationships/slide" Target="slides/slide200.xml"/><Relationship Id="rId339" Type="http://schemas.openxmlformats.org/officeDocument/2006/relationships/slide" Target="slides/slide256.xml"/><Relationship Id="rId490" Type="http://schemas.openxmlformats.org/officeDocument/2006/relationships/slide" Target="slides/slide407.xml"/><Relationship Id="rId504" Type="http://schemas.openxmlformats.org/officeDocument/2006/relationships/slide" Target="slides/slide421.xml"/><Relationship Id="rId546" Type="http://schemas.openxmlformats.org/officeDocument/2006/relationships/slide" Target="slides/slide463.xml"/><Relationship Id="rId78" Type="http://schemas.openxmlformats.org/officeDocument/2006/relationships/slideMaster" Target="slideMasters/slideMaster78.xml"/><Relationship Id="rId101" Type="http://schemas.openxmlformats.org/officeDocument/2006/relationships/slide" Target="slides/slide18.xml"/><Relationship Id="rId143" Type="http://schemas.openxmlformats.org/officeDocument/2006/relationships/slide" Target="slides/slide60.xml"/><Relationship Id="rId185" Type="http://schemas.openxmlformats.org/officeDocument/2006/relationships/slide" Target="slides/slide102.xml"/><Relationship Id="rId350" Type="http://schemas.openxmlformats.org/officeDocument/2006/relationships/slide" Target="slides/slide267.xml"/><Relationship Id="rId406" Type="http://schemas.openxmlformats.org/officeDocument/2006/relationships/slide" Target="slides/slide323.xml"/><Relationship Id="rId588" Type="http://schemas.openxmlformats.org/officeDocument/2006/relationships/slide" Target="slides/slide505.xml"/><Relationship Id="rId9" Type="http://schemas.openxmlformats.org/officeDocument/2006/relationships/slideMaster" Target="slideMasters/slideMaster9.xml"/><Relationship Id="rId210" Type="http://schemas.openxmlformats.org/officeDocument/2006/relationships/slide" Target="slides/slide127.xml"/><Relationship Id="rId392" Type="http://schemas.openxmlformats.org/officeDocument/2006/relationships/slide" Target="slides/slide309.xml"/><Relationship Id="rId448" Type="http://schemas.openxmlformats.org/officeDocument/2006/relationships/slide" Target="slides/slide365.xml"/><Relationship Id="rId252" Type="http://schemas.openxmlformats.org/officeDocument/2006/relationships/slide" Target="slides/slide169.xml"/><Relationship Id="rId294" Type="http://schemas.openxmlformats.org/officeDocument/2006/relationships/slide" Target="slides/slide211.xml"/><Relationship Id="rId308" Type="http://schemas.openxmlformats.org/officeDocument/2006/relationships/slide" Target="slides/slide225.xml"/><Relationship Id="rId515" Type="http://schemas.openxmlformats.org/officeDocument/2006/relationships/slide" Target="slides/slide432.xml"/><Relationship Id="rId47" Type="http://schemas.openxmlformats.org/officeDocument/2006/relationships/slideMaster" Target="slideMasters/slideMaster47.xml"/><Relationship Id="rId89" Type="http://schemas.openxmlformats.org/officeDocument/2006/relationships/slide" Target="slides/slide6.xml"/><Relationship Id="rId112" Type="http://schemas.openxmlformats.org/officeDocument/2006/relationships/slide" Target="slides/slide29.xml"/><Relationship Id="rId154" Type="http://schemas.openxmlformats.org/officeDocument/2006/relationships/slide" Target="slides/slide71.xml"/><Relationship Id="rId361" Type="http://schemas.openxmlformats.org/officeDocument/2006/relationships/slide" Target="slides/slide278.xml"/><Relationship Id="rId557" Type="http://schemas.openxmlformats.org/officeDocument/2006/relationships/slide" Target="slides/slide474.xml"/><Relationship Id="rId196" Type="http://schemas.openxmlformats.org/officeDocument/2006/relationships/slide" Target="slides/slide113.xml"/><Relationship Id="rId417" Type="http://schemas.openxmlformats.org/officeDocument/2006/relationships/slide" Target="slides/slide334.xml"/><Relationship Id="rId459" Type="http://schemas.openxmlformats.org/officeDocument/2006/relationships/slide" Target="slides/slide376.xml"/><Relationship Id="rId16" Type="http://schemas.openxmlformats.org/officeDocument/2006/relationships/slideMaster" Target="slideMasters/slideMaster16.xml"/><Relationship Id="rId221" Type="http://schemas.openxmlformats.org/officeDocument/2006/relationships/slide" Target="slides/slide138.xml"/><Relationship Id="rId263" Type="http://schemas.openxmlformats.org/officeDocument/2006/relationships/slide" Target="slides/slide180.xml"/><Relationship Id="rId319" Type="http://schemas.openxmlformats.org/officeDocument/2006/relationships/slide" Target="slides/slide236.xml"/><Relationship Id="rId470" Type="http://schemas.openxmlformats.org/officeDocument/2006/relationships/slide" Target="slides/slide387.xml"/><Relationship Id="rId526" Type="http://schemas.openxmlformats.org/officeDocument/2006/relationships/slide" Target="slides/slide443.xml"/><Relationship Id="rId58" Type="http://schemas.openxmlformats.org/officeDocument/2006/relationships/slideMaster" Target="slideMasters/slideMaster58.xml"/><Relationship Id="rId123" Type="http://schemas.openxmlformats.org/officeDocument/2006/relationships/slide" Target="slides/slide40.xml"/><Relationship Id="rId330" Type="http://schemas.openxmlformats.org/officeDocument/2006/relationships/slide" Target="slides/slide247.xml"/><Relationship Id="rId568" Type="http://schemas.openxmlformats.org/officeDocument/2006/relationships/slide" Target="slides/slide485.xml"/><Relationship Id="rId165" Type="http://schemas.openxmlformats.org/officeDocument/2006/relationships/slide" Target="slides/slide82.xml"/><Relationship Id="rId372" Type="http://schemas.openxmlformats.org/officeDocument/2006/relationships/slide" Target="slides/slide289.xml"/><Relationship Id="rId428" Type="http://schemas.openxmlformats.org/officeDocument/2006/relationships/slide" Target="slides/slide345.xml"/><Relationship Id="rId232" Type="http://schemas.openxmlformats.org/officeDocument/2006/relationships/slide" Target="slides/slide149.xml"/><Relationship Id="rId274" Type="http://schemas.openxmlformats.org/officeDocument/2006/relationships/slide" Target="slides/slide191.xml"/><Relationship Id="rId481" Type="http://schemas.openxmlformats.org/officeDocument/2006/relationships/slide" Target="slides/slide398.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1.xml"/><Relationship Id="rId537" Type="http://schemas.openxmlformats.org/officeDocument/2006/relationships/slide" Target="slides/slide454.xml"/><Relationship Id="rId579" Type="http://schemas.openxmlformats.org/officeDocument/2006/relationships/slide" Target="slides/slide496.xml"/><Relationship Id="rId80" Type="http://schemas.openxmlformats.org/officeDocument/2006/relationships/slideMaster" Target="slideMasters/slideMaster80.xml"/><Relationship Id="rId176" Type="http://schemas.openxmlformats.org/officeDocument/2006/relationships/slide" Target="slides/slide93.xml"/><Relationship Id="rId341" Type="http://schemas.openxmlformats.org/officeDocument/2006/relationships/slide" Target="slides/slide258.xml"/><Relationship Id="rId383" Type="http://schemas.openxmlformats.org/officeDocument/2006/relationships/slide" Target="slides/slide300.xml"/><Relationship Id="rId439" Type="http://schemas.openxmlformats.org/officeDocument/2006/relationships/slide" Target="slides/slide356.xml"/><Relationship Id="rId590" Type="http://schemas.openxmlformats.org/officeDocument/2006/relationships/slide" Target="slides/slide507.xml"/><Relationship Id="rId201" Type="http://schemas.openxmlformats.org/officeDocument/2006/relationships/slide" Target="slides/slide118.xml"/><Relationship Id="rId243" Type="http://schemas.openxmlformats.org/officeDocument/2006/relationships/slide" Target="slides/slide160.xml"/><Relationship Id="rId285" Type="http://schemas.openxmlformats.org/officeDocument/2006/relationships/slide" Target="slides/slide202.xml"/><Relationship Id="rId450" Type="http://schemas.openxmlformats.org/officeDocument/2006/relationships/slide" Target="slides/slide367.xml"/><Relationship Id="rId506" Type="http://schemas.openxmlformats.org/officeDocument/2006/relationships/slide" Target="slides/slide423.xml"/><Relationship Id="rId38" Type="http://schemas.openxmlformats.org/officeDocument/2006/relationships/slideMaster" Target="slideMasters/slideMaster38.xml"/><Relationship Id="rId103" Type="http://schemas.openxmlformats.org/officeDocument/2006/relationships/slide" Target="slides/slide20.xml"/><Relationship Id="rId310" Type="http://schemas.openxmlformats.org/officeDocument/2006/relationships/slide" Target="slides/slide227.xml"/><Relationship Id="rId492" Type="http://schemas.openxmlformats.org/officeDocument/2006/relationships/slide" Target="slides/slide409.xml"/><Relationship Id="rId548" Type="http://schemas.openxmlformats.org/officeDocument/2006/relationships/slide" Target="slides/slide465.xml"/><Relationship Id="rId91" Type="http://schemas.openxmlformats.org/officeDocument/2006/relationships/slide" Target="slides/slide8.xml"/><Relationship Id="rId145" Type="http://schemas.openxmlformats.org/officeDocument/2006/relationships/slide" Target="slides/slide62.xml"/><Relationship Id="rId187" Type="http://schemas.openxmlformats.org/officeDocument/2006/relationships/slide" Target="slides/slide104.xml"/><Relationship Id="rId352" Type="http://schemas.openxmlformats.org/officeDocument/2006/relationships/slide" Target="slides/slide269.xml"/><Relationship Id="rId394" Type="http://schemas.openxmlformats.org/officeDocument/2006/relationships/slide" Target="slides/slide311.xml"/><Relationship Id="rId408" Type="http://schemas.openxmlformats.org/officeDocument/2006/relationships/slide" Target="slides/slide325.xml"/><Relationship Id="rId212" Type="http://schemas.openxmlformats.org/officeDocument/2006/relationships/slide" Target="slides/slide129.xml"/><Relationship Id="rId254" Type="http://schemas.openxmlformats.org/officeDocument/2006/relationships/slide" Target="slides/slide171.xml"/><Relationship Id="rId49" Type="http://schemas.openxmlformats.org/officeDocument/2006/relationships/slideMaster" Target="slideMasters/slideMaster49.xml"/><Relationship Id="rId114" Type="http://schemas.openxmlformats.org/officeDocument/2006/relationships/slide" Target="slides/slide31.xml"/><Relationship Id="rId296" Type="http://schemas.openxmlformats.org/officeDocument/2006/relationships/slide" Target="slides/slide213.xml"/><Relationship Id="rId461" Type="http://schemas.openxmlformats.org/officeDocument/2006/relationships/slide" Target="slides/slide378.xml"/><Relationship Id="rId517" Type="http://schemas.openxmlformats.org/officeDocument/2006/relationships/slide" Target="slides/slide434.xml"/><Relationship Id="rId559" Type="http://schemas.openxmlformats.org/officeDocument/2006/relationships/slide" Target="slides/slide476.xml"/><Relationship Id="rId60" Type="http://schemas.openxmlformats.org/officeDocument/2006/relationships/slideMaster" Target="slideMasters/slideMaster60.xml"/><Relationship Id="rId156" Type="http://schemas.openxmlformats.org/officeDocument/2006/relationships/slide" Target="slides/slide73.xml"/><Relationship Id="rId198" Type="http://schemas.openxmlformats.org/officeDocument/2006/relationships/slide" Target="slides/slide115.xml"/><Relationship Id="rId321" Type="http://schemas.openxmlformats.org/officeDocument/2006/relationships/slide" Target="slides/slide238.xml"/><Relationship Id="rId363" Type="http://schemas.openxmlformats.org/officeDocument/2006/relationships/slide" Target="slides/slide280.xml"/><Relationship Id="rId419" Type="http://schemas.openxmlformats.org/officeDocument/2006/relationships/slide" Target="slides/slide336.xml"/><Relationship Id="rId570" Type="http://schemas.openxmlformats.org/officeDocument/2006/relationships/slide" Target="slides/slide487.xml"/><Relationship Id="rId223" Type="http://schemas.openxmlformats.org/officeDocument/2006/relationships/slide" Target="slides/slide140.xml"/><Relationship Id="rId430" Type="http://schemas.openxmlformats.org/officeDocument/2006/relationships/slide" Target="slides/slide347.xml"/><Relationship Id="rId18" Type="http://schemas.openxmlformats.org/officeDocument/2006/relationships/slideMaster" Target="slideMasters/slideMaster18.xml"/><Relationship Id="rId265" Type="http://schemas.openxmlformats.org/officeDocument/2006/relationships/slide" Target="slides/slide182.xml"/><Relationship Id="rId472" Type="http://schemas.openxmlformats.org/officeDocument/2006/relationships/slide" Target="slides/slide389.xml"/><Relationship Id="rId528" Type="http://schemas.openxmlformats.org/officeDocument/2006/relationships/slide" Target="slides/slide445.xml"/><Relationship Id="rId125" Type="http://schemas.openxmlformats.org/officeDocument/2006/relationships/slide" Target="slides/slide42.xml"/><Relationship Id="rId167" Type="http://schemas.openxmlformats.org/officeDocument/2006/relationships/slide" Target="slides/slide84.xml"/><Relationship Id="rId332" Type="http://schemas.openxmlformats.org/officeDocument/2006/relationships/slide" Target="slides/slide249.xml"/><Relationship Id="rId374" Type="http://schemas.openxmlformats.org/officeDocument/2006/relationships/slide" Target="slides/slide291.xml"/><Relationship Id="rId581" Type="http://schemas.openxmlformats.org/officeDocument/2006/relationships/slide" Target="slides/slide498.xml"/><Relationship Id="rId71" Type="http://schemas.openxmlformats.org/officeDocument/2006/relationships/slideMaster" Target="slideMasters/slideMaster71.xml"/><Relationship Id="rId234"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3.xml"/><Relationship Id="rId441" Type="http://schemas.openxmlformats.org/officeDocument/2006/relationships/slide" Target="slides/slide358.xml"/><Relationship Id="rId483" Type="http://schemas.openxmlformats.org/officeDocument/2006/relationships/slide" Target="slides/slide400.xml"/><Relationship Id="rId539" Type="http://schemas.openxmlformats.org/officeDocument/2006/relationships/slide" Target="slides/slide456.xml"/><Relationship Id="rId40" Type="http://schemas.openxmlformats.org/officeDocument/2006/relationships/slideMaster" Target="slideMasters/slideMaster40.xml"/><Relationship Id="rId136" Type="http://schemas.openxmlformats.org/officeDocument/2006/relationships/slide" Target="slides/slide53.xml"/><Relationship Id="rId178" Type="http://schemas.openxmlformats.org/officeDocument/2006/relationships/slide" Target="slides/slide95.xml"/><Relationship Id="rId301" Type="http://schemas.openxmlformats.org/officeDocument/2006/relationships/slide" Target="slides/slide218.xml"/><Relationship Id="rId343" Type="http://schemas.openxmlformats.org/officeDocument/2006/relationships/slide" Target="slides/slide260.xml"/><Relationship Id="rId550" Type="http://schemas.openxmlformats.org/officeDocument/2006/relationships/slide" Target="slides/slide467.xml"/><Relationship Id="rId82" Type="http://schemas.openxmlformats.org/officeDocument/2006/relationships/slideMaster" Target="slideMasters/slideMaster82.xml"/><Relationship Id="rId203" Type="http://schemas.openxmlformats.org/officeDocument/2006/relationships/slide" Target="slides/slide120.xml"/><Relationship Id="rId385" Type="http://schemas.openxmlformats.org/officeDocument/2006/relationships/slide" Target="slides/slide302.xml"/><Relationship Id="rId592" Type="http://schemas.openxmlformats.org/officeDocument/2006/relationships/slide" Target="slides/slide509.xml"/><Relationship Id="rId245" Type="http://schemas.openxmlformats.org/officeDocument/2006/relationships/slide" Target="slides/slide162.xml"/><Relationship Id="rId287" Type="http://schemas.openxmlformats.org/officeDocument/2006/relationships/slide" Target="slides/slide204.xml"/><Relationship Id="rId410" Type="http://schemas.openxmlformats.org/officeDocument/2006/relationships/slide" Target="slides/slide327.xml"/><Relationship Id="rId452" Type="http://schemas.openxmlformats.org/officeDocument/2006/relationships/slide" Target="slides/slide369.xml"/><Relationship Id="rId494" Type="http://schemas.openxmlformats.org/officeDocument/2006/relationships/slide" Target="slides/slide411.xml"/><Relationship Id="rId508" Type="http://schemas.openxmlformats.org/officeDocument/2006/relationships/slide" Target="slides/slide425.xml"/><Relationship Id="rId105" Type="http://schemas.openxmlformats.org/officeDocument/2006/relationships/slide" Target="slides/slide22.xml"/><Relationship Id="rId147" Type="http://schemas.openxmlformats.org/officeDocument/2006/relationships/slide" Target="slides/slide64.xml"/><Relationship Id="rId312" Type="http://schemas.openxmlformats.org/officeDocument/2006/relationships/slide" Target="slides/slide229.xml"/><Relationship Id="rId354" Type="http://schemas.openxmlformats.org/officeDocument/2006/relationships/slide" Target="slides/slide271.xml"/><Relationship Id="rId51" Type="http://schemas.openxmlformats.org/officeDocument/2006/relationships/slideMaster" Target="slideMasters/slideMaster51.xml"/><Relationship Id="rId93" Type="http://schemas.openxmlformats.org/officeDocument/2006/relationships/slide" Target="slides/slide10.xml"/><Relationship Id="rId189" Type="http://schemas.openxmlformats.org/officeDocument/2006/relationships/slide" Target="slides/slide106.xml"/><Relationship Id="rId396" Type="http://schemas.openxmlformats.org/officeDocument/2006/relationships/slide" Target="slides/slide313.xml"/><Relationship Id="rId561" Type="http://schemas.openxmlformats.org/officeDocument/2006/relationships/slide" Target="slides/slide478.xml"/><Relationship Id="rId214" Type="http://schemas.openxmlformats.org/officeDocument/2006/relationships/slide" Target="slides/slide131.xml"/><Relationship Id="rId256" Type="http://schemas.openxmlformats.org/officeDocument/2006/relationships/slide" Target="slides/slide173.xml"/><Relationship Id="rId298" Type="http://schemas.openxmlformats.org/officeDocument/2006/relationships/slide" Target="slides/slide215.xml"/><Relationship Id="rId421" Type="http://schemas.openxmlformats.org/officeDocument/2006/relationships/slide" Target="slides/slide338.xml"/><Relationship Id="rId463" Type="http://schemas.openxmlformats.org/officeDocument/2006/relationships/slide" Target="slides/slide380.xml"/><Relationship Id="rId519" Type="http://schemas.openxmlformats.org/officeDocument/2006/relationships/slide" Target="slides/slide436.xml"/><Relationship Id="rId116" Type="http://schemas.openxmlformats.org/officeDocument/2006/relationships/slide" Target="slides/slide33.xml"/><Relationship Id="rId158" Type="http://schemas.openxmlformats.org/officeDocument/2006/relationships/slide" Target="slides/slide75.xml"/><Relationship Id="rId323" Type="http://schemas.openxmlformats.org/officeDocument/2006/relationships/slide" Target="slides/slide240.xml"/><Relationship Id="rId530" Type="http://schemas.openxmlformats.org/officeDocument/2006/relationships/slide" Target="slides/slide447.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2.xml"/><Relationship Id="rId572" Type="http://schemas.openxmlformats.org/officeDocument/2006/relationships/slide" Target="slides/slide489.xml"/><Relationship Id="rId225" Type="http://schemas.openxmlformats.org/officeDocument/2006/relationships/slide" Target="slides/slide142.xml"/><Relationship Id="rId267" Type="http://schemas.openxmlformats.org/officeDocument/2006/relationships/slide" Target="slides/slide184.xml"/><Relationship Id="rId432" Type="http://schemas.openxmlformats.org/officeDocument/2006/relationships/slide" Target="slides/slide349.xml"/><Relationship Id="rId474" Type="http://schemas.openxmlformats.org/officeDocument/2006/relationships/slide" Target="slides/slide391.xml"/><Relationship Id="rId127" Type="http://schemas.openxmlformats.org/officeDocument/2006/relationships/slide" Target="slides/slide44.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6.xml"/><Relationship Id="rId334" Type="http://schemas.openxmlformats.org/officeDocument/2006/relationships/slide" Target="slides/slide251.xml"/><Relationship Id="rId376" Type="http://schemas.openxmlformats.org/officeDocument/2006/relationships/slide" Target="slides/slide293.xml"/><Relationship Id="rId541" Type="http://schemas.openxmlformats.org/officeDocument/2006/relationships/slide" Target="slides/slide458.xml"/><Relationship Id="rId583" Type="http://schemas.openxmlformats.org/officeDocument/2006/relationships/slide" Target="slides/slide500.xml"/><Relationship Id="rId4" Type="http://schemas.openxmlformats.org/officeDocument/2006/relationships/slideMaster" Target="slideMasters/slideMaster4.xml"/><Relationship Id="rId180" Type="http://schemas.openxmlformats.org/officeDocument/2006/relationships/slide" Target="slides/slide97.xml"/><Relationship Id="rId236" Type="http://schemas.openxmlformats.org/officeDocument/2006/relationships/slide" Target="slides/slide153.xml"/><Relationship Id="rId278" Type="http://schemas.openxmlformats.org/officeDocument/2006/relationships/slide" Target="slides/slide195.xml"/><Relationship Id="rId401" Type="http://schemas.openxmlformats.org/officeDocument/2006/relationships/slide" Target="slides/slide318.xml"/><Relationship Id="rId443" Type="http://schemas.openxmlformats.org/officeDocument/2006/relationships/slide" Target="slides/slide360.xml"/><Relationship Id="rId303" Type="http://schemas.openxmlformats.org/officeDocument/2006/relationships/slide" Target="slides/slide220.xml"/><Relationship Id="rId485" Type="http://schemas.openxmlformats.org/officeDocument/2006/relationships/slide" Target="slides/slide402.xml"/><Relationship Id="rId42" Type="http://schemas.openxmlformats.org/officeDocument/2006/relationships/slideMaster" Target="slideMasters/slideMaster42.xml"/><Relationship Id="rId84" Type="http://schemas.openxmlformats.org/officeDocument/2006/relationships/slide" Target="slides/slide1.xml"/><Relationship Id="rId138" Type="http://schemas.openxmlformats.org/officeDocument/2006/relationships/slide" Target="slides/slide55.xml"/><Relationship Id="rId345" Type="http://schemas.openxmlformats.org/officeDocument/2006/relationships/slide" Target="slides/slide262.xml"/><Relationship Id="rId387" Type="http://schemas.openxmlformats.org/officeDocument/2006/relationships/slide" Target="slides/slide304.xml"/><Relationship Id="rId510" Type="http://schemas.openxmlformats.org/officeDocument/2006/relationships/slide" Target="slides/slide427.xml"/><Relationship Id="rId552" Type="http://schemas.openxmlformats.org/officeDocument/2006/relationships/slide" Target="slides/slide469.xml"/><Relationship Id="rId594" Type="http://schemas.openxmlformats.org/officeDocument/2006/relationships/notesMaster" Target="notesMasters/notesMaster1.xml"/><Relationship Id="rId191" Type="http://schemas.openxmlformats.org/officeDocument/2006/relationships/slide" Target="slides/slide108.xml"/><Relationship Id="rId205" Type="http://schemas.openxmlformats.org/officeDocument/2006/relationships/slide" Target="slides/slide122.xml"/><Relationship Id="rId247" Type="http://schemas.openxmlformats.org/officeDocument/2006/relationships/slide" Target="slides/slide164.xml"/><Relationship Id="rId412" Type="http://schemas.openxmlformats.org/officeDocument/2006/relationships/slide" Target="slides/slide329.xml"/><Relationship Id="rId107" Type="http://schemas.openxmlformats.org/officeDocument/2006/relationships/slide" Target="slides/slide24.xml"/><Relationship Id="rId289" Type="http://schemas.openxmlformats.org/officeDocument/2006/relationships/slide" Target="slides/slide206.xml"/><Relationship Id="rId454" Type="http://schemas.openxmlformats.org/officeDocument/2006/relationships/slide" Target="slides/slide371.xml"/><Relationship Id="rId496" Type="http://schemas.openxmlformats.org/officeDocument/2006/relationships/slide" Target="slides/slide41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6.xml"/><Relationship Id="rId314" Type="http://schemas.openxmlformats.org/officeDocument/2006/relationships/slide" Target="slides/slide231.xml"/><Relationship Id="rId356" Type="http://schemas.openxmlformats.org/officeDocument/2006/relationships/slide" Target="slides/slide273.xml"/><Relationship Id="rId398" Type="http://schemas.openxmlformats.org/officeDocument/2006/relationships/slide" Target="slides/slide315.xml"/><Relationship Id="rId521" Type="http://schemas.openxmlformats.org/officeDocument/2006/relationships/slide" Target="slides/slide438.xml"/><Relationship Id="rId563" Type="http://schemas.openxmlformats.org/officeDocument/2006/relationships/slide" Target="slides/slide480.xml"/><Relationship Id="rId95" Type="http://schemas.openxmlformats.org/officeDocument/2006/relationships/slide" Target="slides/slide12.xml"/><Relationship Id="rId160" Type="http://schemas.openxmlformats.org/officeDocument/2006/relationships/slide" Target="slides/slide77.xml"/><Relationship Id="rId216" Type="http://schemas.openxmlformats.org/officeDocument/2006/relationships/slide" Target="slides/slide133.xml"/><Relationship Id="rId423" Type="http://schemas.openxmlformats.org/officeDocument/2006/relationships/slide" Target="slides/slide340.xml"/><Relationship Id="rId258" Type="http://schemas.openxmlformats.org/officeDocument/2006/relationships/slide" Target="slides/slide175.xml"/><Relationship Id="rId465" Type="http://schemas.openxmlformats.org/officeDocument/2006/relationships/slide" Target="slides/slide3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5.xml"/><Relationship Id="rId325" Type="http://schemas.openxmlformats.org/officeDocument/2006/relationships/slide" Target="slides/slide242.xml"/><Relationship Id="rId367" Type="http://schemas.openxmlformats.org/officeDocument/2006/relationships/slide" Target="slides/slide284.xml"/><Relationship Id="rId532" Type="http://schemas.openxmlformats.org/officeDocument/2006/relationships/slide" Target="slides/slide449.xml"/><Relationship Id="rId574" Type="http://schemas.openxmlformats.org/officeDocument/2006/relationships/slide" Target="slides/slide491.xml"/><Relationship Id="rId171" Type="http://schemas.openxmlformats.org/officeDocument/2006/relationships/slide" Target="slides/slide88.xml"/><Relationship Id="rId227" Type="http://schemas.openxmlformats.org/officeDocument/2006/relationships/slide" Target="slides/slide144.xml"/><Relationship Id="rId269" Type="http://schemas.openxmlformats.org/officeDocument/2006/relationships/slide" Target="slides/slide186.xml"/><Relationship Id="rId434" Type="http://schemas.openxmlformats.org/officeDocument/2006/relationships/slide" Target="slides/slide351.xml"/><Relationship Id="rId476" Type="http://schemas.openxmlformats.org/officeDocument/2006/relationships/slide" Target="slides/slide393.xml"/><Relationship Id="rId33" Type="http://schemas.openxmlformats.org/officeDocument/2006/relationships/slideMaster" Target="slideMasters/slideMaster33.xml"/><Relationship Id="rId129" Type="http://schemas.openxmlformats.org/officeDocument/2006/relationships/slide" Target="slides/slide46.xml"/><Relationship Id="rId280" Type="http://schemas.openxmlformats.org/officeDocument/2006/relationships/slide" Target="slides/slide197.xml"/><Relationship Id="rId336" Type="http://schemas.openxmlformats.org/officeDocument/2006/relationships/slide" Target="slides/slide253.xml"/><Relationship Id="rId501" Type="http://schemas.openxmlformats.org/officeDocument/2006/relationships/slide" Target="slides/slide418.xml"/><Relationship Id="rId543" Type="http://schemas.openxmlformats.org/officeDocument/2006/relationships/slide" Target="slides/slide460.xml"/><Relationship Id="rId75" Type="http://schemas.openxmlformats.org/officeDocument/2006/relationships/slideMaster" Target="slideMasters/slideMaster75.xml"/><Relationship Id="rId140" Type="http://schemas.openxmlformats.org/officeDocument/2006/relationships/slide" Target="slides/slide57.xml"/><Relationship Id="rId182" Type="http://schemas.openxmlformats.org/officeDocument/2006/relationships/slide" Target="slides/slide99.xml"/><Relationship Id="rId378" Type="http://schemas.openxmlformats.org/officeDocument/2006/relationships/slide" Target="slides/slide295.xml"/><Relationship Id="rId403" Type="http://schemas.openxmlformats.org/officeDocument/2006/relationships/slide" Target="slides/slide320.xml"/><Relationship Id="rId585" Type="http://schemas.openxmlformats.org/officeDocument/2006/relationships/slide" Target="slides/slide502.xml"/><Relationship Id="rId6" Type="http://schemas.openxmlformats.org/officeDocument/2006/relationships/slideMaster" Target="slideMasters/slideMaster6.xml"/><Relationship Id="rId238" Type="http://schemas.openxmlformats.org/officeDocument/2006/relationships/slide" Target="slides/slide155.xml"/><Relationship Id="rId445" Type="http://schemas.openxmlformats.org/officeDocument/2006/relationships/slide" Target="slides/slide362.xml"/><Relationship Id="rId487" Type="http://schemas.openxmlformats.org/officeDocument/2006/relationships/slide" Target="slides/slide404.xml"/><Relationship Id="rId291" Type="http://schemas.openxmlformats.org/officeDocument/2006/relationships/slide" Target="slides/slide208.xml"/><Relationship Id="rId305" Type="http://schemas.openxmlformats.org/officeDocument/2006/relationships/slide" Target="slides/slide222.xml"/><Relationship Id="rId347" Type="http://schemas.openxmlformats.org/officeDocument/2006/relationships/slide" Target="slides/slide264.xml"/><Relationship Id="rId512" Type="http://schemas.openxmlformats.org/officeDocument/2006/relationships/slide" Target="slides/slide429.xml"/><Relationship Id="rId44" Type="http://schemas.openxmlformats.org/officeDocument/2006/relationships/slideMaster" Target="slideMasters/slideMaster44.xml"/><Relationship Id="rId86" Type="http://schemas.openxmlformats.org/officeDocument/2006/relationships/slide" Target="slides/slide3.xml"/><Relationship Id="rId151" Type="http://schemas.openxmlformats.org/officeDocument/2006/relationships/slide" Target="slides/slide68.xml"/><Relationship Id="rId389" Type="http://schemas.openxmlformats.org/officeDocument/2006/relationships/slide" Target="slides/slide306.xml"/><Relationship Id="rId554" Type="http://schemas.openxmlformats.org/officeDocument/2006/relationships/slide" Target="slides/slide471.xml"/><Relationship Id="rId596" Type="http://schemas.openxmlformats.org/officeDocument/2006/relationships/viewProps" Target="viewProps.xml"/><Relationship Id="rId193" Type="http://schemas.openxmlformats.org/officeDocument/2006/relationships/slide" Target="slides/slide110.xml"/><Relationship Id="rId207" Type="http://schemas.openxmlformats.org/officeDocument/2006/relationships/slide" Target="slides/slide124.xml"/><Relationship Id="rId249" Type="http://schemas.openxmlformats.org/officeDocument/2006/relationships/slide" Target="slides/slide166.xml"/><Relationship Id="rId414" Type="http://schemas.openxmlformats.org/officeDocument/2006/relationships/slide" Target="slides/slide331.xml"/><Relationship Id="rId456" Type="http://schemas.openxmlformats.org/officeDocument/2006/relationships/slide" Target="slides/slide373.xml"/><Relationship Id="rId498" Type="http://schemas.openxmlformats.org/officeDocument/2006/relationships/slide" Target="slides/slide415.xml"/><Relationship Id="rId13" Type="http://schemas.openxmlformats.org/officeDocument/2006/relationships/slideMaster" Target="slideMasters/slideMaster13.xml"/><Relationship Id="rId109" Type="http://schemas.openxmlformats.org/officeDocument/2006/relationships/slide" Target="slides/slide26.xml"/><Relationship Id="rId260" Type="http://schemas.openxmlformats.org/officeDocument/2006/relationships/slide" Target="slides/slide177.xml"/><Relationship Id="rId316" Type="http://schemas.openxmlformats.org/officeDocument/2006/relationships/slide" Target="slides/slide233.xml"/><Relationship Id="rId523" Type="http://schemas.openxmlformats.org/officeDocument/2006/relationships/slide" Target="slides/slide440.xml"/><Relationship Id="rId55" Type="http://schemas.openxmlformats.org/officeDocument/2006/relationships/slideMaster" Target="slideMasters/slideMaster55.xml"/><Relationship Id="rId97" Type="http://schemas.openxmlformats.org/officeDocument/2006/relationships/slide" Target="slides/slide14.xml"/><Relationship Id="rId120" Type="http://schemas.openxmlformats.org/officeDocument/2006/relationships/slide" Target="slides/slide37.xml"/><Relationship Id="rId358" Type="http://schemas.openxmlformats.org/officeDocument/2006/relationships/slide" Target="slides/slide275.xml"/><Relationship Id="rId565" Type="http://schemas.openxmlformats.org/officeDocument/2006/relationships/slide" Target="slides/slide482.xml"/><Relationship Id="rId162" Type="http://schemas.openxmlformats.org/officeDocument/2006/relationships/slide" Target="slides/slide79.xml"/><Relationship Id="rId218" Type="http://schemas.openxmlformats.org/officeDocument/2006/relationships/slide" Target="slides/slide135.xml"/><Relationship Id="rId425" Type="http://schemas.openxmlformats.org/officeDocument/2006/relationships/slide" Target="slides/slide342.xml"/><Relationship Id="rId467" Type="http://schemas.openxmlformats.org/officeDocument/2006/relationships/slide" Target="slides/slide384.xml"/><Relationship Id="rId271" Type="http://schemas.openxmlformats.org/officeDocument/2006/relationships/slide" Target="slides/slide18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8.xml"/><Relationship Id="rId327" Type="http://schemas.openxmlformats.org/officeDocument/2006/relationships/slide" Target="slides/slide244.xml"/><Relationship Id="rId369" Type="http://schemas.openxmlformats.org/officeDocument/2006/relationships/slide" Target="slides/slide286.xml"/><Relationship Id="rId534" Type="http://schemas.openxmlformats.org/officeDocument/2006/relationships/slide" Target="slides/slide451.xml"/><Relationship Id="rId576" Type="http://schemas.openxmlformats.org/officeDocument/2006/relationships/slide" Target="slides/slide493.xml"/><Relationship Id="rId173" Type="http://schemas.openxmlformats.org/officeDocument/2006/relationships/slide" Target="slides/slide90.xml"/><Relationship Id="rId229" Type="http://schemas.openxmlformats.org/officeDocument/2006/relationships/slide" Target="slides/slide146.xml"/><Relationship Id="rId380" Type="http://schemas.openxmlformats.org/officeDocument/2006/relationships/slide" Target="slides/slide297.xml"/><Relationship Id="rId436" Type="http://schemas.openxmlformats.org/officeDocument/2006/relationships/slide" Target="slides/slide353.xml"/><Relationship Id="rId240" Type="http://schemas.openxmlformats.org/officeDocument/2006/relationships/slide" Target="slides/slide157.xml"/><Relationship Id="rId478" Type="http://schemas.openxmlformats.org/officeDocument/2006/relationships/slide" Target="slides/slide395.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7.xml"/><Relationship Id="rId282" Type="http://schemas.openxmlformats.org/officeDocument/2006/relationships/slide" Target="slides/slide199.xml"/><Relationship Id="rId338" Type="http://schemas.openxmlformats.org/officeDocument/2006/relationships/slide" Target="slides/slide255.xml"/><Relationship Id="rId503" Type="http://schemas.openxmlformats.org/officeDocument/2006/relationships/slide" Target="slides/slide420.xml"/><Relationship Id="rId545" Type="http://schemas.openxmlformats.org/officeDocument/2006/relationships/slide" Target="slides/slide462.xml"/><Relationship Id="rId587" Type="http://schemas.openxmlformats.org/officeDocument/2006/relationships/slide" Target="slides/slide504.xml"/><Relationship Id="rId8" Type="http://schemas.openxmlformats.org/officeDocument/2006/relationships/slideMaster" Target="slideMasters/slideMaster8.xml"/><Relationship Id="rId142" Type="http://schemas.openxmlformats.org/officeDocument/2006/relationships/slide" Target="slides/slide59.xml"/><Relationship Id="rId184" Type="http://schemas.openxmlformats.org/officeDocument/2006/relationships/slide" Target="slides/slide101.xml"/><Relationship Id="rId391" Type="http://schemas.openxmlformats.org/officeDocument/2006/relationships/slide" Target="slides/slide308.xml"/><Relationship Id="rId405" Type="http://schemas.openxmlformats.org/officeDocument/2006/relationships/slide" Target="slides/slide322.xml"/><Relationship Id="rId447" Type="http://schemas.openxmlformats.org/officeDocument/2006/relationships/slide" Target="slides/slide364.xml"/><Relationship Id="rId251" Type="http://schemas.openxmlformats.org/officeDocument/2006/relationships/slide" Target="slides/slide168.xml"/><Relationship Id="rId489" Type="http://schemas.openxmlformats.org/officeDocument/2006/relationships/slide" Target="slides/slide406.xml"/><Relationship Id="rId46" Type="http://schemas.openxmlformats.org/officeDocument/2006/relationships/slideMaster" Target="slideMasters/slideMaster46.xml"/><Relationship Id="rId293" Type="http://schemas.openxmlformats.org/officeDocument/2006/relationships/slide" Target="slides/slide210.xml"/><Relationship Id="rId307" Type="http://schemas.openxmlformats.org/officeDocument/2006/relationships/slide" Target="slides/slide224.xml"/><Relationship Id="rId349" Type="http://schemas.openxmlformats.org/officeDocument/2006/relationships/slide" Target="slides/slide266.xml"/><Relationship Id="rId514" Type="http://schemas.openxmlformats.org/officeDocument/2006/relationships/slide" Target="slides/slide431.xml"/><Relationship Id="rId556" Type="http://schemas.openxmlformats.org/officeDocument/2006/relationships/slide" Target="slides/slide473.xml"/><Relationship Id="rId88" Type="http://schemas.openxmlformats.org/officeDocument/2006/relationships/slide" Target="slides/slide5.xml"/><Relationship Id="rId111" Type="http://schemas.openxmlformats.org/officeDocument/2006/relationships/slide" Target="slides/slide28.xml"/><Relationship Id="rId153" Type="http://schemas.openxmlformats.org/officeDocument/2006/relationships/slide" Target="slides/slide70.xml"/><Relationship Id="rId195" Type="http://schemas.openxmlformats.org/officeDocument/2006/relationships/slide" Target="slides/slide112.xml"/><Relationship Id="rId209" Type="http://schemas.openxmlformats.org/officeDocument/2006/relationships/slide" Target="slides/slide126.xml"/><Relationship Id="rId360" Type="http://schemas.openxmlformats.org/officeDocument/2006/relationships/slide" Target="slides/slide277.xml"/><Relationship Id="rId416" Type="http://schemas.openxmlformats.org/officeDocument/2006/relationships/slide" Target="slides/slide333.xml"/><Relationship Id="rId598" Type="http://schemas.openxmlformats.org/officeDocument/2006/relationships/tableStyles" Target="tableStyles.xml"/><Relationship Id="rId220" Type="http://schemas.openxmlformats.org/officeDocument/2006/relationships/slide" Target="slides/slide137.xml"/><Relationship Id="rId458" Type="http://schemas.openxmlformats.org/officeDocument/2006/relationships/slide" Target="slides/slide37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9.xml"/><Relationship Id="rId318" Type="http://schemas.openxmlformats.org/officeDocument/2006/relationships/slide" Target="slides/slide235.xml"/><Relationship Id="rId525" Type="http://schemas.openxmlformats.org/officeDocument/2006/relationships/slide" Target="slides/slide442.xml"/><Relationship Id="rId567" Type="http://schemas.openxmlformats.org/officeDocument/2006/relationships/slide" Target="slides/slide484.xml"/><Relationship Id="rId99" Type="http://schemas.openxmlformats.org/officeDocument/2006/relationships/slide" Target="slides/slide16.xml"/><Relationship Id="rId122" Type="http://schemas.openxmlformats.org/officeDocument/2006/relationships/slide" Target="slides/slide39.xml"/><Relationship Id="rId164" Type="http://schemas.openxmlformats.org/officeDocument/2006/relationships/slide" Target="slides/slide81.xml"/><Relationship Id="rId371" Type="http://schemas.openxmlformats.org/officeDocument/2006/relationships/slide" Target="slides/slide288.xml"/><Relationship Id="rId427" Type="http://schemas.openxmlformats.org/officeDocument/2006/relationships/slide" Target="slides/slide344.xml"/><Relationship Id="rId469" Type="http://schemas.openxmlformats.org/officeDocument/2006/relationships/slide" Target="slides/slide386.xml"/><Relationship Id="rId26" Type="http://schemas.openxmlformats.org/officeDocument/2006/relationships/slideMaster" Target="slideMasters/slideMaster26.xml"/><Relationship Id="rId231" Type="http://schemas.openxmlformats.org/officeDocument/2006/relationships/slide" Target="slides/slide148.xml"/><Relationship Id="rId273" Type="http://schemas.openxmlformats.org/officeDocument/2006/relationships/slide" Target="slides/slide190.xml"/><Relationship Id="rId329" Type="http://schemas.openxmlformats.org/officeDocument/2006/relationships/slide" Target="slides/slide246.xml"/><Relationship Id="rId480" Type="http://schemas.openxmlformats.org/officeDocument/2006/relationships/slide" Target="slides/slide397.xml"/><Relationship Id="rId536" Type="http://schemas.openxmlformats.org/officeDocument/2006/relationships/slide" Target="slides/slide453.xml"/><Relationship Id="rId68" Type="http://schemas.openxmlformats.org/officeDocument/2006/relationships/slideMaster" Target="slideMasters/slideMaster68.xml"/><Relationship Id="rId133" Type="http://schemas.openxmlformats.org/officeDocument/2006/relationships/slide" Target="slides/slide50.xml"/><Relationship Id="rId175" Type="http://schemas.openxmlformats.org/officeDocument/2006/relationships/slide" Target="slides/slide92.xml"/><Relationship Id="rId340" Type="http://schemas.openxmlformats.org/officeDocument/2006/relationships/slide" Target="slides/slide257.xml"/><Relationship Id="rId578" Type="http://schemas.openxmlformats.org/officeDocument/2006/relationships/slide" Target="slides/slide495.xml"/><Relationship Id="rId200" Type="http://schemas.openxmlformats.org/officeDocument/2006/relationships/slide" Target="slides/slide117.xml"/><Relationship Id="rId382" Type="http://schemas.openxmlformats.org/officeDocument/2006/relationships/slide" Target="slides/slide299.xml"/><Relationship Id="rId438" Type="http://schemas.openxmlformats.org/officeDocument/2006/relationships/slide" Target="slides/slide355.xml"/><Relationship Id="rId242" Type="http://schemas.openxmlformats.org/officeDocument/2006/relationships/slide" Target="slides/slide159.xml"/><Relationship Id="rId284" Type="http://schemas.openxmlformats.org/officeDocument/2006/relationships/slide" Target="slides/slide201.xml"/><Relationship Id="rId491" Type="http://schemas.openxmlformats.org/officeDocument/2006/relationships/slide" Target="slides/slide408.xml"/><Relationship Id="rId505" Type="http://schemas.openxmlformats.org/officeDocument/2006/relationships/slide" Target="slides/slide422.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9.xml"/><Relationship Id="rId144" Type="http://schemas.openxmlformats.org/officeDocument/2006/relationships/slide" Target="slides/slide61.xml"/><Relationship Id="rId547" Type="http://schemas.openxmlformats.org/officeDocument/2006/relationships/slide" Target="slides/slide464.xml"/><Relationship Id="rId589" Type="http://schemas.openxmlformats.org/officeDocument/2006/relationships/slide" Target="slides/slide506.xml"/><Relationship Id="rId90" Type="http://schemas.openxmlformats.org/officeDocument/2006/relationships/slide" Target="slides/slide7.xml"/><Relationship Id="rId186" Type="http://schemas.openxmlformats.org/officeDocument/2006/relationships/slide" Target="slides/slide103.xml"/><Relationship Id="rId351" Type="http://schemas.openxmlformats.org/officeDocument/2006/relationships/slide" Target="slides/slide268.xml"/><Relationship Id="rId393" Type="http://schemas.openxmlformats.org/officeDocument/2006/relationships/slide" Target="slides/slide310.xml"/><Relationship Id="rId407" Type="http://schemas.openxmlformats.org/officeDocument/2006/relationships/slide" Target="slides/slide324.xml"/><Relationship Id="rId449" Type="http://schemas.openxmlformats.org/officeDocument/2006/relationships/slide" Target="slides/slide366.xml"/><Relationship Id="rId211" Type="http://schemas.openxmlformats.org/officeDocument/2006/relationships/slide" Target="slides/slide128.xml"/><Relationship Id="rId253" Type="http://schemas.openxmlformats.org/officeDocument/2006/relationships/slide" Target="slides/slide170.xml"/><Relationship Id="rId295" Type="http://schemas.openxmlformats.org/officeDocument/2006/relationships/slide" Target="slides/slide212.xml"/><Relationship Id="rId309" Type="http://schemas.openxmlformats.org/officeDocument/2006/relationships/slide" Target="slides/slide226.xml"/><Relationship Id="rId460" Type="http://schemas.openxmlformats.org/officeDocument/2006/relationships/slide" Target="slides/slide377.xml"/><Relationship Id="rId516" Type="http://schemas.openxmlformats.org/officeDocument/2006/relationships/slide" Target="slides/slide433.xml"/><Relationship Id="rId48" Type="http://schemas.openxmlformats.org/officeDocument/2006/relationships/slideMaster" Target="slideMasters/slideMaster48.xml"/><Relationship Id="rId113" Type="http://schemas.openxmlformats.org/officeDocument/2006/relationships/slide" Target="slides/slide30.xml"/><Relationship Id="rId320" Type="http://schemas.openxmlformats.org/officeDocument/2006/relationships/slide" Target="slides/slide237.xml"/><Relationship Id="rId558" Type="http://schemas.openxmlformats.org/officeDocument/2006/relationships/slide" Target="slides/slide475.xml"/><Relationship Id="rId155" Type="http://schemas.openxmlformats.org/officeDocument/2006/relationships/slide" Target="slides/slide72.xml"/><Relationship Id="rId197" Type="http://schemas.openxmlformats.org/officeDocument/2006/relationships/slide" Target="slides/slide114.xml"/><Relationship Id="rId362" Type="http://schemas.openxmlformats.org/officeDocument/2006/relationships/slide" Target="slides/slide279.xml"/><Relationship Id="rId418" Type="http://schemas.openxmlformats.org/officeDocument/2006/relationships/slide" Target="slides/slide335.xml"/><Relationship Id="rId222" Type="http://schemas.openxmlformats.org/officeDocument/2006/relationships/slide" Target="slides/slide139.xml"/><Relationship Id="rId264" Type="http://schemas.openxmlformats.org/officeDocument/2006/relationships/slide" Target="slides/slide181.xml"/><Relationship Id="rId471" Type="http://schemas.openxmlformats.org/officeDocument/2006/relationships/slide" Target="slides/slide388.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1.xml"/><Relationship Id="rId527" Type="http://schemas.openxmlformats.org/officeDocument/2006/relationships/slide" Target="slides/slide444.xml"/><Relationship Id="rId569" Type="http://schemas.openxmlformats.org/officeDocument/2006/relationships/slide" Target="slides/slide486.xml"/><Relationship Id="rId70" Type="http://schemas.openxmlformats.org/officeDocument/2006/relationships/slideMaster" Target="slideMasters/slideMaster70.xml"/><Relationship Id="rId166" Type="http://schemas.openxmlformats.org/officeDocument/2006/relationships/slide" Target="slides/slide83.xml"/><Relationship Id="rId331" Type="http://schemas.openxmlformats.org/officeDocument/2006/relationships/slide" Target="slides/slide248.xml"/><Relationship Id="rId373" Type="http://schemas.openxmlformats.org/officeDocument/2006/relationships/slide" Target="slides/slide290.xml"/><Relationship Id="rId429" Type="http://schemas.openxmlformats.org/officeDocument/2006/relationships/slide" Target="slides/slide346.xml"/><Relationship Id="rId580" Type="http://schemas.openxmlformats.org/officeDocument/2006/relationships/slide" Target="slides/slide497.xml"/><Relationship Id="rId1" Type="http://schemas.openxmlformats.org/officeDocument/2006/relationships/slideMaster" Target="slideMasters/slideMaster1.xml"/><Relationship Id="rId233" Type="http://schemas.openxmlformats.org/officeDocument/2006/relationships/slide" Target="slides/slide150.xml"/><Relationship Id="rId440" Type="http://schemas.openxmlformats.org/officeDocument/2006/relationships/slide" Target="slides/slide357.xml"/><Relationship Id="rId28" Type="http://schemas.openxmlformats.org/officeDocument/2006/relationships/slideMaster" Target="slideMasters/slideMaster28.xml"/><Relationship Id="rId275" Type="http://schemas.openxmlformats.org/officeDocument/2006/relationships/slide" Target="slides/slide192.xml"/><Relationship Id="rId300" Type="http://schemas.openxmlformats.org/officeDocument/2006/relationships/slide" Target="slides/slide217.xml"/><Relationship Id="rId482" Type="http://schemas.openxmlformats.org/officeDocument/2006/relationships/slide" Target="slides/slide399.xml"/><Relationship Id="rId538" Type="http://schemas.openxmlformats.org/officeDocument/2006/relationships/slide" Target="slides/slide455.xml"/><Relationship Id="rId81" Type="http://schemas.openxmlformats.org/officeDocument/2006/relationships/slideMaster" Target="slideMasters/slideMaster81.xml"/><Relationship Id="rId135" Type="http://schemas.openxmlformats.org/officeDocument/2006/relationships/slide" Target="slides/slide52.xml"/><Relationship Id="rId177" Type="http://schemas.openxmlformats.org/officeDocument/2006/relationships/slide" Target="slides/slide94.xml"/><Relationship Id="rId342" Type="http://schemas.openxmlformats.org/officeDocument/2006/relationships/slide" Target="slides/slide259.xml"/><Relationship Id="rId384" Type="http://schemas.openxmlformats.org/officeDocument/2006/relationships/slide" Target="slides/slide301.xml"/><Relationship Id="rId591" Type="http://schemas.openxmlformats.org/officeDocument/2006/relationships/slide" Target="slides/slide508.xml"/><Relationship Id="rId202" Type="http://schemas.openxmlformats.org/officeDocument/2006/relationships/slide" Target="slides/slide119.xml"/><Relationship Id="rId244" Type="http://schemas.openxmlformats.org/officeDocument/2006/relationships/slide" Target="slides/slide161.xml"/><Relationship Id="rId39" Type="http://schemas.openxmlformats.org/officeDocument/2006/relationships/slideMaster" Target="slideMasters/slideMaster39.xml"/><Relationship Id="rId286" Type="http://schemas.openxmlformats.org/officeDocument/2006/relationships/slide" Target="slides/slide203.xml"/><Relationship Id="rId451" Type="http://schemas.openxmlformats.org/officeDocument/2006/relationships/slide" Target="slides/slide368.xml"/><Relationship Id="rId493" Type="http://schemas.openxmlformats.org/officeDocument/2006/relationships/slide" Target="slides/slide410.xml"/><Relationship Id="rId507" Type="http://schemas.openxmlformats.org/officeDocument/2006/relationships/slide" Target="slides/slide424.xml"/><Relationship Id="rId549" Type="http://schemas.openxmlformats.org/officeDocument/2006/relationships/slide" Target="slides/slide466.xml"/><Relationship Id="rId50" Type="http://schemas.openxmlformats.org/officeDocument/2006/relationships/slideMaster" Target="slideMasters/slideMaster50.xml"/><Relationship Id="rId104" Type="http://schemas.openxmlformats.org/officeDocument/2006/relationships/slide" Target="slides/slide21.xml"/><Relationship Id="rId146" Type="http://schemas.openxmlformats.org/officeDocument/2006/relationships/slide" Target="slides/slide63.xml"/><Relationship Id="rId188" Type="http://schemas.openxmlformats.org/officeDocument/2006/relationships/slide" Target="slides/slide105.xml"/><Relationship Id="rId311" Type="http://schemas.openxmlformats.org/officeDocument/2006/relationships/slide" Target="slides/slide228.xml"/><Relationship Id="rId353" Type="http://schemas.openxmlformats.org/officeDocument/2006/relationships/slide" Target="slides/slide270.xml"/><Relationship Id="rId395" Type="http://schemas.openxmlformats.org/officeDocument/2006/relationships/slide" Target="slides/slide312.xml"/><Relationship Id="rId409" Type="http://schemas.openxmlformats.org/officeDocument/2006/relationships/slide" Target="slides/slide326.xml"/><Relationship Id="rId560" Type="http://schemas.openxmlformats.org/officeDocument/2006/relationships/slide" Target="slides/slide477.xml"/><Relationship Id="rId92" Type="http://schemas.openxmlformats.org/officeDocument/2006/relationships/slide" Target="slides/slide9.xml"/><Relationship Id="rId213" Type="http://schemas.openxmlformats.org/officeDocument/2006/relationships/slide" Target="slides/slide130.xml"/><Relationship Id="rId420" Type="http://schemas.openxmlformats.org/officeDocument/2006/relationships/slide" Target="slides/slide337.xml"/><Relationship Id="rId255" Type="http://schemas.openxmlformats.org/officeDocument/2006/relationships/slide" Target="slides/slide172.xml"/><Relationship Id="rId297" Type="http://schemas.openxmlformats.org/officeDocument/2006/relationships/slide" Target="slides/slide214.xml"/><Relationship Id="rId462" Type="http://schemas.openxmlformats.org/officeDocument/2006/relationships/slide" Target="slides/slide379.xml"/><Relationship Id="rId518" Type="http://schemas.openxmlformats.org/officeDocument/2006/relationships/slide" Target="slides/slide435.xml"/><Relationship Id="rId115" Type="http://schemas.openxmlformats.org/officeDocument/2006/relationships/slide" Target="slides/slide32.xml"/><Relationship Id="rId157" Type="http://schemas.openxmlformats.org/officeDocument/2006/relationships/slide" Target="slides/slide74.xml"/><Relationship Id="rId322" Type="http://schemas.openxmlformats.org/officeDocument/2006/relationships/slide" Target="slides/slide239.xml"/><Relationship Id="rId364" Type="http://schemas.openxmlformats.org/officeDocument/2006/relationships/slide" Target="slides/slide281.xml"/><Relationship Id="rId61" Type="http://schemas.openxmlformats.org/officeDocument/2006/relationships/slideMaster" Target="slideMasters/slideMaster61.xml"/><Relationship Id="rId199" Type="http://schemas.openxmlformats.org/officeDocument/2006/relationships/slide" Target="slides/slide116.xml"/><Relationship Id="rId571" Type="http://schemas.openxmlformats.org/officeDocument/2006/relationships/slide" Target="slides/slide488.xml"/><Relationship Id="rId19" Type="http://schemas.openxmlformats.org/officeDocument/2006/relationships/slideMaster" Target="slideMasters/slideMaster19.xml"/><Relationship Id="rId224" Type="http://schemas.openxmlformats.org/officeDocument/2006/relationships/slide" Target="slides/slide141.xml"/><Relationship Id="rId266" Type="http://schemas.openxmlformats.org/officeDocument/2006/relationships/slide" Target="slides/slide183.xml"/><Relationship Id="rId431" Type="http://schemas.openxmlformats.org/officeDocument/2006/relationships/slide" Target="slides/slide348.xml"/><Relationship Id="rId473" Type="http://schemas.openxmlformats.org/officeDocument/2006/relationships/slide" Target="slides/slide390.xml"/><Relationship Id="rId529" Type="http://schemas.openxmlformats.org/officeDocument/2006/relationships/slide" Target="slides/slide446.xml"/><Relationship Id="rId30" Type="http://schemas.openxmlformats.org/officeDocument/2006/relationships/slideMaster" Target="slideMasters/slideMaster30.xml"/><Relationship Id="rId126" Type="http://schemas.openxmlformats.org/officeDocument/2006/relationships/slide" Target="slides/slide43.xml"/><Relationship Id="rId168" Type="http://schemas.openxmlformats.org/officeDocument/2006/relationships/slide" Target="slides/slide85.xml"/><Relationship Id="rId333" Type="http://schemas.openxmlformats.org/officeDocument/2006/relationships/slide" Target="slides/slide250.xml"/><Relationship Id="rId540" Type="http://schemas.openxmlformats.org/officeDocument/2006/relationships/slide" Target="slides/slide457.xml"/><Relationship Id="rId72" Type="http://schemas.openxmlformats.org/officeDocument/2006/relationships/slideMaster" Target="slideMasters/slideMaster72.xml"/><Relationship Id="rId375" Type="http://schemas.openxmlformats.org/officeDocument/2006/relationships/slide" Target="slides/slide292.xml"/><Relationship Id="rId582" Type="http://schemas.openxmlformats.org/officeDocument/2006/relationships/slide" Target="slides/slide499.xml"/><Relationship Id="rId3" Type="http://schemas.openxmlformats.org/officeDocument/2006/relationships/slideMaster" Target="slideMasters/slideMaster3.xml"/><Relationship Id="rId235" Type="http://schemas.openxmlformats.org/officeDocument/2006/relationships/slide" Target="slides/slide152.xml"/><Relationship Id="rId277" Type="http://schemas.openxmlformats.org/officeDocument/2006/relationships/slide" Target="slides/slide194.xml"/><Relationship Id="rId400" Type="http://schemas.openxmlformats.org/officeDocument/2006/relationships/slide" Target="slides/slide317.xml"/><Relationship Id="rId442" Type="http://schemas.openxmlformats.org/officeDocument/2006/relationships/slide" Target="slides/slide359.xml"/><Relationship Id="rId484" Type="http://schemas.openxmlformats.org/officeDocument/2006/relationships/slide" Target="slides/slide401.xml"/><Relationship Id="rId137" Type="http://schemas.openxmlformats.org/officeDocument/2006/relationships/slide" Target="slides/slide54.xml"/><Relationship Id="rId302" Type="http://schemas.openxmlformats.org/officeDocument/2006/relationships/slide" Target="slides/slide219.xml"/><Relationship Id="rId344" Type="http://schemas.openxmlformats.org/officeDocument/2006/relationships/slide" Target="slides/slide261.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6.xml"/><Relationship Id="rId386" Type="http://schemas.openxmlformats.org/officeDocument/2006/relationships/slide" Target="slides/slide303.xml"/><Relationship Id="rId551" Type="http://schemas.openxmlformats.org/officeDocument/2006/relationships/slide" Target="slides/slide468.xml"/><Relationship Id="rId593" Type="http://schemas.openxmlformats.org/officeDocument/2006/relationships/slide" Target="slides/slide510.xml"/><Relationship Id="rId190" Type="http://schemas.openxmlformats.org/officeDocument/2006/relationships/slide" Target="slides/slide107.xml"/><Relationship Id="rId204" Type="http://schemas.openxmlformats.org/officeDocument/2006/relationships/slide" Target="slides/slide121.xml"/><Relationship Id="rId246" Type="http://schemas.openxmlformats.org/officeDocument/2006/relationships/slide" Target="slides/slide163.xml"/><Relationship Id="rId288" Type="http://schemas.openxmlformats.org/officeDocument/2006/relationships/slide" Target="slides/slide205.xml"/><Relationship Id="rId411" Type="http://schemas.openxmlformats.org/officeDocument/2006/relationships/slide" Target="slides/slide328.xml"/><Relationship Id="rId453" Type="http://schemas.openxmlformats.org/officeDocument/2006/relationships/slide" Target="slides/slide370.xml"/><Relationship Id="rId509" Type="http://schemas.openxmlformats.org/officeDocument/2006/relationships/slide" Target="slides/slide426.xml"/><Relationship Id="rId106" Type="http://schemas.openxmlformats.org/officeDocument/2006/relationships/slide" Target="slides/slide23.xml"/><Relationship Id="rId313" Type="http://schemas.openxmlformats.org/officeDocument/2006/relationships/slide" Target="slides/slide230.xml"/><Relationship Id="rId495" Type="http://schemas.openxmlformats.org/officeDocument/2006/relationships/slide" Target="slides/slide412.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1.xml"/><Relationship Id="rId148" Type="http://schemas.openxmlformats.org/officeDocument/2006/relationships/slide" Target="slides/slide65.xml"/><Relationship Id="rId355" Type="http://schemas.openxmlformats.org/officeDocument/2006/relationships/slide" Target="slides/slide272.xml"/><Relationship Id="rId397" Type="http://schemas.openxmlformats.org/officeDocument/2006/relationships/slide" Target="slides/slide314.xml"/><Relationship Id="rId520" Type="http://schemas.openxmlformats.org/officeDocument/2006/relationships/slide" Target="slides/slide437.xml"/><Relationship Id="rId562" Type="http://schemas.openxmlformats.org/officeDocument/2006/relationships/slide" Target="slides/slide479.xml"/><Relationship Id="rId215" Type="http://schemas.openxmlformats.org/officeDocument/2006/relationships/slide" Target="slides/slide132.xml"/><Relationship Id="rId257" Type="http://schemas.openxmlformats.org/officeDocument/2006/relationships/slide" Target="slides/slide174.xml"/><Relationship Id="rId422" Type="http://schemas.openxmlformats.org/officeDocument/2006/relationships/slide" Target="slides/slide339.xml"/><Relationship Id="rId464" Type="http://schemas.openxmlformats.org/officeDocument/2006/relationships/slide" Target="slides/slide381.xml"/><Relationship Id="rId299" Type="http://schemas.openxmlformats.org/officeDocument/2006/relationships/slide" Target="slides/slide216.xml"/><Relationship Id="rId63" Type="http://schemas.openxmlformats.org/officeDocument/2006/relationships/slideMaster" Target="slideMasters/slideMaster63.xml"/><Relationship Id="rId159" Type="http://schemas.openxmlformats.org/officeDocument/2006/relationships/slide" Target="slides/slide76.xml"/><Relationship Id="rId366" Type="http://schemas.openxmlformats.org/officeDocument/2006/relationships/slide" Target="slides/slide283.xml"/><Relationship Id="rId573" Type="http://schemas.openxmlformats.org/officeDocument/2006/relationships/slide" Target="slides/slide490.xml"/><Relationship Id="rId226" Type="http://schemas.openxmlformats.org/officeDocument/2006/relationships/slide" Target="slides/slide143.xml"/><Relationship Id="rId433" Type="http://schemas.openxmlformats.org/officeDocument/2006/relationships/slide" Target="slides/slide350.xml"/><Relationship Id="rId74" Type="http://schemas.openxmlformats.org/officeDocument/2006/relationships/slideMaster" Target="slideMasters/slideMaster74.xml"/><Relationship Id="rId377" Type="http://schemas.openxmlformats.org/officeDocument/2006/relationships/slide" Target="slides/slide294.xml"/><Relationship Id="rId500" Type="http://schemas.openxmlformats.org/officeDocument/2006/relationships/slide" Target="slides/slide417.xml"/><Relationship Id="rId584" Type="http://schemas.openxmlformats.org/officeDocument/2006/relationships/slide" Target="slides/slide501.xml"/><Relationship Id="rId5" Type="http://schemas.openxmlformats.org/officeDocument/2006/relationships/slideMaster" Target="slideMasters/slideMaster5.xml"/><Relationship Id="rId237" Type="http://schemas.openxmlformats.org/officeDocument/2006/relationships/slide" Target="slides/slide154.xml"/><Relationship Id="rId444" Type="http://schemas.openxmlformats.org/officeDocument/2006/relationships/slide" Target="slides/slide361.xml"/><Relationship Id="rId290" Type="http://schemas.openxmlformats.org/officeDocument/2006/relationships/slide" Target="slides/slide207.xml"/><Relationship Id="rId304" Type="http://schemas.openxmlformats.org/officeDocument/2006/relationships/slide" Target="slides/slide221.xml"/><Relationship Id="rId388" Type="http://schemas.openxmlformats.org/officeDocument/2006/relationships/slide" Target="slides/slide305.xml"/><Relationship Id="rId511" Type="http://schemas.openxmlformats.org/officeDocument/2006/relationships/slide" Target="slides/slide428.xml"/><Relationship Id="rId85" Type="http://schemas.openxmlformats.org/officeDocument/2006/relationships/slide" Target="slides/slide2.xml"/><Relationship Id="rId150" Type="http://schemas.openxmlformats.org/officeDocument/2006/relationships/slide" Target="slides/slide67.xml"/><Relationship Id="rId595" Type="http://schemas.openxmlformats.org/officeDocument/2006/relationships/presProps" Target="presProps.xml"/><Relationship Id="rId248" Type="http://schemas.openxmlformats.org/officeDocument/2006/relationships/slide" Target="slides/slide165.xml"/><Relationship Id="rId455" Type="http://schemas.openxmlformats.org/officeDocument/2006/relationships/slide" Target="slides/slide372.xml"/><Relationship Id="rId12" Type="http://schemas.openxmlformats.org/officeDocument/2006/relationships/slideMaster" Target="slideMasters/slideMaster12.xml"/><Relationship Id="rId108" Type="http://schemas.openxmlformats.org/officeDocument/2006/relationships/slide" Target="slides/slide25.xml"/><Relationship Id="rId315" Type="http://schemas.openxmlformats.org/officeDocument/2006/relationships/slide" Target="slides/slide232.xml"/><Relationship Id="rId522" Type="http://schemas.openxmlformats.org/officeDocument/2006/relationships/slide" Target="slides/slide439.xml"/><Relationship Id="rId96" Type="http://schemas.openxmlformats.org/officeDocument/2006/relationships/slide" Target="slides/slide13.xml"/><Relationship Id="rId161" Type="http://schemas.openxmlformats.org/officeDocument/2006/relationships/slide" Target="slides/slide78.xml"/><Relationship Id="rId399" Type="http://schemas.openxmlformats.org/officeDocument/2006/relationships/slide" Target="slides/slide316.xml"/><Relationship Id="rId259" Type="http://schemas.openxmlformats.org/officeDocument/2006/relationships/slide" Target="slides/slide176.xml"/><Relationship Id="rId466" Type="http://schemas.openxmlformats.org/officeDocument/2006/relationships/slide" Target="slides/slide383.xml"/><Relationship Id="rId23" Type="http://schemas.openxmlformats.org/officeDocument/2006/relationships/slideMaster" Target="slideMasters/slideMaster23.xml"/><Relationship Id="rId119" Type="http://schemas.openxmlformats.org/officeDocument/2006/relationships/slide" Target="slides/slide36.xml"/><Relationship Id="rId326" Type="http://schemas.openxmlformats.org/officeDocument/2006/relationships/slide" Target="slides/slide243.xml"/><Relationship Id="rId533" Type="http://schemas.openxmlformats.org/officeDocument/2006/relationships/slide" Target="slides/slide450.xml"/><Relationship Id="rId172" Type="http://schemas.openxmlformats.org/officeDocument/2006/relationships/slide" Target="slides/slide89.xml"/><Relationship Id="rId477" Type="http://schemas.openxmlformats.org/officeDocument/2006/relationships/slide" Target="slides/slide394.xml"/><Relationship Id="rId337" Type="http://schemas.openxmlformats.org/officeDocument/2006/relationships/slide" Target="slides/slide254.xml"/><Relationship Id="rId34" Type="http://schemas.openxmlformats.org/officeDocument/2006/relationships/slideMaster" Target="slideMasters/slideMaster34.xml"/><Relationship Id="rId544" Type="http://schemas.openxmlformats.org/officeDocument/2006/relationships/slide" Target="slides/slide461.xml"/><Relationship Id="rId183" Type="http://schemas.openxmlformats.org/officeDocument/2006/relationships/slide" Target="slides/slide100.xml"/><Relationship Id="rId390" Type="http://schemas.openxmlformats.org/officeDocument/2006/relationships/slide" Target="slides/slide307.xml"/><Relationship Id="rId404" Type="http://schemas.openxmlformats.org/officeDocument/2006/relationships/slide" Target="slides/slide321.xml"/><Relationship Id="rId250" Type="http://schemas.openxmlformats.org/officeDocument/2006/relationships/slide" Target="slides/slide167.xml"/><Relationship Id="rId488" Type="http://schemas.openxmlformats.org/officeDocument/2006/relationships/slide" Target="slides/slide405.xml"/><Relationship Id="rId45" Type="http://schemas.openxmlformats.org/officeDocument/2006/relationships/slideMaster" Target="slideMasters/slideMaster45.xml"/><Relationship Id="rId110" Type="http://schemas.openxmlformats.org/officeDocument/2006/relationships/slide" Target="slides/slide27.xml"/><Relationship Id="rId348" Type="http://schemas.openxmlformats.org/officeDocument/2006/relationships/slide" Target="slides/slide265.xml"/><Relationship Id="rId555" Type="http://schemas.openxmlformats.org/officeDocument/2006/relationships/slide" Target="slides/slide472.xml"/><Relationship Id="rId194" Type="http://schemas.openxmlformats.org/officeDocument/2006/relationships/slide" Target="slides/slide111.xml"/><Relationship Id="rId208" Type="http://schemas.openxmlformats.org/officeDocument/2006/relationships/slide" Target="slides/slide125.xml"/><Relationship Id="rId415" Type="http://schemas.openxmlformats.org/officeDocument/2006/relationships/slide" Target="slides/slide3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57869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actually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p:txBody>
      </p:sp>
    </p:spTree>
    <p:extLst>
      <p:ext uri="{BB962C8B-B14F-4D97-AF65-F5344CB8AC3E}">
        <p14:creationId xmlns:p14="http://schemas.microsoft.com/office/powerpoint/2010/main" val="31550846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53065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438526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9821049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8266650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26078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36508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0710664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056044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11959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645995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681101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0225373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343</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344</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345</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346</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347</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348</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17167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27762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18204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1826990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398</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812030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402</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72015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494</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r>
              <a:rPr lang="en-US" dirty="0"/>
              <a:t>__________</a:t>
            </a:r>
          </a:p>
          <a:p>
            <a:r>
              <a:rPr lang="en-US" dirty="0"/>
              <a:t>Common-422</a:t>
            </a:r>
          </a:p>
          <a:p>
            <a:r>
              <a:rPr lang="en-US" dirty="0"/>
              <a:t>NS-01-Matt15-28-slide 182</a:t>
            </a:r>
          </a:p>
          <a:p>
            <a:r>
              <a:rPr lang="en-US" dirty="0"/>
              <a:t>NS-02-Mark9-16-slide 129</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27</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29</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28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000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2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604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181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184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85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477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155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1426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802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1/13/24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1/13/24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1/13/24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1/13/24</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1/13/24</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1/13/24</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1/13/24</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1/13/24</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1/13/24</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1/13/24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1/13/24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1/13/24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1/13/24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1/13/24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a:lvl1pPr>
          </a:lstStyle>
          <a:p>
            <a:fld id="{E87D13A9-EA80-4C76-ACCC-D5255FCB9ADC}" type="slidenum">
              <a:rPr lang="en-US" altLang="en-US"/>
              <a:pPr/>
              <a:t>‹#›</a:t>
            </a:fld>
            <a:endParaRPr lang="en-US" altLang="en-US"/>
          </a:p>
        </p:txBody>
      </p:sp>
    </p:spTree>
    <p:extLst>
      <p:ext uri="{BB962C8B-B14F-4D97-AF65-F5344CB8AC3E}">
        <p14:creationId xmlns:p14="http://schemas.microsoft.com/office/powerpoint/2010/main" val="165134152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a:lvl1pPr>
          </a:lstStyle>
          <a:p>
            <a:fld id="{A512F251-BBFC-4475-BE9A-CF793F522A82}" type="slidenum">
              <a:rPr lang="en-US" altLang="en-US"/>
              <a:pPr/>
              <a:t>‹#›</a:t>
            </a:fld>
            <a:endParaRPr lang="en-US" altLang="en-US"/>
          </a:p>
        </p:txBody>
      </p:sp>
    </p:spTree>
    <p:extLst>
      <p:ext uri="{BB962C8B-B14F-4D97-AF65-F5344CB8AC3E}">
        <p14:creationId xmlns:p14="http://schemas.microsoft.com/office/powerpoint/2010/main" val="277843934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a:lvl1pPr>
          </a:lstStyle>
          <a:p>
            <a:fld id="{1E5FF159-1412-46AD-8076-F20AD9EAF92F}" type="slidenum">
              <a:rPr lang="en-US" altLang="en-US"/>
              <a:pPr/>
              <a:t>‹#›</a:t>
            </a:fld>
            <a:endParaRPr lang="en-US" altLang="en-US"/>
          </a:p>
        </p:txBody>
      </p:sp>
    </p:spTree>
    <p:extLst>
      <p:ext uri="{BB962C8B-B14F-4D97-AF65-F5344CB8AC3E}">
        <p14:creationId xmlns:p14="http://schemas.microsoft.com/office/powerpoint/2010/main" val="21088782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a:lvl1pPr>
          </a:lstStyle>
          <a:p>
            <a:fld id="{5E7C1A4D-B3AB-4300-B3B1-C88CE1C729A0}" type="slidenum">
              <a:rPr lang="en-US" altLang="en-US"/>
              <a:pPr/>
              <a:t>‹#›</a:t>
            </a:fld>
            <a:endParaRPr lang="en-US" altLang="en-US"/>
          </a:p>
        </p:txBody>
      </p:sp>
    </p:spTree>
    <p:extLst>
      <p:ext uri="{BB962C8B-B14F-4D97-AF65-F5344CB8AC3E}">
        <p14:creationId xmlns:p14="http://schemas.microsoft.com/office/powerpoint/2010/main" val="211463652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a:lvl1pPr>
          </a:lstStyle>
          <a:p>
            <a:fld id="{475DC578-79BA-461B-AB5A-20E7F59B03FF}" type="slidenum">
              <a:rPr lang="en-US" altLang="en-US"/>
              <a:pPr/>
              <a:t>‹#›</a:t>
            </a:fld>
            <a:endParaRPr lang="en-US" altLang="en-US"/>
          </a:p>
        </p:txBody>
      </p:sp>
    </p:spTree>
    <p:extLst>
      <p:ext uri="{BB962C8B-B14F-4D97-AF65-F5344CB8AC3E}">
        <p14:creationId xmlns:p14="http://schemas.microsoft.com/office/powerpoint/2010/main" val="35955254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a:lvl1pPr>
          </a:lstStyle>
          <a:p>
            <a:fld id="{C3D75960-9B05-40D5-A967-CCCF58FB3524}" type="slidenum">
              <a:rPr lang="en-US" altLang="en-US"/>
              <a:pPr/>
              <a:t>‹#›</a:t>
            </a:fld>
            <a:endParaRPr lang="en-US" altLang="en-US"/>
          </a:p>
        </p:txBody>
      </p:sp>
    </p:spTree>
    <p:extLst>
      <p:ext uri="{BB962C8B-B14F-4D97-AF65-F5344CB8AC3E}">
        <p14:creationId xmlns:p14="http://schemas.microsoft.com/office/powerpoint/2010/main" val="22400717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a:lvl1pPr>
          </a:lstStyle>
          <a:p>
            <a:fld id="{4F0B9D1B-0585-4D71-B305-CA955D9450F2}" type="slidenum">
              <a:rPr lang="en-US" altLang="en-US"/>
              <a:pPr/>
              <a:t>‹#›</a:t>
            </a:fld>
            <a:endParaRPr lang="en-US" altLang="en-US"/>
          </a:p>
        </p:txBody>
      </p:sp>
    </p:spTree>
    <p:extLst>
      <p:ext uri="{BB962C8B-B14F-4D97-AF65-F5344CB8AC3E}">
        <p14:creationId xmlns:p14="http://schemas.microsoft.com/office/powerpoint/2010/main" val="25085187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a:lvl1pPr>
          </a:lstStyle>
          <a:p>
            <a:fld id="{82A7AFFF-D538-4F6F-B8B5-91E6B589996A}" type="slidenum">
              <a:rPr lang="en-US" altLang="en-US"/>
              <a:pPr/>
              <a:t>‹#›</a:t>
            </a:fld>
            <a:endParaRPr lang="en-US" altLang="en-US"/>
          </a:p>
        </p:txBody>
      </p:sp>
    </p:spTree>
    <p:extLst>
      <p:ext uri="{BB962C8B-B14F-4D97-AF65-F5344CB8AC3E}">
        <p14:creationId xmlns:p14="http://schemas.microsoft.com/office/powerpoint/2010/main" val="6786051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a:lvl1pPr>
          </a:lstStyle>
          <a:p>
            <a:fld id="{1BEA4BFF-3184-4FA2-8ACD-800872997ECD}" type="slidenum">
              <a:rPr lang="en-US" altLang="en-US"/>
              <a:pPr/>
              <a:t>‹#›</a:t>
            </a:fld>
            <a:endParaRPr lang="en-US" altLang="en-US"/>
          </a:p>
        </p:txBody>
      </p:sp>
    </p:spTree>
    <p:extLst>
      <p:ext uri="{BB962C8B-B14F-4D97-AF65-F5344CB8AC3E}">
        <p14:creationId xmlns:p14="http://schemas.microsoft.com/office/powerpoint/2010/main" val="288967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a:lvl1pPr>
          </a:lstStyle>
          <a:p>
            <a:fld id="{078C5ADA-0A3D-4794-BFA2-EC2F0F219E6F}" type="slidenum">
              <a:rPr lang="en-US" altLang="en-US"/>
              <a:pPr/>
              <a:t>‹#›</a:t>
            </a:fld>
            <a:endParaRPr lang="en-US" altLang="en-US"/>
          </a:p>
        </p:txBody>
      </p:sp>
    </p:spTree>
    <p:extLst>
      <p:ext uri="{BB962C8B-B14F-4D97-AF65-F5344CB8AC3E}">
        <p14:creationId xmlns:p14="http://schemas.microsoft.com/office/powerpoint/2010/main" val="12579385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a:lvl1pPr>
          </a:lstStyle>
          <a:p>
            <a:fld id="{81C2EA98-30AA-4ED8-9D08-54A1D66AA837}" type="slidenum">
              <a:rPr lang="en-US" altLang="en-US"/>
              <a:pPr/>
              <a:t>‹#›</a:t>
            </a:fld>
            <a:endParaRPr lang="en-US" altLang="en-US"/>
          </a:p>
        </p:txBody>
      </p:sp>
    </p:spTree>
    <p:extLst>
      <p:ext uri="{BB962C8B-B14F-4D97-AF65-F5344CB8AC3E}">
        <p14:creationId xmlns:p14="http://schemas.microsoft.com/office/powerpoint/2010/main" val="40952921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1/13/24</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1/13/24</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1/13/24</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1/13/24</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1/13/24</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1/13/24</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923492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592264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8125953"/>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971605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7484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2852285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1233323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445056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2790377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886084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2472345"/>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21.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5.jpe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4" Type="http://schemas.openxmlformats.org/officeDocument/2006/relationships/image" Target="../media/image7.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9.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0.jpeg"/></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2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1.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1.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2.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3.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4.xml"/><Relationship Id="rId1" Type="http://schemas.openxmlformats.org/officeDocument/2006/relationships/slideLayout" Target="../slideLayouts/slideLayout38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396.xml"/><Relationship Id="rId7" Type="http://schemas.openxmlformats.org/officeDocument/2006/relationships/image" Target="../media/image32.png"/><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3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5.jpe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49.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5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4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5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5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5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37.jpe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5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60.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slideLayout" Target="../slideLayouts/slideLayout554.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6" Type="http://schemas.openxmlformats.org/officeDocument/2006/relationships/theme" Target="../theme/theme61.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5" Type="http://schemas.openxmlformats.org/officeDocument/2006/relationships/slideLayout" Target="../slideLayouts/slideLayout55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slideLayout" Target="../slideLayouts/slideLayout55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6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6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3.jpe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6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65.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6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70.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71.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5.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72.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6.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73.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74.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8.xml"/><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theme" Target="../theme/theme75.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9.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76.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30.xml"/><Relationship Id="rId13" Type="http://schemas.openxmlformats.org/officeDocument/2006/relationships/image" Target="../media/image38.jpeg"/><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7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1.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78.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2.xml"/><Relationship Id="rId3" Type="http://schemas.openxmlformats.org/officeDocument/2006/relationships/slideLayout" Target="../slideLayouts/slideLayout747.xml"/><Relationship Id="rId7" Type="http://schemas.openxmlformats.org/officeDocument/2006/relationships/slideLayout" Target="../slideLayouts/slideLayout751.xml"/><Relationship Id="rId12" Type="http://schemas.openxmlformats.org/officeDocument/2006/relationships/theme" Target="../theme/theme79.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6" Type="http://schemas.openxmlformats.org/officeDocument/2006/relationships/slideLayout" Target="../slideLayouts/slideLayout750.xml"/><Relationship Id="rId11" Type="http://schemas.openxmlformats.org/officeDocument/2006/relationships/slideLayout" Target="../slideLayouts/slideLayout755.xml"/><Relationship Id="rId5" Type="http://schemas.openxmlformats.org/officeDocument/2006/relationships/slideLayout" Target="../slideLayouts/slideLayout749.xml"/><Relationship Id="rId10" Type="http://schemas.openxmlformats.org/officeDocument/2006/relationships/slideLayout" Target="../slideLayouts/slideLayout754.xml"/><Relationship Id="rId4" Type="http://schemas.openxmlformats.org/officeDocument/2006/relationships/slideLayout" Target="../slideLayouts/slideLayout748.xml"/><Relationship Id="rId9" Type="http://schemas.openxmlformats.org/officeDocument/2006/relationships/slideLayout" Target="../slideLayouts/slideLayout7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13" Type="http://schemas.openxmlformats.org/officeDocument/2006/relationships/image" Target="../media/image3.jpeg"/><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theme" Target="../theme/theme80.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81.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theme" Target="../theme/theme82.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7.xml"/><Relationship Id="rId3" Type="http://schemas.openxmlformats.org/officeDocument/2006/relationships/slideLayout" Target="../slideLayouts/slideLayout792.xml"/><Relationship Id="rId7" Type="http://schemas.openxmlformats.org/officeDocument/2006/relationships/slideLayout" Target="../slideLayouts/slideLayout796.xml"/><Relationship Id="rId12" Type="http://schemas.openxmlformats.org/officeDocument/2006/relationships/theme" Target="../theme/theme83.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slideLayout" Target="../slideLayouts/slideLayout795.xml"/><Relationship Id="rId11" Type="http://schemas.openxmlformats.org/officeDocument/2006/relationships/slideLayout" Target="../slideLayouts/slideLayout800.xml"/><Relationship Id="rId5" Type="http://schemas.openxmlformats.org/officeDocument/2006/relationships/slideLayout" Target="../slideLayouts/slideLayout794.xml"/><Relationship Id="rId10" Type="http://schemas.openxmlformats.org/officeDocument/2006/relationships/slideLayout" Target="../slideLayouts/slideLayout799.xml"/><Relationship Id="rId4" Type="http://schemas.openxmlformats.org/officeDocument/2006/relationships/slideLayout" Target="../slideLayouts/slideLayout793.xml"/><Relationship Id="rId9" Type="http://schemas.openxmlformats.org/officeDocument/2006/relationships/slideLayout" Target="../slideLayouts/slideLayout7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14956279"/>
      </p:ext>
    </p:extLst>
  </p:cSld>
  <p:clrMap bg1="lt1" tx1="dk1" bg2="lt2" tx2="dk2" accent1="accent1" accent2="accent2" accent3="accent3" accent4="accent4" accent5="accent5" accent6="accent6" hlink="hlink" folHlink="folHlink"/>
  <p:sldLayoutIdLst>
    <p:sldLayoutId id="2147496485" r:id="rId1"/>
    <p:sldLayoutId id="2147496486" r:id="rId2"/>
    <p:sldLayoutId id="2147496487" r:id="rId3"/>
    <p:sldLayoutId id="2147496488" r:id="rId4"/>
    <p:sldLayoutId id="2147496489" r:id="rId5"/>
    <p:sldLayoutId id="2147496490" r:id="rId6"/>
    <p:sldLayoutId id="2147496491" r:id="rId7"/>
    <p:sldLayoutId id="2147496492" r:id="rId8"/>
    <p:sldLayoutId id="2147496493" r:id="rId9"/>
    <p:sldLayoutId id="2147496494" r:id="rId10"/>
    <p:sldLayoutId id="2147496495" r:id="rId11"/>
    <p:sldLayoutId id="21474964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1/13/24</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1/13/24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22B5C2C-D123-4034-8D25-F1C6CD135D89}" type="slidenum">
              <a:rPr lang="en-US" altLang="en-US"/>
              <a:pPr/>
              <a:t>‹#›</a:t>
            </a:fld>
            <a:endParaRPr lang="en-US" altLang="en-US"/>
          </a:p>
        </p:txBody>
      </p:sp>
    </p:spTree>
    <p:extLst>
      <p:ext uri="{BB962C8B-B14F-4D97-AF65-F5344CB8AC3E}">
        <p14:creationId xmlns:p14="http://schemas.microsoft.com/office/powerpoint/2010/main" val="3958940923"/>
      </p:ext>
    </p:extLst>
  </p:cSld>
  <p:clrMap bg1="lt1" tx1="dk1" bg2="lt2" tx2="dk2" accent1="accent1" accent2="accent2" accent3="accent3" accent4="accent4" accent5="accent5" accent6="accent6" hlink="hlink" folHlink="folHlink"/>
  <p:sldLayoutIdLst>
    <p:sldLayoutId id="2147496894" r:id="rId1"/>
    <p:sldLayoutId id="2147496895" r:id="rId2"/>
    <p:sldLayoutId id="2147496896" r:id="rId3"/>
    <p:sldLayoutId id="2147496897" r:id="rId4"/>
    <p:sldLayoutId id="2147496898" r:id="rId5"/>
    <p:sldLayoutId id="2147496899" r:id="rId6"/>
    <p:sldLayoutId id="2147496900" r:id="rId7"/>
    <p:sldLayoutId id="2147496901" r:id="rId8"/>
    <p:sldLayoutId id="2147496902" r:id="rId9"/>
    <p:sldLayoutId id="2147496903" r:id="rId10"/>
    <p:sldLayoutId id="214749690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13/01/2024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1/13/24</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20115199"/>
      </p:ext>
    </p:extLst>
  </p:cSld>
  <p:clrMap bg1="dk2" tx1="lt1" bg2="dk1" tx2="lt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50.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50.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5.xml"/><Relationship Id="rId1" Type="http://schemas.openxmlformats.org/officeDocument/2006/relationships/slideLayout" Target="../slideLayouts/slideLayout360.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50.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6.xml"/><Relationship Id="rId1" Type="http://schemas.openxmlformats.org/officeDocument/2006/relationships/slideLayout" Target="../slideLayouts/slideLayout35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7.xml"/><Relationship Id="rId1" Type="http://schemas.openxmlformats.org/officeDocument/2006/relationships/slideLayout" Target="../slideLayouts/slideLayout35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50.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5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371.xml"/></Relationships>
</file>

<file path=ppt/slides/_rels/slide11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50.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0.xml"/><Relationship Id="rId1" Type="http://schemas.openxmlformats.org/officeDocument/2006/relationships/slideLayout" Target="../slideLayouts/slideLayout383.xml"/><Relationship Id="rId4" Type="http://schemas.openxmlformats.org/officeDocument/2006/relationships/image" Target="../media/image14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1.xml"/><Relationship Id="rId1" Type="http://schemas.openxmlformats.org/officeDocument/2006/relationships/slideLayout" Target="../slideLayouts/slideLayout383.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2.xml"/><Relationship Id="rId1" Type="http://schemas.openxmlformats.org/officeDocument/2006/relationships/slideLayout" Target="../slideLayouts/slideLayout38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38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38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38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38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394.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39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9.xml"/><Relationship Id="rId1" Type="http://schemas.openxmlformats.org/officeDocument/2006/relationships/slideLayout" Target="../slideLayouts/slideLayout39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0.xml"/><Relationship Id="rId1" Type="http://schemas.openxmlformats.org/officeDocument/2006/relationships/slideLayout" Target="../slideLayouts/slideLayout383.xml"/></Relationships>
</file>

<file path=ppt/slides/_rels/slide13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38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8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3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3.xml"/><Relationship Id="rId1" Type="http://schemas.openxmlformats.org/officeDocument/2006/relationships/slideLayout" Target="../slideLayouts/slideLayout38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383.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83.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38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38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3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9.xml"/><Relationship Id="rId1" Type="http://schemas.openxmlformats.org/officeDocument/2006/relationships/slideLayout" Target="../slideLayouts/slideLayout38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8.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1.xml"/><Relationship Id="rId1" Type="http://schemas.openxmlformats.org/officeDocument/2006/relationships/slideLayout" Target="../slideLayouts/slideLayout383.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384.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2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230.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19.xml"/></Relationships>
</file>

<file path=ppt/slides/_rels/slide1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37.xml"/><Relationship Id="rId4" Type="http://schemas.openxmlformats.org/officeDocument/2006/relationships/image" Target="../media/image170.png"/></Relationships>
</file>

<file path=ppt/slides/_rels/slide1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6.xml"/><Relationship Id="rId1" Type="http://schemas.openxmlformats.org/officeDocument/2006/relationships/slideLayout" Target="../slideLayouts/slideLayout384.xml"/></Relationships>
</file>

<file path=ppt/slides/_rels/slide15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7.xml"/><Relationship Id="rId1" Type="http://schemas.openxmlformats.org/officeDocument/2006/relationships/slideLayout" Target="../slideLayouts/slideLayout38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8.xml"/><Relationship Id="rId1" Type="http://schemas.openxmlformats.org/officeDocument/2006/relationships/slideLayout" Target="../slideLayouts/slideLayout383.xml"/><Relationship Id="rId4" Type="http://schemas.openxmlformats.org/officeDocument/2006/relationships/image" Target="../media/image14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9.xml"/><Relationship Id="rId1" Type="http://schemas.openxmlformats.org/officeDocument/2006/relationships/slideLayout" Target="../slideLayouts/slideLayout38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24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1.xml"/><Relationship Id="rId1" Type="http://schemas.openxmlformats.org/officeDocument/2006/relationships/slideLayout" Target="../slideLayouts/slideLayout2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242.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6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24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24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243.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4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7.xml"/><Relationship Id="rId1" Type="http://schemas.openxmlformats.org/officeDocument/2006/relationships/slideLayout" Target="../slideLayouts/slideLayout242.xml"/></Relationships>
</file>

<file path=ppt/slides/_rels/slide1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8.xml"/><Relationship Id="rId1" Type="http://schemas.openxmlformats.org/officeDocument/2006/relationships/slideLayout" Target="../slideLayouts/slideLayout24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72.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5.xml"/><Relationship Id="rId1" Type="http://schemas.openxmlformats.org/officeDocument/2006/relationships/slideLayout" Target="../slideLayouts/slideLayout175.xml"/></Relationships>
</file>

<file path=ppt/slides/_rels/slide17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6.xml"/><Relationship Id="rId1" Type="http://schemas.openxmlformats.org/officeDocument/2006/relationships/slideLayout" Target="../slideLayouts/slideLayout18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8.xml"/><Relationship Id="rId1" Type="http://schemas.openxmlformats.org/officeDocument/2006/relationships/slideLayout" Target="../slideLayouts/slideLayout197.xml"/></Relationships>
</file>

<file path=ppt/slides/_rels/slide17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9.xml"/><Relationship Id="rId1" Type="http://schemas.openxmlformats.org/officeDocument/2006/relationships/slideLayout" Target="../slideLayouts/slideLayout197.xml"/></Relationships>
</file>

<file path=ppt/slides/_rels/slide17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0.xml"/><Relationship Id="rId1" Type="http://schemas.openxmlformats.org/officeDocument/2006/relationships/slideLayout" Target="../slideLayouts/slideLayout20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09.xml"/></Relationships>
</file>

<file path=ppt/slides/_rels/slide18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2.xml"/><Relationship Id="rId1" Type="http://schemas.openxmlformats.org/officeDocument/2006/relationships/slideLayout" Target="../slideLayouts/slideLayout20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3.xml"/><Relationship Id="rId1" Type="http://schemas.openxmlformats.org/officeDocument/2006/relationships/slideLayout" Target="../slideLayouts/slideLayout19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4.xml"/><Relationship Id="rId1" Type="http://schemas.openxmlformats.org/officeDocument/2006/relationships/slideLayout" Target="../slideLayouts/slideLayout1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5.xml"/><Relationship Id="rId1" Type="http://schemas.openxmlformats.org/officeDocument/2006/relationships/slideLayout" Target="../slideLayouts/slideLayout18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25.xml"/></Relationships>
</file>

<file path=ppt/slides/_rels/slide18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7.xml"/><Relationship Id="rId1" Type="http://schemas.openxmlformats.org/officeDocument/2006/relationships/slideLayout" Target="../slideLayouts/slideLayout432.xml"/></Relationships>
</file>

<file path=ppt/slides/_rels/slide18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8.xml"/><Relationship Id="rId1" Type="http://schemas.openxmlformats.org/officeDocument/2006/relationships/slideLayout" Target="../slideLayouts/slideLayout442.xml"/><Relationship Id="rId4" Type="http://schemas.openxmlformats.org/officeDocument/2006/relationships/image" Target="../media/image184.jpeg"/></Relationships>
</file>

<file path=ppt/slides/_rels/slide189.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39.xml"/><Relationship Id="rId1" Type="http://schemas.openxmlformats.org/officeDocument/2006/relationships/slideLayout" Target="../slideLayouts/slideLayout444.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9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0.xml"/><Relationship Id="rId1" Type="http://schemas.openxmlformats.org/officeDocument/2006/relationships/slideLayout" Target="../slideLayouts/slideLayout455.xml"/></Relationships>
</file>

<file path=ppt/slides/_rels/slide19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19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1.xml"/><Relationship Id="rId1" Type="http://schemas.openxmlformats.org/officeDocument/2006/relationships/slideLayout" Target="../slideLayouts/slideLayout455.xml"/></Relationships>
</file>

<file path=ppt/slides/_rels/slide19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2.xml"/><Relationship Id="rId1" Type="http://schemas.openxmlformats.org/officeDocument/2006/relationships/slideLayout" Target="../slideLayouts/slideLayout444.xml"/></Relationships>
</file>

<file path=ppt/slides/_rels/slide19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3.xml"/><Relationship Id="rId1" Type="http://schemas.openxmlformats.org/officeDocument/2006/relationships/slideLayout" Target="../slideLayouts/slideLayout454.xml"/></Relationships>
</file>

<file path=ppt/slides/_rels/slide19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77.xml"/></Relationships>
</file>

<file path=ppt/slides/_rels/slide19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77.xml"/></Relationships>
</file>

<file path=ppt/slides/_rels/slide19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77.xml"/></Relationships>
</file>

<file path=ppt/slides/_rels/slide19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77.xml"/></Relationships>
</file>

<file path=ppt/slides/_rels/slide19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0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4.xml"/><Relationship Id="rId1" Type="http://schemas.openxmlformats.org/officeDocument/2006/relationships/slideLayout" Target="../slideLayouts/slideLayout455.xml"/></Relationships>
</file>

<file path=ppt/slides/_rels/slide201.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5.xml"/><Relationship Id="rId1" Type="http://schemas.openxmlformats.org/officeDocument/2006/relationships/slideLayout" Target="../slideLayouts/slideLayout444.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02.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146.xml"/><Relationship Id="rId1" Type="http://schemas.openxmlformats.org/officeDocument/2006/relationships/slideLayout" Target="../slideLayouts/slideLayout444.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20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8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20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8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208.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7.xml"/><Relationship Id="rId1" Type="http://schemas.openxmlformats.org/officeDocument/2006/relationships/slideLayout" Target="../slideLayouts/slideLayout499.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0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8.xml"/><Relationship Id="rId1" Type="http://schemas.openxmlformats.org/officeDocument/2006/relationships/slideLayout" Target="../slideLayouts/slideLayout509.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9.xml"/><Relationship Id="rId1" Type="http://schemas.openxmlformats.org/officeDocument/2006/relationships/slideLayout" Target="../slideLayouts/slideLayout510.xml"/></Relationships>
</file>

<file path=ppt/slides/_rels/slide21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0.xml"/><Relationship Id="rId1" Type="http://schemas.openxmlformats.org/officeDocument/2006/relationships/slideLayout" Target="../slideLayouts/slideLayout509.xml"/></Relationships>
</file>

<file path=ppt/slides/_rels/slide21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1.xml"/><Relationship Id="rId1" Type="http://schemas.openxmlformats.org/officeDocument/2006/relationships/slideLayout" Target="../slideLayouts/slideLayout509.xml"/></Relationships>
</file>

<file path=ppt/slides/_rels/slide21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2.xml"/><Relationship Id="rId1" Type="http://schemas.openxmlformats.org/officeDocument/2006/relationships/slideLayout" Target="../slideLayouts/slideLayout509.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3.xml"/><Relationship Id="rId1" Type="http://schemas.openxmlformats.org/officeDocument/2006/relationships/slideLayout" Target="../slideLayouts/slideLayout521.xml"/></Relationships>
</file>

<file path=ppt/slides/_rels/slide21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4.xml"/><Relationship Id="rId1" Type="http://schemas.openxmlformats.org/officeDocument/2006/relationships/slideLayout" Target="../slideLayouts/slideLayout509.xml"/></Relationships>
</file>

<file path=ppt/slides/_rels/slide21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5.xml"/><Relationship Id="rId1" Type="http://schemas.openxmlformats.org/officeDocument/2006/relationships/slideLayout" Target="../slideLayouts/slideLayout50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37.xml"/></Relationships>
</file>

<file path=ppt/slides/_rels/slide2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7.xml"/><Relationship Id="rId1" Type="http://schemas.openxmlformats.org/officeDocument/2006/relationships/slideLayout" Target="../slideLayouts/slideLayout531.xml"/><Relationship Id="rId5" Type="http://schemas.openxmlformats.org/officeDocument/2006/relationships/image" Target="../media/image232.png"/><Relationship Id="rId4" Type="http://schemas.openxmlformats.org/officeDocument/2006/relationships/image" Target="../media/image231.png"/></Relationships>
</file>

<file path=ppt/slides/_rels/slide21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58.xml"/><Relationship Id="rId1" Type="http://schemas.openxmlformats.org/officeDocument/2006/relationships/slideLayout" Target="../slideLayouts/slideLayout509.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2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9.xml"/><Relationship Id="rId1" Type="http://schemas.openxmlformats.org/officeDocument/2006/relationships/slideLayout" Target="../slideLayouts/slideLayout543.xml"/><Relationship Id="rId4" Type="http://schemas.openxmlformats.org/officeDocument/2006/relationships/image" Target="../media/image235.jpeg"/></Relationships>
</file>

<file path=ppt/slides/_rels/slide22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0.xml"/><Relationship Id="rId1" Type="http://schemas.openxmlformats.org/officeDocument/2006/relationships/slideLayout" Target="../slideLayouts/slideLayout543.xml"/><Relationship Id="rId4" Type="http://schemas.openxmlformats.org/officeDocument/2006/relationships/image" Target="../media/image237.png"/></Relationships>
</file>

<file path=ppt/slides/_rels/slide22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1.xml"/><Relationship Id="rId1" Type="http://schemas.openxmlformats.org/officeDocument/2006/relationships/slideLayout" Target="../slideLayouts/slideLayout509.xml"/></Relationships>
</file>

<file path=ppt/slides/_rels/slide2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2.xml"/><Relationship Id="rId1" Type="http://schemas.openxmlformats.org/officeDocument/2006/relationships/slideLayout" Target="../slideLayouts/slideLayout521.xml"/></Relationships>
</file>

<file path=ppt/slides/_rels/slide22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3.xml"/><Relationship Id="rId1" Type="http://schemas.openxmlformats.org/officeDocument/2006/relationships/slideLayout" Target="../slideLayouts/slideLayout531.xml"/></Relationships>
</file>

<file path=ppt/slides/_rels/slide22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64.xml"/><Relationship Id="rId1" Type="http://schemas.openxmlformats.org/officeDocument/2006/relationships/slideLayout" Target="../slideLayouts/slideLayout509.xml"/></Relationships>
</file>

<file path=ppt/slides/_rels/slide2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5.xml"/><Relationship Id="rId1" Type="http://schemas.openxmlformats.org/officeDocument/2006/relationships/slideLayout" Target="../slideLayouts/slideLayout509.xml"/></Relationships>
</file>

<file path=ppt/slides/_rels/slide22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6.xml"/><Relationship Id="rId1" Type="http://schemas.openxmlformats.org/officeDocument/2006/relationships/slideLayout" Target="../slideLayouts/slideLayout547.xml"/></Relationships>
</file>

<file path=ppt/slides/_rels/slide22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7.xml"/><Relationship Id="rId1" Type="http://schemas.openxmlformats.org/officeDocument/2006/relationships/slideLayout" Target="../slideLayouts/slideLayout55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31.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9.xml"/><Relationship Id="rId1" Type="http://schemas.openxmlformats.org/officeDocument/2006/relationships/slideLayout" Target="../slideLayouts/slideLayout515.xml"/></Relationships>
</file>

<file path=ppt/slides/_rels/slide2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0.xml"/><Relationship Id="rId1" Type="http://schemas.openxmlformats.org/officeDocument/2006/relationships/slideLayout" Target="../slideLayouts/slideLayout515.xml"/></Relationships>
</file>

<file path=ppt/slides/_rels/slide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1.xml"/><Relationship Id="rId1" Type="http://schemas.openxmlformats.org/officeDocument/2006/relationships/slideLayout" Target="../slideLayouts/slideLayout515.xml"/></Relationships>
</file>

<file path=ppt/slides/_rels/slide2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2.xml"/><Relationship Id="rId1" Type="http://schemas.openxmlformats.org/officeDocument/2006/relationships/slideLayout" Target="../slideLayouts/slideLayout515.xml"/><Relationship Id="rId4" Type="http://schemas.openxmlformats.org/officeDocument/2006/relationships/image" Target="../media/image243.png"/></Relationships>
</file>

<file path=ppt/slides/_rels/slide23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3.xml"/><Relationship Id="rId1" Type="http://schemas.openxmlformats.org/officeDocument/2006/relationships/slideLayout" Target="../slideLayouts/slideLayout514.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2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4.xml"/><Relationship Id="rId1" Type="http://schemas.openxmlformats.org/officeDocument/2006/relationships/slideLayout" Target="../slideLayouts/slideLayout509.xml"/></Relationships>
</file>

<file path=ppt/slides/_rels/slide23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558.xml"/></Relationships>
</file>

<file path=ppt/slides/_rels/slide23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6.xml"/><Relationship Id="rId1" Type="http://schemas.openxmlformats.org/officeDocument/2006/relationships/slideLayout" Target="../slideLayouts/slideLayout568.xml"/></Relationships>
</file>

<file path=ppt/slides/_rels/slide23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77.xml"/><Relationship Id="rId1" Type="http://schemas.openxmlformats.org/officeDocument/2006/relationships/slideLayout" Target="../slideLayouts/slideLayout509.xml"/></Relationships>
</file>

<file path=ppt/slides/_rels/slide23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78.xml"/><Relationship Id="rId1" Type="http://schemas.openxmlformats.org/officeDocument/2006/relationships/slideLayout" Target="../slideLayouts/slideLayout509.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0.xml"/></Relationships>
</file>

<file path=ppt/slides/_rels/slide24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9.xml"/><Relationship Id="rId1" Type="http://schemas.openxmlformats.org/officeDocument/2006/relationships/slideLayout" Target="../slideLayouts/slideLayout515.xml"/><Relationship Id="rId4" Type="http://schemas.openxmlformats.org/officeDocument/2006/relationships/image" Target="../media/image251.jpeg"/></Relationships>
</file>

<file path=ppt/slides/_rels/slide24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0.xml"/><Relationship Id="rId1" Type="http://schemas.openxmlformats.org/officeDocument/2006/relationships/slideLayout" Target="../slideLayouts/slideLayout509.xml"/></Relationships>
</file>

<file path=ppt/slides/_rels/slide242.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3" Type="http://schemas.openxmlformats.org/officeDocument/2006/relationships/image" Target="../media/image252.jpeg"/><Relationship Id="rId7" Type="http://schemas.openxmlformats.org/officeDocument/2006/relationships/image" Target="../media/image256.jpeg"/><Relationship Id="rId12" Type="http://schemas.openxmlformats.org/officeDocument/2006/relationships/image" Target="../media/image261.jpeg"/><Relationship Id="rId2" Type="http://schemas.openxmlformats.org/officeDocument/2006/relationships/notesSlide" Target="../notesSlides/notesSlide181.xml"/><Relationship Id="rId1" Type="http://schemas.openxmlformats.org/officeDocument/2006/relationships/slideLayout" Target="../slideLayouts/slideLayout510.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24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2.xml"/><Relationship Id="rId1" Type="http://schemas.openxmlformats.org/officeDocument/2006/relationships/slideLayout" Target="../slideLayouts/slideLayout514.xml"/></Relationships>
</file>

<file path=ppt/slides/_rels/slide24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3.xml"/><Relationship Id="rId1" Type="http://schemas.openxmlformats.org/officeDocument/2006/relationships/slideLayout" Target="../slideLayouts/slideLayout510.xml"/></Relationships>
</file>

<file path=ppt/slides/_rels/slide24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4.xml"/><Relationship Id="rId1" Type="http://schemas.openxmlformats.org/officeDocument/2006/relationships/slideLayout" Target="../slideLayouts/slideLayout531.xml"/></Relationships>
</file>

<file path=ppt/slides/_rels/slide24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5.xml"/><Relationship Id="rId1" Type="http://schemas.openxmlformats.org/officeDocument/2006/relationships/slideLayout" Target="../slideLayouts/slideLayout531.xml"/></Relationships>
</file>

<file path=ppt/slides/_rels/slide247.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6.xml"/><Relationship Id="rId1" Type="http://schemas.openxmlformats.org/officeDocument/2006/relationships/slideLayout" Target="../slideLayouts/slideLayout531.xml"/></Relationships>
</file>

<file path=ppt/slides/_rels/slide24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7.xml"/><Relationship Id="rId1" Type="http://schemas.openxmlformats.org/officeDocument/2006/relationships/slideLayout" Target="../slideLayouts/slideLayout531.xml"/></Relationships>
</file>

<file path=ppt/slides/_rels/slide24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5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88.xml"/><Relationship Id="rId1" Type="http://schemas.openxmlformats.org/officeDocument/2006/relationships/slideLayout" Target="../slideLayouts/slideLayout25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55.xml"/></Relationships>
</file>

<file path=ppt/slides/_rels/slide2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2.jpeg"/><Relationship Id="rId1" Type="http://schemas.openxmlformats.org/officeDocument/2006/relationships/slideLayout" Target="../slideLayouts/slideLayout756.xml"/><Relationship Id="rId4" Type="http://schemas.openxmlformats.org/officeDocument/2006/relationships/image" Target="../media/image45.jpeg"/></Relationships>
</file>

<file path=ppt/slides/_rels/slide25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0.xml"/><Relationship Id="rId1" Type="http://schemas.openxmlformats.org/officeDocument/2006/relationships/slideLayout" Target="../slideLayouts/slideLayout157.xml"/></Relationships>
</file>

<file path=ppt/slides/_rels/slide25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1.xml"/><Relationship Id="rId1" Type="http://schemas.openxmlformats.org/officeDocument/2006/relationships/slideLayout" Target="../slideLayouts/slideLayout157.xml"/></Relationships>
</file>

<file path=ppt/slides/_rels/slide25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2.xml"/><Relationship Id="rId1" Type="http://schemas.openxmlformats.org/officeDocument/2006/relationships/slideLayout" Target="../slideLayouts/slideLayout157.xml"/></Relationships>
</file>

<file path=ppt/slides/_rels/slide25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3.xml"/><Relationship Id="rId1" Type="http://schemas.openxmlformats.org/officeDocument/2006/relationships/slideLayout" Target="../slideLayouts/slideLayout157.xml"/></Relationships>
</file>

<file path=ppt/slides/_rels/slide25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4.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745.xml"/><Relationship Id="rId4" Type="http://schemas.openxmlformats.org/officeDocument/2006/relationships/image" Target="../media/image58.jpeg"/></Relationships>
</file>

<file path=ppt/slides/_rels/slide26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5.xml"/><Relationship Id="rId1" Type="http://schemas.openxmlformats.org/officeDocument/2006/relationships/slideLayout" Target="../slideLayouts/slideLayout157.xml"/></Relationships>
</file>

<file path=ppt/slides/_rels/slide261.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6.xml"/><Relationship Id="rId1" Type="http://schemas.openxmlformats.org/officeDocument/2006/relationships/slideLayout" Target="../slideLayouts/slideLayout157.xml"/></Relationships>
</file>

<file path=ppt/slides/_rels/slide26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7.xml"/><Relationship Id="rId1" Type="http://schemas.openxmlformats.org/officeDocument/2006/relationships/slideLayout" Target="../slideLayouts/slideLayout157.xml"/></Relationships>
</file>

<file path=ppt/slides/_rels/slide26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8.xml"/><Relationship Id="rId1" Type="http://schemas.openxmlformats.org/officeDocument/2006/relationships/slideLayout" Target="../slideLayouts/slideLayout157.xml"/></Relationships>
</file>

<file path=ppt/slides/_rels/slide26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99.xml"/><Relationship Id="rId1" Type="http://schemas.openxmlformats.org/officeDocument/2006/relationships/slideLayout" Target="../slideLayouts/slideLayout157.xml"/></Relationships>
</file>

<file path=ppt/slides/_rels/slide26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0.xml"/><Relationship Id="rId1" Type="http://schemas.openxmlformats.org/officeDocument/2006/relationships/slideLayout" Target="../slideLayouts/slideLayout157.xml"/></Relationships>
</file>

<file path=ppt/slides/_rels/slide26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1.xml"/><Relationship Id="rId1" Type="http://schemas.openxmlformats.org/officeDocument/2006/relationships/slideLayout" Target="../slideLayouts/slideLayout157.xml"/></Relationships>
</file>

<file path=ppt/slides/_rels/slide26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2.xml"/><Relationship Id="rId1" Type="http://schemas.openxmlformats.org/officeDocument/2006/relationships/slideLayout" Target="../slideLayouts/slideLayout157.xml"/></Relationships>
</file>

<file path=ppt/slides/_rels/slide26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3.xml"/><Relationship Id="rId1" Type="http://schemas.openxmlformats.org/officeDocument/2006/relationships/slideLayout" Target="../slideLayouts/slideLayout157.xml"/></Relationships>
</file>

<file path=ppt/slides/_rels/slide26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4.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5.xml"/><Relationship Id="rId1" Type="http://schemas.openxmlformats.org/officeDocument/2006/relationships/slideLayout" Target="../slideLayouts/slideLayout157.xml"/></Relationships>
</file>

<file path=ppt/slides/_rels/slide271.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6.xml"/><Relationship Id="rId1" Type="http://schemas.openxmlformats.org/officeDocument/2006/relationships/slideLayout" Target="../slideLayouts/slideLayout157.xml"/></Relationships>
</file>

<file path=ppt/slides/_rels/slide27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7.xml"/><Relationship Id="rId1" Type="http://schemas.openxmlformats.org/officeDocument/2006/relationships/slideLayout" Target="../slideLayouts/slideLayout157.xml"/></Relationships>
</file>

<file path=ppt/slides/_rels/slide27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7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09.xml"/><Relationship Id="rId1" Type="http://schemas.openxmlformats.org/officeDocument/2006/relationships/slideLayout" Target="../slideLayouts/slideLayout157.xml"/></Relationships>
</file>

<file path=ppt/slides/_rels/slide2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7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7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0.xml"/><Relationship Id="rId1" Type="http://schemas.openxmlformats.org/officeDocument/2006/relationships/slideLayout" Target="../slideLayouts/slideLayout613.xml"/><Relationship Id="rId5" Type="http://schemas.openxmlformats.org/officeDocument/2006/relationships/image" Target="../media/image45.jpeg"/><Relationship Id="rId4" Type="http://schemas.openxmlformats.org/officeDocument/2006/relationships/image" Target="../media/image44.jpeg"/></Relationships>
</file>

<file path=ppt/slides/_rels/slide27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1.xml"/><Relationship Id="rId1" Type="http://schemas.openxmlformats.org/officeDocument/2006/relationships/slideLayout" Target="../slideLayouts/slideLayout135.xml"/></Relationships>
</file>

<file path=ppt/slides/_rels/slide279.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2.xml"/><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80.xml"/></Relationships>
</file>

<file path=ppt/slides/_rels/slide28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3.xml"/><Relationship Id="rId1" Type="http://schemas.openxmlformats.org/officeDocument/2006/relationships/slideLayout" Target="../slideLayouts/slideLayout135.xml"/></Relationships>
</file>

<file path=ppt/slides/_rels/slide28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4.xml"/><Relationship Id="rId1" Type="http://schemas.openxmlformats.org/officeDocument/2006/relationships/slideLayout" Target="../slideLayouts/slideLayout135.xml"/></Relationships>
</file>

<file path=ppt/slides/_rels/slide28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5.xml"/><Relationship Id="rId1" Type="http://schemas.openxmlformats.org/officeDocument/2006/relationships/slideLayout" Target="../slideLayouts/slideLayout135.xml"/></Relationships>
</file>

<file path=ppt/slides/_rels/slide28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6.xml"/><Relationship Id="rId1" Type="http://schemas.openxmlformats.org/officeDocument/2006/relationships/slideLayout" Target="../slideLayouts/slideLayout135.xml"/></Relationships>
</file>

<file path=ppt/slides/_rels/slide284.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17.xml"/><Relationship Id="rId1" Type="http://schemas.openxmlformats.org/officeDocument/2006/relationships/slideLayout" Target="../slideLayouts/slideLayout135.xml"/></Relationships>
</file>

<file path=ppt/slides/_rels/slide28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18.xml"/><Relationship Id="rId1" Type="http://schemas.openxmlformats.org/officeDocument/2006/relationships/slideLayout" Target="../slideLayouts/slideLayout135.xml"/></Relationships>
</file>

<file path=ppt/slides/_rels/slide2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8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8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767.xml"/><Relationship Id="rId5" Type="http://schemas.openxmlformats.org/officeDocument/2006/relationships/image" Target="../media/image45.jpeg"/><Relationship Id="rId4" Type="http://schemas.openxmlformats.org/officeDocument/2006/relationships/image" Target="../media/image44.jpeg"/></Relationships>
</file>

<file path=ppt/slides/_rels/slide28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0.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2.xml"/></Relationships>
</file>

<file path=ppt/slides/_rels/slide29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2.xml"/></Relationships>
</file>

<file path=ppt/slides/_rels/slide292.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2.xml"/></Relationships>
</file>

<file path=ppt/slides/_rels/slide29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95.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2.xml"/></Relationships>
</file>

<file path=ppt/slides/_rels/slide297.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2.xml"/></Relationships>
</file>

<file path=ppt/slides/_rels/slide29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2.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19.xml"/><Relationship Id="rId1" Type="http://schemas.openxmlformats.org/officeDocument/2006/relationships/slideLayout" Target="../slideLayouts/slideLayout591.xml"/><Relationship Id="rId4" Type="http://schemas.openxmlformats.org/officeDocument/2006/relationships/image" Target="../media/image313.emf"/></Relationships>
</file>

<file path=ppt/slides/_rels/slide3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4.jpeg"/><Relationship Id="rId1" Type="http://schemas.openxmlformats.org/officeDocument/2006/relationships/slideLayout" Target="../slideLayouts/slideLayout602.xml"/><Relationship Id="rId4" Type="http://schemas.openxmlformats.org/officeDocument/2006/relationships/image" Target="../media/image45.jpeg"/></Relationships>
</file>

<file path=ppt/slides/_rels/slide304.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310.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2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1.jpeg"/><Relationship Id="rId1" Type="http://schemas.openxmlformats.org/officeDocument/2006/relationships/slideLayout" Target="../slideLayouts/slideLayout613.xml"/><Relationship Id="rId4" Type="http://schemas.openxmlformats.org/officeDocument/2006/relationships/image" Target="../media/image45.jpeg"/></Relationships>
</file>

<file path=ppt/slides/_rels/slide323.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6.xml"/><Relationship Id="rId1" Type="http://schemas.openxmlformats.org/officeDocument/2006/relationships/slideLayout" Target="../slideLayouts/slideLayout112.xml"/></Relationships>
</file>

<file path=ppt/slides/_rels/slide324.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37.xml"/><Relationship Id="rId1" Type="http://schemas.openxmlformats.org/officeDocument/2006/relationships/slideLayout" Target="../slideLayouts/slideLayout112.xml"/></Relationships>
</file>

<file path=ppt/slides/_rels/slide325.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38.xml"/><Relationship Id="rId1" Type="http://schemas.openxmlformats.org/officeDocument/2006/relationships/slideLayout" Target="../slideLayouts/slideLayout112.xml"/></Relationships>
</file>

<file path=ppt/slides/_rels/slide326.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39.xml"/><Relationship Id="rId1" Type="http://schemas.openxmlformats.org/officeDocument/2006/relationships/slideLayout" Target="../slideLayouts/slideLayout1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0.xml"/><Relationship Id="rId1" Type="http://schemas.openxmlformats.org/officeDocument/2006/relationships/slideLayout" Target="../slideLayouts/slideLayout112.xml"/></Relationships>
</file>

<file path=ppt/slides/_rels/slide328.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1.xml"/><Relationship Id="rId1" Type="http://schemas.openxmlformats.org/officeDocument/2006/relationships/slideLayout" Target="../slideLayouts/slideLayout112.xml"/></Relationships>
</file>

<file path=ppt/slides/_rels/slide329.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2.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45.jpeg"/></Relationships>
</file>

<file path=ppt/slides/_rels/slide33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3.xml"/><Relationship Id="rId1" Type="http://schemas.openxmlformats.org/officeDocument/2006/relationships/slideLayout" Target="../slideLayouts/slideLayout112.xml"/></Relationships>
</file>

<file path=ppt/slides/_rels/slide331.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4.xml"/><Relationship Id="rId1" Type="http://schemas.openxmlformats.org/officeDocument/2006/relationships/slideLayout" Target="../slideLayouts/slideLayout112.xml"/></Relationships>
</file>

<file path=ppt/slides/_rels/slide332.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35.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8.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9.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340.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4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43.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351.wmf"/></Relationships>
</file>

<file path=ppt/slides/_rels/slide346.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3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5.jpeg"/><Relationship Id="rId1" Type="http://schemas.openxmlformats.org/officeDocument/2006/relationships/slideLayout" Target="../slideLayouts/slideLayout778.xml"/><Relationship Id="rId4" Type="http://schemas.openxmlformats.org/officeDocument/2006/relationships/image" Target="../media/image45.jpeg"/></Relationships>
</file>

<file path=ppt/slides/_rels/slide351.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0.xml"/><Relationship Id="rId1" Type="http://schemas.openxmlformats.org/officeDocument/2006/relationships/slideLayout" Target="../slideLayouts/slideLayout100.xml"/></Relationships>
</file>

<file path=ppt/slides/_rels/slide352.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1.xml"/><Relationship Id="rId1" Type="http://schemas.openxmlformats.org/officeDocument/2006/relationships/slideLayout" Target="../slideLayouts/slideLayout100.xml"/></Relationships>
</file>

<file path=ppt/slides/_rels/slide353.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2.xml"/><Relationship Id="rId1" Type="http://schemas.openxmlformats.org/officeDocument/2006/relationships/slideLayout" Target="../slideLayouts/slideLayout100.xml"/></Relationships>
</file>

<file path=ppt/slides/_rels/slide354.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3.xml"/><Relationship Id="rId1" Type="http://schemas.openxmlformats.org/officeDocument/2006/relationships/slideLayout" Target="../slideLayouts/slideLayout100.xml"/></Relationships>
</file>

<file path=ppt/slides/_rels/slide355.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64.xml"/><Relationship Id="rId1" Type="http://schemas.openxmlformats.org/officeDocument/2006/relationships/slideLayout" Target="../slideLayouts/slideLayout100.xml"/></Relationships>
</file>

<file path=ppt/slides/_rels/slide356.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5.xml"/><Relationship Id="rId1" Type="http://schemas.openxmlformats.org/officeDocument/2006/relationships/slideLayout" Target="../slideLayouts/slideLayout100.xml"/></Relationships>
</file>

<file path=ppt/slides/_rels/slide357.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266.xml"/><Relationship Id="rId1" Type="http://schemas.openxmlformats.org/officeDocument/2006/relationships/slideLayout" Target="../slideLayouts/slideLayout100.xml"/></Relationships>
</file>

<file path=ppt/slides/_rels/slide358.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67.xml"/><Relationship Id="rId1" Type="http://schemas.openxmlformats.org/officeDocument/2006/relationships/slideLayout" Target="../slideLayouts/slideLayout100.xml"/></Relationships>
</file>

<file path=ppt/slides/_rels/slide359.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26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360.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63.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64.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65.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66.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7.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8.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37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71.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372.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78.xml"/><Relationship Id="rId1" Type="http://schemas.openxmlformats.org/officeDocument/2006/relationships/slideLayout" Target="../slideLayouts/slideLayout168.xml"/></Relationships>
</file>

<file path=ppt/slides/_rels/slide373.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79.xml"/><Relationship Id="rId1" Type="http://schemas.openxmlformats.org/officeDocument/2006/relationships/slideLayout" Target="../slideLayouts/slideLayout168.xml"/></Relationships>
</file>

<file path=ppt/slides/_rels/slide374.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0.xml"/><Relationship Id="rId1" Type="http://schemas.openxmlformats.org/officeDocument/2006/relationships/slideLayout" Target="../slideLayouts/slideLayout168.xml"/></Relationships>
</file>

<file path=ppt/slides/_rels/slide375.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1.xml"/><Relationship Id="rId1" Type="http://schemas.openxmlformats.org/officeDocument/2006/relationships/slideLayout" Target="../slideLayouts/slideLayout168.xml"/></Relationships>
</file>

<file path=ppt/slides/_rels/slide376.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2.xml"/><Relationship Id="rId1" Type="http://schemas.openxmlformats.org/officeDocument/2006/relationships/slideLayout" Target="../slideLayouts/slideLayout168.xml"/></Relationships>
</file>

<file path=ppt/slides/_rels/slide377.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3.xml"/><Relationship Id="rId1" Type="http://schemas.openxmlformats.org/officeDocument/2006/relationships/slideLayout" Target="../slideLayouts/slideLayout168.xml"/></Relationships>
</file>

<file path=ppt/slides/_rels/slide378.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4.xml"/><Relationship Id="rId1" Type="http://schemas.openxmlformats.org/officeDocument/2006/relationships/slideLayout" Target="../slideLayouts/slideLayout168.xml"/></Relationships>
</file>

<file path=ppt/slides/_rels/slide379.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5.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380.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86.xml"/><Relationship Id="rId1" Type="http://schemas.openxmlformats.org/officeDocument/2006/relationships/slideLayout" Target="../slideLayouts/slideLayout168.xml"/></Relationships>
</file>

<file path=ppt/slides/_rels/slide3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8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83.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84.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384.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87.xml"/><Relationship Id="rId1" Type="http://schemas.openxmlformats.org/officeDocument/2006/relationships/slideLayout" Target="../slideLayouts/slideLayout100.xml"/></Relationships>
</file>

<file path=ppt/slides/_rels/slide385.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88.xml"/><Relationship Id="rId1" Type="http://schemas.openxmlformats.org/officeDocument/2006/relationships/slideLayout" Target="../slideLayouts/slideLayout100.xml"/></Relationships>
</file>

<file path=ppt/slides/_rels/slide386.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89.xml"/><Relationship Id="rId1" Type="http://schemas.openxmlformats.org/officeDocument/2006/relationships/slideLayout" Target="../slideLayouts/slideLayout100.xml"/></Relationships>
</file>

<file path=ppt/slides/_rels/slide387.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0.xml"/><Relationship Id="rId1" Type="http://schemas.openxmlformats.org/officeDocument/2006/relationships/slideLayout" Target="../slideLayouts/slideLayout100.xml"/></Relationships>
</file>

<file path=ppt/slides/_rels/slide388.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1.xml"/><Relationship Id="rId1" Type="http://schemas.openxmlformats.org/officeDocument/2006/relationships/slideLayout" Target="../slideLayouts/slideLayout100.xml"/></Relationships>
</file>

<file path=ppt/slides/_rels/slide389.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2.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390.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3.xml"/><Relationship Id="rId1" Type="http://schemas.openxmlformats.org/officeDocument/2006/relationships/slideLayout" Target="../slideLayouts/slideLayout100.xml"/></Relationships>
</file>

<file path=ppt/slides/_rels/slide391.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4.xml"/><Relationship Id="rId1" Type="http://schemas.openxmlformats.org/officeDocument/2006/relationships/slideLayout" Target="../slideLayouts/slideLayout100.xml"/></Relationships>
</file>

<file path=ppt/slides/_rels/slide392.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95.xml"/><Relationship Id="rId1" Type="http://schemas.openxmlformats.org/officeDocument/2006/relationships/slideLayout" Target="../slideLayouts/slideLayout100.xml"/></Relationships>
</file>

<file path=ppt/slides/_rels/slide393.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94.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95.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9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98.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299.xml"/><Relationship Id="rId1" Type="http://schemas.openxmlformats.org/officeDocument/2006/relationships/slideLayout" Target="../slideLayouts/slideLayout739.xml"/></Relationships>
</file>

<file path=ppt/slides/_rels/slide399.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300.xml"/><Relationship Id="rId1" Type="http://schemas.openxmlformats.org/officeDocument/2006/relationships/slideLayout" Target="../slideLayouts/slideLayout793.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400.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301.xml"/><Relationship Id="rId1" Type="http://schemas.openxmlformats.org/officeDocument/2006/relationships/slideLayout" Target="../slideLayouts/slideLayout791.xml"/></Relationships>
</file>

<file path=ppt/slides/_rels/slide401.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2.xml"/><Relationship Id="rId1" Type="http://schemas.openxmlformats.org/officeDocument/2006/relationships/slideLayout" Target="../slideLayouts/slideLayout13.xml"/></Relationships>
</file>

<file path=ppt/slides/_rels/slide402.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3.xml"/><Relationship Id="rId1" Type="http://schemas.openxmlformats.org/officeDocument/2006/relationships/slideLayout" Target="../slideLayouts/slideLayout13.xml"/></Relationships>
</file>

<file path=ppt/slides/_rels/slide403.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4.xml"/><Relationship Id="rId1" Type="http://schemas.openxmlformats.org/officeDocument/2006/relationships/slideLayout" Target="../slideLayouts/slideLayout791.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85.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85.xml"/></Relationships>
</file>

<file path=ppt/slides/_rels/slide406.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07.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59.xml"/></Relationships>
</file>

<file path=ppt/slides/_rels/slide40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4.jpeg"/><Relationship Id="rId1" Type="http://schemas.openxmlformats.org/officeDocument/2006/relationships/slideLayout" Target="../slideLayouts/slideLayout59.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410.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09.xml"/><Relationship Id="rId1" Type="http://schemas.openxmlformats.org/officeDocument/2006/relationships/slideLayout" Target="../slideLayouts/slideLayout65.xml"/></Relationships>
</file>

<file path=ppt/slides/_rels/slide411.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10.xml"/><Relationship Id="rId1" Type="http://schemas.openxmlformats.org/officeDocument/2006/relationships/slideLayout" Target="../slideLayouts/slideLayout65.xml"/></Relationships>
</file>

<file path=ppt/slides/_rels/slide412.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11.xml"/><Relationship Id="rId1" Type="http://schemas.openxmlformats.org/officeDocument/2006/relationships/slideLayout" Target="../slideLayouts/slideLayout65.xml"/></Relationships>
</file>

<file path=ppt/slides/_rels/slide413.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2.xml"/><Relationship Id="rId1" Type="http://schemas.openxmlformats.org/officeDocument/2006/relationships/slideLayout" Target="../slideLayouts/slideLayout65.xml"/></Relationships>
</file>

<file path=ppt/slides/_rels/slide414.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3.xml"/><Relationship Id="rId1" Type="http://schemas.openxmlformats.org/officeDocument/2006/relationships/slideLayout" Target="../slideLayouts/slideLayout65.xml"/></Relationships>
</file>

<file path=ppt/slides/_rels/slide415.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4.xml"/><Relationship Id="rId1" Type="http://schemas.openxmlformats.org/officeDocument/2006/relationships/slideLayout" Target="../slideLayouts/slideLayout65.xml"/></Relationships>
</file>

<file path=ppt/slides/_rels/slide416.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5.xml"/><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316.xml"/><Relationship Id="rId1" Type="http://schemas.openxmlformats.org/officeDocument/2006/relationships/slideLayout" Target="../slideLayouts/slideLayout65.xml"/></Relationships>
</file>

<file path=ppt/slides/_rels/slide418.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17.xml"/><Relationship Id="rId1" Type="http://schemas.openxmlformats.org/officeDocument/2006/relationships/slideLayout" Target="../slideLayouts/slideLayout65.xml"/></Relationships>
</file>

<file path=ppt/slides/_rels/slide419.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420.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2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8.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427.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8.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9.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430.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32.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33.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34.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35.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36.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7.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3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440.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629.xml"/></Relationships>
</file>

<file path=ppt/slides/_rels/slide441.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629.xml"/></Relationships>
</file>

<file path=ppt/slides/_rels/slide442.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29.xml"/></Relationships>
</file>

<file path=ppt/slides/_rels/slide443.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334.xml"/><Relationship Id="rId1" Type="http://schemas.openxmlformats.org/officeDocument/2006/relationships/slideLayout" Target="../slideLayouts/slideLayout625.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635.xml"/></Relationships>
</file>

<file path=ppt/slides/_rels/slide445.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29.xml"/></Relationships>
</file>

<file path=ppt/slides/_rels/slide446.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36.xml"/><Relationship Id="rId1" Type="http://schemas.openxmlformats.org/officeDocument/2006/relationships/slideLayout" Target="../slideLayouts/slideLayout625.xml"/></Relationships>
</file>

<file path=ppt/slides/_rels/slide447.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37.xml"/><Relationship Id="rId1" Type="http://schemas.openxmlformats.org/officeDocument/2006/relationships/slideLayout" Target="../slideLayouts/slideLayout625.xml"/></Relationships>
</file>

<file path=ppt/slides/_rels/slide448.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38.xml"/><Relationship Id="rId1" Type="http://schemas.openxmlformats.org/officeDocument/2006/relationships/slideLayout" Target="../slideLayouts/slideLayout625.xml"/></Relationships>
</file>

<file path=ppt/slides/_rels/slide449.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39.xml"/><Relationship Id="rId1" Type="http://schemas.openxmlformats.org/officeDocument/2006/relationships/slideLayout" Target="../slideLayouts/slideLayout625.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450.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0.xml"/><Relationship Id="rId1" Type="http://schemas.openxmlformats.org/officeDocument/2006/relationships/slideLayout" Target="../slideLayouts/slideLayout624.xml"/></Relationships>
</file>

<file path=ppt/slides/_rels/slide451.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41.xml"/><Relationship Id="rId1" Type="http://schemas.openxmlformats.org/officeDocument/2006/relationships/slideLayout" Target="../slideLayouts/slideLayout625.xml"/></Relationships>
</file>

<file path=ppt/slides/_rels/slide452.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42.xml"/><Relationship Id="rId1" Type="http://schemas.openxmlformats.org/officeDocument/2006/relationships/slideLayout" Target="../slideLayouts/slideLayout625.xml"/></Relationships>
</file>

<file path=ppt/slides/_rels/slide453.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629.xml"/></Relationships>
</file>

<file path=ppt/slides/_rels/slide454.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29.xml"/></Relationships>
</file>

<file path=ppt/slides/_rels/slide455.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29.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646.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657.xml"/></Relationships>
</file>

<file path=ppt/slides/_rels/slide458.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345.xml"/><Relationship Id="rId1" Type="http://schemas.openxmlformats.org/officeDocument/2006/relationships/slideLayout" Target="../slideLayouts/slideLayout668.xml"/></Relationships>
</file>

<file path=ppt/slides/_rels/slide459.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29.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460.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629.xml"/></Relationships>
</file>

<file path=ppt/slides/_rels/slide461.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29.xml"/></Relationships>
</file>

<file path=ppt/slides/_rels/slide462.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29.xml"/></Relationships>
</file>

<file path=ppt/slides/_rels/slide463.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629.xml"/></Relationships>
</file>

<file path=ppt/slides/_rels/slide464.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346.xml"/><Relationship Id="rId1" Type="http://schemas.openxmlformats.org/officeDocument/2006/relationships/slideLayout" Target="../slideLayouts/slideLayout624.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657.xml"/></Relationships>
</file>

<file path=ppt/slides/_rels/slide466.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684.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696.xml"/></Relationships>
</file>

<file path=ppt/slides/_rels/slide46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95.xml"/></Relationships>
</file>

<file path=ppt/slides/_rels/slide469.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95.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70.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06.xml"/></Relationships>
</file>

<file path=ppt/slides/_rels/slide471.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349.xml"/><Relationship Id="rId1" Type="http://schemas.openxmlformats.org/officeDocument/2006/relationships/slideLayout" Target="../slideLayouts/slideLayout630.xml"/></Relationships>
</file>

<file path=ppt/slides/_rels/slide472.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0.xml"/><Relationship Id="rId1" Type="http://schemas.openxmlformats.org/officeDocument/2006/relationships/slideLayout" Target="../slideLayouts/slideLayout691.xml"/></Relationships>
</file>

<file path=ppt/slides/_rels/slide473.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1.xml"/><Relationship Id="rId1" Type="http://schemas.openxmlformats.org/officeDocument/2006/relationships/slideLayout" Target="../slideLayouts/slideLayout691.xml"/></Relationships>
</file>

<file path=ppt/slides/_rels/slide474.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2.xml"/><Relationship Id="rId1" Type="http://schemas.openxmlformats.org/officeDocument/2006/relationships/slideLayout" Target="../slideLayouts/slideLayout691.xml"/></Relationships>
</file>

<file path=ppt/slides/_rels/slide475.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717.xml"/></Relationships>
</file>

<file path=ppt/slides/_rels/slide476.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717.xml"/></Relationships>
</file>

<file path=ppt/slides/_rels/slide477.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17.xml"/></Relationships>
</file>

<file path=ppt/slides/_rels/slide47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17.xml"/></Relationships>
</file>

<file path=ppt/slides/_rels/slide479.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71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480.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17.xml"/></Relationships>
</file>

<file path=ppt/slides/_rels/slide481.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353.xml"/><Relationship Id="rId1" Type="http://schemas.openxmlformats.org/officeDocument/2006/relationships/slideLayout" Target="../slideLayouts/slideLayout724.xml"/></Relationships>
</file>

<file path=ppt/slides/_rels/slide482.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629.xml"/></Relationships>
</file>

<file path=ppt/slides/_rels/slide483.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54.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84.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17.xml"/></Relationships>
</file>

<file path=ppt/slides/_rels/slide485.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notesSlide" Target="../notesSlides/notesSlide355.xml"/><Relationship Id="rId1" Type="http://schemas.openxmlformats.org/officeDocument/2006/relationships/slideLayout" Target="../slideLayouts/slideLayout255.xml"/></Relationships>
</file>

<file path=ppt/slides/_rels/slide486.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356.xml"/><Relationship Id="rId1" Type="http://schemas.openxmlformats.org/officeDocument/2006/relationships/slideLayout" Target="../slideLayouts/slideLayout255.xml"/></Relationships>
</file>

<file path=ppt/slides/_rels/slide48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357.xml"/><Relationship Id="rId1" Type="http://schemas.openxmlformats.org/officeDocument/2006/relationships/slideLayout" Target="../slideLayouts/slideLayout255.xml"/></Relationships>
</file>

<file path=ppt/slides/_rels/slide488.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58.xml"/><Relationship Id="rId1" Type="http://schemas.openxmlformats.org/officeDocument/2006/relationships/slideLayout" Target="../slideLayouts/slideLayout255.xml"/></Relationships>
</file>

<file path=ppt/slides/_rels/slide489.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35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490.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notesSlide" Target="../notesSlides/notesSlide360.xml"/><Relationship Id="rId1" Type="http://schemas.openxmlformats.org/officeDocument/2006/relationships/slideLayout" Target="../slideLayouts/slideLayout13.xml"/><Relationship Id="rId4" Type="http://schemas.openxmlformats.org/officeDocument/2006/relationships/image" Target="../media/image465.jpeg"/></Relationships>
</file>

<file path=ppt/slides/_rels/slide491.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361.xml"/><Relationship Id="rId1" Type="http://schemas.openxmlformats.org/officeDocument/2006/relationships/slideLayout" Target="../slideLayouts/slideLayout13.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9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2.xml"/><Relationship Id="rId1" Type="http://schemas.openxmlformats.org/officeDocument/2006/relationships/slideLayout" Target="../slideLayouts/slideLayout301.xml"/><Relationship Id="rId4" Type="http://schemas.openxmlformats.org/officeDocument/2006/relationships/image" Target="../media/image468.png"/></Relationships>
</file>

<file path=ppt/slides/_rels/slide494.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63.xml"/><Relationship Id="rId1" Type="http://schemas.openxmlformats.org/officeDocument/2006/relationships/slideLayout" Target="../slideLayouts/slideLayout1.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0.xml"/><Relationship Id="rId5" Type="http://schemas.openxmlformats.org/officeDocument/2006/relationships/image" Target="../media/image45.jpe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5.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21.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510.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4.xml"/><Relationship Id="rId1" Type="http://schemas.openxmlformats.org/officeDocument/2006/relationships/slideLayout" Target="../slideLayouts/slideLayout21.xml"/><Relationship Id="rId4" Type="http://schemas.openxmlformats.org/officeDocument/2006/relationships/image" Target="../media/image468.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5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55.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13.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2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7.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9.xml"/><Relationship Id="rId1" Type="http://schemas.openxmlformats.org/officeDocument/2006/relationships/slideLayout" Target="../slideLayouts/slideLayout3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5.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7.jpeg"/><Relationship Id="rId1" Type="http://schemas.openxmlformats.org/officeDocument/2006/relationships/slideLayout" Target="../slideLayouts/slideLayout106.xml"/><Relationship Id="rId4" Type="http://schemas.openxmlformats.org/officeDocument/2006/relationships/image" Target="../media/image45.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9.jpeg"/><Relationship Id="rId1" Type="http://schemas.openxmlformats.org/officeDocument/2006/relationships/slideLayout" Target="../slideLayouts/slideLayout338.xml"/><Relationship Id="rId4" Type="http://schemas.openxmlformats.org/officeDocument/2006/relationships/image" Target="../media/image45.jpeg"/></Relationships>
</file>

<file path=ppt/slides/_rels/slide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9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 ؟</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3732064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 ؟</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 ؟</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97849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 أنا الطريق ، الحق ... لا أحد يأتي إلى الآب إلا بي ، لم يكن يقول كما اعتقد التاريخ المسيحي خطأ ، لا يوجد شيء آخر الطريق إلى الله ولكن من قبلي. كان يقول ببساطة ،الطريقة التي أعيش بها هي طريقة معرفة الله - إنها أيضًا طريقة العيش بسعادة في هذا العالم. إذا كنت تريد أن تعرف الله ، فاتبع طريقي ... محاكاة كيف أعيش ، وكيف أفكر ، والطريقة التي أعامل بها نفسي ، والآخرين ،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 ؟</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99892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r" rtl="1" eaLnBrk="1" hangingPunct="1">
              <a:defRPr/>
            </a:pPr>
            <a:r>
              <a:rPr lang="ar-JO" sz="3600" b="1" dirty="0">
                <a:solidFill>
                  <a:schemeClr val="tx2"/>
                </a:solidFill>
                <a:latin typeface="Arial" panose="020B0604020202020204" pitchFamily="34" charset="0"/>
                <a:ea typeface="+mn-ea"/>
                <a:cs typeface="Arial" panose="020B0604020202020204" pitchFamily="34" charset="0"/>
              </a:rPr>
              <a:t>يرشد ويعلم (15-21)</a:t>
            </a:r>
            <a:endParaRPr lang="en-US" sz="3600" b="1" dirty="0">
              <a:solidFill>
                <a:schemeClr val="tx2"/>
              </a:solidFill>
              <a:latin typeface="Arial" panose="020B0604020202020204" pitchFamily="34" charset="0"/>
              <a:ea typeface="+mn-ea"/>
              <a:cs typeface="Arial" panose="020B0604020202020204" pitchFamily="34" charset="0"/>
            </a:endParaRPr>
          </a:p>
          <a:p>
            <a:pPr algn="r" rtl="1" eaLnBrk="1" hangingPunct="1">
              <a:defRPr/>
            </a:pPr>
            <a:r>
              <a:rPr lang="ar-JO" sz="3600" b="1" dirty="0">
                <a:solidFill>
                  <a:schemeClr val="tx2"/>
                </a:solidFill>
                <a:latin typeface="Arial" panose="020B0604020202020204" pitchFamily="34" charset="0"/>
                <a:ea typeface="+mn-ea"/>
                <a:cs typeface="Arial" panose="020B0604020202020204" pitchFamily="34" charset="0"/>
              </a:rPr>
              <a:t>يعطي القدرة على الطاعة و يضمن السلام (22-31)</a:t>
            </a:r>
            <a:endParaRPr lang="en-US" sz="3600" b="1" dirty="0">
              <a:solidFill>
                <a:schemeClr val="tx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88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 ؟</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 تحضير التلاميذ لغيابه</a:t>
            </a: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الخطاب الأخير</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a:t>
            </a:r>
            <a:r>
              <a:rPr lang="ar-JO" sz="3600" dirty="0">
                <a:solidFill>
                  <a:schemeClr val="bg1"/>
                </a:solidFill>
                <a:latin typeface="Arial" panose="020B0604020202020204" pitchFamily="34" charset="0"/>
                <a:cs typeface="Arial" panose="020B0604020202020204" pitchFamily="34" charset="0"/>
              </a:rPr>
              <a:t>الجزء 3</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i="0" dirty="0">
                <a:latin typeface="Arial" panose="020B0604020202020204" pitchFamily="34" charset="0"/>
                <a:cs typeface="Arial" panose="020B0604020202020204" pitchFamily="34" charset="0"/>
              </a:rPr>
              <a:t>كيف استطاع التلاميذ التعايش بدون يسوع</a:t>
            </a:r>
            <a:br>
              <a:rPr lang="ar-JO" sz="4000" i="0" dirty="0">
                <a:latin typeface="Arial" panose="020B0604020202020204" pitchFamily="34" charset="0"/>
                <a:cs typeface="Arial" panose="020B0604020202020204" pitchFamily="34" charset="0"/>
              </a:rPr>
            </a:br>
            <a:r>
              <a:rPr lang="ar-JO" sz="4000" i="0" dirty="0">
                <a:latin typeface="Arial" panose="020B0604020202020204" pitchFamily="34" charset="0"/>
                <a:cs typeface="Arial" panose="020B0604020202020204" pitchFamily="34" charset="0"/>
              </a:rPr>
              <a:t> بعد الآن؟</a:t>
            </a:r>
            <a:endParaRPr lang="en-US" sz="400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 ؟</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 ؟</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latin typeface="Arial" panose="020B0604020202020204" pitchFamily="34" charset="0"/>
                <a:cs typeface="Arial" panose="020B0604020202020204" pitchFamily="34" charset="0"/>
              </a:rPr>
              <a:t>Jerusalem from the East, AD 33</a:t>
            </a:r>
            <a:endParaRPr lang="en-US" altLang="en-US" b="1">
              <a:solidFill>
                <a:schemeClr val="bg1"/>
              </a:solidFill>
              <a:latin typeface="Arial" panose="020B0604020202020204" pitchFamily="34" charset="0"/>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39509" y="3789363"/>
            <a:ext cx="166103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Down Arrow 11">
            <a:extLst>
              <a:ext uri="{FF2B5EF4-FFF2-40B4-BE49-F238E27FC236}">
                <a16:creationId xmlns:a16="http://schemas.microsoft.com/office/drawing/2014/main" id="{0B2D4798-C613-4517-8FDB-4A15604BB4F4}"/>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8434ABFF-AA68-40B3-8B37-080B63D563C0}"/>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2EAF8108-C89D-4C7D-B4BE-0AB53BA1BBA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6F780EC-2530-4917-89C7-EE0D9FB4A2F9}"/>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9323F58-AED0-4EC8-91E8-7EBE2B6ED335}"/>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40128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411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صلي أولاً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لتكون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في مشيئة الله</a:t>
            </a:r>
            <a:endPar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1">
                                            <p:txEl>
                                              <p:pRg st="2" end="2"/>
                                            </p:txEl>
                                          </p:spTgt>
                                        </p:tgtEl>
                                        <p:attrNameLst>
                                          <p:attrName>style.visibility</p:attrName>
                                        </p:attrNameLst>
                                      </p:cBhvr>
                                      <p:to>
                                        <p:strVal val="visible"/>
                                      </p:to>
                                    </p:set>
                                    <p:animEffect transition="in" filter="dissolve">
                                      <p:cBhvr>
                                        <p:cTn id="17" dur="500"/>
                                        <p:tgtEl>
                                          <p:spTgt spid="1517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7574">
                                            <p:txEl>
                                              <p:pRg st="9" end="9"/>
                                            </p:txEl>
                                          </p:spTgt>
                                        </p:tgtEl>
                                        <p:attrNameLst>
                                          <p:attrName>style.visibility</p:attrName>
                                        </p:attrNameLst>
                                      </p:cBhvr>
                                      <p:to>
                                        <p:strVal val="visible"/>
                                      </p:to>
                                    </p:set>
                                    <p:animEffect transition="in" filter="dissolve">
                                      <p:cBhvr>
                                        <p:cTn id="22"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صلى حتى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مجد الله </a:t>
            </a:r>
          </a:p>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بتتميم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دعوته</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1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dirty="0">
                <a:solidFill>
                  <a:schemeClr val="bg1"/>
                </a:solidFill>
                <a:latin typeface="Arial" panose="020B0604020202020204" pitchFamily="34" charset="0"/>
                <a:cs typeface="Arial" panose="020B0604020202020204" pitchFamily="34" charset="0"/>
              </a:rPr>
              <a:t>أنا </a:t>
            </a:r>
            <a:r>
              <a:rPr lang="ar-JO" altLang="en-US" sz="3600" b="1" dirty="0">
                <a:solidFill>
                  <a:srgbClr val="FFFF00"/>
                </a:solidFill>
                <a:latin typeface="Arial" panose="020B0604020202020204" pitchFamily="34" charset="0"/>
                <a:cs typeface="Arial" panose="020B0604020202020204" pitchFamily="34" charset="0"/>
              </a:rPr>
              <a:t>مجدتك</a:t>
            </a:r>
            <a:r>
              <a:rPr lang="ar-JO" altLang="en-US" sz="3600" b="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dirty="0">
                <a:solidFill>
                  <a:schemeClr val="bg1"/>
                </a:solidFill>
                <a:latin typeface="Arial" panose="020B0604020202020204" pitchFamily="34" charset="0"/>
                <a:cs typeface="Arial" panose="020B0604020202020204" pitchFamily="34" charset="0"/>
              </a:rPr>
              <a:t> أعطيتني </a:t>
            </a:r>
            <a:r>
              <a:rPr lang="ar-JO" altLang="en-US" sz="3600" b="1" dirty="0">
                <a:solidFill>
                  <a:srgbClr val="FFFF00"/>
                </a:solidFill>
                <a:latin typeface="Arial" panose="020B0604020202020204" pitchFamily="34" charset="0"/>
                <a:cs typeface="Arial" panose="020B0604020202020204" pitchFamily="34" charset="0"/>
              </a:rPr>
              <a:t>لأعمل قد أكملته </a:t>
            </a:r>
            <a:r>
              <a:rPr lang="ar-JO" altLang="en-US" sz="3600" b="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صلى حتى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مجد الله </a:t>
            </a:r>
          </a:p>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بتتميم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دعوته لك</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11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3">
                                            <p:txEl>
                                              <p:pRg st="5" end="5"/>
                                            </p:txEl>
                                          </p:spTgt>
                                        </p:tgtEl>
                                        <p:attrNameLst>
                                          <p:attrName>style.visibility</p:attrName>
                                        </p:attrNameLst>
                                      </p:cBhvr>
                                      <p:to>
                                        <p:strVal val="visible"/>
                                      </p:to>
                                    </p:set>
                                    <p:animEffect transition="in" filter="dissolve">
                                      <p:cBhvr>
                                        <p:cTn id="17" dur="500"/>
                                        <p:tgtEl>
                                          <p:spTgt spid="151757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7573">
                                            <p:txEl>
                                              <p:pRg st="6" end="6"/>
                                            </p:txEl>
                                          </p:spTgt>
                                        </p:tgtEl>
                                        <p:attrNameLst>
                                          <p:attrName>style.visibility</p:attrName>
                                        </p:attrNameLst>
                                      </p:cBhvr>
                                      <p:to>
                                        <p:strVal val="visible"/>
                                      </p:to>
                                    </p:set>
                                    <p:animEffect transition="in" filter="dissolve">
                                      <p:cBhvr>
                                        <p:cTn id="22"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build="p" autoUpdateAnimBg="0"/>
      <p:bldP spid="1517571"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3002162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 ؟</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 ؟</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89014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latin typeface="Arial"/>
                <a:cs typeface="Arial"/>
              </a:rPr>
              <a:t>ما معنى 2 كو 6: 14-7: 1 ؟</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 ؟</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 ؟</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 ؟</a:t>
            </a:r>
            <a:endParaRPr lang="en-US" sz="3600" b="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263993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 ؟</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dirty="0">
                <a:solidFill>
                  <a:schemeClr val="bg1"/>
                </a:solidFill>
                <a:latin typeface="Arial"/>
                <a:ea typeface="ＭＳ Ｐゴシック" charset="0"/>
                <a:cs typeface="Arial"/>
              </a:rPr>
              <a:t>في الأساسيات وحدة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الثانويات حرية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كل الأشياء محبة</a:t>
            </a:r>
            <a:endParaRPr lang="en-US" b="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mn-lt"/>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mn-lt"/>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40270549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149080"/>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21342365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339101"/>
            <a:ext cx="4613880" cy="1754195"/>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8214280" cy="2308193"/>
          </a:xfrm>
          <a:prstGeom prst="rect">
            <a:avLst/>
          </a:prstGeom>
          <a:noFill/>
        </p:spPr>
        <p:txBody>
          <a:bodyPr wrap="square"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789040"/>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44624"/>
            <a:ext cx="2660102" cy="1524135"/>
            <a:chOff x="5508104" y="548681"/>
            <a:chExt cx="2660102" cy="1524135"/>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548681"/>
              <a:ext cx="1296144" cy="1524135"/>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48883851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r>
              <a:rPr lang="ar-JO" b="1" dirty="0">
                <a:solidFill>
                  <a:srgbClr val="000000"/>
                </a:solidFill>
                <a:latin typeface="Arial" panose="020B0604020202020204" pitchFamily="34" charset="0"/>
                <a:cs typeface="Arial" panose="020B0604020202020204" pitchFamily="34" charset="0"/>
              </a:rPr>
              <a:t>لوقا ٧: ٣٦ - ٥٠</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في وقت مبكر في الخدمة</a:t>
            </a: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البكاء</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للعبادة، مغفورة خطايا المرأة</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(لوقا ٧: ٤٨)</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بواسطة زانية </a:t>
            </a:r>
          </a:p>
          <a:p>
            <a:pPr algn="r" rtl="1" eaLnBrk="1" hangingPunct="1"/>
            <a:r>
              <a:rPr lang="ar-JO" b="1" dirty="0">
                <a:solidFill>
                  <a:srgbClr val="000000"/>
                </a:solidFill>
                <a:latin typeface="Arial" panose="020B0604020202020204" pitchFamily="34" charset="0"/>
                <a:cs typeface="Arial" panose="020B0604020202020204" pitchFamily="34" charset="0"/>
              </a:rPr>
              <a:t>لم يذكر اسمها في منزل سمعان الفريسي</a:t>
            </a:r>
          </a:p>
          <a:p>
            <a:pPr algn="r" rtl="1" eaLnBrk="1" hangingPunct="1"/>
            <a:r>
              <a:rPr lang="ar-JO" b="1" dirty="0">
                <a:solidFill>
                  <a:srgbClr val="000000"/>
                </a:solidFill>
                <a:latin typeface="Arial" panose="020B0604020202020204" pitchFamily="34" charset="0"/>
                <a:cs typeface="Arial" panose="020B0604020202020204" pitchFamily="34" charset="0"/>
              </a:rPr>
              <a:t> (لوقا  ٧: ٤٠) في بلدة غير معروفة</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r>
              <a:rPr lang="ar-JO" b="1" dirty="0">
                <a:solidFill>
                  <a:srgbClr val="000000"/>
                </a:solidFill>
                <a:latin typeface="Arial" panose="020B0604020202020204" pitchFamily="34" charset="0"/>
                <a:cs typeface="Arial" panose="020B0604020202020204" pitchFamily="34" charset="0"/>
              </a:rPr>
              <a:t>متى ٢٦: ٦ – ١٣</a:t>
            </a:r>
          </a:p>
          <a:p>
            <a:pPr algn="r" rtl="1" eaLnBrk="1" hangingPunct="1"/>
            <a:r>
              <a:rPr lang="ar-JO" b="1" dirty="0">
                <a:solidFill>
                  <a:srgbClr val="000000"/>
                </a:solidFill>
                <a:latin typeface="Arial" panose="020B0604020202020204" pitchFamily="34" charset="0"/>
                <a:cs typeface="Arial" panose="020B0604020202020204" pitchFamily="34" charset="0"/>
              </a:rPr>
              <a:t>مرقس ١٤: ۳ – ٩ </a:t>
            </a:r>
          </a:p>
          <a:p>
            <a:pPr algn="r" rtl="1" eaLnBrk="1" hangingPunct="1"/>
            <a:r>
              <a:rPr lang="ar-JO" b="1" dirty="0">
                <a:solidFill>
                  <a:srgbClr val="000000"/>
                </a:solidFill>
                <a:latin typeface="Arial" panose="020B0604020202020204" pitchFamily="34" charset="0"/>
                <a:cs typeface="Arial" panose="020B0604020202020204" pitchFamily="34" charset="0"/>
              </a:rPr>
              <a:t>يوحنا ١٢: ١ – ١١</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خلال أسبوع الآلام</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لم يلاحظ بكاء</a:t>
            </a:r>
            <a:endParaRPr lang="ar-JO" sz="1600"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للدفن ، لا تحتاج المرأة إلى الصفح</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١٢: ١)</a:t>
            </a:r>
            <a:endParaRPr lang="en-US" b="1" dirty="0">
              <a:solidFill>
                <a:srgbClr val="000000"/>
              </a:solidFill>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eaLnBrk="0" hangingPunct="0">
              <a:defRPr/>
            </a:pPr>
            <a:endParaRPr lang="en-US">
              <a:solidFill>
                <a:srgbClr val="000000"/>
              </a:solidFill>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07407399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9977396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defTabSz="913410"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انتصار الدخول</a:t>
            </a:r>
          </a:p>
          <a:p>
            <a:pPr defTabSz="913410" eaLnBrk="0" hangingPunct="0">
              <a:defRPr/>
            </a:pP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r>
              <a:rPr lang="ar-JO"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أحد الشعانين</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٢١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١١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١٩ : ٢٨ – ٤٤</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١٢ : ١٢ - ١٩</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defTabSz="32124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7"/>
            <a:ext cx="2707986" cy="1441104"/>
            <a:chOff x="238313" y="1317855"/>
            <a:chExt cx="2707986" cy="1441104"/>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5"/>
              <a:ext cx="1542651" cy="1423496"/>
            </a:xfrm>
            <a:prstGeom prst="rect">
              <a:avLst/>
            </a:prstGeom>
            <a:noFill/>
            <a:effectLst/>
          </p:spPr>
          <p:txBody>
            <a:bodyPr wrap="square" lIns="91341" tIns="45671" rIns="91341" bIns="45671"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81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51615409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7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9086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704808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0037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119698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23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83142062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548958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316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73793905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282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0040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4898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5791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94585011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758549"/>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6628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77664663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736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776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 ؟</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 ؟</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 ؟</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 ؟</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5823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4429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 ؟</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 ؟</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3369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3208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04133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99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06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336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06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4745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046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828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165797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153843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3837084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34659</TotalTime>
  <Words>12251</Words>
  <Application>Microsoft Macintosh PowerPoint</Application>
  <PresentationFormat>On-screen Show (4:3)</PresentationFormat>
  <Paragraphs>1879</Paragraphs>
  <Slides>510</Slides>
  <Notes>364</Notes>
  <HiddenSlides>0</HiddenSlides>
  <MMClips>0</MMClips>
  <ScaleCrop>false</ScaleCrop>
  <HeadingPairs>
    <vt:vector size="6" baseType="variant">
      <vt:variant>
        <vt:lpstr>Fonts Used</vt:lpstr>
      </vt:variant>
      <vt:variant>
        <vt:i4>24</vt:i4>
      </vt:variant>
      <vt:variant>
        <vt:lpstr>Theme</vt:lpstr>
      </vt:variant>
      <vt:variant>
        <vt:i4>83</vt:i4>
      </vt:variant>
      <vt:variant>
        <vt:lpstr>Slide Titles</vt:lpstr>
      </vt:variant>
      <vt:variant>
        <vt:i4>510</vt:i4>
      </vt:variant>
    </vt:vector>
  </HeadingPairs>
  <TitlesOfParts>
    <vt:vector size="617" baseType="lpstr">
      <vt:lpstr>Arail</vt:lpstr>
      <vt:lpstr>BONES</vt:lpstr>
      <vt:lpstr>ＭＳ Ｐゴシック</vt:lpstr>
      <vt:lpstr>Osaka</vt:lpstr>
      <vt:lpstr>Ready for my Closeup</vt:lpstr>
      <vt:lpstr>Times</vt:lpstr>
      <vt:lpstr>Zapf Dingbats</vt:lpstr>
      <vt:lpstr>Apple Chancery</vt:lpstr>
      <vt:lpstr>Arial</vt:lpstr>
      <vt:lpstr>Arial Black</vt:lpstr>
      <vt:lpstr>Avenir Black</vt:lpstr>
      <vt:lpstr>Bwgrki</vt:lpstr>
      <vt:lpstr>Bwhebb</vt:lpstr>
      <vt:lpstr>Calibri</vt:lpstr>
      <vt:lpstr>Calibri Light</vt:lpstr>
      <vt:lpstr>Comic Sans MS</vt:lpstr>
      <vt:lpstr>Futura</vt:lpstr>
      <vt:lpstr>Georgia</vt:lpstr>
      <vt:lpstr>Helvetica</vt:lpstr>
      <vt:lpstr>Tahoma</vt:lpstr>
      <vt:lpstr>Times New Roman</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Default Design</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2_Blank Presentation</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2_Mountain</vt:lpstr>
      <vt:lpstr>21_Default Design</vt:lpstr>
      <vt:lpstr>12_Blank Presentation</vt:lpstr>
      <vt:lpstr>22_Default Design</vt:lpstr>
      <vt:lpstr>1_Slit</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الكلمة في صور</vt:lpstr>
      <vt:lpstr>هل كانت مريم المجدلية  هي المرأة  حاملة قارورة الطيب ؟</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الشعانين إلى الشعانين</vt:lpstr>
      <vt:lpstr> ما هو الأمر الجيد بخصوص الجمعة العظيمة ؟</vt:lpstr>
      <vt:lpstr> كيف يكون موت المسيح أفضل من أي ذبيحة ؟</vt:lpstr>
      <vt:lpstr>الكؤوس الأربعة (خر 6: 6-7)</vt:lpstr>
      <vt:lpstr>Slides on  يوحنا 13 </vt:lpstr>
      <vt:lpstr>أعدّ يسوع تلاميذه للإعتماد على الروح القدس. (يوحنا 13-17).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 ؟</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 ؟</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 ؟</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خدمات الروح (يوحنا 14: 15-31)</vt:lpstr>
      <vt:lpstr>يوحنا 14: 27</vt:lpstr>
      <vt:lpstr>التشويش</vt:lpstr>
      <vt:lpstr>كيف يمكنك أن تستبدل التشويش  بتعزية المسيح ؟</vt:lpstr>
      <vt:lpstr>Slides on  يوحنا 15 </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 ؟</vt:lpstr>
      <vt:lpstr> خدمات الروح الرئيسية  (16: 5-15)</vt:lpstr>
      <vt:lpstr>الروح والكلمة</vt:lpstr>
      <vt:lpstr>كيف يعلم الروح القدس المؤمنين كلمة الله  (16: 12-15) ؟</vt:lpstr>
      <vt:lpstr>كيف يمكنك  أن تكون  أكثر انفتاحاً لخدمة تعليم الروح القدس في حياتك ؟</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 ؟</vt:lpstr>
      <vt:lpstr>صلى يسوع لأجل وحدتنا (يوحنا 17)</vt:lpstr>
      <vt:lpstr>ما هي الوحدة ؟</vt:lpstr>
      <vt:lpstr>توحيد الزي</vt:lpstr>
      <vt:lpstr>لماذا الوحدة ؟</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 ؟</vt:lpstr>
      <vt:lpstr>ما معنى 2 كو 6: 14-7: 1 ؟</vt:lpstr>
      <vt:lpstr>ما معنى 2 كو 6: 14-7: 1 ؟</vt:lpstr>
      <vt:lpstr>ما معنى 2 كو 6: 14-7: 1 ؟</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 ؟</vt:lpstr>
      <vt:lpstr>لا  ألقوا شباككم للجانب الأيمن  قف</vt:lpstr>
      <vt:lpstr>يوحنا : إنه الرب  بطرس يقفز</vt:lpstr>
      <vt:lpstr>ما الفكرة في هذه المعجزة ؟</vt:lpstr>
      <vt:lpstr>Fish Déjà Vu</vt:lpstr>
      <vt:lpstr>هل تعترف أنك بحاجة إلى المسيح  حتى في مجال اختصاصك؟</vt:lpstr>
      <vt:lpstr> هل بعتم شيئاً ؟  لا يا رب</vt:lpstr>
      <vt:lpstr>ما هو مجال اختصاصك ؟</vt:lpstr>
      <vt:lpstr> 1. اعترف بحاجتك للمسيح حتى عندما تشعر بالأهلية (21: 1-14) </vt:lpstr>
      <vt:lpstr> 2. أظهر محبتك للمسيح من خلال حب البشر  (21: 15-17)</vt:lpstr>
      <vt:lpstr>أتحبني أكثر من  هؤلاء ؟</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 ؟</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 ؟</vt:lpstr>
      <vt:lpstr> يستردنا يسوع إلى الدعوة  التي لديه لنا</vt:lpstr>
      <vt:lpstr>كيف تجد الدعوة التي لديه لحياتك ؟</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508</cp:revision>
  <dcterms:created xsi:type="dcterms:W3CDTF">2010-03-08T05:49:12Z</dcterms:created>
  <dcterms:modified xsi:type="dcterms:W3CDTF">2024-01-13T10:26:00Z</dcterms:modified>
</cp:coreProperties>
</file>