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4.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7.xml" ContentType="application/vnd.openxmlformats-officedocument.theme+xml"/>
  <Override PartName="/ppt/slideLayouts/slideLayout230.xml" ContentType="application/vnd.openxmlformats-officedocument.presentationml.slideLayout+xml"/>
  <Override PartName="/ppt/theme/theme28.xml" ContentType="application/vnd.openxmlformats-officedocument.theme+xml"/>
  <Override PartName="/ppt/slideLayouts/slideLayout231.xml" ContentType="application/vnd.openxmlformats-officedocument.presentationml.slideLayout+xml"/>
  <Override PartName="/ppt/theme/theme2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3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3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3.xml" ContentType="application/vnd.openxmlformats-officedocument.theme+xml"/>
  <Override PartName="/ppt/slideLayouts/slideLayout278.xml" ContentType="application/vnd.openxmlformats-officedocument.presentationml.slideLayout+xml"/>
  <Override PartName="/ppt/theme/theme3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40.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4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2.xml" ContentType="application/vnd.openxmlformats-officedocument.theme+xml"/>
  <Override PartName="/ppt/slideLayouts/slideLayout370.xml" ContentType="application/vnd.openxmlformats-officedocument.presentationml.slideLayout+xml"/>
  <Override PartName="/ppt/theme/theme4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6.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7.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8.xml" ContentType="application/vnd.openxmlformats-officedocument.theme+xml"/>
  <Override PartName="/ppt/slideLayouts/slideLayout419.xml" ContentType="application/vnd.openxmlformats-officedocument.presentationml.slideLayout+xml"/>
  <Override PartName="/ppt/theme/theme49.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50.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5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52.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53.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54.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5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6.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7.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8.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6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6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6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6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6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6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6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6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6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6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7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7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7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7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7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75.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76.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77.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8.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8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8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8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106" r:id="rId2"/>
    <p:sldMasterId id="2147484109" r:id="rId3"/>
    <p:sldMasterId id="2147484114" r:id="rId4"/>
    <p:sldMasterId id="2147485599" r:id="rId5"/>
    <p:sldMasterId id="2147485601" r:id="rId6"/>
    <p:sldMasterId id="2147486859" r:id="rId7"/>
    <p:sldMasterId id="2147487677" r:id="rId8"/>
    <p:sldMasterId id="2147495130" r:id="rId9"/>
    <p:sldMasterId id="2147495142" r:id="rId10"/>
    <p:sldMasterId id="2147496273" r:id="rId11"/>
    <p:sldMasterId id="2147496285" r:id="rId12"/>
    <p:sldMasterId id="2147496357" r:id="rId13"/>
    <p:sldMasterId id="2147496385" r:id="rId14"/>
    <p:sldMasterId id="2147496398" r:id="rId15"/>
    <p:sldMasterId id="2147496436" r:id="rId16"/>
    <p:sldMasterId id="2147496497" r:id="rId17"/>
    <p:sldMasterId id="2147496509" r:id="rId18"/>
    <p:sldMasterId id="2147496521" r:id="rId19"/>
    <p:sldMasterId id="2147496533" r:id="rId20"/>
    <p:sldMasterId id="2147496558" r:id="rId21"/>
    <p:sldMasterId id="2147496570" r:id="rId22"/>
    <p:sldMasterId id="2147496582" r:id="rId23"/>
    <p:sldMasterId id="2147496594" r:id="rId24"/>
    <p:sldMasterId id="2147496642" r:id="rId25"/>
    <p:sldMasterId id="2147496668" r:id="rId26"/>
    <p:sldMasterId id="2147496671" r:id="rId27"/>
    <p:sldMasterId id="2147496683" r:id="rId28"/>
    <p:sldMasterId id="2147496685" r:id="rId29"/>
    <p:sldMasterId id="2147496687" r:id="rId30"/>
    <p:sldMasterId id="2147496699" r:id="rId31"/>
    <p:sldMasterId id="2147496713" r:id="rId32"/>
    <p:sldMasterId id="2147496725" r:id="rId33"/>
    <p:sldMasterId id="2147496737" r:id="rId34"/>
    <p:sldMasterId id="2147496739" r:id="rId35"/>
    <p:sldMasterId id="2147496751" r:id="rId36"/>
    <p:sldMasterId id="2147496763" r:id="rId37"/>
    <p:sldMasterId id="2147496777" r:id="rId38"/>
    <p:sldMasterId id="2147496790" r:id="rId39"/>
    <p:sldMasterId id="2147496802" r:id="rId40"/>
    <p:sldMasterId id="2147496814" r:id="rId41"/>
    <p:sldMasterId id="2147496826" r:id="rId42"/>
    <p:sldMasterId id="2147496838" r:id="rId43"/>
    <p:sldMasterId id="2147496840" r:id="rId44"/>
    <p:sldMasterId id="2147496852" r:id="rId45"/>
    <p:sldMasterId id="2147496856" r:id="rId46"/>
    <p:sldMasterId id="2147496868" r:id="rId47"/>
    <p:sldMasterId id="2147496880" r:id="rId48"/>
    <p:sldMasterId id="2147496905" r:id="rId49"/>
    <p:sldMasterId id="2147496907" r:id="rId50"/>
    <p:sldMasterId id="2147496919" r:id="rId51"/>
    <p:sldMasterId id="2147496931" r:id="rId52"/>
    <p:sldMasterId id="2147496943" r:id="rId53"/>
    <p:sldMasterId id="2147496955" r:id="rId54"/>
    <p:sldMasterId id="2147496967" r:id="rId55"/>
    <p:sldMasterId id="2147496979" r:id="rId56"/>
    <p:sldMasterId id="2147496991" r:id="rId57"/>
    <p:sldMasterId id="2147497003" r:id="rId58"/>
    <p:sldMasterId id="2147497015" r:id="rId59"/>
    <p:sldMasterId id="2147497031" r:id="rId60"/>
    <p:sldMasterId id="2147497043" r:id="rId61"/>
    <p:sldMasterId id="2147497055" r:id="rId62"/>
    <p:sldMasterId id="2147497067" r:id="rId63"/>
    <p:sldMasterId id="2147497080" r:id="rId64"/>
    <p:sldMasterId id="2147497092" r:id="rId65"/>
    <p:sldMasterId id="2147497104" r:id="rId66"/>
    <p:sldMasterId id="2147497116" r:id="rId67"/>
    <p:sldMasterId id="2147497128" r:id="rId68"/>
    <p:sldMasterId id="2147497140" r:id="rId69"/>
    <p:sldMasterId id="2147497152" r:id="rId70"/>
    <p:sldMasterId id="2147497164" r:id="rId71"/>
    <p:sldMasterId id="2147497176" r:id="rId72"/>
    <p:sldMasterId id="2147497188" r:id="rId73"/>
    <p:sldMasterId id="2147497200" r:id="rId74"/>
    <p:sldMasterId id="2147497212" r:id="rId75"/>
    <p:sldMasterId id="2147497224" r:id="rId76"/>
    <p:sldMasterId id="2147497248" r:id="rId77"/>
    <p:sldMasterId id="2147497260" r:id="rId78"/>
    <p:sldMasterId id="2147497272" r:id="rId79"/>
    <p:sldMasterId id="2147497285" r:id="rId80"/>
    <p:sldMasterId id="2147497297" r:id="rId81"/>
    <p:sldMasterId id="2147497309" r:id="rId82"/>
    <p:sldMasterId id="2147497321" r:id="rId83"/>
  </p:sldMasterIdLst>
  <p:notesMasterIdLst>
    <p:notesMasterId r:id="rId597"/>
  </p:notesMasterIdLst>
  <p:sldIdLst>
    <p:sldId id="515" r:id="rId84"/>
    <p:sldId id="2394" r:id="rId85"/>
    <p:sldId id="505" r:id="rId86"/>
    <p:sldId id="425" r:id="rId87"/>
    <p:sldId id="5531" r:id="rId88"/>
    <p:sldId id="4050" r:id="rId89"/>
    <p:sldId id="4051" r:id="rId90"/>
    <p:sldId id="4052" r:id="rId91"/>
    <p:sldId id="4053" r:id="rId92"/>
    <p:sldId id="5507" r:id="rId93"/>
    <p:sldId id="4054" r:id="rId94"/>
    <p:sldId id="5508" r:id="rId95"/>
    <p:sldId id="4055" r:id="rId96"/>
    <p:sldId id="5509" r:id="rId97"/>
    <p:sldId id="4056" r:id="rId98"/>
    <p:sldId id="5511" r:id="rId99"/>
    <p:sldId id="5510" r:id="rId100"/>
    <p:sldId id="5512" r:id="rId101"/>
    <p:sldId id="5532" r:id="rId102"/>
    <p:sldId id="5513" r:id="rId103"/>
    <p:sldId id="5533" r:id="rId104"/>
    <p:sldId id="5514" r:id="rId105"/>
    <p:sldId id="5534" r:id="rId106"/>
    <p:sldId id="5535" r:id="rId107"/>
    <p:sldId id="5786" r:id="rId108"/>
    <p:sldId id="5420" r:id="rId109"/>
    <p:sldId id="5421" r:id="rId110"/>
    <p:sldId id="5422" r:id="rId111"/>
    <p:sldId id="5406" r:id="rId112"/>
    <p:sldId id="675" r:id="rId113"/>
    <p:sldId id="479" r:id="rId114"/>
    <p:sldId id="480" r:id="rId115"/>
    <p:sldId id="273" r:id="rId116"/>
    <p:sldId id="5767" r:id="rId117"/>
    <p:sldId id="5768" r:id="rId118"/>
    <p:sldId id="5769" r:id="rId119"/>
    <p:sldId id="5770" r:id="rId120"/>
    <p:sldId id="5771" r:id="rId121"/>
    <p:sldId id="5772" r:id="rId122"/>
    <p:sldId id="5773" r:id="rId123"/>
    <p:sldId id="5774" r:id="rId124"/>
    <p:sldId id="5775" r:id="rId125"/>
    <p:sldId id="5776" r:id="rId126"/>
    <p:sldId id="5777" r:id="rId127"/>
    <p:sldId id="5778" r:id="rId128"/>
    <p:sldId id="5779" r:id="rId129"/>
    <p:sldId id="5780" r:id="rId130"/>
    <p:sldId id="5781" r:id="rId131"/>
    <p:sldId id="814" r:id="rId132"/>
    <p:sldId id="815" r:id="rId133"/>
    <p:sldId id="5782" r:id="rId134"/>
    <p:sldId id="5783" r:id="rId135"/>
    <p:sldId id="5784" r:id="rId136"/>
    <p:sldId id="2389" r:id="rId137"/>
    <p:sldId id="4552" r:id="rId138"/>
    <p:sldId id="4553" r:id="rId139"/>
    <p:sldId id="4909" r:id="rId140"/>
    <p:sldId id="4910" r:id="rId141"/>
    <p:sldId id="4911" r:id="rId142"/>
    <p:sldId id="301" r:id="rId143"/>
    <p:sldId id="302" r:id="rId144"/>
    <p:sldId id="303" r:id="rId145"/>
    <p:sldId id="4926" r:id="rId146"/>
    <p:sldId id="506" r:id="rId147"/>
    <p:sldId id="5365" r:id="rId148"/>
    <p:sldId id="5543" r:id="rId149"/>
    <p:sldId id="352" r:id="rId150"/>
    <p:sldId id="777" r:id="rId151"/>
    <p:sldId id="778" r:id="rId152"/>
    <p:sldId id="779" r:id="rId153"/>
    <p:sldId id="780" r:id="rId154"/>
    <p:sldId id="781" r:id="rId155"/>
    <p:sldId id="782" r:id="rId156"/>
    <p:sldId id="783" r:id="rId157"/>
    <p:sldId id="784" r:id="rId158"/>
    <p:sldId id="785" r:id="rId159"/>
    <p:sldId id="786" r:id="rId160"/>
    <p:sldId id="787" r:id="rId161"/>
    <p:sldId id="788" r:id="rId162"/>
    <p:sldId id="5785" r:id="rId163"/>
    <p:sldId id="4887" r:id="rId164"/>
    <p:sldId id="367" r:id="rId165"/>
    <p:sldId id="793" r:id="rId166"/>
    <p:sldId id="794" r:id="rId167"/>
    <p:sldId id="795" r:id="rId168"/>
    <p:sldId id="796" r:id="rId169"/>
    <p:sldId id="797" r:id="rId170"/>
    <p:sldId id="798" r:id="rId171"/>
    <p:sldId id="799" r:id="rId172"/>
    <p:sldId id="800" r:id="rId173"/>
    <p:sldId id="801" r:id="rId174"/>
    <p:sldId id="802" r:id="rId175"/>
    <p:sldId id="803" r:id="rId176"/>
    <p:sldId id="804" r:id="rId177"/>
    <p:sldId id="805" r:id="rId178"/>
    <p:sldId id="806" r:id="rId179"/>
    <p:sldId id="807" r:id="rId180"/>
    <p:sldId id="5787" r:id="rId181"/>
    <p:sldId id="4889" r:id="rId182"/>
    <p:sldId id="4919" r:id="rId183"/>
    <p:sldId id="4920" r:id="rId184"/>
    <p:sldId id="4921" r:id="rId185"/>
    <p:sldId id="4922" r:id="rId186"/>
    <p:sldId id="4923" r:id="rId187"/>
    <p:sldId id="4924" r:id="rId188"/>
    <p:sldId id="4925" r:id="rId189"/>
    <p:sldId id="391" r:id="rId190"/>
    <p:sldId id="392" r:id="rId191"/>
    <p:sldId id="393" r:id="rId192"/>
    <p:sldId id="394" r:id="rId193"/>
    <p:sldId id="395" r:id="rId194"/>
    <p:sldId id="396" r:id="rId195"/>
    <p:sldId id="397" r:id="rId196"/>
    <p:sldId id="398" r:id="rId197"/>
    <p:sldId id="399" r:id="rId198"/>
    <p:sldId id="400" r:id="rId199"/>
    <p:sldId id="401" r:id="rId200"/>
    <p:sldId id="402" r:id="rId201"/>
    <p:sldId id="403" r:id="rId202"/>
    <p:sldId id="404" r:id="rId203"/>
    <p:sldId id="405" r:id="rId204"/>
    <p:sldId id="406" r:id="rId205"/>
    <p:sldId id="1093" r:id="rId206"/>
    <p:sldId id="408" r:id="rId207"/>
    <p:sldId id="4927" r:id="rId208"/>
    <p:sldId id="410" r:id="rId209"/>
    <p:sldId id="411" r:id="rId210"/>
    <p:sldId id="412" r:id="rId211"/>
    <p:sldId id="413" r:id="rId212"/>
    <p:sldId id="414" r:id="rId213"/>
    <p:sldId id="415" r:id="rId214"/>
    <p:sldId id="416" r:id="rId215"/>
    <p:sldId id="417" r:id="rId216"/>
    <p:sldId id="4928" r:id="rId217"/>
    <p:sldId id="419" r:id="rId218"/>
    <p:sldId id="5289" r:id="rId219"/>
    <p:sldId id="557" r:id="rId220"/>
    <p:sldId id="421" r:id="rId221"/>
    <p:sldId id="422" r:id="rId222"/>
    <p:sldId id="423" r:id="rId223"/>
    <p:sldId id="424" r:id="rId224"/>
    <p:sldId id="5291" r:id="rId225"/>
    <p:sldId id="426" r:id="rId226"/>
    <p:sldId id="5292" r:id="rId227"/>
    <p:sldId id="5290" r:id="rId228"/>
    <p:sldId id="5293" r:id="rId229"/>
    <p:sldId id="5294" r:id="rId230"/>
    <p:sldId id="5295" r:id="rId231"/>
    <p:sldId id="1088" r:id="rId232"/>
    <p:sldId id="1094" r:id="rId233"/>
    <p:sldId id="5296" r:id="rId234"/>
    <p:sldId id="738" r:id="rId235"/>
    <p:sldId id="5536" r:id="rId236"/>
    <p:sldId id="5298" r:id="rId237"/>
    <p:sldId id="5299" r:id="rId238"/>
    <p:sldId id="5300" r:id="rId239"/>
    <p:sldId id="508" r:id="rId240"/>
    <p:sldId id="5542" r:id="rId241"/>
    <p:sldId id="1099" r:id="rId242"/>
    <p:sldId id="4563" r:id="rId243"/>
    <p:sldId id="1101" r:id="rId244"/>
    <p:sldId id="1102" r:id="rId245"/>
    <p:sldId id="488" r:id="rId246"/>
    <p:sldId id="594" r:id="rId247"/>
    <p:sldId id="1103" r:id="rId248"/>
    <p:sldId id="1104" r:id="rId249"/>
    <p:sldId id="1105" r:id="rId250"/>
    <p:sldId id="493" r:id="rId251"/>
    <p:sldId id="5301" r:id="rId252"/>
    <p:sldId id="3910" r:id="rId253"/>
    <p:sldId id="4409" r:id="rId254"/>
    <p:sldId id="4548" r:id="rId255"/>
    <p:sldId id="4550" r:id="rId256"/>
    <p:sldId id="4549" r:id="rId257"/>
    <p:sldId id="509" r:id="rId258"/>
    <p:sldId id="5303" r:id="rId259"/>
    <p:sldId id="442" r:id="rId260"/>
    <p:sldId id="1097" r:id="rId261"/>
    <p:sldId id="443" r:id="rId262"/>
    <p:sldId id="444" r:id="rId263"/>
    <p:sldId id="445" r:id="rId264"/>
    <p:sldId id="446" r:id="rId265"/>
    <p:sldId id="5304" r:id="rId266"/>
    <p:sldId id="447" r:id="rId267"/>
    <p:sldId id="448" r:id="rId268"/>
    <p:sldId id="449" r:id="rId269"/>
    <p:sldId id="510" r:id="rId270"/>
    <p:sldId id="473" r:id="rId271"/>
    <p:sldId id="5540" r:id="rId272"/>
    <p:sldId id="475" r:id="rId273"/>
    <p:sldId id="5305" r:id="rId274"/>
    <p:sldId id="5538" r:id="rId275"/>
    <p:sldId id="296" r:id="rId276"/>
    <p:sldId id="5539" r:id="rId277"/>
    <p:sldId id="5306" r:id="rId278"/>
    <p:sldId id="5307" r:id="rId279"/>
    <p:sldId id="481" r:id="rId280"/>
    <p:sldId id="482" r:id="rId281"/>
    <p:sldId id="483" r:id="rId282"/>
    <p:sldId id="484" r:id="rId283"/>
    <p:sldId id="297" r:id="rId284"/>
    <p:sldId id="5537" r:id="rId285"/>
    <p:sldId id="486" r:id="rId286"/>
    <p:sldId id="487" r:id="rId287"/>
    <p:sldId id="5308" r:id="rId288"/>
    <p:sldId id="1096" r:id="rId289"/>
    <p:sldId id="5309" r:id="rId290"/>
    <p:sldId id="5310" r:id="rId291"/>
    <p:sldId id="298" r:id="rId292"/>
    <p:sldId id="5311" r:id="rId293"/>
    <p:sldId id="5312" r:id="rId294"/>
    <p:sldId id="5313" r:id="rId295"/>
    <p:sldId id="507" r:id="rId296"/>
    <p:sldId id="5314" r:id="rId297"/>
    <p:sldId id="5315" r:id="rId298"/>
    <p:sldId id="5316" r:id="rId299"/>
    <p:sldId id="5317" r:id="rId300"/>
    <p:sldId id="5318" r:id="rId301"/>
    <p:sldId id="5319" r:id="rId302"/>
    <p:sldId id="5320" r:id="rId303"/>
    <p:sldId id="5321" r:id="rId304"/>
    <p:sldId id="516" r:id="rId305"/>
    <p:sldId id="517" r:id="rId306"/>
    <p:sldId id="518" r:id="rId307"/>
    <p:sldId id="519" r:id="rId308"/>
    <p:sldId id="520" r:id="rId309"/>
    <p:sldId id="521" r:id="rId310"/>
    <p:sldId id="522" r:id="rId311"/>
    <p:sldId id="523" r:id="rId312"/>
    <p:sldId id="524" r:id="rId313"/>
    <p:sldId id="525" r:id="rId314"/>
    <p:sldId id="526" r:id="rId315"/>
    <p:sldId id="527" r:id="rId316"/>
    <p:sldId id="528" r:id="rId317"/>
    <p:sldId id="529" r:id="rId318"/>
    <p:sldId id="4573" r:id="rId319"/>
    <p:sldId id="531" r:id="rId320"/>
    <p:sldId id="532" r:id="rId321"/>
    <p:sldId id="533" r:id="rId322"/>
    <p:sldId id="5322" r:id="rId323"/>
    <p:sldId id="494" r:id="rId324"/>
    <p:sldId id="495" r:id="rId325"/>
    <p:sldId id="496" r:id="rId326"/>
    <p:sldId id="497" r:id="rId327"/>
    <p:sldId id="498" r:id="rId328"/>
    <p:sldId id="499" r:id="rId329"/>
    <p:sldId id="500" r:id="rId330"/>
    <p:sldId id="501" r:id="rId331"/>
    <p:sldId id="502" r:id="rId332"/>
    <p:sldId id="503" r:id="rId333"/>
    <p:sldId id="3748" r:id="rId334"/>
    <p:sldId id="274" r:id="rId335"/>
    <p:sldId id="511" r:id="rId336"/>
    <p:sldId id="4918" r:id="rId337"/>
    <p:sldId id="5366" r:id="rId338"/>
    <p:sldId id="5541" r:id="rId339"/>
    <p:sldId id="5362" r:id="rId340"/>
    <p:sldId id="1013" r:id="rId341"/>
    <p:sldId id="1014" r:id="rId342"/>
    <p:sldId id="1015" r:id="rId343"/>
    <p:sldId id="1016" r:id="rId344"/>
    <p:sldId id="1017" r:id="rId345"/>
    <p:sldId id="1018" r:id="rId346"/>
    <p:sldId id="1019" r:id="rId347"/>
    <p:sldId id="1020" r:id="rId348"/>
    <p:sldId id="1021" r:id="rId349"/>
    <p:sldId id="1022" r:id="rId350"/>
    <p:sldId id="1023" r:id="rId351"/>
    <p:sldId id="1024" r:id="rId352"/>
    <p:sldId id="1025" r:id="rId353"/>
    <p:sldId id="1026" r:id="rId354"/>
    <p:sldId id="1027" r:id="rId355"/>
    <p:sldId id="1028" r:id="rId356"/>
    <p:sldId id="1029" r:id="rId357"/>
    <p:sldId id="1030" r:id="rId358"/>
    <p:sldId id="1031" r:id="rId359"/>
    <p:sldId id="1032" r:id="rId360"/>
    <p:sldId id="5788" r:id="rId361"/>
    <p:sldId id="4891" r:id="rId362"/>
    <p:sldId id="1204" r:id="rId363"/>
    <p:sldId id="1036" r:id="rId364"/>
    <p:sldId id="1037" r:id="rId365"/>
    <p:sldId id="1038" r:id="rId366"/>
    <p:sldId id="1039" r:id="rId367"/>
    <p:sldId id="1040" r:id="rId368"/>
    <p:sldId id="1041" r:id="rId369"/>
    <p:sldId id="1042" r:id="rId370"/>
    <p:sldId id="1043" r:id="rId371"/>
    <p:sldId id="5789" r:id="rId372"/>
    <p:sldId id="4893" r:id="rId373"/>
    <p:sldId id="618" r:id="rId374"/>
    <p:sldId id="535" r:id="rId375"/>
    <p:sldId id="536" r:id="rId376"/>
    <p:sldId id="537" r:id="rId377"/>
    <p:sldId id="538" r:id="rId378"/>
    <p:sldId id="539" r:id="rId379"/>
    <p:sldId id="540" r:id="rId380"/>
    <p:sldId id="541" r:id="rId381"/>
    <p:sldId id="542" r:id="rId382"/>
    <p:sldId id="543" r:id="rId383"/>
    <p:sldId id="544" r:id="rId384"/>
    <p:sldId id="545" r:id="rId385"/>
    <p:sldId id="5790" r:id="rId386"/>
    <p:sldId id="512" r:id="rId387"/>
    <p:sldId id="469" r:id="rId388"/>
    <p:sldId id="5363" r:id="rId389"/>
    <p:sldId id="958" r:id="rId390"/>
    <p:sldId id="959" r:id="rId391"/>
    <p:sldId id="960" r:id="rId392"/>
    <p:sldId id="961" r:id="rId393"/>
    <p:sldId id="962" r:id="rId394"/>
    <p:sldId id="963" r:id="rId395"/>
    <p:sldId id="964" r:id="rId396"/>
    <p:sldId id="965" r:id="rId397"/>
    <p:sldId id="966" r:id="rId398"/>
    <p:sldId id="967" r:id="rId399"/>
    <p:sldId id="968" r:id="rId400"/>
    <p:sldId id="969" r:id="rId401"/>
    <p:sldId id="970" r:id="rId402"/>
    <p:sldId id="971" r:id="rId403"/>
    <p:sldId id="972" r:id="rId404"/>
    <p:sldId id="973" r:id="rId405"/>
    <p:sldId id="5791" r:id="rId406"/>
    <p:sldId id="4896" r:id="rId407"/>
    <p:sldId id="364" r:id="rId408"/>
    <p:sldId id="866" r:id="rId409"/>
    <p:sldId id="867" r:id="rId410"/>
    <p:sldId id="868" r:id="rId411"/>
    <p:sldId id="869" r:id="rId412"/>
    <p:sldId id="870" r:id="rId413"/>
    <p:sldId id="871" r:id="rId414"/>
    <p:sldId id="872" r:id="rId415"/>
    <p:sldId id="873" r:id="rId416"/>
    <p:sldId id="874" r:id="rId417"/>
    <p:sldId id="875" r:id="rId418"/>
    <p:sldId id="876" r:id="rId419"/>
    <p:sldId id="877" r:id="rId420"/>
    <p:sldId id="878" r:id="rId421"/>
    <p:sldId id="879" r:id="rId422"/>
    <p:sldId id="880" r:id="rId423"/>
    <p:sldId id="881" r:id="rId424"/>
    <p:sldId id="882" r:id="rId425"/>
    <p:sldId id="883" r:id="rId426"/>
    <p:sldId id="5792" r:id="rId427"/>
    <p:sldId id="4898" r:id="rId428"/>
    <p:sldId id="286" r:id="rId429"/>
    <p:sldId id="313" r:id="rId430"/>
    <p:sldId id="288" r:id="rId431"/>
    <p:sldId id="287" r:id="rId432"/>
    <p:sldId id="370" r:id="rId433"/>
    <p:sldId id="371" r:id="rId434"/>
    <p:sldId id="513" r:id="rId435"/>
    <p:sldId id="5364" r:id="rId436"/>
    <p:sldId id="903" r:id="rId437"/>
    <p:sldId id="904" r:id="rId438"/>
    <p:sldId id="905" r:id="rId439"/>
    <p:sldId id="906" r:id="rId440"/>
    <p:sldId id="907" r:id="rId441"/>
    <p:sldId id="908" r:id="rId442"/>
    <p:sldId id="909" r:id="rId443"/>
    <p:sldId id="910" r:id="rId444"/>
    <p:sldId id="911" r:id="rId445"/>
    <p:sldId id="912" r:id="rId446"/>
    <p:sldId id="913" r:id="rId447"/>
    <p:sldId id="914" r:id="rId448"/>
    <p:sldId id="915" r:id="rId449"/>
    <p:sldId id="916" r:id="rId450"/>
    <p:sldId id="917" r:id="rId451"/>
    <p:sldId id="918" r:id="rId452"/>
    <p:sldId id="919" r:id="rId453"/>
    <p:sldId id="920" r:id="rId454"/>
    <p:sldId id="5793" r:id="rId455"/>
    <p:sldId id="4902" r:id="rId456"/>
    <p:sldId id="5359" r:id="rId457"/>
    <p:sldId id="1047" r:id="rId458"/>
    <p:sldId id="1048" r:id="rId459"/>
    <p:sldId id="1049" r:id="rId460"/>
    <p:sldId id="1050" r:id="rId461"/>
    <p:sldId id="1051" r:id="rId462"/>
    <p:sldId id="1052" r:id="rId463"/>
    <p:sldId id="1053" r:id="rId464"/>
    <p:sldId id="1054" r:id="rId465"/>
    <p:sldId id="1055" r:id="rId466"/>
    <p:sldId id="5794" r:id="rId467"/>
    <p:sldId id="4900" r:id="rId468"/>
    <p:sldId id="311" r:id="rId469"/>
    <p:sldId id="887" r:id="rId470"/>
    <p:sldId id="888" r:id="rId471"/>
    <p:sldId id="889" r:id="rId472"/>
    <p:sldId id="890" r:id="rId473"/>
    <p:sldId id="891" r:id="rId474"/>
    <p:sldId id="892" r:id="rId475"/>
    <p:sldId id="893" r:id="rId476"/>
    <p:sldId id="894" r:id="rId477"/>
    <p:sldId id="895" r:id="rId478"/>
    <p:sldId id="896" r:id="rId479"/>
    <p:sldId id="897" r:id="rId480"/>
    <p:sldId id="898" r:id="rId481"/>
    <p:sldId id="5795" r:id="rId482"/>
    <p:sldId id="4904" r:id="rId483"/>
    <p:sldId id="268" r:id="rId484"/>
    <p:sldId id="300" r:id="rId485"/>
    <p:sldId id="5527" r:id="rId486"/>
    <p:sldId id="5360" r:id="rId487"/>
    <p:sldId id="376" r:id="rId488"/>
    <p:sldId id="5528" r:id="rId489"/>
    <p:sldId id="4700" r:id="rId490"/>
    <p:sldId id="4713" r:id="rId491"/>
    <p:sldId id="5530" r:id="rId492"/>
    <p:sldId id="514" r:id="rId493"/>
    <p:sldId id="5525" r:id="rId494"/>
    <p:sldId id="326" r:id="rId495"/>
    <p:sldId id="940" r:id="rId496"/>
    <p:sldId id="941" r:id="rId497"/>
    <p:sldId id="942" r:id="rId498"/>
    <p:sldId id="943" r:id="rId499"/>
    <p:sldId id="944" r:id="rId500"/>
    <p:sldId id="945" r:id="rId501"/>
    <p:sldId id="946" r:id="rId502"/>
    <p:sldId id="947" r:id="rId503"/>
    <p:sldId id="948" r:id="rId504"/>
    <p:sldId id="949" r:id="rId505"/>
    <p:sldId id="950" r:id="rId506"/>
    <p:sldId id="951" r:id="rId507"/>
    <p:sldId id="952" r:id="rId508"/>
    <p:sldId id="953" r:id="rId509"/>
    <p:sldId id="5796" r:id="rId510"/>
    <p:sldId id="4908" r:id="rId511"/>
    <p:sldId id="343" r:id="rId512"/>
    <p:sldId id="925" r:id="rId513"/>
    <p:sldId id="926" r:id="rId514"/>
    <p:sldId id="927" r:id="rId515"/>
    <p:sldId id="928" r:id="rId516"/>
    <p:sldId id="929" r:id="rId517"/>
    <p:sldId id="930" r:id="rId518"/>
    <p:sldId id="931" r:id="rId519"/>
    <p:sldId id="932" r:id="rId520"/>
    <p:sldId id="933" r:id="rId521"/>
    <p:sldId id="934" r:id="rId522"/>
    <p:sldId id="935" r:id="rId523"/>
    <p:sldId id="5797" r:id="rId524"/>
    <p:sldId id="4906" r:id="rId525"/>
    <p:sldId id="5324" r:id="rId526"/>
    <p:sldId id="5325" r:id="rId527"/>
    <p:sldId id="5326" r:id="rId528"/>
    <p:sldId id="5327" r:id="rId529"/>
    <p:sldId id="5328" r:id="rId530"/>
    <p:sldId id="5329" r:id="rId531"/>
    <p:sldId id="420" r:id="rId532"/>
    <p:sldId id="5330" r:id="rId533"/>
    <p:sldId id="5331" r:id="rId534"/>
    <p:sldId id="5332" r:id="rId535"/>
    <p:sldId id="5333" r:id="rId536"/>
    <p:sldId id="5334" r:id="rId537"/>
    <p:sldId id="5335" r:id="rId538"/>
    <p:sldId id="427" r:id="rId539"/>
    <p:sldId id="5336" r:id="rId540"/>
    <p:sldId id="5337" r:id="rId541"/>
    <p:sldId id="5338" r:id="rId542"/>
    <p:sldId id="5339" r:id="rId543"/>
    <p:sldId id="5340" r:id="rId544"/>
    <p:sldId id="5341" r:id="rId545"/>
    <p:sldId id="5342" r:id="rId546"/>
    <p:sldId id="5343" r:id="rId547"/>
    <p:sldId id="5344" r:id="rId548"/>
    <p:sldId id="5345" r:id="rId549"/>
    <p:sldId id="5346" r:id="rId550"/>
    <p:sldId id="5347" r:id="rId551"/>
    <p:sldId id="5348" r:id="rId552"/>
    <p:sldId id="5349" r:id="rId553"/>
    <p:sldId id="5350" r:id="rId554"/>
    <p:sldId id="5351" r:id="rId555"/>
    <p:sldId id="5352" r:id="rId556"/>
    <p:sldId id="5353" r:id="rId557"/>
    <p:sldId id="5354" r:id="rId558"/>
    <p:sldId id="5355" r:id="rId559"/>
    <p:sldId id="5356" r:id="rId560"/>
    <p:sldId id="5357" r:id="rId561"/>
    <p:sldId id="5358" r:id="rId562"/>
    <p:sldId id="451" r:id="rId563"/>
    <p:sldId id="452" r:id="rId564"/>
    <p:sldId id="453" r:id="rId565"/>
    <p:sldId id="454" r:id="rId566"/>
    <p:sldId id="455" r:id="rId567"/>
    <p:sldId id="456" r:id="rId568"/>
    <p:sldId id="5529" r:id="rId569"/>
    <p:sldId id="457" r:id="rId570"/>
    <p:sldId id="2418" r:id="rId571"/>
    <p:sldId id="2419" r:id="rId572"/>
    <p:sldId id="2420" r:id="rId573"/>
    <p:sldId id="4912" r:id="rId574"/>
    <p:sldId id="4913" r:id="rId575"/>
    <p:sldId id="5526" r:id="rId576"/>
    <p:sldId id="4914" r:id="rId577"/>
    <p:sldId id="2374" r:id="rId578"/>
    <p:sldId id="4046" r:id="rId579"/>
    <p:sldId id="299" r:id="rId580"/>
    <p:sldId id="428" r:id="rId581"/>
    <p:sldId id="429" r:id="rId582"/>
    <p:sldId id="430" r:id="rId583"/>
    <p:sldId id="431" r:id="rId584"/>
    <p:sldId id="432" r:id="rId585"/>
    <p:sldId id="433" r:id="rId586"/>
    <p:sldId id="434" r:id="rId587"/>
    <p:sldId id="435" r:id="rId588"/>
    <p:sldId id="436" r:id="rId589"/>
    <p:sldId id="437" r:id="rId590"/>
    <p:sldId id="438" r:id="rId591"/>
    <p:sldId id="439" r:id="rId592"/>
    <p:sldId id="440" r:id="rId593"/>
    <p:sldId id="441" r:id="rId594"/>
    <p:sldId id="476" r:id="rId595"/>
    <p:sldId id="4045" r:id="rId59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411"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2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22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64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2036" algn="l" defTabSz="456411" rtl="0" eaLnBrk="1" latinLnBrk="0" hangingPunct="1">
      <a:defRPr sz="2400" kern="1200">
        <a:solidFill>
          <a:schemeClr val="tx1"/>
        </a:solidFill>
        <a:latin typeface="Times New Roman" charset="0"/>
        <a:ea typeface="ＭＳ Ｐゴシック" charset="0"/>
        <a:cs typeface="ＭＳ Ｐゴシック" charset="0"/>
      </a:defRPr>
    </a:lvl6pPr>
    <a:lvl7pPr marL="2738440" algn="l" defTabSz="456411" rtl="0" eaLnBrk="1" latinLnBrk="0" hangingPunct="1">
      <a:defRPr sz="2400" kern="1200">
        <a:solidFill>
          <a:schemeClr val="tx1"/>
        </a:solidFill>
        <a:latin typeface="Times New Roman" charset="0"/>
        <a:ea typeface="ＭＳ Ｐゴシック" charset="0"/>
        <a:cs typeface="ＭＳ Ｐゴシック" charset="0"/>
      </a:defRPr>
    </a:lvl7pPr>
    <a:lvl8pPr marL="3194844" algn="l" defTabSz="456411" rtl="0" eaLnBrk="1" latinLnBrk="0" hangingPunct="1">
      <a:defRPr sz="2400" kern="1200">
        <a:solidFill>
          <a:schemeClr val="tx1"/>
        </a:solidFill>
        <a:latin typeface="Times New Roman" charset="0"/>
        <a:ea typeface="ＭＳ Ｐゴシック" charset="0"/>
        <a:cs typeface="ＭＳ Ｐゴシック" charset="0"/>
      </a:defRPr>
    </a:lvl8pPr>
    <a:lvl9pPr marL="3651255" algn="l" defTabSz="456411"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John 12-21" id="{815A327E-98BD-2A4C-937C-53B817B611E1}">
          <p14:sldIdLst>
            <p14:sldId id="515"/>
            <p14:sldId id="2394"/>
            <p14:sldId id="505"/>
            <p14:sldId id="425"/>
            <p14:sldId id="5531"/>
            <p14:sldId id="4050"/>
            <p14:sldId id="4051"/>
            <p14:sldId id="4052"/>
            <p14:sldId id="4053"/>
            <p14:sldId id="5507"/>
            <p14:sldId id="4054"/>
            <p14:sldId id="5508"/>
            <p14:sldId id="4055"/>
            <p14:sldId id="5509"/>
            <p14:sldId id="4056"/>
            <p14:sldId id="5511"/>
            <p14:sldId id="5510"/>
            <p14:sldId id="5512"/>
            <p14:sldId id="5532"/>
            <p14:sldId id="5513"/>
            <p14:sldId id="5533"/>
            <p14:sldId id="5514"/>
            <p14:sldId id="5534"/>
            <p14:sldId id="5535"/>
            <p14:sldId id="5786"/>
            <p14:sldId id="5420"/>
            <p14:sldId id="5421"/>
            <p14:sldId id="5422"/>
            <p14:sldId id="5406"/>
            <p14:sldId id="675"/>
            <p14:sldId id="479"/>
            <p14:sldId id="480"/>
            <p14:sldId id="273"/>
            <p14:sldId id="5767"/>
            <p14:sldId id="5768"/>
            <p14:sldId id="5769"/>
            <p14:sldId id="5770"/>
            <p14:sldId id="5771"/>
            <p14:sldId id="5772"/>
            <p14:sldId id="5773"/>
            <p14:sldId id="5774"/>
            <p14:sldId id="5775"/>
            <p14:sldId id="5776"/>
            <p14:sldId id="5777"/>
            <p14:sldId id="5778"/>
            <p14:sldId id="5779"/>
            <p14:sldId id="5780"/>
            <p14:sldId id="5781"/>
            <p14:sldId id="814"/>
            <p14:sldId id="815"/>
            <p14:sldId id="5782"/>
            <p14:sldId id="5783"/>
            <p14:sldId id="5784"/>
            <p14:sldId id="2389"/>
            <p14:sldId id="4552"/>
            <p14:sldId id="4553"/>
            <p14:sldId id="4909"/>
            <p14:sldId id="4910"/>
            <p14:sldId id="4911"/>
            <p14:sldId id="301"/>
            <p14:sldId id="302"/>
            <p14:sldId id="303"/>
            <p14:sldId id="4926"/>
            <p14:sldId id="506"/>
            <p14:sldId id="5365"/>
            <p14:sldId id="5543"/>
            <p14:sldId id="352"/>
            <p14:sldId id="777"/>
            <p14:sldId id="778"/>
            <p14:sldId id="779"/>
            <p14:sldId id="780"/>
            <p14:sldId id="781"/>
            <p14:sldId id="782"/>
            <p14:sldId id="783"/>
            <p14:sldId id="784"/>
            <p14:sldId id="785"/>
            <p14:sldId id="786"/>
            <p14:sldId id="787"/>
            <p14:sldId id="788"/>
            <p14:sldId id="5785"/>
            <p14:sldId id="4887"/>
            <p14:sldId id="367"/>
            <p14:sldId id="793"/>
            <p14:sldId id="794"/>
            <p14:sldId id="795"/>
            <p14:sldId id="796"/>
            <p14:sldId id="797"/>
            <p14:sldId id="798"/>
            <p14:sldId id="799"/>
            <p14:sldId id="800"/>
            <p14:sldId id="801"/>
            <p14:sldId id="802"/>
            <p14:sldId id="803"/>
            <p14:sldId id="804"/>
            <p14:sldId id="805"/>
            <p14:sldId id="806"/>
            <p14:sldId id="807"/>
            <p14:sldId id="5787"/>
            <p14:sldId id="4889"/>
            <p14:sldId id="4919"/>
            <p14:sldId id="4920"/>
            <p14:sldId id="4921"/>
            <p14:sldId id="4922"/>
            <p14:sldId id="4923"/>
            <p14:sldId id="4924"/>
            <p14:sldId id="4925"/>
            <p14:sldId id="391"/>
            <p14:sldId id="392"/>
            <p14:sldId id="393"/>
            <p14:sldId id="394"/>
            <p14:sldId id="395"/>
            <p14:sldId id="396"/>
            <p14:sldId id="397"/>
            <p14:sldId id="398"/>
            <p14:sldId id="399"/>
            <p14:sldId id="400"/>
            <p14:sldId id="401"/>
            <p14:sldId id="402"/>
            <p14:sldId id="403"/>
            <p14:sldId id="404"/>
            <p14:sldId id="405"/>
            <p14:sldId id="406"/>
            <p14:sldId id="1093"/>
            <p14:sldId id="408"/>
            <p14:sldId id="4927"/>
            <p14:sldId id="410"/>
            <p14:sldId id="411"/>
            <p14:sldId id="412"/>
            <p14:sldId id="413"/>
            <p14:sldId id="414"/>
            <p14:sldId id="415"/>
            <p14:sldId id="416"/>
            <p14:sldId id="417"/>
            <p14:sldId id="4928"/>
            <p14:sldId id="419"/>
            <p14:sldId id="5289"/>
            <p14:sldId id="557"/>
            <p14:sldId id="421"/>
            <p14:sldId id="422"/>
            <p14:sldId id="423"/>
            <p14:sldId id="424"/>
            <p14:sldId id="5291"/>
            <p14:sldId id="426"/>
            <p14:sldId id="5292"/>
            <p14:sldId id="5290"/>
            <p14:sldId id="5293"/>
            <p14:sldId id="5294"/>
            <p14:sldId id="5295"/>
            <p14:sldId id="1088"/>
            <p14:sldId id="1094"/>
            <p14:sldId id="5296"/>
            <p14:sldId id="738"/>
            <p14:sldId id="5536"/>
            <p14:sldId id="5298"/>
            <p14:sldId id="5299"/>
            <p14:sldId id="5300"/>
            <p14:sldId id="508"/>
            <p14:sldId id="5542"/>
            <p14:sldId id="1099"/>
            <p14:sldId id="4563"/>
            <p14:sldId id="1101"/>
            <p14:sldId id="1102"/>
            <p14:sldId id="488"/>
            <p14:sldId id="594"/>
            <p14:sldId id="1103"/>
            <p14:sldId id="1104"/>
            <p14:sldId id="1105"/>
            <p14:sldId id="493"/>
            <p14:sldId id="5301"/>
            <p14:sldId id="3910"/>
            <p14:sldId id="4409"/>
            <p14:sldId id="4548"/>
            <p14:sldId id="4550"/>
            <p14:sldId id="4549"/>
            <p14:sldId id="509"/>
            <p14:sldId id="5303"/>
            <p14:sldId id="442"/>
            <p14:sldId id="1097"/>
            <p14:sldId id="443"/>
            <p14:sldId id="444"/>
            <p14:sldId id="445"/>
            <p14:sldId id="446"/>
            <p14:sldId id="5304"/>
            <p14:sldId id="447"/>
            <p14:sldId id="448"/>
            <p14:sldId id="449"/>
            <p14:sldId id="510"/>
            <p14:sldId id="473"/>
            <p14:sldId id="5540"/>
            <p14:sldId id="475"/>
            <p14:sldId id="5305"/>
            <p14:sldId id="5538"/>
            <p14:sldId id="296"/>
            <p14:sldId id="5539"/>
            <p14:sldId id="5306"/>
            <p14:sldId id="5307"/>
            <p14:sldId id="481"/>
            <p14:sldId id="482"/>
            <p14:sldId id="483"/>
            <p14:sldId id="484"/>
            <p14:sldId id="297"/>
            <p14:sldId id="5537"/>
            <p14:sldId id="486"/>
            <p14:sldId id="487"/>
            <p14:sldId id="5308"/>
            <p14:sldId id="1096"/>
            <p14:sldId id="5309"/>
            <p14:sldId id="5310"/>
            <p14:sldId id="298"/>
            <p14:sldId id="5311"/>
            <p14:sldId id="5312"/>
            <p14:sldId id="5313"/>
            <p14:sldId id="507"/>
            <p14:sldId id="5314"/>
            <p14:sldId id="5315"/>
            <p14:sldId id="5316"/>
            <p14:sldId id="5317"/>
            <p14:sldId id="5318"/>
            <p14:sldId id="5319"/>
            <p14:sldId id="5320"/>
            <p14:sldId id="5321"/>
            <p14:sldId id="516"/>
            <p14:sldId id="517"/>
            <p14:sldId id="518"/>
            <p14:sldId id="519"/>
            <p14:sldId id="520"/>
            <p14:sldId id="521"/>
            <p14:sldId id="522"/>
            <p14:sldId id="523"/>
            <p14:sldId id="524"/>
            <p14:sldId id="525"/>
            <p14:sldId id="526"/>
            <p14:sldId id="527"/>
            <p14:sldId id="528"/>
            <p14:sldId id="529"/>
            <p14:sldId id="4573"/>
            <p14:sldId id="531"/>
            <p14:sldId id="532"/>
            <p14:sldId id="533"/>
            <p14:sldId id="5322"/>
            <p14:sldId id="494"/>
            <p14:sldId id="495"/>
            <p14:sldId id="496"/>
            <p14:sldId id="497"/>
            <p14:sldId id="498"/>
            <p14:sldId id="499"/>
            <p14:sldId id="500"/>
            <p14:sldId id="501"/>
            <p14:sldId id="502"/>
            <p14:sldId id="503"/>
            <p14:sldId id="3748"/>
            <p14:sldId id="274"/>
            <p14:sldId id="511"/>
            <p14:sldId id="4918"/>
            <p14:sldId id="5366"/>
            <p14:sldId id="5541"/>
            <p14:sldId id="536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5788"/>
            <p14:sldId id="4891"/>
            <p14:sldId id="1204"/>
            <p14:sldId id="1036"/>
            <p14:sldId id="1037"/>
            <p14:sldId id="1038"/>
            <p14:sldId id="1039"/>
            <p14:sldId id="1040"/>
            <p14:sldId id="1041"/>
            <p14:sldId id="1042"/>
            <p14:sldId id="1043"/>
            <p14:sldId id="5789"/>
            <p14:sldId id="4893"/>
            <p14:sldId id="618"/>
            <p14:sldId id="535"/>
            <p14:sldId id="536"/>
            <p14:sldId id="537"/>
            <p14:sldId id="538"/>
            <p14:sldId id="539"/>
            <p14:sldId id="540"/>
            <p14:sldId id="541"/>
            <p14:sldId id="542"/>
            <p14:sldId id="543"/>
            <p14:sldId id="544"/>
            <p14:sldId id="545"/>
            <p14:sldId id="5790"/>
            <p14:sldId id="512"/>
            <p14:sldId id="469"/>
            <p14:sldId id="5363"/>
            <p14:sldId id="958"/>
            <p14:sldId id="959"/>
            <p14:sldId id="960"/>
            <p14:sldId id="961"/>
            <p14:sldId id="962"/>
            <p14:sldId id="963"/>
            <p14:sldId id="964"/>
            <p14:sldId id="965"/>
            <p14:sldId id="966"/>
            <p14:sldId id="967"/>
            <p14:sldId id="968"/>
            <p14:sldId id="969"/>
            <p14:sldId id="970"/>
            <p14:sldId id="971"/>
            <p14:sldId id="972"/>
            <p14:sldId id="973"/>
            <p14:sldId id="5791"/>
            <p14:sldId id="4896"/>
            <p14:sldId id="364"/>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5792"/>
            <p14:sldId id="4898"/>
            <p14:sldId id="286"/>
            <p14:sldId id="313"/>
            <p14:sldId id="288"/>
            <p14:sldId id="287"/>
            <p14:sldId id="370"/>
            <p14:sldId id="371"/>
            <p14:sldId id="513"/>
            <p14:sldId id="5364"/>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5793"/>
            <p14:sldId id="4902"/>
            <p14:sldId id="5359"/>
            <p14:sldId id="1047"/>
            <p14:sldId id="1048"/>
            <p14:sldId id="1049"/>
            <p14:sldId id="1050"/>
            <p14:sldId id="1051"/>
            <p14:sldId id="1052"/>
            <p14:sldId id="1053"/>
            <p14:sldId id="1054"/>
            <p14:sldId id="1055"/>
            <p14:sldId id="5794"/>
            <p14:sldId id="4900"/>
            <p14:sldId id="311"/>
            <p14:sldId id="887"/>
            <p14:sldId id="888"/>
            <p14:sldId id="889"/>
            <p14:sldId id="890"/>
            <p14:sldId id="891"/>
            <p14:sldId id="892"/>
            <p14:sldId id="893"/>
            <p14:sldId id="894"/>
            <p14:sldId id="895"/>
            <p14:sldId id="896"/>
            <p14:sldId id="897"/>
            <p14:sldId id="898"/>
            <p14:sldId id="5795"/>
            <p14:sldId id="4904"/>
            <p14:sldId id="268"/>
            <p14:sldId id="300"/>
            <p14:sldId id="5527"/>
            <p14:sldId id="5360"/>
            <p14:sldId id="376"/>
            <p14:sldId id="5528"/>
            <p14:sldId id="4700"/>
            <p14:sldId id="4713"/>
            <p14:sldId id="5530"/>
            <p14:sldId id="514"/>
            <p14:sldId id="5525"/>
            <p14:sldId id="326"/>
            <p14:sldId id="940"/>
            <p14:sldId id="941"/>
            <p14:sldId id="942"/>
            <p14:sldId id="943"/>
            <p14:sldId id="944"/>
            <p14:sldId id="945"/>
            <p14:sldId id="946"/>
            <p14:sldId id="947"/>
            <p14:sldId id="948"/>
            <p14:sldId id="949"/>
            <p14:sldId id="950"/>
            <p14:sldId id="951"/>
            <p14:sldId id="952"/>
            <p14:sldId id="953"/>
            <p14:sldId id="5796"/>
            <p14:sldId id="4908"/>
            <p14:sldId id="343"/>
            <p14:sldId id="925"/>
            <p14:sldId id="926"/>
            <p14:sldId id="927"/>
            <p14:sldId id="928"/>
            <p14:sldId id="929"/>
            <p14:sldId id="930"/>
            <p14:sldId id="931"/>
            <p14:sldId id="932"/>
            <p14:sldId id="933"/>
            <p14:sldId id="934"/>
            <p14:sldId id="935"/>
            <p14:sldId id="5797"/>
            <p14:sldId id="4906"/>
            <p14:sldId id="5324"/>
            <p14:sldId id="5325"/>
            <p14:sldId id="5326"/>
            <p14:sldId id="5327"/>
            <p14:sldId id="5328"/>
            <p14:sldId id="5329"/>
            <p14:sldId id="420"/>
            <p14:sldId id="5330"/>
            <p14:sldId id="5331"/>
            <p14:sldId id="5332"/>
            <p14:sldId id="5333"/>
            <p14:sldId id="5334"/>
            <p14:sldId id="5335"/>
            <p14:sldId id="427"/>
            <p14:sldId id="5336"/>
            <p14:sldId id="5337"/>
            <p14:sldId id="5338"/>
            <p14:sldId id="5339"/>
            <p14:sldId id="5340"/>
            <p14:sldId id="5341"/>
            <p14:sldId id="5342"/>
            <p14:sldId id="5343"/>
            <p14:sldId id="5344"/>
            <p14:sldId id="5345"/>
            <p14:sldId id="5346"/>
            <p14:sldId id="5347"/>
            <p14:sldId id="5348"/>
            <p14:sldId id="5349"/>
            <p14:sldId id="5350"/>
            <p14:sldId id="5351"/>
            <p14:sldId id="5352"/>
            <p14:sldId id="5353"/>
            <p14:sldId id="5354"/>
            <p14:sldId id="5355"/>
            <p14:sldId id="5356"/>
            <p14:sldId id="5357"/>
            <p14:sldId id="5358"/>
            <p14:sldId id="451"/>
            <p14:sldId id="452"/>
            <p14:sldId id="453"/>
            <p14:sldId id="454"/>
            <p14:sldId id="455"/>
            <p14:sldId id="456"/>
            <p14:sldId id="5529"/>
            <p14:sldId id="457"/>
          </p14:sldIdLst>
        </p14:section>
        <p14:section name="Conclusion" id="{039A2DB3-BB7F-9143-990C-0A20AC70714F}">
          <p14:sldIdLst>
            <p14:sldId id="2418"/>
            <p14:sldId id="2419"/>
            <p14:sldId id="2420"/>
            <p14:sldId id="4912"/>
            <p14:sldId id="4913"/>
            <p14:sldId id="5526"/>
            <p14:sldId id="4914"/>
            <p14:sldId id="2374"/>
            <p14:sldId id="4046"/>
          </p14:sldIdLst>
        </p14:section>
        <p14:section name="Supplements" id="{158C6DBD-1A40-7F4A-90F9-BBDB6DC195EA}">
          <p14:sldIdLst>
            <p14:sldId id="299"/>
            <p14:sldId id="428"/>
            <p14:sldId id="429"/>
            <p14:sldId id="430"/>
            <p14:sldId id="431"/>
            <p14:sldId id="432"/>
            <p14:sldId id="433"/>
            <p14:sldId id="434"/>
            <p14:sldId id="435"/>
            <p14:sldId id="436"/>
            <p14:sldId id="437"/>
            <p14:sldId id="438"/>
            <p14:sldId id="439"/>
            <p14:sldId id="440"/>
            <p14:sldId id="441"/>
            <p14:sldId id="47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0"/>
    <a:srgbClr val="FFCC66"/>
    <a:srgbClr val="00007D"/>
    <a:srgbClr val="006E00"/>
    <a:srgbClr val="EB2006"/>
    <a:srgbClr val="0488EF"/>
    <a:srgbClr val="D0D6FF"/>
    <a:srgbClr val="313131"/>
    <a:srgbClr val="FFFCF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679" autoAdjust="0"/>
    <p:restoredTop sz="59633" autoAdjust="0"/>
  </p:normalViewPr>
  <p:slideViewPr>
    <p:cSldViewPr>
      <p:cViewPr varScale="1">
        <p:scale>
          <a:sx n="81" d="100"/>
          <a:sy n="81" d="100"/>
        </p:scale>
        <p:origin x="200" y="400"/>
      </p:cViewPr>
      <p:guideLst>
        <p:guide orient="horz" pos="2160"/>
        <p:guide pos="2880"/>
      </p:guideLst>
    </p:cSldViewPr>
  </p:slideViewPr>
  <p:outlineViewPr>
    <p:cViewPr>
      <p:scale>
        <a:sx n="33" d="100"/>
        <a:sy n="33" d="100"/>
      </p:scale>
      <p:origin x="0" y="-5501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4.xml"/><Relationship Id="rId21" Type="http://schemas.openxmlformats.org/officeDocument/2006/relationships/slideMaster" Target="slideMasters/slideMaster21.xml"/><Relationship Id="rId324" Type="http://schemas.openxmlformats.org/officeDocument/2006/relationships/slide" Target="slides/slide241.xml"/><Relationship Id="rId531" Type="http://schemas.openxmlformats.org/officeDocument/2006/relationships/slide" Target="slides/slide448.xml"/><Relationship Id="rId170" Type="http://schemas.openxmlformats.org/officeDocument/2006/relationships/slide" Target="slides/slide87.xml"/><Relationship Id="rId268" Type="http://schemas.openxmlformats.org/officeDocument/2006/relationships/slide" Target="slides/slide185.xml"/><Relationship Id="rId475" Type="http://schemas.openxmlformats.org/officeDocument/2006/relationships/slide" Target="slides/slide392.xml"/><Relationship Id="rId32" Type="http://schemas.openxmlformats.org/officeDocument/2006/relationships/slideMaster" Target="slideMasters/slideMaster32.xml"/><Relationship Id="rId128" Type="http://schemas.openxmlformats.org/officeDocument/2006/relationships/slide" Target="slides/slide45.xml"/><Relationship Id="rId335" Type="http://schemas.openxmlformats.org/officeDocument/2006/relationships/slide" Target="slides/slide252.xml"/><Relationship Id="rId542" Type="http://schemas.openxmlformats.org/officeDocument/2006/relationships/slide" Target="slides/slide459.xml"/><Relationship Id="rId181" Type="http://schemas.openxmlformats.org/officeDocument/2006/relationships/slide" Target="slides/slide98.xml"/><Relationship Id="rId402" Type="http://schemas.openxmlformats.org/officeDocument/2006/relationships/slide" Target="slides/slide319.xml"/><Relationship Id="rId279" Type="http://schemas.openxmlformats.org/officeDocument/2006/relationships/slide" Target="slides/slide196.xml"/><Relationship Id="rId486" Type="http://schemas.openxmlformats.org/officeDocument/2006/relationships/slide" Target="slides/slide403.xml"/><Relationship Id="rId43" Type="http://schemas.openxmlformats.org/officeDocument/2006/relationships/slideMaster" Target="slideMasters/slideMaster43.xml"/><Relationship Id="rId139" Type="http://schemas.openxmlformats.org/officeDocument/2006/relationships/slide" Target="slides/slide56.xml"/><Relationship Id="rId346" Type="http://schemas.openxmlformats.org/officeDocument/2006/relationships/slide" Target="slides/slide263.xml"/><Relationship Id="rId553" Type="http://schemas.openxmlformats.org/officeDocument/2006/relationships/slide" Target="slides/slide470.xml"/><Relationship Id="rId192" Type="http://schemas.openxmlformats.org/officeDocument/2006/relationships/slide" Target="slides/slide109.xml"/><Relationship Id="rId206" Type="http://schemas.openxmlformats.org/officeDocument/2006/relationships/slide" Target="slides/slide123.xml"/><Relationship Id="rId413" Type="http://schemas.openxmlformats.org/officeDocument/2006/relationships/slide" Target="slides/slide330.xml"/><Relationship Id="rId497" Type="http://schemas.openxmlformats.org/officeDocument/2006/relationships/slide" Target="slides/slide414.xml"/><Relationship Id="rId357" Type="http://schemas.openxmlformats.org/officeDocument/2006/relationships/slide" Target="slides/slide274.xml"/><Relationship Id="rId54" Type="http://schemas.openxmlformats.org/officeDocument/2006/relationships/slideMaster" Target="slideMasters/slideMaster54.xml"/><Relationship Id="rId217" Type="http://schemas.openxmlformats.org/officeDocument/2006/relationships/slide" Target="slides/slide134.xml"/><Relationship Id="rId564" Type="http://schemas.openxmlformats.org/officeDocument/2006/relationships/slide" Target="slides/slide481.xml"/><Relationship Id="rId424" Type="http://schemas.openxmlformats.org/officeDocument/2006/relationships/slide" Target="slides/slide341.xml"/><Relationship Id="rId270" Type="http://schemas.openxmlformats.org/officeDocument/2006/relationships/slide" Target="slides/slide187.xml"/><Relationship Id="rId65" Type="http://schemas.openxmlformats.org/officeDocument/2006/relationships/slideMaster" Target="slideMasters/slideMaster65.xml"/><Relationship Id="rId130" Type="http://schemas.openxmlformats.org/officeDocument/2006/relationships/slide" Target="slides/slide47.xml"/><Relationship Id="rId368" Type="http://schemas.openxmlformats.org/officeDocument/2006/relationships/slide" Target="slides/slide285.xml"/><Relationship Id="rId575" Type="http://schemas.openxmlformats.org/officeDocument/2006/relationships/slide" Target="slides/slide492.xml"/><Relationship Id="rId228" Type="http://schemas.openxmlformats.org/officeDocument/2006/relationships/slide" Target="slides/slide145.xml"/><Relationship Id="rId435" Type="http://schemas.openxmlformats.org/officeDocument/2006/relationships/slide" Target="slides/slide352.xml"/><Relationship Id="rId281" Type="http://schemas.openxmlformats.org/officeDocument/2006/relationships/slide" Target="slides/slide198.xml"/><Relationship Id="rId502" Type="http://schemas.openxmlformats.org/officeDocument/2006/relationships/slide" Target="slides/slide419.xml"/><Relationship Id="rId76" Type="http://schemas.openxmlformats.org/officeDocument/2006/relationships/slideMaster" Target="slideMasters/slideMaster76.xml"/><Relationship Id="rId141" Type="http://schemas.openxmlformats.org/officeDocument/2006/relationships/slide" Target="slides/slide58.xml"/><Relationship Id="rId379" Type="http://schemas.openxmlformats.org/officeDocument/2006/relationships/slide" Target="slides/slide296.xml"/><Relationship Id="rId586" Type="http://schemas.openxmlformats.org/officeDocument/2006/relationships/slide" Target="slides/slide503.xml"/><Relationship Id="rId7" Type="http://schemas.openxmlformats.org/officeDocument/2006/relationships/slideMaster" Target="slideMasters/slideMaster7.xml"/><Relationship Id="rId239" Type="http://schemas.openxmlformats.org/officeDocument/2006/relationships/slide" Target="slides/slide156.xml"/><Relationship Id="rId446" Type="http://schemas.openxmlformats.org/officeDocument/2006/relationships/slide" Target="slides/slide363.xml"/><Relationship Id="rId292" Type="http://schemas.openxmlformats.org/officeDocument/2006/relationships/slide" Target="slides/slide209.xml"/><Relationship Id="rId306" Type="http://schemas.openxmlformats.org/officeDocument/2006/relationships/slide" Target="slides/slide223.xml"/><Relationship Id="rId87" Type="http://schemas.openxmlformats.org/officeDocument/2006/relationships/slide" Target="slides/slide4.xml"/><Relationship Id="rId513" Type="http://schemas.openxmlformats.org/officeDocument/2006/relationships/slide" Target="slides/slide430.xml"/><Relationship Id="rId597" Type="http://schemas.openxmlformats.org/officeDocument/2006/relationships/notesMaster" Target="notesMasters/notesMaster1.xml"/><Relationship Id="rId152" Type="http://schemas.openxmlformats.org/officeDocument/2006/relationships/slide" Target="slides/slide69.xml"/><Relationship Id="rId457" Type="http://schemas.openxmlformats.org/officeDocument/2006/relationships/slide" Target="slides/slide37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4.xml"/><Relationship Id="rId359" Type="http://schemas.openxmlformats.org/officeDocument/2006/relationships/slide" Target="slides/slide276.xml"/><Relationship Id="rId524" Type="http://schemas.openxmlformats.org/officeDocument/2006/relationships/slide" Target="slides/slide441.xml"/><Relationship Id="rId566" Type="http://schemas.openxmlformats.org/officeDocument/2006/relationships/slide" Target="slides/slide483.xml"/><Relationship Id="rId98" Type="http://schemas.openxmlformats.org/officeDocument/2006/relationships/slide" Target="slides/slide15.xml"/><Relationship Id="rId121" Type="http://schemas.openxmlformats.org/officeDocument/2006/relationships/slide" Target="slides/slide38.xml"/><Relationship Id="rId163" Type="http://schemas.openxmlformats.org/officeDocument/2006/relationships/slide" Target="slides/slide80.xml"/><Relationship Id="rId219" Type="http://schemas.openxmlformats.org/officeDocument/2006/relationships/slide" Target="slides/slide136.xml"/><Relationship Id="rId370" Type="http://schemas.openxmlformats.org/officeDocument/2006/relationships/slide" Target="slides/slide287.xml"/><Relationship Id="rId426" Type="http://schemas.openxmlformats.org/officeDocument/2006/relationships/slide" Target="slides/slide343.xml"/><Relationship Id="rId230" Type="http://schemas.openxmlformats.org/officeDocument/2006/relationships/slide" Target="slides/slide147.xml"/><Relationship Id="rId468" Type="http://schemas.openxmlformats.org/officeDocument/2006/relationships/slide" Target="slides/slide385.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9.xml"/><Relationship Id="rId328" Type="http://schemas.openxmlformats.org/officeDocument/2006/relationships/slide" Target="slides/slide245.xml"/><Relationship Id="rId535" Type="http://schemas.openxmlformats.org/officeDocument/2006/relationships/slide" Target="slides/slide452.xml"/><Relationship Id="rId577" Type="http://schemas.openxmlformats.org/officeDocument/2006/relationships/slide" Target="slides/slide494.xml"/><Relationship Id="rId132" Type="http://schemas.openxmlformats.org/officeDocument/2006/relationships/slide" Target="slides/slide49.xml"/><Relationship Id="rId174" Type="http://schemas.openxmlformats.org/officeDocument/2006/relationships/slide" Target="slides/slide91.xml"/><Relationship Id="rId381" Type="http://schemas.openxmlformats.org/officeDocument/2006/relationships/slide" Target="slides/slide298.xml"/><Relationship Id="rId241" Type="http://schemas.openxmlformats.org/officeDocument/2006/relationships/slide" Target="slides/slide158.xml"/><Relationship Id="rId437" Type="http://schemas.openxmlformats.org/officeDocument/2006/relationships/slide" Target="slides/slide354.xml"/><Relationship Id="rId479" Type="http://schemas.openxmlformats.org/officeDocument/2006/relationships/slide" Target="slides/slide396.xml"/><Relationship Id="rId36" Type="http://schemas.openxmlformats.org/officeDocument/2006/relationships/slideMaster" Target="slideMasters/slideMaster36.xml"/><Relationship Id="rId283" Type="http://schemas.openxmlformats.org/officeDocument/2006/relationships/slide" Target="slides/slide200.xml"/><Relationship Id="rId339" Type="http://schemas.openxmlformats.org/officeDocument/2006/relationships/slide" Target="slides/slide256.xml"/><Relationship Id="rId490" Type="http://schemas.openxmlformats.org/officeDocument/2006/relationships/slide" Target="slides/slide407.xml"/><Relationship Id="rId504" Type="http://schemas.openxmlformats.org/officeDocument/2006/relationships/slide" Target="slides/slide421.xml"/><Relationship Id="rId546" Type="http://schemas.openxmlformats.org/officeDocument/2006/relationships/slide" Target="slides/slide463.xml"/><Relationship Id="rId78" Type="http://schemas.openxmlformats.org/officeDocument/2006/relationships/slideMaster" Target="slideMasters/slideMaster78.xml"/><Relationship Id="rId101" Type="http://schemas.openxmlformats.org/officeDocument/2006/relationships/slide" Target="slides/slide18.xml"/><Relationship Id="rId143" Type="http://schemas.openxmlformats.org/officeDocument/2006/relationships/slide" Target="slides/slide60.xml"/><Relationship Id="rId185" Type="http://schemas.openxmlformats.org/officeDocument/2006/relationships/slide" Target="slides/slide102.xml"/><Relationship Id="rId350" Type="http://schemas.openxmlformats.org/officeDocument/2006/relationships/slide" Target="slides/slide267.xml"/><Relationship Id="rId406" Type="http://schemas.openxmlformats.org/officeDocument/2006/relationships/slide" Target="slides/slide323.xml"/><Relationship Id="rId588" Type="http://schemas.openxmlformats.org/officeDocument/2006/relationships/slide" Target="slides/slide505.xml"/><Relationship Id="rId9" Type="http://schemas.openxmlformats.org/officeDocument/2006/relationships/slideMaster" Target="slideMasters/slideMaster9.xml"/><Relationship Id="rId210" Type="http://schemas.openxmlformats.org/officeDocument/2006/relationships/slide" Target="slides/slide127.xml"/><Relationship Id="rId392" Type="http://schemas.openxmlformats.org/officeDocument/2006/relationships/slide" Target="slides/slide309.xml"/><Relationship Id="rId448" Type="http://schemas.openxmlformats.org/officeDocument/2006/relationships/slide" Target="slides/slide365.xml"/><Relationship Id="rId252" Type="http://schemas.openxmlformats.org/officeDocument/2006/relationships/slide" Target="slides/slide169.xml"/><Relationship Id="rId294" Type="http://schemas.openxmlformats.org/officeDocument/2006/relationships/slide" Target="slides/slide211.xml"/><Relationship Id="rId308" Type="http://schemas.openxmlformats.org/officeDocument/2006/relationships/slide" Target="slides/slide225.xml"/><Relationship Id="rId515" Type="http://schemas.openxmlformats.org/officeDocument/2006/relationships/slide" Target="slides/slide432.xml"/><Relationship Id="rId47" Type="http://schemas.openxmlformats.org/officeDocument/2006/relationships/slideMaster" Target="slideMasters/slideMaster47.xml"/><Relationship Id="rId89" Type="http://schemas.openxmlformats.org/officeDocument/2006/relationships/slide" Target="slides/slide6.xml"/><Relationship Id="rId112" Type="http://schemas.openxmlformats.org/officeDocument/2006/relationships/slide" Target="slides/slide29.xml"/><Relationship Id="rId154" Type="http://schemas.openxmlformats.org/officeDocument/2006/relationships/slide" Target="slides/slide71.xml"/><Relationship Id="rId361" Type="http://schemas.openxmlformats.org/officeDocument/2006/relationships/slide" Target="slides/slide278.xml"/><Relationship Id="rId557" Type="http://schemas.openxmlformats.org/officeDocument/2006/relationships/slide" Target="slides/slide474.xml"/><Relationship Id="rId599" Type="http://schemas.openxmlformats.org/officeDocument/2006/relationships/viewProps" Target="viewProps.xml"/><Relationship Id="rId196" Type="http://schemas.openxmlformats.org/officeDocument/2006/relationships/slide" Target="slides/slide113.xml"/><Relationship Id="rId417" Type="http://schemas.openxmlformats.org/officeDocument/2006/relationships/slide" Target="slides/slide334.xml"/><Relationship Id="rId459" Type="http://schemas.openxmlformats.org/officeDocument/2006/relationships/slide" Target="slides/slide376.xml"/><Relationship Id="rId16" Type="http://schemas.openxmlformats.org/officeDocument/2006/relationships/slideMaster" Target="slideMasters/slideMaster16.xml"/><Relationship Id="rId221" Type="http://schemas.openxmlformats.org/officeDocument/2006/relationships/slide" Target="slides/slide138.xml"/><Relationship Id="rId263" Type="http://schemas.openxmlformats.org/officeDocument/2006/relationships/slide" Target="slides/slide180.xml"/><Relationship Id="rId319" Type="http://schemas.openxmlformats.org/officeDocument/2006/relationships/slide" Target="slides/slide236.xml"/><Relationship Id="rId470" Type="http://schemas.openxmlformats.org/officeDocument/2006/relationships/slide" Target="slides/slide387.xml"/><Relationship Id="rId526" Type="http://schemas.openxmlformats.org/officeDocument/2006/relationships/slide" Target="slides/slide443.xml"/><Relationship Id="rId58" Type="http://schemas.openxmlformats.org/officeDocument/2006/relationships/slideMaster" Target="slideMasters/slideMaster58.xml"/><Relationship Id="rId123" Type="http://schemas.openxmlformats.org/officeDocument/2006/relationships/slide" Target="slides/slide40.xml"/><Relationship Id="rId330" Type="http://schemas.openxmlformats.org/officeDocument/2006/relationships/slide" Target="slides/slide247.xml"/><Relationship Id="rId568" Type="http://schemas.openxmlformats.org/officeDocument/2006/relationships/slide" Target="slides/slide485.xml"/><Relationship Id="rId165" Type="http://schemas.openxmlformats.org/officeDocument/2006/relationships/slide" Target="slides/slide82.xml"/><Relationship Id="rId372" Type="http://schemas.openxmlformats.org/officeDocument/2006/relationships/slide" Target="slides/slide289.xml"/><Relationship Id="rId428" Type="http://schemas.openxmlformats.org/officeDocument/2006/relationships/slide" Target="slides/slide345.xml"/><Relationship Id="rId232" Type="http://schemas.openxmlformats.org/officeDocument/2006/relationships/slide" Target="slides/slide149.xml"/><Relationship Id="rId274" Type="http://schemas.openxmlformats.org/officeDocument/2006/relationships/slide" Target="slides/slide191.xml"/><Relationship Id="rId481" Type="http://schemas.openxmlformats.org/officeDocument/2006/relationships/slide" Target="slides/slide398.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1.xml"/><Relationship Id="rId537" Type="http://schemas.openxmlformats.org/officeDocument/2006/relationships/slide" Target="slides/slide454.xml"/><Relationship Id="rId579" Type="http://schemas.openxmlformats.org/officeDocument/2006/relationships/slide" Target="slides/slide496.xml"/><Relationship Id="rId80" Type="http://schemas.openxmlformats.org/officeDocument/2006/relationships/slideMaster" Target="slideMasters/slideMaster80.xml"/><Relationship Id="rId176" Type="http://schemas.openxmlformats.org/officeDocument/2006/relationships/slide" Target="slides/slide93.xml"/><Relationship Id="rId341" Type="http://schemas.openxmlformats.org/officeDocument/2006/relationships/slide" Target="slides/slide258.xml"/><Relationship Id="rId383" Type="http://schemas.openxmlformats.org/officeDocument/2006/relationships/slide" Target="slides/slide300.xml"/><Relationship Id="rId439" Type="http://schemas.openxmlformats.org/officeDocument/2006/relationships/slide" Target="slides/slide356.xml"/><Relationship Id="rId590" Type="http://schemas.openxmlformats.org/officeDocument/2006/relationships/slide" Target="slides/slide507.xml"/><Relationship Id="rId201" Type="http://schemas.openxmlformats.org/officeDocument/2006/relationships/slide" Target="slides/slide118.xml"/><Relationship Id="rId243" Type="http://schemas.openxmlformats.org/officeDocument/2006/relationships/slide" Target="slides/slide160.xml"/><Relationship Id="rId285" Type="http://schemas.openxmlformats.org/officeDocument/2006/relationships/slide" Target="slides/slide202.xml"/><Relationship Id="rId450" Type="http://schemas.openxmlformats.org/officeDocument/2006/relationships/slide" Target="slides/slide367.xml"/><Relationship Id="rId506" Type="http://schemas.openxmlformats.org/officeDocument/2006/relationships/slide" Target="slides/slide423.xml"/><Relationship Id="rId38" Type="http://schemas.openxmlformats.org/officeDocument/2006/relationships/slideMaster" Target="slideMasters/slideMaster38.xml"/><Relationship Id="rId103" Type="http://schemas.openxmlformats.org/officeDocument/2006/relationships/slide" Target="slides/slide20.xml"/><Relationship Id="rId310" Type="http://schemas.openxmlformats.org/officeDocument/2006/relationships/slide" Target="slides/slide227.xml"/><Relationship Id="rId492" Type="http://schemas.openxmlformats.org/officeDocument/2006/relationships/slide" Target="slides/slide409.xml"/><Relationship Id="rId548" Type="http://schemas.openxmlformats.org/officeDocument/2006/relationships/slide" Target="slides/slide465.xml"/><Relationship Id="rId91" Type="http://schemas.openxmlformats.org/officeDocument/2006/relationships/slide" Target="slides/slide8.xml"/><Relationship Id="rId145" Type="http://schemas.openxmlformats.org/officeDocument/2006/relationships/slide" Target="slides/slide62.xml"/><Relationship Id="rId187" Type="http://schemas.openxmlformats.org/officeDocument/2006/relationships/slide" Target="slides/slide104.xml"/><Relationship Id="rId352" Type="http://schemas.openxmlformats.org/officeDocument/2006/relationships/slide" Target="slides/slide269.xml"/><Relationship Id="rId394" Type="http://schemas.openxmlformats.org/officeDocument/2006/relationships/slide" Target="slides/slide311.xml"/><Relationship Id="rId408" Type="http://schemas.openxmlformats.org/officeDocument/2006/relationships/slide" Target="slides/slide325.xml"/><Relationship Id="rId212" Type="http://schemas.openxmlformats.org/officeDocument/2006/relationships/slide" Target="slides/slide129.xml"/><Relationship Id="rId254" Type="http://schemas.openxmlformats.org/officeDocument/2006/relationships/slide" Target="slides/slide171.xml"/><Relationship Id="rId49" Type="http://schemas.openxmlformats.org/officeDocument/2006/relationships/slideMaster" Target="slideMasters/slideMaster49.xml"/><Relationship Id="rId114" Type="http://schemas.openxmlformats.org/officeDocument/2006/relationships/slide" Target="slides/slide31.xml"/><Relationship Id="rId296" Type="http://schemas.openxmlformats.org/officeDocument/2006/relationships/slide" Target="slides/slide213.xml"/><Relationship Id="rId461" Type="http://schemas.openxmlformats.org/officeDocument/2006/relationships/slide" Target="slides/slide378.xml"/><Relationship Id="rId517" Type="http://schemas.openxmlformats.org/officeDocument/2006/relationships/slide" Target="slides/slide434.xml"/><Relationship Id="rId559" Type="http://schemas.openxmlformats.org/officeDocument/2006/relationships/slide" Target="slides/slide476.xml"/><Relationship Id="rId60" Type="http://schemas.openxmlformats.org/officeDocument/2006/relationships/slideMaster" Target="slideMasters/slideMaster60.xml"/><Relationship Id="rId156" Type="http://schemas.openxmlformats.org/officeDocument/2006/relationships/slide" Target="slides/slide73.xml"/><Relationship Id="rId198" Type="http://schemas.openxmlformats.org/officeDocument/2006/relationships/slide" Target="slides/slide115.xml"/><Relationship Id="rId321" Type="http://schemas.openxmlformats.org/officeDocument/2006/relationships/slide" Target="slides/slide238.xml"/><Relationship Id="rId363" Type="http://schemas.openxmlformats.org/officeDocument/2006/relationships/slide" Target="slides/slide280.xml"/><Relationship Id="rId419" Type="http://schemas.openxmlformats.org/officeDocument/2006/relationships/slide" Target="slides/slide336.xml"/><Relationship Id="rId570" Type="http://schemas.openxmlformats.org/officeDocument/2006/relationships/slide" Target="slides/slide487.xml"/><Relationship Id="rId223" Type="http://schemas.openxmlformats.org/officeDocument/2006/relationships/slide" Target="slides/slide140.xml"/><Relationship Id="rId430" Type="http://schemas.openxmlformats.org/officeDocument/2006/relationships/slide" Target="slides/slide347.xml"/><Relationship Id="rId18" Type="http://schemas.openxmlformats.org/officeDocument/2006/relationships/slideMaster" Target="slideMasters/slideMaster18.xml"/><Relationship Id="rId265" Type="http://schemas.openxmlformats.org/officeDocument/2006/relationships/slide" Target="slides/slide182.xml"/><Relationship Id="rId472" Type="http://schemas.openxmlformats.org/officeDocument/2006/relationships/slide" Target="slides/slide389.xml"/><Relationship Id="rId528" Type="http://schemas.openxmlformats.org/officeDocument/2006/relationships/slide" Target="slides/slide445.xml"/><Relationship Id="rId125" Type="http://schemas.openxmlformats.org/officeDocument/2006/relationships/slide" Target="slides/slide42.xml"/><Relationship Id="rId167" Type="http://schemas.openxmlformats.org/officeDocument/2006/relationships/slide" Target="slides/slide84.xml"/><Relationship Id="rId332" Type="http://schemas.openxmlformats.org/officeDocument/2006/relationships/slide" Target="slides/slide249.xml"/><Relationship Id="rId374" Type="http://schemas.openxmlformats.org/officeDocument/2006/relationships/slide" Target="slides/slide291.xml"/><Relationship Id="rId581" Type="http://schemas.openxmlformats.org/officeDocument/2006/relationships/slide" Target="slides/slide498.xml"/><Relationship Id="rId71" Type="http://schemas.openxmlformats.org/officeDocument/2006/relationships/slideMaster" Target="slideMasters/slideMaster71.xml"/><Relationship Id="rId234"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3.xml"/><Relationship Id="rId441" Type="http://schemas.openxmlformats.org/officeDocument/2006/relationships/slide" Target="slides/slide358.xml"/><Relationship Id="rId483" Type="http://schemas.openxmlformats.org/officeDocument/2006/relationships/slide" Target="slides/slide400.xml"/><Relationship Id="rId539" Type="http://schemas.openxmlformats.org/officeDocument/2006/relationships/slide" Target="slides/slide456.xml"/><Relationship Id="rId40" Type="http://schemas.openxmlformats.org/officeDocument/2006/relationships/slideMaster" Target="slideMasters/slideMaster40.xml"/><Relationship Id="rId136" Type="http://schemas.openxmlformats.org/officeDocument/2006/relationships/slide" Target="slides/slide53.xml"/><Relationship Id="rId178" Type="http://schemas.openxmlformats.org/officeDocument/2006/relationships/slide" Target="slides/slide95.xml"/><Relationship Id="rId301" Type="http://schemas.openxmlformats.org/officeDocument/2006/relationships/slide" Target="slides/slide218.xml"/><Relationship Id="rId343" Type="http://schemas.openxmlformats.org/officeDocument/2006/relationships/slide" Target="slides/slide260.xml"/><Relationship Id="rId550" Type="http://schemas.openxmlformats.org/officeDocument/2006/relationships/slide" Target="slides/slide467.xml"/><Relationship Id="rId82" Type="http://schemas.openxmlformats.org/officeDocument/2006/relationships/slideMaster" Target="slideMasters/slideMaster82.xml"/><Relationship Id="rId203" Type="http://schemas.openxmlformats.org/officeDocument/2006/relationships/slide" Target="slides/slide120.xml"/><Relationship Id="rId385" Type="http://schemas.openxmlformats.org/officeDocument/2006/relationships/slide" Target="slides/slide302.xml"/><Relationship Id="rId592" Type="http://schemas.openxmlformats.org/officeDocument/2006/relationships/slide" Target="slides/slide509.xml"/><Relationship Id="rId245" Type="http://schemas.openxmlformats.org/officeDocument/2006/relationships/slide" Target="slides/slide162.xml"/><Relationship Id="rId287" Type="http://schemas.openxmlformats.org/officeDocument/2006/relationships/slide" Target="slides/slide204.xml"/><Relationship Id="rId410" Type="http://schemas.openxmlformats.org/officeDocument/2006/relationships/slide" Target="slides/slide327.xml"/><Relationship Id="rId452" Type="http://schemas.openxmlformats.org/officeDocument/2006/relationships/slide" Target="slides/slide369.xml"/><Relationship Id="rId494" Type="http://schemas.openxmlformats.org/officeDocument/2006/relationships/slide" Target="slides/slide411.xml"/><Relationship Id="rId508" Type="http://schemas.openxmlformats.org/officeDocument/2006/relationships/slide" Target="slides/slide425.xml"/><Relationship Id="rId105" Type="http://schemas.openxmlformats.org/officeDocument/2006/relationships/slide" Target="slides/slide22.xml"/><Relationship Id="rId147" Type="http://schemas.openxmlformats.org/officeDocument/2006/relationships/slide" Target="slides/slide64.xml"/><Relationship Id="rId312" Type="http://schemas.openxmlformats.org/officeDocument/2006/relationships/slide" Target="slides/slide229.xml"/><Relationship Id="rId354" Type="http://schemas.openxmlformats.org/officeDocument/2006/relationships/slide" Target="slides/slide271.xml"/><Relationship Id="rId51" Type="http://schemas.openxmlformats.org/officeDocument/2006/relationships/slideMaster" Target="slideMasters/slideMaster51.xml"/><Relationship Id="rId93" Type="http://schemas.openxmlformats.org/officeDocument/2006/relationships/slide" Target="slides/slide10.xml"/><Relationship Id="rId189" Type="http://schemas.openxmlformats.org/officeDocument/2006/relationships/slide" Target="slides/slide106.xml"/><Relationship Id="rId396" Type="http://schemas.openxmlformats.org/officeDocument/2006/relationships/slide" Target="slides/slide313.xml"/><Relationship Id="rId561" Type="http://schemas.openxmlformats.org/officeDocument/2006/relationships/slide" Target="slides/slide478.xml"/><Relationship Id="rId214" Type="http://schemas.openxmlformats.org/officeDocument/2006/relationships/slide" Target="slides/slide131.xml"/><Relationship Id="rId256" Type="http://schemas.openxmlformats.org/officeDocument/2006/relationships/slide" Target="slides/slide173.xml"/><Relationship Id="rId298" Type="http://schemas.openxmlformats.org/officeDocument/2006/relationships/slide" Target="slides/slide215.xml"/><Relationship Id="rId421" Type="http://schemas.openxmlformats.org/officeDocument/2006/relationships/slide" Target="slides/slide338.xml"/><Relationship Id="rId463" Type="http://schemas.openxmlformats.org/officeDocument/2006/relationships/slide" Target="slides/slide380.xml"/><Relationship Id="rId519" Type="http://schemas.openxmlformats.org/officeDocument/2006/relationships/slide" Target="slides/slide436.xml"/><Relationship Id="rId116" Type="http://schemas.openxmlformats.org/officeDocument/2006/relationships/slide" Target="slides/slide33.xml"/><Relationship Id="rId158" Type="http://schemas.openxmlformats.org/officeDocument/2006/relationships/slide" Target="slides/slide75.xml"/><Relationship Id="rId323" Type="http://schemas.openxmlformats.org/officeDocument/2006/relationships/slide" Target="slides/slide240.xml"/><Relationship Id="rId530" Type="http://schemas.openxmlformats.org/officeDocument/2006/relationships/slide" Target="slides/slide447.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82.xml"/><Relationship Id="rId572" Type="http://schemas.openxmlformats.org/officeDocument/2006/relationships/slide" Target="slides/slide489.xml"/><Relationship Id="rId225" Type="http://schemas.openxmlformats.org/officeDocument/2006/relationships/slide" Target="slides/slide142.xml"/><Relationship Id="rId267" Type="http://schemas.openxmlformats.org/officeDocument/2006/relationships/slide" Target="slides/slide184.xml"/><Relationship Id="rId432" Type="http://schemas.openxmlformats.org/officeDocument/2006/relationships/slide" Target="slides/slide349.xml"/><Relationship Id="rId474" Type="http://schemas.openxmlformats.org/officeDocument/2006/relationships/slide" Target="slides/slide391.xml"/><Relationship Id="rId127" Type="http://schemas.openxmlformats.org/officeDocument/2006/relationships/slide" Target="slides/slide44.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 Target="slides/slide86.xml"/><Relationship Id="rId334" Type="http://schemas.openxmlformats.org/officeDocument/2006/relationships/slide" Target="slides/slide251.xml"/><Relationship Id="rId376" Type="http://schemas.openxmlformats.org/officeDocument/2006/relationships/slide" Target="slides/slide293.xml"/><Relationship Id="rId541" Type="http://schemas.openxmlformats.org/officeDocument/2006/relationships/slide" Target="slides/slide458.xml"/><Relationship Id="rId583" Type="http://schemas.openxmlformats.org/officeDocument/2006/relationships/slide" Target="slides/slide500.xml"/><Relationship Id="rId4" Type="http://schemas.openxmlformats.org/officeDocument/2006/relationships/slideMaster" Target="slideMasters/slideMaster4.xml"/><Relationship Id="rId180" Type="http://schemas.openxmlformats.org/officeDocument/2006/relationships/slide" Target="slides/slide97.xml"/><Relationship Id="rId236" Type="http://schemas.openxmlformats.org/officeDocument/2006/relationships/slide" Target="slides/slide153.xml"/><Relationship Id="rId278" Type="http://schemas.openxmlformats.org/officeDocument/2006/relationships/slide" Target="slides/slide195.xml"/><Relationship Id="rId401" Type="http://schemas.openxmlformats.org/officeDocument/2006/relationships/slide" Target="slides/slide318.xml"/><Relationship Id="rId443" Type="http://schemas.openxmlformats.org/officeDocument/2006/relationships/slide" Target="slides/slide360.xml"/><Relationship Id="rId303" Type="http://schemas.openxmlformats.org/officeDocument/2006/relationships/slide" Target="slides/slide220.xml"/><Relationship Id="rId485" Type="http://schemas.openxmlformats.org/officeDocument/2006/relationships/slide" Target="slides/slide402.xml"/><Relationship Id="rId42" Type="http://schemas.openxmlformats.org/officeDocument/2006/relationships/slideMaster" Target="slideMasters/slideMaster42.xml"/><Relationship Id="rId84" Type="http://schemas.openxmlformats.org/officeDocument/2006/relationships/slide" Target="slides/slide1.xml"/><Relationship Id="rId138" Type="http://schemas.openxmlformats.org/officeDocument/2006/relationships/slide" Target="slides/slide55.xml"/><Relationship Id="rId345" Type="http://schemas.openxmlformats.org/officeDocument/2006/relationships/slide" Target="slides/slide262.xml"/><Relationship Id="rId387" Type="http://schemas.openxmlformats.org/officeDocument/2006/relationships/slide" Target="slides/slide304.xml"/><Relationship Id="rId510" Type="http://schemas.openxmlformats.org/officeDocument/2006/relationships/slide" Target="slides/slide427.xml"/><Relationship Id="rId552" Type="http://schemas.openxmlformats.org/officeDocument/2006/relationships/slide" Target="slides/slide469.xml"/><Relationship Id="rId594" Type="http://schemas.openxmlformats.org/officeDocument/2006/relationships/slide" Target="slides/slide511.xml"/><Relationship Id="rId191" Type="http://schemas.openxmlformats.org/officeDocument/2006/relationships/slide" Target="slides/slide108.xml"/><Relationship Id="rId205" Type="http://schemas.openxmlformats.org/officeDocument/2006/relationships/slide" Target="slides/slide122.xml"/><Relationship Id="rId247" Type="http://schemas.openxmlformats.org/officeDocument/2006/relationships/slide" Target="slides/slide164.xml"/><Relationship Id="rId412" Type="http://schemas.openxmlformats.org/officeDocument/2006/relationships/slide" Target="slides/slide329.xml"/><Relationship Id="rId107" Type="http://schemas.openxmlformats.org/officeDocument/2006/relationships/slide" Target="slides/slide24.xml"/><Relationship Id="rId289" Type="http://schemas.openxmlformats.org/officeDocument/2006/relationships/slide" Target="slides/slide206.xml"/><Relationship Id="rId454" Type="http://schemas.openxmlformats.org/officeDocument/2006/relationships/slide" Target="slides/slide371.xml"/><Relationship Id="rId496" Type="http://schemas.openxmlformats.org/officeDocument/2006/relationships/slide" Target="slides/slide41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6.xml"/><Relationship Id="rId314" Type="http://schemas.openxmlformats.org/officeDocument/2006/relationships/slide" Target="slides/slide231.xml"/><Relationship Id="rId356" Type="http://schemas.openxmlformats.org/officeDocument/2006/relationships/slide" Target="slides/slide273.xml"/><Relationship Id="rId398" Type="http://schemas.openxmlformats.org/officeDocument/2006/relationships/slide" Target="slides/slide315.xml"/><Relationship Id="rId521" Type="http://schemas.openxmlformats.org/officeDocument/2006/relationships/slide" Target="slides/slide438.xml"/><Relationship Id="rId563" Type="http://schemas.openxmlformats.org/officeDocument/2006/relationships/slide" Target="slides/slide480.xml"/><Relationship Id="rId95" Type="http://schemas.openxmlformats.org/officeDocument/2006/relationships/slide" Target="slides/slide12.xml"/><Relationship Id="rId160" Type="http://schemas.openxmlformats.org/officeDocument/2006/relationships/slide" Target="slides/slide77.xml"/><Relationship Id="rId216" Type="http://schemas.openxmlformats.org/officeDocument/2006/relationships/slide" Target="slides/slide133.xml"/><Relationship Id="rId423" Type="http://schemas.openxmlformats.org/officeDocument/2006/relationships/slide" Target="slides/slide340.xml"/><Relationship Id="rId258" Type="http://schemas.openxmlformats.org/officeDocument/2006/relationships/slide" Target="slides/slide175.xml"/><Relationship Id="rId465" Type="http://schemas.openxmlformats.org/officeDocument/2006/relationships/slide" Target="slides/slide38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5.xml"/><Relationship Id="rId325" Type="http://schemas.openxmlformats.org/officeDocument/2006/relationships/slide" Target="slides/slide242.xml"/><Relationship Id="rId367" Type="http://schemas.openxmlformats.org/officeDocument/2006/relationships/slide" Target="slides/slide284.xml"/><Relationship Id="rId532" Type="http://schemas.openxmlformats.org/officeDocument/2006/relationships/slide" Target="slides/slide449.xml"/><Relationship Id="rId574" Type="http://schemas.openxmlformats.org/officeDocument/2006/relationships/slide" Target="slides/slide491.xml"/><Relationship Id="rId171" Type="http://schemas.openxmlformats.org/officeDocument/2006/relationships/slide" Target="slides/slide88.xml"/><Relationship Id="rId227" Type="http://schemas.openxmlformats.org/officeDocument/2006/relationships/slide" Target="slides/slide144.xml"/><Relationship Id="rId269" Type="http://schemas.openxmlformats.org/officeDocument/2006/relationships/slide" Target="slides/slide186.xml"/><Relationship Id="rId434" Type="http://schemas.openxmlformats.org/officeDocument/2006/relationships/slide" Target="slides/slide351.xml"/><Relationship Id="rId476" Type="http://schemas.openxmlformats.org/officeDocument/2006/relationships/slide" Target="slides/slide393.xml"/><Relationship Id="rId33" Type="http://schemas.openxmlformats.org/officeDocument/2006/relationships/slideMaster" Target="slideMasters/slideMaster33.xml"/><Relationship Id="rId129" Type="http://schemas.openxmlformats.org/officeDocument/2006/relationships/slide" Target="slides/slide46.xml"/><Relationship Id="rId280" Type="http://schemas.openxmlformats.org/officeDocument/2006/relationships/slide" Target="slides/slide197.xml"/><Relationship Id="rId336" Type="http://schemas.openxmlformats.org/officeDocument/2006/relationships/slide" Target="slides/slide253.xml"/><Relationship Id="rId501" Type="http://schemas.openxmlformats.org/officeDocument/2006/relationships/slide" Target="slides/slide418.xml"/><Relationship Id="rId543" Type="http://schemas.openxmlformats.org/officeDocument/2006/relationships/slide" Target="slides/slide460.xml"/><Relationship Id="rId75" Type="http://schemas.openxmlformats.org/officeDocument/2006/relationships/slideMaster" Target="slideMasters/slideMaster75.xml"/><Relationship Id="rId140" Type="http://schemas.openxmlformats.org/officeDocument/2006/relationships/slide" Target="slides/slide57.xml"/><Relationship Id="rId182" Type="http://schemas.openxmlformats.org/officeDocument/2006/relationships/slide" Target="slides/slide99.xml"/><Relationship Id="rId378" Type="http://schemas.openxmlformats.org/officeDocument/2006/relationships/slide" Target="slides/slide295.xml"/><Relationship Id="rId403" Type="http://schemas.openxmlformats.org/officeDocument/2006/relationships/slide" Target="slides/slide320.xml"/><Relationship Id="rId585" Type="http://schemas.openxmlformats.org/officeDocument/2006/relationships/slide" Target="slides/slide502.xml"/><Relationship Id="rId6" Type="http://schemas.openxmlformats.org/officeDocument/2006/relationships/slideMaster" Target="slideMasters/slideMaster6.xml"/><Relationship Id="rId238" Type="http://schemas.openxmlformats.org/officeDocument/2006/relationships/slide" Target="slides/slide155.xml"/><Relationship Id="rId445" Type="http://schemas.openxmlformats.org/officeDocument/2006/relationships/slide" Target="slides/slide362.xml"/><Relationship Id="rId487" Type="http://schemas.openxmlformats.org/officeDocument/2006/relationships/slide" Target="slides/slide404.xml"/><Relationship Id="rId291" Type="http://schemas.openxmlformats.org/officeDocument/2006/relationships/slide" Target="slides/slide208.xml"/><Relationship Id="rId305" Type="http://schemas.openxmlformats.org/officeDocument/2006/relationships/slide" Target="slides/slide222.xml"/><Relationship Id="rId347" Type="http://schemas.openxmlformats.org/officeDocument/2006/relationships/slide" Target="slides/slide264.xml"/><Relationship Id="rId512" Type="http://schemas.openxmlformats.org/officeDocument/2006/relationships/slide" Target="slides/slide429.xml"/><Relationship Id="rId44" Type="http://schemas.openxmlformats.org/officeDocument/2006/relationships/slideMaster" Target="slideMasters/slideMaster44.xml"/><Relationship Id="rId86" Type="http://schemas.openxmlformats.org/officeDocument/2006/relationships/slide" Target="slides/slide3.xml"/><Relationship Id="rId151" Type="http://schemas.openxmlformats.org/officeDocument/2006/relationships/slide" Target="slides/slide68.xml"/><Relationship Id="rId389" Type="http://schemas.openxmlformats.org/officeDocument/2006/relationships/slide" Target="slides/slide306.xml"/><Relationship Id="rId554" Type="http://schemas.openxmlformats.org/officeDocument/2006/relationships/slide" Target="slides/slide471.xml"/><Relationship Id="rId596" Type="http://schemas.openxmlformats.org/officeDocument/2006/relationships/slide" Target="slides/slide513.xml"/><Relationship Id="rId193" Type="http://schemas.openxmlformats.org/officeDocument/2006/relationships/slide" Target="slides/slide110.xml"/><Relationship Id="rId207" Type="http://schemas.openxmlformats.org/officeDocument/2006/relationships/slide" Target="slides/slide124.xml"/><Relationship Id="rId249" Type="http://schemas.openxmlformats.org/officeDocument/2006/relationships/slide" Target="slides/slide166.xml"/><Relationship Id="rId414" Type="http://schemas.openxmlformats.org/officeDocument/2006/relationships/slide" Target="slides/slide331.xml"/><Relationship Id="rId456" Type="http://schemas.openxmlformats.org/officeDocument/2006/relationships/slide" Target="slides/slide373.xml"/><Relationship Id="rId498" Type="http://schemas.openxmlformats.org/officeDocument/2006/relationships/slide" Target="slides/slide415.xml"/><Relationship Id="rId13" Type="http://schemas.openxmlformats.org/officeDocument/2006/relationships/slideMaster" Target="slideMasters/slideMaster13.xml"/><Relationship Id="rId109" Type="http://schemas.openxmlformats.org/officeDocument/2006/relationships/slide" Target="slides/slide26.xml"/><Relationship Id="rId260" Type="http://schemas.openxmlformats.org/officeDocument/2006/relationships/slide" Target="slides/slide177.xml"/><Relationship Id="rId316" Type="http://schemas.openxmlformats.org/officeDocument/2006/relationships/slide" Target="slides/slide233.xml"/><Relationship Id="rId523" Type="http://schemas.openxmlformats.org/officeDocument/2006/relationships/slide" Target="slides/slide440.xml"/><Relationship Id="rId55" Type="http://schemas.openxmlformats.org/officeDocument/2006/relationships/slideMaster" Target="slideMasters/slideMaster55.xml"/><Relationship Id="rId97" Type="http://schemas.openxmlformats.org/officeDocument/2006/relationships/slide" Target="slides/slide14.xml"/><Relationship Id="rId120" Type="http://schemas.openxmlformats.org/officeDocument/2006/relationships/slide" Target="slides/slide37.xml"/><Relationship Id="rId358" Type="http://schemas.openxmlformats.org/officeDocument/2006/relationships/slide" Target="slides/slide275.xml"/><Relationship Id="rId565" Type="http://schemas.openxmlformats.org/officeDocument/2006/relationships/slide" Target="slides/slide482.xml"/><Relationship Id="rId162" Type="http://schemas.openxmlformats.org/officeDocument/2006/relationships/slide" Target="slides/slide79.xml"/><Relationship Id="rId218" Type="http://schemas.openxmlformats.org/officeDocument/2006/relationships/slide" Target="slides/slide135.xml"/><Relationship Id="rId425" Type="http://schemas.openxmlformats.org/officeDocument/2006/relationships/slide" Target="slides/slide342.xml"/><Relationship Id="rId467" Type="http://schemas.openxmlformats.org/officeDocument/2006/relationships/slide" Target="slides/slide384.xml"/><Relationship Id="rId271" Type="http://schemas.openxmlformats.org/officeDocument/2006/relationships/slide" Target="slides/slide188.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8.xml"/><Relationship Id="rId327" Type="http://schemas.openxmlformats.org/officeDocument/2006/relationships/slide" Target="slides/slide244.xml"/><Relationship Id="rId369" Type="http://schemas.openxmlformats.org/officeDocument/2006/relationships/slide" Target="slides/slide286.xml"/><Relationship Id="rId534" Type="http://schemas.openxmlformats.org/officeDocument/2006/relationships/slide" Target="slides/slide451.xml"/><Relationship Id="rId576" Type="http://schemas.openxmlformats.org/officeDocument/2006/relationships/slide" Target="slides/slide493.xml"/><Relationship Id="rId173" Type="http://schemas.openxmlformats.org/officeDocument/2006/relationships/slide" Target="slides/slide90.xml"/><Relationship Id="rId229" Type="http://schemas.openxmlformats.org/officeDocument/2006/relationships/slide" Target="slides/slide146.xml"/><Relationship Id="rId380" Type="http://schemas.openxmlformats.org/officeDocument/2006/relationships/slide" Target="slides/slide297.xml"/><Relationship Id="rId436" Type="http://schemas.openxmlformats.org/officeDocument/2006/relationships/slide" Target="slides/slide353.xml"/><Relationship Id="rId601" Type="http://schemas.openxmlformats.org/officeDocument/2006/relationships/tableStyles" Target="tableStyles.xml"/><Relationship Id="rId240" Type="http://schemas.openxmlformats.org/officeDocument/2006/relationships/slide" Target="slides/slide157.xml"/><Relationship Id="rId478" Type="http://schemas.openxmlformats.org/officeDocument/2006/relationships/slide" Target="slides/slide395.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7.xml"/><Relationship Id="rId282" Type="http://schemas.openxmlformats.org/officeDocument/2006/relationships/slide" Target="slides/slide199.xml"/><Relationship Id="rId338" Type="http://schemas.openxmlformats.org/officeDocument/2006/relationships/slide" Target="slides/slide255.xml"/><Relationship Id="rId503" Type="http://schemas.openxmlformats.org/officeDocument/2006/relationships/slide" Target="slides/slide420.xml"/><Relationship Id="rId545" Type="http://schemas.openxmlformats.org/officeDocument/2006/relationships/slide" Target="slides/slide462.xml"/><Relationship Id="rId587" Type="http://schemas.openxmlformats.org/officeDocument/2006/relationships/slide" Target="slides/slide504.xml"/><Relationship Id="rId8" Type="http://schemas.openxmlformats.org/officeDocument/2006/relationships/slideMaster" Target="slideMasters/slideMaster8.xml"/><Relationship Id="rId142" Type="http://schemas.openxmlformats.org/officeDocument/2006/relationships/slide" Target="slides/slide59.xml"/><Relationship Id="rId184" Type="http://schemas.openxmlformats.org/officeDocument/2006/relationships/slide" Target="slides/slide101.xml"/><Relationship Id="rId391" Type="http://schemas.openxmlformats.org/officeDocument/2006/relationships/slide" Target="slides/slide308.xml"/><Relationship Id="rId405" Type="http://schemas.openxmlformats.org/officeDocument/2006/relationships/slide" Target="slides/slide322.xml"/><Relationship Id="rId447" Type="http://schemas.openxmlformats.org/officeDocument/2006/relationships/slide" Target="slides/slide364.xml"/><Relationship Id="rId251" Type="http://schemas.openxmlformats.org/officeDocument/2006/relationships/slide" Target="slides/slide168.xml"/><Relationship Id="rId489" Type="http://schemas.openxmlformats.org/officeDocument/2006/relationships/slide" Target="slides/slide406.xml"/><Relationship Id="rId46" Type="http://schemas.openxmlformats.org/officeDocument/2006/relationships/slideMaster" Target="slideMasters/slideMaster46.xml"/><Relationship Id="rId293" Type="http://schemas.openxmlformats.org/officeDocument/2006/relationships/slide" Target="slides/slide210.xml"/><Relationship Id="rId307" Type="http://schemas.openxmlformats.org/officeDocument/2006/relationships/slide" Target="slides/slide224.xml"/><Relationship Id="rId349" Type="http://schemas.openxmlformats.org/officeDocument/2006/relationships/slide" Target="slides/slide266.xml"/><Relationship Id="rId514" Type="http://schemas.openxmlformats.org/officeDocument/2006/relationships/slide" Target="slides/slide431.xml"/><Relationship Id="rId556" Type="http://schemas.openxmlformats.org/officeDocument/2006/relationships/slide" Target="slides/slide473.xml"/><Relationship Id="rId88" Type="http://schemas.openxmlformats.org/officeDocument/2006/relationships/slide" Target="slides/slide5.xml"/><Relationship Id="rId111" Type="http://schemas.openxmlformats.org/officeDocument/2006/relationships/slide" Target="slides/slide28.xml"/><Relationship Id="rId153" Type="http://schemas.openxmlformats.org/officeDocument/2006/relationships/slide" Target="slides/slide70.xml"/><Relationship Id="rId195" Type="http://schemas.openxmlformats.org/officeDocument/2006/relationships/slide" Target="slides/slide112.xml"/><Relationship Id="rId209" Type="http://schemas.openxmlformats.org/officeDocument/2006/relationships/slide" Target="slides/slide126.xml"/><Relationship Id="rId360" Type="http://schemas.openxmlformats.org/officeDocument/2006/relationships/slide" Target="slides/slide277.xml"/><Relationship Id="rId416" Type="http://schemas.openxmlformats.org/officeDocument/2006/relationships/slide" Target="slides/slide333.xml"/><Relationship Id="rId598" Type="http://schemas.openxmlformats.org/officeDocument/2006/relationships/presProps" Target="presProps.xml"/><Relationship Id="rId220" Type="http://schemas.openxmlformats.org/officeDocument/2006/relationships/slide" Target="slides/slide137.xml"/><Relationship Id="rId458" Type="http://schemas.openxmlformats.org/officeDocument/2006/relationships/slide" Target="slides/slide375.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9.xml"/><Relationship Id="rId318" Type="http://schemas.openxmlformats.org/officeDocument/2006/relationships/slide" Target="slides/slide235.xml"/><Relationship Id="rId525" Type="http://schemas.openxmlformats.org/officeDocument/2006/relationships/slide" Target="slides/slide442.xml"/><Relationship Id="rId567" Type="http://schemas.openxmlformats.org/officeDocument/2006/relationships/slide" Target="slides/slide484.xml"/><Relationship Id="rId99" Type="http://schemas.openxmlformats.org/officeDocument/2006/relationships/slide" Target="slides/slide16.xml"/><Relationship Id="rId122" Type="http://schemas.openxmlformats.org/officeDocument/2006/relationships/slide" Target="slides/slide39.xml"/><Relationship Id="rId164" Type="http://schemas.openxmlformats.org/officeDocument/2006/relationships/slide" Target="slides/slide81.xml"/><Relationship Id="rId371" Type="http://schemas.openxmlformats.org/officeDocument/2006/relationships/slide" Target="slides/slide288.xml"/><Relationship Id="rId427" Type="http://schemas.openxmlformats.org/officeDocument/2006/relationships/slide" Target="slides/slide344.xml"/><Relationship Id="rId469" Type="http://schemas.openxmlformats.org/officeDocument/2006/relationships/slide" Target="slides/slide386.xml"/><Relationship Id="rId26" Type="http://schemas.openxmlformats.org/officeDocument/2006/relationships/slideMaster" Target="slideMasters/slideMaster26.xml"/><Relationship Id="rId231" Type="http://schemas.openxmlformats.org/officeDocument/2006/relationships/slide" Target="slides/slide148.xml"/><Relationship Id="rId273" Type="http://schemas.openxmlformats.org/officeDocument/2006/relationships/slide" Target="slides/slide190.xml"/><Relationship Id="rId329" Type="http://schemas.openxmlformats.org/officeDocument/2006/relationships/slide" Target="slides/slide246.xml"/><Relationship Id="rId480" Type="http://schemas.openxmlformats.org/officeDocument/2006/relationships/slide" Target="slides/slide397.xml"/><Relationship Id="rId536" Type="http://schemas.openxmlformats.org/officeDocument/2006/relationships/slide" Target="slides/slide453.xml"/><Relationship Id="rId68" Type="http://schemas.openxmlformats.org/officeDocument/2006/relationships/slideMaster" Target="slideMasters/slideMaster68.xml"/><Relationship Id="rId133" Type="http://schemas.openxmlformats.org/officeDocument/2006/relationships/slide" Target="slides/slide50.xml"/><Relationship Id="rId175" Type="http://schemas.openxmlformats.org/officeDocument/2006/relationships/slide" Target="slides/slide92.xml"/><Relationship Id="rId340" Type="http://schemas.openxmlformats.org/officeDocument/2006/relationships/slide" Target="slides/slide257.xml"/><Relationship Id="rId578" Type="http://schemas.openxmlformats.org/officeDocument/2006/relationships/slide" Target="slides/slide495.xml"/><Relationship Id="rId200" Type="http://schemas.openxmlformats.org/officeDocument/2006/relationships/slide" Target="slides/slide117.xml"/><Relationship Id="rId382" Type="http://schemas.openxmlformats.org/officeDocument/2006/relationships/slide" Target="slides/slide299.xml"/><Relationship Id="rId438" Type="http://schemas.openxmlformats.org/officeDocument/2006/relationships/slide" Target="slides/slide355.xml"/><Relationship Id="rId242" Type="http://schemas.openxmlformats.org/officeDocument/2006/relationships/slide" Target="slides/slide159.xml"/><Relationship Id="rId284" Type="http://schemas.openxmlformats.org/officeDocument/2006/relationships/slide" Target="slides/slide201.xml"/><Relationship Id="rId491" Type="http://schemas.openxmlformats.org/officeDocument/2006/relationships/slide" Target="slides/slide408.xml"/><Relationship Id="rId505" Type="http://schemas.openxmlformats.org/officeDocument/2006/relationships/slide" Target="slides/slide422.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9.xml"/><Relationship Id="rId144" Type="http://schemas.openxmlformats.org/officeDocument/2006/relationships/slide" Target="slides/slide61.xml"/><Relationship Id="rId547" Type="http://schemas.openxmlformats.org/officeDocument/2006/relationships/slide" Target="slides/slide464.xml"/><Relationship Id="rId589" Type="http://schemas.openxmlformats.org/officeDocument/2006/relationships/slide" Target="slides/slide506.xml"/><Relationship Id="rId90" Type="http://schemas.openxmlformats.org/officeDocument/2006/relationships/slide" Target="slides/slide7.xml"/><Relationship Id="rId186" Type="http://schemas.openxmlformats.org/officeDocument/2006/relationships/slide" Target="slides/slide103.xml"/><Relationship Id="rId351" Type="http://schemas.openxmlformats.org/officeDocument/2006/relationships/slide" Target="slides/slide268.xml"/><Relationship Id="rId393" Type="http://schemas.openxmlformats.org/officeDocument/2006/relationships/slide" Target="slides/slide310.xml"/><Relationship Id="rId407" Type="http://schemas.openxmlformats.org/officeDocument/2006/relationships/slide" Target="slides/slide324.xml"/><Relationship Id="rId449" Type="http://schemas.openxmlformats.org/officeDocument/2006/relationships/slide" Target="slides/slide366.xml"/><Relationship Id="rId211" Type="http://schemas.openxmlformats.org/officeDocument/2006/relationships/slide" Target="slides/slide128.xml"/><Relationship Id="rId253" Type="http://schemas.openxmlformats.org/officeDocument/2006/relationships/slide" Target="slides/slide170.xml"/><Relationship Id="rId295" Type="http://schemas.openxmlformats.org/officeDocument/2006/relationships/slide" Target="slides/slide212.xml"/><Relationship Id="rId309" Type="http://schemas.openxmlformats.org/officeDocument/2006/relationships/slide" Target="slides/slide226.xml"/><Relationship Id="rId460" Type="http://schemas.openxmlformats.org/officeDocument/2006/relationships/slide" Target="slides/slide377.xml"/><Relationship Id="rId516" Type="http://schemas.openxmlformats.org/officeDocument/2006/relationships/slide" Target="slides/slide433.xml"/><Relationship Id="rId48" Type="http://schemas.openxmlformats.org/officeDocument/2006/relationships/slideMaster" Target="slideMasters/slideMaster48.xml"/><Relationship Id="rId113" Type="http://schemas.openxmlformats.org/officeDocument/2006/relationships/slide" Target="slides/slide30.xml"/><Relationship Id="rId320" Type="http://schemas.openxmlformats.org/officeDocument/2006/relationships/slide" Target="slides/slide237.xml"/><Relationship Id="rId558" Type="http://schemas.openxmlformats.org/officeDocument/2006/relationships/slide" Target="slides/slide475.xml"/><Relationship Id="rId155" Type="http://schemas.openxmlformats.org/officeDocument/2006/relationships/slide" Target="slides/slide72.xml"/><Relationship Id="rId197" Type="http://schemas.openxmlformats.org/officeDocument/2006/relationships/slide" Target="slides/slide114.xml"/><Relationship Id="rId362" Type="http://schemas.openxmlformats.org/officeDocument/2006/relationships/slide" Target="slides/slide279.xml"/><Relationship Id="rId418" Type="http://schemas.openxmlformats.org/officeDocument/2006/relationships/slide" Target="slides/slide335.xml"/><Relationship Id="rId222" Type="http://schemas.openxmlformats.org/officeDocument/2006/relationships/slide" Target="slides/slide139.xml"/><Relationship Id="rId264" Type="http://schemas.openxmlformats.org/officeDocument/2006/relationships/slide" Target="slides/slide181.xml"/><Relationship Id="rId471" Type="http://schemas.openxmlformats.org/officeDocument/2006/relationships/slide" Target="slides/slide388.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41.xml"/><Relationship Id="rId527" Type="http://schemas.openxmlformats.org/officeDocument/2006/relationships/slide" Target="slides/slide444.xml"/><Relationship Id="rId569" Type="http://schemas.openxmlformats.org/officeDocument/2006/relationships/slide" Target="slides/slide486.xml"/><Relationship Id="rId70" Type="http://schemas.openxmlformats.org/officeDocument/2006/relationships/slideMaster" Target="slideMasters/slideMaster70.xml"/><Relationship Id="rId166" Type="http://schemas.openxmlformats.org/officeDocument/2006/relationships/slide" Target="slides/slide83.xml"/><Relationship Id="rId331" Type="http://schemas.openxmlformats.org/officeDocument/2006/relationships/slide" Target="slides/slide248.xml"/><Relationship Id="rId373" Type="http://schemas.openxmlformats.org/officeDocument/2006/relationships/slide" Target="slides/slide290.xml"/><Relationship Id="rId429" Type="http://schemas.openxmlformats.org/officeDocument/2006/relationships/slide" Target="slides/slide346.xml"/><Relationship Id="rId580" Type="http://schemas.openxmlformats.org/officeDocument/2006/relationships/slide" Target="slides/slide497.xml"/><Relationship Id="rId1" Type="http://schemas.openxmlformats.org/officeDocument/2006/relationships/slideMaster" Target="slideMasters/slideMaster1.xml"/><Relationship Id="rId233" Type="http://schemas.openxmlformats.org/officeDocument/2006/relationships/slide" Target="slides/slide150.xml"/><Relationship Id="rId440" Type="http://schemas.openxmlformats.org/officeDocument/2006/relationships/slide" Target="slides/slide357.xml"/><Relationship Id="rId28" Type="http://schemas.openxmlformats.org/officeDocument/2006/relationships/slideMaster" Target="slideMasters/slideMaster28.xml"/><Relationship Id="rId275" Type="http://schemas.openxmlformats.org/officeDocument/2006/relationships/slide" Target="slides/slide192.xml"/><Relationship Id="rId300" Type="http://schemas.openxmlformats.org/officeDocument/2006/relationships/slide" Target="slides/slide217.xml"/><Relationship Id="rId482" Type="http://schemas.openxmlformats.org/officeDocument/2006/relationships/slide" Target="slides/slide399.xml"/><Relationship Id="rId538" Type="http://schemas.openxmlformats.org/officeDocument/2006/relationships/slide" Target="slides/slide455.xml"/><Relationship Id="rId81" Type="http://schemas.openxmlformats.org/officeDocument/2006/relationships/slideMaster" Target="slideMasters/slideMaster81.xml"/><Relationship Id="rId135" Type="http://schemas.openxmlformats.org/officeDocument/2006/relationships/slide" Target="slides/slide52.xml"/><Relationship Id="rId177" Type="http://schemas.openxmlformats.org/officeDocument/2006/relationships/slide" Target="slides/slide94.xml"/><Relationship Id="rId342" Type="http://schemas.openxmlformats.org/officeDocument/2006/relationships/slide" Target="slides/slide259.xml"/><Relationship Id="rId384" Type="http://schemas.openxmlformats.org/officeDocument/2006/relationships/slide" Target="slides/slide301.xml"/><Relationship Id="rId591" Type="http://schemas.openxmlformats.org/officeDocument/2006/relationships/slide" Target="slides/slide508.xml"/><Relationship Id="rId202" Type="http://schemas.openxmlformats.org/officeDocument/2006/relationships/slide" Target="slides/slide119.xml"/><Relationship Id="rId244" Type="http://schemas.openxmlformats.org/officeDocument/2006/relationships/slide" Target="slides/slide161.xml"/><Relationship Id="rId39" Type="http://schemas.openxmlformats.org/officeDocument/2006/relationships/slideMaster" Target="slideMasters/slideMaster39.xml"/><Relationship Id="rId286" Type="http://schemas.openxmlformats.org/officeDocument/2006/relationships/slide" Target="slides/slide203.xml"/><Relationship Id="rId451" Type="http://schemas.openxmlformats.org/officeDocument/2006/relationships/slide" Target="slides/slide368.xml"/><Relationship Id="rId493" Type="http://schemas.openxmlformats.org/officeDocument/2006/relationships/slide" Target="slides/slide410.xml"/><Relationship Id="rId507" Type="http://schemas.openxmlformats.org/officeDocument/2006/relationships/slide" Target="slides/slide424.xml"/><Relationship Id="rId549" Type="http://schemas.openxmlformats.org/officeDocument/2006/relationships/slide" Target="slides/slide466.xml"/><Relationship Id="rId50" Type="http://schemas.openxmlformats.org/officeDocument/2006/relationships/slideMaster" Target="slideMasters/slideMaster50.xml"/><Relationship Id="rId104" Type="http://schemas.openxmlformats.org/officeDocument/2006/relationships/slide" Target="slides/slide21.xml"/><Relationship Id="rId146" Type="http://schemas.openxmlformats.org/officeDocument/2006/relationships/slide" Target="slides/slide63.xml"/><Relationship Id="rId188" Type="http://schemas.openxmlformats.org/officeDocument/2006/relationships/slide" Target="slides/slide105.xml"/><Relationship Id="rId311" Type="http://schemas.openxmlformats.org/officeDocument/2006/relationships/slide" Target="slides/slide228.xml"/><Relationship Id="rId353" Type="http://schemas.openxmlformats.org/officeDocument/2006/relationships/slide" Target="slides/slide270.xml"/><Relationship Id="rId395" Type="http://schemas.openxmlformats.org/officeDocument/2006/relationships/slide" Target="slides/slide312.xml"/><Relationship Id="rId409" Type="http://schemas.openxmlformats.org/officeDocument/2006/relationships/slide" Target="slides/slide326.xml"/><Relationship Id="rId560" Type="http://schemas.openxmlformats.org/officeDocument/2006/relationships/slide" Target="slides/slide477.xml"/><Relationship Id="rId92" Type="http://schemas.openxmlformats.org/officeDocument/2006/relationships/slide" Target="slides/slide9.xml"/><Relationship Id="rId213" Type="http://schemas.openxmlformats.org/officeDocument/2006/relationships/slide" Target="slides/slide130.xml"/><Relationship Id="rId420" Type="http://schemas.openxmlformats.org/officeDocument/2006/relationships/slide" Target="slides/slide337.xml"/><Relationship Id="rId255" Type="http://schemas.openxmlformats.org/officeDocument/2006/relationships/slide" Target="slides/slide172.xml"/><Relationship Id="rId297" Type="http://schemas.openxmlformats.org/officeDocument/2006/relationships/slide" Target="slides/slide214.xml"/><Relationship Id="rId462" Type="http://schemas.openxmlformats.org/officeDocument/2006/relationships/slide" Target="slides/slide379.xml"/><Relationship Id="rId518" Type="http://schemas.openxmlformats.org/officeDocument/2006/relationships/slide" Target="slides/slide435.xml"/><Relationship Id="rId115" Type="http://schemas.openxmlformats.org/officeDocument/2006/relationships/slide" Target="slides/slide32.xml"/><Relationship Id="rId157" Type="http://schemas.openxmlformats.org/officeDocument/2006/relationships/slide" Target="slides/slide74.xml"/><Relationship Id="rId322" Type="http://schemas.openxmlformats.org/officeDocument/2006/relationships/slide" Target="slides/slide239.xml"/><Relationship Id="rId364" Type="http://schemas.openxmlformats.org/officeDocument/2006/relationships/slide" Target="slides/slide281.xml"/><Relationship Id="rId61" Type="http://schemas.openxmlformats.org/officeDocument/2006/relationships/slideMaster" Target="slideMasters/slideMaster61.xml"/><Relationship Id="rId199" Type="http://schemas.openxmlformats.org/officeDocument/2006/relationships/slide" Target="slides/slide116.xml"/><Relationship Id="rId571" Type="http://schemas.openxmlformats.org/officeDocument/2006/relationships/slide" Target="slides/slide488.xml"/><Relationship Id="rId19" Type="http://schemas.openxmlformats.org/officeDocument/2006/relationships/slideMaster" Target="slideMasters/slideMaster19.xml"/><Relationship Id="rId224" Type="http://schemas.openxmlformats.org/officeDocument/2006/relationships/slide" Target="slides/slide141.xml"/><Relationship Id="rId266" Type="http://schemas.openxmlformats.org/officeDocument/2006/relationships/slide" Target="slides/slide183.xml"/><Relationship Id="rId431" Type="http://schemas.openxmlformats.org/officeDocument/2006/relationships/slide" Target="slides/slide348.xml"/><Relationship Id="rId473" Type="http://schemas.openxmlformats.org/officeDocument/2006/relationships/slide" Target="slides/slide390.xml"/><Relationship Id="rId529" Type="http://schemas.openxmlformats.org/officeDocument/2006/relationships/slide" Target="slides/slide446.xml"/><Relationship Id="rId30" Type="http://schemas.openxmlformats.org/officeDocument/2006/relationships/slideMaster" Target="slideMasters/slideMaster30.xml"/><Relationship Id="rId126" Type="http://schemas.openxmlformats.org/officeDocument/2006/relationships/slide" Target="slides/slide43.xml"/><Relationship Id="rId168" Type="http://schemas.openxmlformats.org/officeDocument/2006/relationships/slide" Target="slides/slide85.xml"/><Relationship Id="rId333" Type="http://schemas.openxmlformats.org/officeDocument/2006/relationships/slide" Target="slides/slide250.xml"/><Relationship Id="rId540" Type="http://schemas.openxmlformats.org/officeDocument/2006/relationships/slide" Target="slides/slide457.xml"/><Relationship Id="rId72" Type="http://schemas.openxmlformats.org/officeDocument/2006/relationships/slideMaster" Target="slideMasters/slideMaster72.xml"/><Relationship Id="rId375" Type="http://schemas.openxmlformats.org/officeDocument/2006/relationships/slide" Target="slides/slide292.xml"/><Relationship Id="rId582" Type="http://schemas.openxmlformats.org/officeDocument/2006/relationships/slide" Target="slides/slide499.xml"/><Relationship Id="rId3" Type="http://schemas.openxmlformats.org/officeDocument/2006/relationships/slideMaster" Target="slideMasters/slideMaster3.xml"/><Relationship Id="rId235" Type="http://schemas.openxmlformats.org/officeDocument/2006/relationships/slide" Target="slides/slide152.xml"/><Relationship Id="rId277" Type="http://schemas.openxmlformats.org/officeDocument/2006/relationships/slide" Target="slides/slide194.xml"/><Relationship Id="rId400" Type="http://schemas.openxmlformats.org/officeDocument/2006/relationships/slide" Target="slides/slide317.xml"/><Relationship Id="rId442" Type="http://schemas.openxmlformats.org/officeDocument/2006/relationships/slide" Target="slides/slide359.xml"/><Relationship Id="rId484" Type="http://schemas.openxmlformats.org/officeDocument/2006/relationships/slide" Target="slides/slide401.xml"/><Relationship Id="rId137" Type="http://schemas.openxmlformats.org/officeDocument/2006/relationships/slide" Target="slides/slide54.xml"/><Relationship Id="rId302" Type="http://schemas.openxmlformats.org/officeDocument/2006/relationships/slide" Target="slides/slide219.xml"/><Relationship Id="rId344" Type="http://schemas.openxmlformats.org/officeDocument/2006/relationships/slide" Target="slides/slide261.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 Target="slides/slide96.xml"/><Relationship Id="rId386" Type="http://schemas.openxmlformats.org/officeDocument/2006/relationships/slide" Target="slides/slide303.xml"/><Relationship Id="rId551" Type="http://schemas.openxmlformats.org/officeDocument/2006/relationships/slide" Target="slides/slide468.xml"/><Relationship Id="rId593" Type="http://schemas.openxmlformats.org/officeDocument/2006/relationships/slide" Target="slides/slide510.xml"/><Relationship Id="rId190" Type="http://schemas.openxmlformats.org/officeDocument/2006/relationships/slide" Target="slides/slide107.xml"/><Relationship Id="rId204" Type="http://schemas.openxmlformats.org/officeDocument/2006/relationships/slide" Target="slides/slide121.xml"/><Relationship Id="rId246" Type="http://schemas.openxmlformats.org/officeDocument/2006/relationships/slide" Target="slides/slide163.xml"/><Relationship Id="rId288" Type="http://schemas.openxmlformats.org/officeDocument/2006/relationships/slide" Target="slides/slide205.xml"/><Relationship Id="rId411" Type="http://schemas.openxmlformats.org/officeDocument/2006/relationships/slide" Target="slides/slide328.xml"/><Relationship Id="rId453" Type="http://schemas.openxmlformats.org/officeDocument/2006/relationships/slide" Target="slides/slide370.xml"/><Relationship Id="rId509" Type="http://schemas.openxmlformats.org/officeDocument/2006/relationships/slide" Target="slides/slide426.xml"/><Relationship Id="rId106" Type="http://schemas.openxmlformats.org/officeDocument/2006/relationships/slide" Target="slides/slide23.xml"/><Relationship Id="rId313" Type="http://schemas.openxmlformats.org/officeDocument/2006/relationships/slide" Target="slides/slide230.xml"/><Relationship Id="rId495" Type="http://schemas.openxmlformats.org/officeDocument/2006/relationships/slide" Target="slides/slide412.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11.xml"/><Relationship Id="rId148" Type="http://schemas.openxmlformats.org/officeDocument/2006/relationships/slide" Target="slides/slide65.xml"/><Relationship Id="rId355" Type="http://schemas.openxmlformats.org/officeDocument/2006/relationships/slide" Target="slides/slide272.xml"/><Relationship Id="rId397" Type="http://schemas.openxmlformats.org/officeDocument/2006/relationships/slide" Target="slides/slide314.xml"/><Relationship Id="rId520" Type="http://schemas.openxmlformats.org/officeDocument/2006/relationships/slide" Target="slides/slide437.xml"/><Relationship Id="rId562" Type="http://schemas.openxmlformats.org/officeDocument/2006/relationships/slide" Target="slides/slide479.xml"/><Relationship Id="rId215" Type="http://schemas.openxmlformats.org/officeDocument/2006/relationships/slide" Target="slides/slide132.xml"/><Relationship Id="rId257" Type="http://schemas.openxmlformats.org/officeDocument/2006/relationships/slide" Target="slides/slide174.xml"/><Relationship Id="rId422" Type="http://schemas.openxmlformats.org/officeDocument/2006/relationships/slide" Target="slides/slide339.xml"/><Relationship Id="rId464" Type="http://schemas.openxmlformats.org/officeDocument/2006/relationships/slide" Target="slides/slide381.xml"/><Relationship Id="rId299" Type="http://schemas.openxmlformats.org/officeDocument/2006/relationships/slide" Target="slides/slide216.xml"/><Relationship Id="rId63" Type="http://schemas.openxmlformats.org/officeDocument/2006/relationships/slideMaster" Target="slideMasters/slideMaster63.xml"/><Relationship Id="rId159" Type="http://schemas.openxmlformats.org/officeDocument/2006/relationships/slide" Target="slides/slide76.xml"/><Relationship Id="rId366" Type="http://schemas.openxmlformats.org/officeDocument/2006/relationships/slide" Target="slides/slide283.xml"/><Relationship Id="rId573" Type="http://schemas.openxmlformats.org/officeDocument/2006/relationships/slide" Target="slides/slide490.xml"/><Relationship Id="rId226" Type="http://schemas.openxmlformats.org/officeDocument/2006/relationships/slide" Target="slides/slide143.xml"/><Relationship Id="rId433" Type="http://schemas.openxmlformats.org/officeDocument/2006/relationships/slide" Target="slides/slide350.xml"/><Relationship Id="rId74" Type="http://schemas.openxmlformats.org/officeDocument/2006/relationships/slideMaster" Target="slideMasters/slideMaster74.xml"/><Relationship Id="rId377" Type="http://schemas.openxmlformats.org/officeDocument/2006/relationships/slide" Target="slides/slide294.xml"/><Relationship Id="rId500" Type="http://schemas.openxmlformats.org/officeDocument/2006/relationships/slide" Target="slides/slide417.xml"/><Relationship Id="rId584" Type="http://schemas.openxmlformats.org/officeDocument/2006/relationships/slide" Target="slides/slide501.xml"/><Relationship Id="rId5" Type="http://schemas.openxmlformats.org/officeDocument/2006/relationships/slideMaster" Target="slideMasters/slideMaster5.xml"/><Relationship Id="rId237" Type="http://schemas.openxmlformats.org/officeDocument/2006/relationships/slide" Target="slides/slide154.xml"/><Relationship Id="rId444" Type="http://schemas.openxmlformats.org/officeDocument/2006/relationships/slide" Target="slides/slide361.xml"/><Relationship Id="rId290" Type="http://schemas.openxmlformats.org/officeDocument/2006/relationships/slide" Target="slides/slide207.xml"/><Relationship Id="rId304" Type="http://schemas.openxmlformats.org/officeDocument/2006/relationships/slide" Target="slides/slide221.xml"/><Relationship Id="rId388" Type="http://schemas.openxmlformats.org/officeDocument/2006/relationships/slide" Target="slides/slide305.xml"/><Relationship Id="rId511" Type="http://schemas.openxmlformats.org/officeDocument/2006/relationships/slide" Target="slides/slide428.xml"/><Relationship Id="rId85" Type="http://schemas.openxmlformats.org/officeDocument/2006/relationships/slide" Target="slides/slide2.xml"/><Relationship Id="rId150" Type="http://schemas.openxmlformats.org/officeDocument/2006/relationships/slide" Target="slides/slide67.xml"/><Relationship Id="rId595" Type="http://schemas.openxmlformats.org/officeDocument/2006/relationships/slide" Target="slides/slide512.xml"/><Relationship Id="rId248" Type="http://schemas.openxmlformats.org/officeDocument/2006/relationships/slide" Target="slides/slide165.xml"/><Relationship Id="rId455" Type="http://schemas.openxmlformats.org/officeDocument/2006/relationships/slide" Target="slides/slide372.xml"/><Relationship Id="rId12" Type="http://schemas.openxmlformats.org/officeDocument/2006/relationships/slideMaster" Target="slideMasters/slideMaster12.xml"/><Relationship Id="rId108" Type="http://schemas.openxmlformats.org/officeDocument/2006/relationships/slide" Target="slides/slide25.xml"/><Relationship Id="rId315" Type="http://schemas.openxmlformats.org/officeDocument/2006/relationships/slide" Target="slides/slide232.xml"/><Relationship Id="rId522" Type="http://schemas.openxmlformats.org/officeDocument/2006/relationships/slide" Target="slides/slide439.xml"/><Relationship Id="rId96" Type="http://schemas.openxmlformats.org/officeDocument/2006/relationships/slide" Target="slides/slide13.xml"/><Relationship Id="rId161" Type="http://schemas.openxmlformats.org/officeDocument/2006/relationships/slide" Target="slides/slide78.xml"/><Relationship Id="rId399" Type="http://schemas.openxmlformats.org/officeDocument/2006/relationships/slide" Target="slides/slide316.xml"/><Relationship Id="rId259" Type="http://schemas.openxmlformats.org/officeDocument/2006/relationships/slide" Target="slides/slide176.xml"/><Relationship Id="rId466" Type="http://schemas.openxmlformats.org/officeDocument/2006/relationships/slide" Target="slides/slide383.xml"/><Relationship Id="rId23" Type="http://schemas.openxmlformats.org/officeDocument/2006/relationships/slideMaster" Target="slideMasters/slideMaster23.xml"/><Relationship Id="rId119" Type="http://schemas.openxmlformats.org/officeDocument/2006/relationships/slide" Target="slides/slide36.xml"/><Relationship Id="rId326" Type="http://schemas.openxmlformats.org/officeDocument/2006/relationships/slide" Target="slides/slide243.xml"/><Relationship Id="rId533" Type="http://schemas.openxmlformats.org/officeDocument/2006/relationships/slide" Target="slides/slide450.xml"/><Relationship Id="rId172" Type="http://schemas.openxmlformats.org/officeDocument/2006/relationships/slide" Target="slides/slide89.xml"/><Relationship Id="rId477" Type="http://schemas.openxmlformats.org/officeDocument/2006/relationships/slide" Target="slides/slide394.xml"/><Relationship Id="rId600" Type="http://schemas.openxmlformats.org/officeDocument/2006/relationships/theme" Target="theme/theme1.xml"/><Relationship Id="rId337" Type="http://schemas.openxmlformats.org/officeDocument/2006/relationships/slide" Target="slides/slide254.xml"/><Relationship Id="rId34" Type="http://schemas.openxmlformats.org/officeDocument/2006/relationships/slideMaster" Target="slideMasters/slideMaster34.xml"/><Relationship Id="rId544" Type="http://schemas.openxmlformats.org/officeDocument/2006/relationships/slide" Target="slides/slide461.xml"/><Relationship Id="rId183" Type="http://schemas.openxmlformats.org/officeDocument/2006/relationships/slide" Target="slides/slide100.xml"/><Relationship Id="rId390" Type="http://schemas.openxmlformats.org/officeDocument/2006/relationships/slide" Target="slides/slide307.xml"/><Relationship Id="rId404" Type="http://schemas.openxmlformats.org/officeDocument/2006/relationships/slide" Target="slides/slide321.xml"/><Relationship Id="rId250" Type="http://schemas.openxmlformats.org/officeDocument/2006/relationships/slide" Target="slides/slide167.xml"/><Relationship Id="rId488" Type="http://schemas.openxmlformats.org/officeDocument/2006/relationships/slide" Target="slides/slide405.xml"/><Relationship Id="rId45" Type="http://schemas.openxmlformats.org/officeDocument/2006/relationships/slideMaster" Target="slideMasters/slideMaster45.xml"/><Relationship Id="rId110" Type="http://schemas.openxmlformats.org/officeDocument/2006/relationships/slide" Target="slides/slide27.xml"/><Relationship Id="rId348" Type="http://schemas.openxmlformats.org/officeDocument/2006/relationships/slide" Target="slides/slide265.xml"/><Relationship Id="rId555" Type="http://schemas.openxmlformats.org/officeDocument/2006/relationships/slide" Target="slides/slide472.xml"/><Relationship Id="rId194" Type="http://schemas.openxmlformats.org/officeDocument/2006/relationships/slide" Target="slides/slide111.xml"/><Relationship Id="rId208" Type="http://schemas.openxmlformats.org/officeDocument/2006/relationships/slide" Target="slides/slide125.xml"/><Relationship Id="rId415" Type="http://schemas.openxmlformats.org/officeDocument/2006/relationships/slide" Target="slides/slide332.xml"/><Relationship Id="rId261" Type="http://schemas.openxmlformats.org/officeDocument/2006/relationships/slide" Target="slides/slide178.xml"/><Relationship Id="rId499" Type="http://schemas.openxmlformats.org/officeDocument/2006/relationships/slide" Target="slides/slide4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6411"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2825"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922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25644"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82036" algn="l" defTabSz="456411" rtl="0" eaLnBrk="1" latinLnBrk="0" hangingPunct="1">
      <a:defRPr sz="1200" kern="1200">
        <a:solidFill>
          <a:schemeClr val="tx1"/>
        </a:solidFill>
        <a:latin typeface="+mn-lt"/>
        <a:ea typeface="+mn-ea"/>
        <a:cs typeface="+mn-cs"/>
      </a:defRPr>
    </a:lvl6pPr>
    <a:lvl7pPr marL="2738440" algn="l" defTabSz="456411" rtl="0" eaLnBrk="1" latinLnBrk="0" hangingPunct="1">
      <a:defRPr sz="1200" kern="1200">
        <a:solidFill>
          <a:schemeClr val="tx1"/>
        </a:solidFill>
        <a:latin typeface="+mn-lt"/>
        <a:ea typeface="+mn-ea"/>
        <a:cs typeface="+mn-cs"/>
      </a:defRPr>
    </a:lvl7pPr>
    <a:lvl8pPr marL="3194844" algn="l" defTabSz="456411" rtl="0" eaLnBrk="1" latinLnBrk="0" hangingPunct="1">
      <a:defRPr sz="1200" kern="1200">
        <a:solidFill>
          <a:schemeClr val="tx1"/>
        </a:solidFill>
        <a:latin typeface="+mn-lt"/>
        <a:ea typeface="+mn-ea"/>
        <a:cs typeface="+mn-cs"/>
      </a:defRPr>
    </a:lvl8pPr>
    <a:lvl9pPr marL="3651255" algn="l" defTabSz="4564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914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21313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04132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We know that today recalls the palm branches waved at Jesus as he entered Jerusalem at the beginning of his last week of his life.  Yet the focus really isn</a:t>
            </a:r>
            <a:r>
              <a:rPr lang="mr-IN" dirty="0">
                <a:latin typeface="+mn-lt"/>
                <a:ea typeface="+mn-ea"/>
                <a:cs typeface="+mn-cs"/>
              </a:rPr>
              <a:t>'</a:t>
            </a:r>
            <a:r>
              <a:rPr lang="en-US" dirty="0">
                <a:latin typeface="+mn-lt"/>
                <a:ea typeface="+mn-ea"/>
                <a:cs typeface="+mn-cs"/>
              </a:rPr>
              <a:t>t the </a:t>
            </a:r>
            <a:r>
              <a:rPr lang="en-US" i="1" dirty="0">
                <a:latin typeface="+mn-lt"/>
                <a:ea typeface="+mn-ea"/>
                <a:cs typeface="+mn-cs"/>
              </a:rPr>
              <a:t>tree</a:t>
            </a:r>
            <a:r>
              <a:rPr lang="en-US" dirty="0">
                <a:latin typeface="+mn-lt"/>
                <a:ea typeface="+mn-ea"/>
                <a:cs typeface="+mn-cs"/>
              </a:rPr>
              <a:t> palms, but the </a:t>
            </a:r>
            <a:r>
              <a:rPr lang="en-US" i="1" dirty="0">
                <a:latin typeface="+mn-lt"/>
                <a:ea typeface="+mn-ea"/>
                <a:cs typeface="+mn-cs"/>
              </a:rPr>
              <a:t>hand</a:t>
            </a:r>
            <a:r>
              <a:rPr lang="en-US" dirty="0">
                <a:latin typeface="+mn-lt"/>
                <a:ea typeface="+mn-ea"/>
                <a:cs typeface="+mn-cs"/>
              </a:rPr>
              <a:t> palms of Jesus that would stretch out on a cross but a few days later. </a:t>
            </a:r>
            <a:endParaRPr lang="en-US" dirty="0">
              <a:latin typeface="Calibri" charset="0"/>
            </a:endParaRPr>
          </a:p>
        </p:txBody>
      </p:sp>
      <p:sp>
        <p:nvSpPr>
          <p:cNvPr id="5427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90B7CA-46B2-9746-ADA8-7D128B1921DD}"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Tree>
    <p:extLst>
      <p:ext uri="{BB962C8B-B14F-4D97-AF65-F5344CB8AC3E}">
        <p14:creationId xmlns:p14="http://schemas.microsoft.com/office/powerpoint/2010/main" val="28560440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3ECFC-01D5-70E2-3B31-F995805C4545}"/>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167381B-D1A0-CE79-EE7F-F45118557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090442A-0243-5987-F208-32FC1F50E779}"/>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7E58BB4D-CEC4-BF35-C7E6-07A5E77CF7C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19058237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3BB2D-8613-AB45-8FA3-796794FA51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0374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23592-691C-9945-AC2B-66A837FAB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60716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74BDE-BBBA-E144-A911-DD52E28DA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0756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8801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A7844-C762-0341-8422-352FD740245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2912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A997F-562E-4048-A732-D580F6B8B3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02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FC742-518F-464D-BCBC-BAA48F998799}"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464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9B919E-601E-344C-91F3-1ECB2C51E5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8647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34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774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420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9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40708966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2590462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15508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08380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927572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466185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a:solidFill>
                  <a:schemeClr val="tx1"/>
                </a:solidFill>
                <a:effectLst/>
                <a:latin typeface="Arial" charset="0"/>
                <a:ea typeface="ＭＳ Ｐゴシック" charset="-128"/>
                <a:cs typeface="ＭＳ Ｐゴシック" charset="-128"/>
              </a:rPr>
              <a:t>doesn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084608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307891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395579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keep our same race—you</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xfrm>
            <a:off x="1143000" y="685800"/>
            <a:ext cx="4572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3900335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1143000" y="685800"/>
            <a:ext cx="4572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55813150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xfrm>
            <a:off x="1143000" y="685800"/>
            <a:ext cx="4572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7025209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xfrm>
            <a:off x="1143000" y="685800"/>
            <a:ext cx="4572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72667874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3235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3411481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There—that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god.  And beyond that is god too!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mother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ritualistic beliefs and father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testimony!</a:t>
            </a:r>
            <a:r>
              <a:rPr lang="en-SG" dirty="0">
                <a:effectLst/>
              </a:rPr>
              <a:t> </a:t>
            </a:r>
          </a:p>
          <a:p>
            <a:r>
              <a:rPr lang="en-US" dirty="0">
                <a:effectLst/>
              </a:rPr>
              <a:t>Another young boy grew up in a </a:t>
            </a:r>
            <a:r>
              <a:rPr lang="ru-RU" dirty="0">
                <a:effectLst/>
              </a:rPr>
              <a:t>"</a:t>
            </a:r>
            <a:r>
              <a:rPr lang="en-US" dirty="0">
                <a:effectLst/>
              </a:rPr>
              <a:t>free thinker</a:t>
            </a:r>
            <a:r>
              <a:rPr lang="ru-RU" dirty="0">
                <a:effectLst/>
              </a:rPr>
              <a:t>"</a:t>
            </a:r>
            <a:r>
              <a:rPr lang="en-US" dirty="0">
                <a:effectLst/>
              </a:rPr>
              <a:t> family.  His mother and father divorced when he was four, his mother remarried, and his step father and mother fought continually.  They too divorced, and a third marriage began that was equally traumatic.  </a:t>
            </a:r>
            <a:r>
              <a:rPr lang="en-US" sz="1200" kern="1200" dirty="0">
                <a:solidFill>
                  <a:schemeClr val="tx1"/>
                </a:solidFill>
                <a:effectLst/>
                <a:latin typeface="Arial" charset="0"/>
                <a:ea typeface="ＭＳ Ｐゴシック" charset="-128"/>
                <a:cs typeface="ＭＳ Ｐゴシック" charset="-128"/>
              </a:rPr>
              <a:t>One day the boy visited a school friend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a:solidFill>
                  <a:schemeClr val="tx1"/>
                </a:solidFill>
                <a:effectLst/>
                <a:latin typeface="Arial" charset="0"/>
                <a:ea typeface="ＭＳ Ｐゴシック" charset="-128"/>
                <a:cs typeface="ＭＳ Ｐゴシック" charset="-128"/>
              </a:rPr>
              <a:t>didn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33 years.  And he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speaking to you right now.</a:t>
            </a:r>
            <a:endParaRPr lang="en-SG"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ve</a:t>
            </a:r>
            <a:r>
              <a:rPr lang="en-US" sz="1200" kern="1200" dirty="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4235925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986998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00827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2025997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92919373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F4BC-66DC-724B-8D6C-3E4470BA0524}"/>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C370786-CA65-5148-6921-02CBF2035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F8925C7-C32B-AA0C-282D-B8A139854F60}"/>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AB027534-42EA-1F37-C8B5-8B8FC476CB7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21037756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456634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919157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9309954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1347549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0389977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2498720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515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521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312858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287570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8462165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8772029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3534247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205438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55155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574271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14426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096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3517823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3206086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9377598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418699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5502608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337806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580461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7614932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400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687236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0246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4510331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101192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5145626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3749574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800988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0634486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03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9425514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4781528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98672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39633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526601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4776305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733801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1710851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6531279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107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459813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6177524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0653481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3519929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2251402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1883796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2504736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8263105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1981955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272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762181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464537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1211782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2009689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142281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896531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5279785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27AAAF-5FEC-5D4C-BE5F-E74E40116A69}" type="slidenum">
              <a:rPr lang="en-US" sz="1200"/>
              <a:pPr eaLnBrk="1" hangingPunct="1"/>
              <a:t>346</a:t>
            </a:fld>
            <a:endParaRPr lang="en-US" sz="1200"/>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281041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C5E2D-D37A-9C47-B132-8497BB7026B1}" type="slidenum">
              <a:rPr lang="en-US" sz="1200"/>
              <a:pPr eaLnBrk="1" hangingPunct="1"/>
              <a:t>347</a:t>
            </a:fld>
            <a:endParaRPr lang="en-US" sz="1200"/>
          </a:p>
        </p:txBody>
      </p:sp>
      <p:sp>
        <p:nvSpPr>
          <p:cNvPr id="577538" name="Rectangle 2"/>
          <p:cNvSpPr>
            <a:spLocks noGrp="1" noRot="1" noChangeAspect="1" noChangeArrowheads="1" noTextEdit="1"/>
          </p:cNvSpPr>
          <p:nvPr>
            <p:ph type="sldImg"/>
          </p:nvPr>
        </p:nvSpPr>
        <p:spPr>
          <a:solidFill>
            <a:srgbClr val="FFFFFF"/>
          </a:solidFill>
          <a:ln/>
        </p:spPr>
      </p:sp>
      <p:sp>
        <p:nvSpPr>
          <p:cNvPr id="577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761598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7B38E-4647-0845-AB04-3951970F1A48}" type="slidenum">
              <a:rPr lang="en-US" sz="1200"/>
              <a:pPr eaLnBrk="1" hangingPunct="1"/>
              <a:t>348</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093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1E7942-50E4-DE4F-82A3-E35207BEF954}" type="slidenum">
              <a:rPr lang="en-US" sz="1200"/>
              <a:pPr eaLnBrk="1" hangingPunct="1"/>
              <a:t>349</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4948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FD91E-AD83-F645-9022-6C76FFFE2406}" type="slidenum">
              <a:rPr lang="en-US" sz="1200">
                <a:solidFill>
                  <a:srgbClr val="000000"/>
                </a:solidFill>
              </a:rPr>
              <a:pPr eaLnBrk="1" hangingPunct="1"/>
              <a:t>350</a:t>
            </a:fld>
            <a:endParaRPr lang="en-US" sz="1200">
              <a:solidFill>
                <a:srgbClr val="000000"/>
              </a:solidFill>
            </a:endParaRPr>
          </a:p>
        </p:txBody>
      </p:sp>
      <p:sp>
        <p:nvSpPr>
          <p:cNvPr id="583682" name="Rectangle 2"/>
          <p:cNvSpPr>
            <a:spLocks noGrp="1" noRot="1" noChangeAspect="1" noChangeArrowheads="1" noTextEdit="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7248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882583-6424-DE4C-A19C-EEE1D475062D}" type="slidenum">
              <a:rPr lang="en-US" sz="1200">
                <a:solidFill>
                  <a:srgbClr val="000000"/>
                </a:solidFill>
              </a:rPr>
              <a:pPr eaLnBrk="1" hangingPunct="1"/>
              <a:t>351</a:t>
            </a:fld>
            <a:endParaRPr lang="en-US" sz="1200">
              <a:solidFill>
                <a:srgbClr val="000000"/>
              </a:solidFill>
            </a:endParaRPr>
          </a:p>
        </p:txBody>
      </p:sp>
      <p:sp>
        <p:nvSpPr>
          <p:cNvPr id="585730" name="Rectangle 2"/>
          <p:cNvSpPr>
            <a:spLocks noGrp="1" noRot="1" noChangeAspect="1" noChangeArrowheads="1" noTextEdit="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53793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064622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654732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5734957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039658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18255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62097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0202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374283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56691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50299388"/>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86339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21166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638562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927016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370233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516793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0867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903716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79185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1390289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3885249"/>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876454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405144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550160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722477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734456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10868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444332"/>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264024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805585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9657738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626740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625372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536986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7585640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203997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255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4</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312262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334364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7168AC-2F80-874C-82E5-2CD8C0ADB0E5}" type="slidenum">
              <a:rPr lang="en-US" sz="1200">
                <a:solidFill>
                  <a:srgbClr val="000000"/>
                </a:solidFill>
              </a:rPr>
              <a:pPr eaLnBrk="1" hangingPunct="1"/>
              <a:t>405</a:t>
            </a:fld>
            <a:endParaRPr lang="en-US" sz="1200">
              <a:solidFill>
                <a:srgbClr val="000000"/>
              </a:solidFill>
            </a:endParaRPr>
          </a:p>
        </p:txBody>
      </p:sp>
      <p:sp>
        <p:nvSpPr>
          <p:cNvPr id="595970" name="Rectangle 2"/>
          <p:cNvSpPr>
            <a:spLocks noGrp="1" noRot="1" noChangeAspect="1" noChangeArrowheads="1" noTextEdit="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extLst>
      <p:ext uri="{BB962C8B-B14F-4D97-AF65-F5344CB8AC3E}">
        <p14:creationId xmlns:p14="http://schemas.microsoft.com/office/powerpoint/2010/main" val="80039010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84E3F-B149-164B-9829-E0DC2A11E7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17206943"/>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55881472"/>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017704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4157235"/>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581716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4989345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394597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729113"/>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095343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2459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From Paul Tanner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Testament authors (including Jesus!) make frequent reference to Isaiah and attribute the quotation to the prophet Isaiah. Note that Jn 12:38-41 quotes Isa 53:1 and 6:9, and attributes them both to Isaiah (cf. Mt 3:3; 12:17; Lk 3:4; Acts 8:28; Rom 9:27-33; 10:16-21).”</a:t>
            </a:r>
            <a:endParaRPr lang="en-US" dirty="0"/>
          </a:p>
        </p:txBody>
      </p:sp>
    </p:spTree>
    <p:extLst>
      <p:ext uri="{BB962C8B-B14F-4D97-AF65-F5344CB8AC3E}">
        <p14:creationId xmlns:p14="http://schemas.microsoft.com/office/powerpoint/2010/main" val="332296131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0358206"/>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0369414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3263847"/>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6641845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1700802"/>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923351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677049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898083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288764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9610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924092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3279128"/>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6630331"/>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75185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9359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5254836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36353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3941431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27496121"/>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812CF-48F2-EC4F-AB43-30D20269C13D}" type="slidenum">
              <a:rPr lang="en-US" sz="1200"/>
              <a:pPr eaLnBrk="1" hangingPunct="1"/>
              <a:t>497</a:t>
            </a:fld>
            <a:endParaRPr lang="en-US" sz="1200"/>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218799"/>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7591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C02E7-32EB-FA13-49A9-C09FFC0BF699}"/>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CE9EC5B3-695B-0C48-C960-D995A3894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2B5D8E5C-8E09-72A8-7B59-AD56BFF63DAD}"/>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ECFCF12C-6EA4-F244-29C9-CADC3415FEE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LC-08-Preparation-101, 205,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34971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4704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54037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52144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685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3801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822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9003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965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39558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38808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88756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76524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8980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688645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800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89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5725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281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111</a:t>
            </a:r>
          </a:p>
          <a:p>
            <a:r>
              <a:rPr lang="en-US" dirty="0"/>
              <a:t>NS-04-John12-21-slide 26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39947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23004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4848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7175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142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44788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7018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7259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87188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do before meals today, the host provided water for guests to wash their hands. Also, a servant would wash their feet.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3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113</a:t>
            </a:r>
          </a:p>
          <a:p>
            <a:r>
              <a:rPr lang="en-US" dirty="0"/>
              <a:t>NS-04-John12-21-slide 27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I do not know why there was no servant to wash the feet of the guests at that Passover. After all, it was the most important meal of the year. Maybe Jesus asked the servant of the house not to be there to test the disciples. But, in any event, no one washed their feet before dinner! So Jesus did it. </a:t>
            </a:r>
          </a:p>
        </p:txBody>
      </p:sp>
    </p:spTree>
    <p:extLst>
      <p:ext uri="{BB962C8B-B14F-4D97-AF65-F5344CB8AC3E}">
        <p14:creationId xmlns:p14="http://schemas.microsoft.com/office/powerpoint/2010/main" val="3064480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films like this one on "The Gospel of John," Jesus is depicted at the center of the U-shaped table.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2223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Tables were typically shaped in the form of a U so the servants could serve all parties from the middle section.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518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Keeping this area open helped the servants not to lean over the feet of the guests to reach their plates and cups.</a:t>
            </a:r>
          </a:p>
        </p:txBody>
      </p:sp>
    </p:spTree>
    <p:extLst>
      <p:ext uri="{BB962C8B-B14F-4D97-AF65-F5344CB8AC3E}">
        <p14:creationId xmlns:p14="http://schemas.microsoft.com/office/powerpoint/2010/main" val="2902252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5672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But the important point is that Jesus gave the two most important spots next to him to John (understandable!) and Judas! Jesus gave Judas every opportunity NOT to betray him.</a:t>
            </a:r>
          </a:p>
        </p:txBody>
      </p:sp>
      <p:sp>
        <p:nvSpPr>
          <p:cNvPr id="5693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13:9-10.</a:t>
            </a:r>
            <a:r>
              <a:rPr lang="en-US" altLang="en-US">
                <a:latin typeface="Arial" panose="020B0604020202020204" pitchFamily="34" charset="0"/>
              </a:rPr>
              <a:t> “</a:t>
            </a:r>
            <a:r>
              <a:rPr lang="en-US" altLang="en-US" b="1">
                <a:latin typeface="Arial" panose="020B0604020202020204" pitchFamily="34" charset="0"/>
              </a:rPr>
              <a:t>Peter </a:t>
            </a:r>
            <a:r>
              <a:rPr lang="en-US" altLang="en-US">
                <a:latin typeface="Arial" panose="020B0604020202020204" pitchFamily="34" charset="0"/>
              </a:rPr>
              <a:t>continued to miss the spiritual lesson, but he was certain of his desire to be joined to Jesus. Therefore he asked Jesus to wash his </a:t>
            </a:r>
            <a:r>
              <a:rPr lang="en-US" altLang="en-US" b="1">
                <a:latin typeface="Arial" panose="020B0604020202020204" pitchFamily="34" charset="0"/>
              </a:rPr>
              <a:t>hands </a:t>
            </a:r>
            <a:r>
              <a:rPr lang="en-US" altLang="en-US">
                <a:latin typeface="Arial" panose="020B0604020202020204" pitchFamily="34" charset="0"/>
              </a:rPr>
              <a:t>and </a:t>
            </a:r>
            <a:r>
              <a:rPr lang="en-US" altLang="en-US" b="1">
                <a:latin typeface="Arial" panose="020B0604020202020204" pitchFamily="34" charset="0"/>
              </a:rPr>
              <a:t>head as well </a:t>
            </a:r>
            <a:r>
              <a:rPr lang="en-US" altLang="en-US">
                <a:latin typeface="Arial" panose="020B0604020202020204" pitchFamily="34" charset="0"/>
              </a:rPr>
              <a:t>as his </a:t>
            </a:r>
            <a:r>
              <a:rPr lang="en-US" altLang="en-US" b="1">
                <a:latin typeface="Arial" panose="020B0604020202020204" pitchFamily="34" charset="0"/>
              </a:rPr>
              <a:t>feet. Jesus answered, A person who has had a bath needs only to wash his feet; his whole body is clean. </a:t>
            </a:r>
            <a:r>
              <a:rPr lang="en-US" altLang="en-US">
                <a:latin typeface="Arial" panose="020B0604020202020204" pitchFamily="34" charset="0"/>
              </a:rPr>
              <a:t>(Some Gr. mss.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a:latin typeface="Arial" panose="020B0604020202020204" pitchFamily="34" charset="0"/>
              </a:rPr>
              <a:t>not every one of you </a:t>
            </a:r>
            <a:r>
              <a:rPr lang="en-US" altLang="en-US">
                <a:latin typeface="Arial" panose="020B0604020202020204" pitchFamily="34" charset="0"/>
              </a:rPr>
              <a:t>is </a:t>
            </a:r>
            <a:r>
              <a:rPr lang="en-US" altLang="en-US" b="1">
                <a:latin typeface="Arial" panose="020B0604020202020204" pitchFamily="34" charset="0"/>
              </a:rPr>
              <a:t>clean, </a:t>
            </a:r>
            <a:r>
              <a:rPr lang="en-US" altLang="en-US">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114</a:t>
            </a:r>
          </a:p>
          <a:p>
            <a:r>
              <a:rPr lang="en-US" sz="2400" dirty="0"/>
              <a:t>NS-04-John12-21-slide 28</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a:t>
            </a:r>
            <a:r>
              <a:rPr lang="ar-SA" dirty="0"/>
              <a:t>يوحنا</a:t>
            </a:r>
            <a:r>
              <a:rPr lang="en-US" dirty="0"/>
              <a:t>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120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115</a:t>
            </a:r>
          </a:p>
          <a:p>
            <a:r>
              <a:rPr lang="en-US" sz="2400" dirty="0"/>
              <a:t>NS-04-John12-21-slide 29</a:t>
            </a:r>
          </a:p>
        </p:txBody>
      </p:sp>
    </p:spTree>
    <p:extLst>
      <p:ext uri="{BB962C8B-B14F-4D97-AF65-F5344CB8AC3E}">
        <p14:creationId xmlns:p14="http://schemas.microsoft.com/office/powerpoint/2010/main" val="26663067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0" dirty="0">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103426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37972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988699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0334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81320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950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9297287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303873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5099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0777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40452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089363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262713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92992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84829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075292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890062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091889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56032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3816785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613707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893755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11/16/25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15250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11/16/25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64115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11/16/25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5188209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12117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031005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22403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7608713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3186023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9142773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8085390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650303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5595380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3915382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653163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540404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0146042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880364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05624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81950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6590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3208406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3028043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4315487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31620687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40463344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30161953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31886519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2049571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7960560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1720440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660357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5647307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20687038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5485131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3435823361"/>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173388029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23855674"/>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330503606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284123262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242401237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421997271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776568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256568134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97802249"/>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2312588454"/>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2399833054"/>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20879342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37335425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34531170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26687045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068067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1945631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378780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8664023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4109020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6239716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41826563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30749436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42603088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5605104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18769803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8448570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773802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66D89C2-3076-0548-9376-15CC1B88EB76}" type="slidenum">
              <a:rPr lang="en-US"/>
              <a:pPr>
                <a:defRPr/>
              </a:pPr>
              <a:t>‹#›</a:t>
            </a:fld>
            <a:endParaRPr lang="en-US"/>
          </a:p>
        </p:txBody>
      </p:sp>
    </p:spTree>
    <p:extLst>
      <p:ext uri="{BB962C8B-B14F-4D97-AF65-F5344CB8AC3E}">
        <p14:creationId xmlns:p14="http://schemas.microsoft.com/office/powerpoint/2010/main" val="41911623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26905663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0255665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0964386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9179128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12743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2859106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43D649-A9C3-2D41-8D3C-09EBDE89A3CA}" type="slidenum">
              <a:rPr lang="en-US"/>
              <a:pPr>
                <a:defRPr/>
              </a:pPr>
              <a:t>‹#›</a:t>
            </a:fld>
            <a:endParaRPr lang="en-US"/>
          </a:p>
        </p:txBody>
      </p:sp>
    </p:spTree>
    <p:extLst>
      <p:ext uri="{BB962C8B-B14F-4D97-AF65-F5344CB8AC3E}">
        <p14:creationId xmlns:p14="http://schemas.microsoft.com/office/powerpoint/2010/main" val="31151495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3386720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8961764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39240264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1270B5-7D0C-584C-A799-F40672563688}" type="slidenum">
              <a:rPr lang="en-US"/>
              <a:pPr>
                <a:defRPr/>
              </a:pPr>
              <a:t>‹#›</a:t>
            </a:fld>
            <a:endParaRPr lang="en-US"/>
          </a:p>
        </p:txBody>
      </p:sp>
    </p:spTree>
    <p:extLst>
      <p:ext uri="{BB962C8B-B14F-4D97-AF65-F5344CB8AC3E}">
        <p14:creationId xmlns:p14="http://schemas.microsoft.com/office/powerpoint/2010/main" val="6887593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2952300469"/>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53400084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93604986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40500934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30138022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12828970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325398960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116231274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412259797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80628395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6A72E2-1206-A149-B8DF-D57183CC75CF}" type="slidenum">
              <a:rPr lang="en-US"/>
              <a:pPr>
                <a:defRPr/>
              </a:pPr>
              <a:t>‹#›</a:t>
            </a:fld>
            <a:endParaRPr lang="en-US"/>
          </a:p>
        </p:txBody>
      </p:sp>
    </p:spTree>
    <p:extLst>
      <p:ext uri="{BB962C8B-B14F-4D97-AF65-F5344CB8AC3E}">
        <p14:creationId xmlns:p14="http://schemas.microsoft.com/office/powerpoint/2010/main" val="287477752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575960001"/>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14018202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7A57D4-8265-714D-93A6-592395D900CA}"/>
              </a:ext>
            </a:extLst>
          </p:cNvPr>
          <p:cNvSpPr>
            <a:spLocks noGrp="1"/>
          </p:cNvSpPr>
          <p:nvPr>
            <p:ph type="dt" sz="half" idx="10"/>
          </p:nvPr>
        </p:nvSpPr>
        <p:spPr/>
        <p:txBody>
          <a:bodyPr/>
          <a:lstStyle>
            <a:lvl1pPr>
              <a:defRPr/>
            </a:lvl1pPr>
          </a:lstStyle>
          <a:p>
            <a:pPr>
              <a:defRPr/>
            </a:pPr>
            <a:fld id="{CA8A2300-3A92-734B-A81F-CE25364D1DE7}" type="datetimeFigureOut">
              <a:rPr lang="en-US" altLang="en-US"/>
              <a:pPr>
                <a:defRPr/>
              </a:pPr>
              <a:t>11/16/25</a:t>
            </a:fld>
            <a:endParaRPr lang="en-US" altLang="en-US"/>
          </a:p>
        </p:txBody>
      </p:sp>
      <p:sp>
        <p:nvSpPr>
          <p:cNvPr id="5" name="Footer Placeholder 4">
            <a:extLst>
              <a:ext uri="{FF2B5EF4-FFF2-40B4-BE49-F238E27FC236}">
                <a16:creationId xmlns:a16="http://schemas.microsoft.com/office/drawing/2014/main" id="{6C7AA8D6-6B53-CF44-BB03-6C8CD23D9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1FFF7-DD0B-9046-9756-8F92F8D66986}"/>
              </a:ext>
            </a:extLst>
          </p:cNvPr>
          <p:cNvSpPr>
            <a:spLocks noGrp="1"/>
          </p:cNvSpPr>
          <p:nvPr>
            <p:ph type="sldNum" sz="quarter" idx="12"/>
          </p:nvPr>
        </p:nvSpPr>
        <p:spPr/>
        <p:txBody>
          <a:bodyPr/>
          <a:lstStyle>
            <a:lvl1pPr>
              <a:defRPr/>
            </a:lvl1pPr>
          </a:lstStyle>
          <a:p>
            <a:pPr>
              <a:defRPr/>
            </a:pPr>
            <a:fld id="{560830ED-55B5-ED4D-AB11-40FD42391AFD}" type="slidenum">
              <a:rPr lang="en-US" altLang="en-US"/>
              <a:pPr>
                <a:defRPr/>
              </a:pPr>
              <a:t>‹#›</a:t>
            </a:fld>
            <a:endParaRPr lang="en-US" altLang="en-US"/>
          </a:p>
        </p:txBody>
      </p:sp>
    </p:spTree>
    <p:extLst>
      <p:ext uri="{BB962C8B-B14F-4D97-AF65-F5344CB8AC3E}">
        <p14:creationId xmlns:p14="http://schemas.microsoft.com/office/powerpoint/2010/main" val="19893900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14FD-5AFF-5C43-A05C-49E86994AD7C}"/>
              </a:ext>
            </a:extLst>
          </p:cNvPr>
          <p:cNvSpPr>
            <a:spLocks noGrp="1"/>
          </p:cNvSpPr>
          <p:nvPr>
            <p:ph type="dt" sz="half" idx="10"/>
          </p:nvPr>
        </p:nvSpPr>
        <p:spPr/>
        <p:txBody>
          <a:bodyPr/>
          <a:lstStyle>
            <a:lvl1pPr>
              <a:defRPr/>
            </a:lvl1pPr>
          </a:lstStyle>
          <a:p>
            <a:pPr>
              <a:defRPr/>
            </a:pPr>
            <a:fld id="{1A67A08C-1292-5D4E-BD1F-EC6F2ED4CA39}" type="datetimeFigureOut">
              <a:rPr lang="en-US" altLang="en-US"/>
              <a:pPr>
                <a:defRPr/>
              </a:pPr>
              <a:t>11/16/25</a:t>
            </a:fld>
            <a:endParaRPr lang="en-US" altLang="en-US"/>
          </a:p>
        </p:txBody>
      </p:sp>
      <p:sp>
        <p:nvSpPr>
          <p:cNvPr id="5" name="Footer Placeholder 4">
            <a:extLst>
              <a:ext uri="{FF2B5EF4-FFF2-40B4-BE49-F238E27FC236}">
                <a16:creationId xmlns:a16="http://schemas.microsoft.com/office/drawing/2014/main" id="{CD46FD34-3B3A-1B49-94D4-3EBEE1AD5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27B7E4-4041-A54C-9432-C4E9F128264B}"/>
              </a:ext>
            </a:extLst>
          </p:cNvPr>
          <p:cNvSpPr>
            <a:spLocks noGrp="1"/>
          </p:cNvSpPr>
          <p:nvPr>
            <p:ph type="sldNum" sz="quarter" idx="12"/>
          </p:nvPr>
        </p:nvSpPr>
        <p:spPr/>
        <p:txBody>
          <a:bodyPr/>
          <a:lstStyle>
            <a:lvl1pPr>
              <a:defRPr/>
            </a:lvl1pPr>
          </a:lstStyle>
          <a:p>
            <a:pPr>
              <a:defRPr/>
            </a:pPr>
            <a:fld id="{4F53873E-D96F-F441-8F56-2EA6431C4F7A}" type="slidenum">
              <a:rPr lang="en-US" altLang="en-US"/>
              <a:pPr>
                <a:defRPr/>
              </a:pPr>
              <a:t>‹#›</a:t>
            </a:fld>
            <a:endParaRPr lang="en-US" altLang="en-US"/>
          </a:p>
        </p:txBody>
      </p:sp>
    </p:spTree>
    <p:extLst>
      <p:ext uri="{BB962C8B-B14F-4D97-AF65-F5344CB8AC3E}">
        <p14:creationId xmlns:p14="http://schemas.microsoft.com/office/powerpoint/2010/main" val="26442366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0572E-CE57-F349-B3B1-348AC82C6F1B}"/>
              </a:ext>
            </a:extLst>
          </p:cNvPr>
          <p:cNvSpPr>
            <a:spLocks noGrp="1"/>
          </p:cNvSpPr>
          <p:nvPr>
            <p:ph type="dt" sz="half" idx="10"/>
          </p:nvPr>
        </p:nvSpPr>
        <p:spPr/>
        <p:txBody>
          <a:bodyPr/>
          <a:lstStyle>
            <a:lvl1pPr>
              <a:defRPr/>
            </a:lvl1pPr>
          </a:lstStyle>
          <a:p>
            <a:pPr>
              <a:defRPr/>
            </a:pPr>
            <a:fld id="{980C47B9-BC65-1E43-A941-0F330871AF54}" type="datetimeFigureOut">
              <a:rPr lang="en-US" altLang="en-US"/>
              <a:pPr>
                <a:defRPr/>
              </a:pPr>
              <a:t>11/16/25</a:t>
            </a:fld>
            <a:endParaRPr lang="en-US" altLang="en-US"/>
          </a:p>
        </p:txBody>
      </p:sp>
      <p:sp>
        <p:nvSpPr>
          <p:cNvPr id="5" name="Footer Placeholder 4">
            <a:extLst>
              <a:ext uri="{FF2B5EF4-FFF2-40B4-BE49-F238E27FC236}">
                <a16:creationId xmlns:a16="http://schemas.microsoft.com/office/drawing/2014/main" id="{BD2EABBA-E70F-4E47-9C3C-A24CA78E2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9A1D4A-7306-6040-83AA-D4215E0D2D80}"/>
              </a:ext>
            </a:extLst>
          </p:cNvPr>
          <p:cNvSpPr>
            <a:spLocks noGrp="1"/>
          </p:cNvSpPr>
          <p:nvPr>
            <p:ph type="sldNum" sz="quarter" idx="12"/>
          </p:nvPr>
        </p:nvSpPr>
        <p:spPr/>
        <p:txBody>
          <a:bodyPr/>
          <a:lstStyle>
            <a:lvl1pPr>
              <a:defRPr/>
            </a:lvl1pPr>
          </a:lstStyle>
          <a:p>
            <a:pPr>
              <a:defRPr/>
            </a:pPr>
            <a:fld id="{9523CE9D-5363-3142-B8CD-015BEEBA29C4}" type="slidenum">
              <a:rPr lang="en-US" altLang="en-US"/>
              <a:pPr>
                <a:defRPr/>
              </a:pPr>
              <a:t>‹#›</a:t>
            </a:fld>
            <a:endParaRPr lang="en-US" altLang="en-US"/>
          </a:p>
        </p:txBody>
      </p:sp>
    </p:spTree>
    <p:extLst>
      <p:ext uri="{BB962C8B-B14F-4D97-AF65-F5344CB8AC3E}">
        <p14:creationId xmlns:p14="http://schemas.microsoft.com/office/powerpoint/2010/main" val="32280730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E87E7F-99D8-7B41-BA34-A4F0A2F20414}"/>
              </a:ext>
            </a:extLst>
          </p:cNvPr>
          <p:cNvSpPr>
            <a:spLocks noGrp="1"/>
          </p:cNvSpPr>
          <p:nvPr>
            <p:ph type="dt" sz="half" idx="10"/>
          </p:nvPr>
        </p:nvSpPr>
        <p:spPr/>
        <p:txBody>
          <a:bodyPr/>
          <a:lstStyle>
            <a:lvl1pPr>
              <a:defRPr/>
            </a:lvl1pPr>
          </a:lstStyle>
          <a:p>
            <a:pPr>
              <a:defRPr/>
            </a:pPr>
            <a:fld id="{F2CFF151-C0E6-0241-8173-6BA95B7C94EC}" type="datetimeFigureOut">
              <a:rPr lang="en-US" altLang="en-US"/>
              <a:pPr>
                <a:defRPr/>
              </a:pPr>
              <a:t>11/16/25</a:t>
            </a:fld>
            <a:endParaRPr lang="en-US" altLang="en-US"/>
          </a:p>
        </p:txBody>
      </p:sp>
      <p:sp>
        <p:nvSpPr>
          <p:cNvPr id="6" name="Footer Placeholder 4">
            <a:extLst>
              <a:ext uri="{FF2B5EF4-FFF2-40B4-BE49-F238E27FC236}">
                <a16:creationId xmlns:a16="http://schemas.microsoft.com/office/drawing/2014/main" id="{098AEB9B-1135-3B40-8FFD-A7D21518CB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D436C6-3F28-4245-BA52-9037D32C0E9F}"/>
              </a:ext>
            </a:extLst>
          </p:cNvPr>
          <p:cNvSpPr>
            <a:spLocks noGrp="1"/>
          </p:cNvSpPr>
          <p:nvPr>
            <p:ph type="sldNum" sz="quarter" idx="12"/>
          </p:nvPr>
        </p:nvSpPr>
        <p:spPr/>
        <p:txBody>
          <a:bodyPr/>
          <a:lstStyle>
            <a:lvl1pPr>
              <a:defRPr/>
            </a:lvl1pPr>
          </a:lstStyle>
          <a:p>
            <a:pPr>
              <a:defRPr/>
            </a:pPr>
            <a:fld id="{30E6F0ED-BD8A-814F-A66C-BF331B79B151}" type="slidenum">
              <a:rPr lang="en-US" altLang="en-US"/>
              <a:pPr>
                <a:defRPr/>
              </a:pPr>
              <a:t>‹#›</a:t>
            </a:fld>
            <a:endParaRPr lang="en-US" altLang="en-US"/>
          </a:p>
        </p:txBody>
      </p:sp>
    </p:spTree>
    <p:extLst>
      <p:ext uri="{BB962C8B-B14F-4D97-AF65-F5344CB8AC3E}">
        <p14:creationId xmlns:p14="http://schemas.microsoft.com/office/powerpoint/2010/main" val="41814467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9993F0-1D39-B647-AD2B-415926788900}"/>
              </a:ext>
            </a:extLst>
          </p:cNvPr>
          <p:cNvSpPr>
            <a:spLocks noGrp="1"/>
          </p:cNvSpPr>
          <p:nvPr>
            <p:ph type="dt" sz="half" idx="10"/>
          </p:nvPr>
        </p:nvSpPr>
        <p:spPr/>
        <p:txBody>
          <a:bodyPr/>
          <a:lstStyle>
            <a:lvl1pPr>
              <a:defRPr/>
            </a:lvl1pPr>
          </a:lstStyle>
          <a:p>
            <a:pPr>
              <a:defRPr/>
            </a:pPr>
            <a:fld id="{AF7B3CBC-5D6B-EE40-A78D-B804E641857B}" type="datetimeFigureOut">
              <a:rPr lang="en-US" altLang="en-US"/>
              <a:pPr>
                <a:defRPr/>
              </a:pPr>
              <a:t>11/16/25</a:t>
            </a:fld>
            <a:endParaRPr lang="en-US" altLang="en-US"/>
          </a:p>
        </p:txBody>
      </p:sp>
      <p:sp>
        <p:nvSpPr>
          <p:cNvPr id="8" name="Footer Placeholder 4">
            <a:extLst>
              <a:ext uri="{FF2B5EF4-FFF2-40B4-BE49-F238E27FC236}">
                <a16:creationId xmlns:a16="http://schemas.microsoft.com/office/drawing/2014/main" id="{65836A08-7975-8C48-9C49-FA0FE66BB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B4B788-1AD4-1648-9D81-7FA91D36B59B}"/>
              </a:ext>
            </a:extLst>
          </p:cNvPr>
          <p:cNvSpPr>
            <a:spLocks noGrp="1"/>
          </p:cNvSpPr>
          <p:nvPr>
            <p:ph type="sldNum" sz="quarter" idx="12"/>
          </p:nvPr>
        </p:nvSpPr>
        <p:spPr/>
        <p:txBody>
          <a:bodyPr/>
          <a:lstStyle>
            <a:lvl1pPr>
              <a:defRPr/>
            </a:lvl1pPr>
          </a:lstStyle>
          <a:p>
            <a:pPr>
              <a:defRPr/>
            </a:pPr>
            <a:fld id="{4494EEA8-209B-CE41-A43C-73BAF858BBAF}" type="slidenum">
              <a:rPr lang="en-US" altLang="en-US"/>
              <a:pPr>
                <a:defRPr/>
              </a:pPr>
              <a:t>‹#›</a:t>
            </a:fld>
            <a:endParaRPr lang="en-US" altLang="en-US"/>
          </a:p>
        </p:txBody>
      </p:sp>
    </p:spTree>
    <p:extLst>
      <p:ext uri="{BB962C8B-B14F-4D97-AF65-F5344CB8AC3E}">
        <p14:creationId xmlns:p14="http://schemas.microsoft.com/office/powerpoint/2010/main" val="25866214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CD7DC8-6D7E-484E-9BF7-691E5EAE97CD}"/>
              </a:ext>
            </a:extLst>
          </p:cNvPr>
          <p:cNvSpPr>
            <a:spLocks noGrp="1"/>
          </p:cNvSpPr>
          <p:nvPr>
            <p:ph type="dt" sz="half" idx="10"/>
          </p:nvPr>
        </p:nvSpPr>
        <p:spPr/>
        <p:txBody>
          <a:bodyPr/>
          <a:lstStyle>
            <a:lvl1pPr>
              <a:defRPr/>
            </a:lvl1pPr>
          </a:lstStyle>
          <a:p>
            <a:pPr>
              <a:defRPr/>
            </a:pPr>
            <a:fld id="{76D73B4D-0192-1B4B-B475-609750ED4D88}" type="datetimeFigureOut">
              <a:rPr lang="en-US" altLang="en-US"/>
              <a:pPr>
                <a:defRPr/>
              </a:pPr>
              <a:t>11/16/25</a:t>
            </a:fld>
            <a:endParaRPr lang="en-US" altLang="en-US"/>
          </a:p>
        </p:txBody>
      </p:sp>
      <p:sp>
        <p:nvSpPr>
          <p:cNvPr id="4" name="Footer Placeholder 4">
            <a:extLst>
              <a:ext uri="{FF2B5EF4-FFF2-40B4-BE49-F238E27FC236}">
                <a16:creationId xmlns:a16="http://schemas.microsoft.com/office/drawing/2014/main" id="{872AE47F-34B6-0148-9A63-A52A02643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48FC4A-2E65-FB4B-AD9D-7857734001D8}"/>
              </a:ext>
            </a:extLst>
          </p:cNvPr>
          <p:cNvSpPr>
            <a:spLocks noGrp="1"/>
          </p:cNvSpPr>
          <p:nvPr>
            <p:ph type="sldNum" sz="quarter" idx="12"/>
          </p:nvPr>
        </p:nvSpPr>
        <p:spPr/>
        <p:txBody>
          <a:bodyPr/>
          <a:lstStyle>
            <a:lvl1pPr>
              <a:defRPr/>
            </a:lvl1pPr>
          </a:lstStyle>
          <a:p>
            <a:pPr>
              <a:defRPr/>
            </a:pPr>
            <a:fld id="{1AA70230-29C7-D241-9172-1B7A517F0C7D}" type="slidenum">
              <a:rPr lang="en-US" altLang="en-US"/>
              <a:pPr>
                <a:defRPr/>
              </a:pPr>
              <a:t>‹#›</a:t>
            </a:fld>
            <a:endParaRPr lang="en-US" altLang="en-US"/>
          </a:p>
        </p:txBody>
      </p:sp>
    </p:spTree>
    <p:extLst>
      <p:ext uri="{BB962C8B-B14F-4D97-AF65-F5344CB8AC3E}">
        <p14:creationId xmlns:p14="http://schemas.microsoft.com/office/powerpoint/2010/main" val="33761757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78A93-AA92-D94A-88EE-860DD50478BA}"/>
              </a:ext>
            </a:extLst>
          </p:cNvPr>
          <p:cNvSpPr>
            <a:spLocks noGrp="1"/>
          </p:cNvSpPr>
          <p:nvPr>
            <p:ph type="dt" sz="half" idx="10"/>
          </p:nvPr>
        </p:nvSpPr>
        <p:spPr/>
        <p:txBody>
          <a:bodyPr/>
          <a:lstStyle>
            <a:lvl1pPr>
              <a:defRPr/>
            </a:lvl1pPr>
          </a:lstStyle>
          <a:p>
            <a:pPr>
              <a:defRPr/>
            </a:pPr>
            <a:fld id="{3588649B-F577-6146-AAB0-6563DC3777E4}" type="datetimeFigureOut">
              <a:rPr lang="en-US" altLang="en-US"/>
              <a:pPr>
                <a:defRPr/>
              </a:pPr>
              <a:t>11/16/25</a:t>
            </a:fld>
            <a:endParaRPr lang="en-US" altLang="en-US"/>
          </a:p>
        </p:txBody>
      </p:sp>
      <p:sp>
        <p:nvSpPr>
          <p:cNvPr id="3" name="Footer Placeholder 4">
            <a:extLst>
              <a:ext uri="{FF2B5EF4-FFF2-40B4-BE49-F238E27FC236}">
                <a16:creationId xmlns:a16="http://schemas.microsoft.com/office/drawing/2014/main" id="{C7742E7E-1072-FD40-955D-A1128BEDFF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B9849C-554E-EA4C-846B-0FB9B8E1F651}"/>
              </a:ext>
            </a:extLst>
          </p:cNvPr>
          <p:cNvSpPr>
            <a:spLocks noGrp="1"/>
          </p:cNvSpPr>
          <p:nvPr>
            <p:ph type="sldNum" sz="quarter" idx="12"/>
          </p:nvPr>
        </p:nvSpPr>
        <p:spPr/>
        <p:txBody>
          <a:bodyPr/>
          <a:lstStyle>
            <a:lvl1pPr>
              <a:defRPr/>
            </a:lvl1pPr>
          </a:lstStyle>
          <a:p>
            <a:pPr>
              <a:defRPr/>
            </a:pPr>
            <a:fld id="{B26FA49D-CA58-C840-BA95-E787703558FE}" type="slidenum">
              <a:rPr lang="en-US" altLang="en-US"/>
              <a:pPr>
                <a:defRPr/>
              </a:pPr>
              <a:t>‹#›</a:t>
            </a:fld>
            <a:endParaRPr lang="en-US" altLang="en-US"/>
          </a:p>
        </p:txBody>
      </p:sp>
    </p:spTree>
    <p:extLst>
      <p:ext uri="{BB962C8B-B14F-4D97-AF65-F5344CB8AC3E}">
        <p14:creationId xmlns:p14="http://schemas.microsoft.com/office/powerpoint/2010/main" val="37327497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DCB8C-3FC6-E04A-B648-BDA8B319272B}"/>
              </a:ext>
            </a:extLst>
          </p:cNvPr>
          <p:cNvSpPr>
            <a:spLocks noGrp="1"/>
          </p:cNvSpPr>
          <p:nvPr>
            <p:ph type="dt" sz="half" idx="10"/>
          </p:nvPr>
        </p:nvSpPr>
        <p:spPr/>
        <p:txBody>
          <a:bodyPr/>
          <a:lstStyle>
            <a:lvl1pPr>
              <a:defRPr/>
            </a:lvl1pPr>
          </a:lstStyle>
          <a:p>
            <a:pPr>
              <a:defRPr/>
            </a:pPr>
            <a:fld id="{48D76BD4-02FF-484B-BD92-0586E238EE32}" type="datetimeFigureOut">
              <a:rPr lang="en-US" altLang="en-US"/>
              <a:pPr>
                <a:defRPr/>
              </a:pPr>
              <a:t>11/16/25</a:t>
            </a:fld>
            <a:endParaRPr lang="en-US" altLang="en-US"/>
          </a:p>
        </p:txBody>
      </p:sp>
      <p:sp>
        <p:nvSpPr>
          <p:cNvPr id="6" name="Footer Placeholder 4">
            <a:extLst>
              <a:ext uri="{FF2B5EF4-FFF2-40B4-BE49-F238E27FC236}">
                <a16:creationId xmlns:a16="http://schemas.microsoft.com/office/drawing/2014/main" id="{44FA99EC-E153-1C42-B374-C0EAC916EC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E4B6-E2A2-0F45-8A21-1C02071A426B}"/>
              </a:ext>
            </a:extLst>
          </p:cNvPr>
          <p:cNvSpPr>
            <a:spLocks noGrp="1"/>
          </p:cNvSpPr>
          <p:nvPr>
            <p:ph type="sldNum" sz="quarter" idx="12"/>
          </p:nvPr>
        </p:nvSpPr>
        <p:spPr/>
        <p:txBody>
          <a:bodyPr/>
          <a:lstStyle>
            <a:lvl1pPr>
              <a:defRPr/>
            </a:lvl1pPr>
          </a:lstStyle>
          <a:p>
            <a:pPr>
              <a:defRPr/>
            </a:pPr>
            <a:fld id="{CC7C0622-1883-F74B-95C5-D6A480E59694}" type="slidenum">
              <a:rPr lang="en-US" altLang="en-US"/>
              <a:pPr>
                <a:defRPr/>
              </a:pPr>
              <a:t>‹#›</a:t>
            </a:fld>
            <a:endParaRPr lang="en-US" altLang="en-US"/>
          </a:p>
        </p:txBody>
      </p:sp>
    </p:spTree>
    <p:extLst>
      <p:ext uri="{BB962C8B-B14F-4D97-AF65-F5344CB8AC3E}">
        <p14:creationId xmlns:p14="http://schemas.microsoft.com/office/powerpoint/2010/main" val="25143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89574586"/>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555612-AF21-4641-9107-32BE683BBB79}"/>
              </a:ext>
            </a:extLst>
          </p:cNvPr>
          <p:cNvSpPr>
            <a:spLocks noGrp="1"/>
          </p:cNvSpPr>
          <p:nvPr>
            <p:ph type="dt" sz="half" idx="10"/>
          </p:nvPr>
        </p:nvSpPr>
        <p:spPr/>
        <p:txBody>
          <a:bodyPr/>
          <a:lstStyle>
            <a:lvl1pPr>
              <a:defRPr/>
            </a:lvl1pPr>
          </a:lstStyle>
          <a:p>
            <a:pPr>
              <a:defRPr/>
            </a:pPr>
            <a:fld id="{61FF8E46-8401-8C48-8E79-CE91AC3CA8A1}" type="datetimeFigureOut">
              <a:rPr lang="en-US" altLang="en-US"/>
              <a:pPr>
                <a:defRPr/>
              </a:pPr>
              <a:t>11/16/25</a:t>
            </a:fld>
            <a:endParaRPr lang="en-US" altLang="en-US"/>
          </a:p>
        </p:txBody>
      </p:sp>
      <p:sp>
        <p:nvSpPr>
          <p:cNvPr id="6" name="Footer Placeholder 4">
            <a:extLst>
              <a:ext uri="{FF2B5EF4-FFF2-40B4-BE49-F238E27FC236}">
                <a16:creationId xmlns:a16="http://schemas.microsoft.com/office/drawing/2014/main" id="{299E146E-4241-E84B-B567-0ED246E10D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42225-1468-7244-A2C4-0F31C27F5F99}"/>
              </a:ext>
            </a:extLst>
          </p:cNvPr>
          <p:cNvSpPr>
            <a:spLocks noGrp="1"/>
          </p:cNvSpPr>
          <p:nvPr>
            <p:ph type="sldNum" sz="quarter" idx="12"/>
          </p:nvPr>
        </p:nvSpPr>
        <p:spPr/>
        <p:txBody>
          <a:bodyPr/>
          <a:lstStyle>
            <a:lvl1pPr>
              <a:defRPr/>
            </a:lvl1pPr>
          </a:lstStyle>
          <a:p>
            <a:pPr>
              <a:defRPr/>
            </a:pPr>
            <a:fld id="{AA128A42-4E92-7C40-90DE-98232A6047BC}" type="slidenum">
              <a:rPr lang="en-US" altLang="en-US"/>
              <a:pPr>
                <a:defRPr/>
              </a:pPr>
              <a:t>‹#›</a:t>
            </a:fld>
            <a:endParaRPr lang="en-US" altLang="en-US"/>
          </a:p>
        </p:txBody>
      </p:sp>
    </p:spTree>
    <p:extLst>
      <p:ext uri="{BB962C8B-B14F-4D97-AF65-F5344CB8AC3E}">
        <p14:creationId xmlns:p14="http://schemas.microsoft.com/office/powerpoint/2010/main" val="14664906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1135-3A8A-F444-89AD-92CB0F1932F9}"/>
              </a:ext>
            </a:extLst>
          </p:cNvPr>
          <p:cNvSpPr>
            <a:spLocks noGrp="1"/>
          </p:cNvSpPr>
          <p:nvPr>
            <p:ph type="dt" sz="half" idx="10"/>
          </p:nvPr>
        </p:nvSpPr>
        <p:spPr/>
        <p:txBody>
          <a:bodyPr/>
          <a:lstStyle>
            <a:lvl1pPr>
              <a:defRPr/>
            </a:lvl1pPr>
          </a:lstStyle>
          <a:p>
            <a:pPr>
              <a:defRPr/>
            </a:pPr>
            <a:fld id="{5A5E42C6-F609-6A4A-AB06-F7FA74D2D07D}" type="datetimeFigureOut">
              <a:rPr lang="en-US" altLang="en-US"/>
              <a:pPr>
                <a:defRPr/>
              </a:pPr>
              <a:t>11/16/25</a:t>
            </a:fld>
            <a:endParaRPr lang="en-US" altLang="en-US"/>
          </a:p>
        </p:txBody>
      </p:sp>
      <p:sp>
        <p:nvSpPr>
          <p:cNvPr id="5" name="Footer Placeholder 4">
            <a:extLst>
              <a:ext uri="{FF2B5EF4-FFF2-40B4-BE49-F238E27FC236}">
                <a16:creationId xmlns:a16="http://schemas.microsoft.com/office/drawing/2014/main" id="{F485B898-5FC8-7646-898D-060F15CCF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9C991-AF5E-AB4E-AE67-4940F2C4A423}"/>
              </a:ext>
            </a:extLst>
          </p:cNvPr>
          <p:cNvSpPr>
            <a:spLocks noGrp="1"/>
          </p:cNvSpPr>
          <p:nvPr>
            <p:ph type="sldNum" sz="quarter" idx="12"/>
          </p:nvPr>
        </p:nvSpPr>
        <p:spPr/>
        <p:txBody>
          <a:bodyPr/>
          <a:lstStyle>
            <a:lvl1pPr>
              <a:defRPr/>
            </a:lvl1pPr>
          </a:lstStyle>
          <a:p>
            <a:pPr>
              <a:defRPr/>
            </a:pPr>
            <a:fld id="{B9B5EBCC-0E0A-804B-B404-A7BAECBC5351}" type="slidenum">
              <a:rPr lang="en-US" altLang="en-US"/>
              <a:pPr>
                <a:defRPr/>
              </a:pPr>
              <a:t>‹#›</a:t>
            </a:fld>
            <a:endParaRPr lang="en-US" altLang="en-US"/>
          </a:p>
        </p:txBody>
      </p:sp>
    </p:spTree>
    <p:extLst>
      <p:ext uri="{BB962C8B-B14F-4D97-AF65-F5344CB8AC3E}">
        <p14:creationId xmlns:p14="http://schemas.microsoft.com/office/powerpoint/2010/main" val="9997031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6127-57A0-9E48-BDD3-CF498839BE07}"/>
              </a:ext>
            </a:extLst>
          </p:cNvPr>
          <p:cNvSpPr>
            <a:spLocks noGrp="1"/>
          </p:cNvSpPr>
          <p:nvPr>
            <p:ph type="dt" sz="half" idx="10"/>
          </p:nvPr>
        </p:nvSpPr>
        <p:spPr/>
        <p:txBody>
          <a:bodyPr/>
          <a:lstStyle>
            <a:lvl1pPr>
              <a:defRPr/>
            </a:lvl1pPr>
          </a:lstStyle>
          <a:p>
            <a:pPr>
              <a:defRPr/>
            </a:pPr>
            <a:fld id="{0BF39F22-AF47-5F44-B62F-BF74A8A6C11C}" type="datetimeFigureOut">
              <a:rPr lang="en-US" altLang="en-US"/>
              <a:pPr>
                <a:defRPr/>
              </a:pPr>
              <a:t>11/16/25</a:t>
            </a:fld>
            <a:endParaRPr lang="en-US" altLang="en-US"/>
          </a:p>
        </p:txBody>
      </p:sp>
      <p:sp>
        <p:nvSpPr>
          <p:cNvPr id="5" name="Footer Placeholder 4">
            <a:extLst>
              <a:ext uri="{FF2B5EF4-FFF2-40B4-BE49-F238E27FC236}">
                <a16:creationId xmlns:a16="http://schemas.microsoft.com/office/drawing/2014/main" id="{0E5A238C-E723-414F-9E62-3AA2EE7456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29D91-7277-0049-ACDD-E2BC379B5E90}"/>
              </a:ext>
            </a:extLst>
          </p:cNvPr>
          <p:cNvSpPr>
            <a:spLocks noGrp="1"/>
          </p:cNvSpPr>
          <p:nvPr>
            <p:ph type="sldNum" sz="quarter" idx="12"/>
          </p:nvPr>
        </p:nvSpPr>
        <p:spPr/>
        <p:txBody>
          <a:bodyPr/>
          <a:lstStyle>
            <a:lvl1pPr>
              <a:defRPr/>
            </a:lvl1pPr>
          </a:lstStyle>
          <a:p>
            <a:pPr>
              <a:defRPr/>
            </a:pPr>
            <a:fld id="{27E2EF69-A070-1C4D-BEF4-85BDD35D33EB}" type="slidenum">
              <a:rPr lang="en-US" altLang="en-US"/>
              <a:pPr>
                <a:defRPr/>
              </a:pPr>
              <a:t>‹#›</a:t>
            </a:fld>
            <a:endParaRPr lang="en-US" altLang="en-US"/>
          </a:p>
        </p:txBody>
      </p:sp>
    </p:spTree>
    <p:extLst>
      <p:ext uri="{BB962C8B-B14F-4D97-AF65-F5344CB8AC3E}">
        <p14:creationId xmlns:p14="http://schemas.microsoft.com/office/powerpoint/2010/main" val="26022332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1610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598420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829679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36079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25470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91659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4536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92421409"/>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2201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191639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22678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21383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88370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074174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DF4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81A27-E469-4C26-840B-5BEF174CD8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9" y="0"/>
            <a:ext cx="9139943" cy="5926183"/>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FF47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4564894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DF4E4"/>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21CF4B4F-A318-48D2-8CA0-73E526083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29428481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3C1EC9-33DF-4EDE-BB42-22A3D0763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6676580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3A837-C334-48CF-8149-FC7DBC6D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1631067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212290835"/>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7E06A-507D-4B4E-A049-A10F49287F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40014858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9A04-4E47-4081-B6EE-EF77F62C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954636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709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4AE60-40C9-433C-9FE9-A1F411F1A0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08758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235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DF4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4696-0DE6-44D6-9581-87E1E6574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11535208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563BF02-49E6-4103-9201-3109028C0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154311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8355919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42552282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10072415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841151639"/>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853806377"/>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372199482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957224246"/>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413413986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356329050"/>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8195047"/>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33374565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17157352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757127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8101404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11/16/25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52750140"/>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1106940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129510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65952749"/>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7138546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3209373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4191807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231636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9486418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381083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5626176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11/16/25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705255319"/>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4788130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5390957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5220463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0664753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4385325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2715169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20029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7790564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7050695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28403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11/16/25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14647979"/>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3230078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938450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9145803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4433477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4458901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2093544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7218847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7809313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454854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90616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77594661"/>
      </p:ext>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2955763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1352197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2528169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22120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97792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6019542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30276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5760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15082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55982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11/16/25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840862531"/>
      </p:ext>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3841379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288038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5576295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27415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11/16/25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46261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52890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8464747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4997203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4603720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415678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85653357"/>
      </p:ext>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11/16/25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256984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11/16/25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897270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11/16/25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8869650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028479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11/16/25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0485392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264505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11/16/25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2162953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7924436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19190748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2153170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11/16/25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245434474"/>
      </p:ext>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8239904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35188249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4835702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24614173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12468060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222378856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35605228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16725268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7189426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1705549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776112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5618042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249931591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72690239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14437919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67184957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608305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45278171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33702028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40122863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64474703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795412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151133287"/>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97054915"/>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1110665919"/>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841906866"/>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062136510"/>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33769132"/>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1985017197"/>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948688181"/>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3348837528"/>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5980720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6679738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1779715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946737914"/>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153609958"/>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514393419"/>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771559212"/>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1582185888"/>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2292358366"/>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813253960"/>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1757936128"/>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00711062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72421266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924875269"/>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912526635"/>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629540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88521714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5604522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19899266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12538861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40453713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22523071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4050632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6656982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23031914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3234657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81454694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243173279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40074127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890541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0806993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3873885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219732292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14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5447882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40678538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15259009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4340790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4271204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228392632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421953505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27665835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12840253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38251866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429281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0784584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357931793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75391572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345477364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58276788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33676895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396448470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32070161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87520602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264542061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275330522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5282839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13141938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396868150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64733286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2726357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00223428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8568246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274248119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358953942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71353787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3041048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1887626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261773194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29636726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27025337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230817325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84838317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10321601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5676731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24418627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64398402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975251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2864441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31605837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425325000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735388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3779249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538508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752891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414469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0964591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45855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05173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4995432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2474478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5962049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3314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5450591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28037019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187613690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217287185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168305861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278129940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2706184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568796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0576903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49163313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73792919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91962816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11/16/25</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216771308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11/16/25</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28926576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11/16/25</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225260762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11/16/25</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80369336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11/16/25</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7876737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11/16/25</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1906688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12996236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11/16/25</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344770937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11/16/25</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101028495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11/16/25</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75675267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11/16/25</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26545432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11/16/25</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371870178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3876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52109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706852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35471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46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28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49036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5529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208188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85746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1384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85721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66162340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407028702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348544259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178456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07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8421636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125098561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206832473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28396032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1251176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415102475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10461295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177594593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85877502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71938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948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1674138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5877477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378020919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07033287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309531481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243242271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63087549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151661937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144572209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2087969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2811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231280070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2910375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14623934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92569402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75046553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7599401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39423621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11740187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68887951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50045650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14222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08357607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64856577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10200003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387932425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83536330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673088700"/>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2004209444"/>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77136616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4850150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80949593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05553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234460646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58540265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32373624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089228016"/>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7318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4409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09640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4252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43496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12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32817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04473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230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2225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37455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38504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73468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09947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57640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6373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812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93641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332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19873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1956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25175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78338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72550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38324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21386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8884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644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8677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21041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7614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81349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90463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38933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6082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99929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2129455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87977917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905852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669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72577362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83815196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655328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8696298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9845977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7000649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0905150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2039488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934043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9929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474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719642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678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35350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07869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78777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64329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572906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51639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92776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380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926582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16217171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70436389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114571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5165516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1071480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718829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9953521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04666453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38452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99973508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829687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415045992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312730219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156945915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26588913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70978780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224264469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97290136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2667392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287555617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329597823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324294724"/>
      </p:ext>
    </p:extLst>
  </p:cSld>
  <p:clrMapOvr>
    <a:masterClrMapping/>
  </p:clrMapOvr>
  <p:transition>
    <p:cu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856574831"/>
      </p:ext>
    </p:extLst>
  </p:cSld>
  <p:clrMapOvr>
    <a:masterClrMapping/>
  </p:clrMapOvr>
  <p:transition>
    <p:cu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2677871165"/>
      </p:ext>
    </p:extLst>
  </p:cSld>
  <p:clrMapOvr>
    <a:masterClrMapping/>
  </p:clrMapOvr>
  <p:transition>
    <p:cu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1604220071"/>
      </p:ext>
    </p:extLst>
  </p:cSld>
  <p:clrMapOvr>
    <a:masterClrMapping/>
  </p:clrMapOvr>
  <p:transition>
    <p:cu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1593342909"/>
      </p:ext>
    </p:extLst>
  </p:cSld>
  <p:clrMapOvr>
    <a:masterClrMapping/>
  </p:clrMapOvr>
  <p:transition>
    <p:cu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1735268150"/>
      </p:ext>
    </p:extLst>
  </p:cSld>
  <p:clrMapOvr>
    <a:masterClrMapping/>
  </p:clrMapOvr>
  <p:transition>
    <p:cu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3982863350"/>
      </p:ext>
    </p:extLst>
  </p:cSld>
  <p:clrMapOvr>
    <a:masterClrMapping/>
  </p:clrMapOvr>
  <p:transition>
    <p:cu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2144383739"/>
      </p:ext>
    </p:extLst>
  </p:cSld>
  <p:clrMapOvr>
    <a:masterClrMapping/>
  </p:clrMapOvr>
  <p:transitio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1539631608"/>
      </p:ext>
    </p:extLst>
  </p:cSld>
  <p:clrMapOvr>
    <a:masterClrMapping/>
  </p:clrMapOvr>
  <p:transition>
    <p:cu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3188354590"/>
      </p:ext>
    </p:extLst>
  </p:cSld>
  <p:clrMapOvr>
    <a:masterClrMapping/>
  </p:clrMapOvr>
  <p:transition>
    <p:cu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1559951500"/>
      </p:ext>
    </p:extLst>
  </p:cSld>
  <p:clrMapOvr>
    <a:masterClrMapping/>
  </p:clrMapOvr>
  <p:transition>
    <p:cu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78571861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3579325826"/>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190877557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97203842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40050633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176419822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239589717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855196704"/>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2450197393"/>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862785694"/>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671860125"/>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170119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143029433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489340017"/>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44391600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42192049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5839548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90188939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3937911162"/>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97669096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2073931537"/>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84816119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79523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156127309"/>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429327519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3290785724"/>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317522213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35290641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73283826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291342544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2966385340"/>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757998766"/>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42954310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5629138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7551898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58273210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48932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49598749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78796860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006315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2631324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37421422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25497458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40490334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284046192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313978447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16694212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83100167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283435270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406449123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164234015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41980289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34702736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03847569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140895563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144643624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3036984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232610137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384200192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25790588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83609279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122893998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347489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04268573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429295522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96871313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300022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2413662598"/>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27602140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30086511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49480312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139032625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399726891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17592373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2248927626"/>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103819182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290769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2987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372671369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258873175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228010610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96683685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182083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342185879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237564726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228060362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196135593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2624247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488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426474442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4759604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446332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176972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6474489"/>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170109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933419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98026683"/>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215437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9250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0273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308195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857363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2339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72956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88632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6854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05478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76776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87240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11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50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872786"/>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25785"/>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32158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647981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843888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1474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382720"/>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737098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933378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569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67628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2230515"/>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241514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74911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31019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55703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92305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9060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703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420497"/>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09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0831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98613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30255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66547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722442"/>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10568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3098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3591558231"/>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90600793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238609700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420927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5634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314513771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196216347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2654287251"/>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2184489715"/>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146460913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84113422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300004968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40309638"/>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804392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4520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24346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317901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438179"/>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51529433"/>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422215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59081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561679"/>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162978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23332216"/>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9FFC87-A075-466B-9294-0F7C22C575C7}" type="slidenum">
              <a:rPr lang="en-US" altLang="en-US" smtClean="0"/>
              <a:pPr/>
              <a:t>‹#›</a:t>
            </a:fld>
            <a:endParaRPr lang="en-US" altLang="en-US" dirty="0"/>
          </a:p>
        </p:txBody>
      </p:sp>
    </p:spTree>
    <p:extLst>
      <p:ext uri="{BB962C8B-B14F-4D97-AF65-F5344CB8AC3E}">
        <p14:creationId xmlns:p14="http://schemas.microsoft.com/office/powerpoint/2010/main" val="2715802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8CE5A28-2B7B-4CDB-A4E9-9BFF97249FAC}" type="slidenum">
              <a:rPr lang="en-US" altLang="en-US" smtClean="0"/>
              <a:pPr/>
              <a:t>‹#›</a:t>
            </a:fld>
            <a:endParaRPr lang="en-US" altLang="en-US" dirty="0"/>
          </a:p>
        </p:txBody>
      </p:sp>
    </p:spTree>
    <p:extLst>
      <p:ext uri="{BB962C8B-B14F-4D97-AF65-F5344CB8AC3E}">
        <p14:creationId xmlns:p14="http://schemas.microsoft.com/office/powerpoint/2010/main" val="1687626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60907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FBC0522-F13B-4E7E-8141-FA4E60342BAD}" type="slidenum">
              <a:rPr lang="en-US" altLang="en-US" smtClean="0"/>
              <a:pPr/>
              <a:t>‹#›</a:t>
            </a:fld>
            <a:endParaRPr lang="en-US" altLang="en-US" dirty="0"/>
          </a:p>
        </p:txBody>
      </p:sp>
    </p:spTree>
    <p:extLst>
      <p:ext uri="{BB962C8B-B14F-4D97-AF65-F5344CB8AC3E}">
        <p14:creationId xmlns:p14="http://schemas.microsoft.com/office/powerpoint/2010/main" val="338396277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4F442-A887-400E-90FC-998B2A58DEB6}" type="slidenum">
              <a:rPr lang="en-US" altLang="en-US" smtClean="0"/>
              <a:pPr/>
              <a:t>‹#›</a:t>
            </a:fld>
            <a:endParaRPr lang="en-US" altLang="en-US" dirty="0"/>
          </a:p>
        </p:txBody>
      </p:sp>
    </p:spTree>
    <p:extLst>
      <p:ext uri="{BB962C8B-B14F-4D97-AF65-F5344CB8AC3E}">
        <p14:creationId xmlns:p14="http://schemas.microsoft.com/office/powerpoint/2010/main" val="307975098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6004EF-FE67-491D-8919-C3F9ECF0A055}" type="slidenum">
              <a:rPr lang="en-US" altLang="en-US" smtClean="0"/>
              <a:pPr/>
              <a:t>‹#›</a:t>
            </a:fld>
            <a:endParaRPr lang="en-US" altLang="en-US" dirty="0"/>
          </a:p>
        </p:txBody>
      </p:sp>
    </p:spTree>
    <p:extLst>
      <p:ext uri="{BB962C8B-B14F-4D97-AF65-F5344CB8AC3E}">
        <p14:creationId xmlns:p14="http://schemas.microsoft.com/office/powerpoint/2010/main" val="351868971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4313798-B05D-4A56-A6C1-F5C39468F8AD}" type="slidenum">
              <a:rPr lang="en-US" altLang="en-US" smtClean="0"/>
              <a:pPr/>
              <a:t>‹#›</a:t>
            </a:fld>
            <a:endParaRPr lang="en-US" altLang="en-US" dirty="0"/>
          </a:p>
        </p:txBody>
      </p:sp>
    </p:spTree>
    <p:extLst>
      <p:ext uri="{BB962C8B-B14F-4D97-AF65-F5344CB8AC3E}">
        <p14:creationId xmlns:p14="http://schemas.microsoft.com/office/powerpoint/2010/main" val="77419425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BD217F0-E398-4C17-8DF7-1643977A88B6}" type="slidenum">
              <a:rPr lang="en-US" altLang="en-US" smtClean="0"/>
              <a:pPr/>
              <a:t>‹#›</a:t>
            </a:fld>
            <a:endParaRPr lang="en-US" altLang="en-US" dirty="0"/>
          </a:p>
        </p:txBody>
      </p:sp>
    </p:spTree>
    <p:extLst>
      <p:ext uri="{BB962C8B-B14F-4D97-AF65-F5344CB8AC3E}">
        <p14:creationId xmlns:p14="http://schemas.microsoft.com/office/powerpoint/2010/main" val="819973392"/>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988C65E-84FF-4D16-AEB0-76F6262E5A0C}" type="slidenum">
              <a:rPr lang="en-US" altLang="en-US" smtClean="0"/>
              <a:pPr/>
              <a:t>‹#›</a:t>
            </a:fld>
            <a:endParaRPr lang="en-US" altLang="en-US" dirty="0"/>
          </a:p>
        </p:txBody>
      </p:sp>
    </p:spTree>
    <p:extLst>
      <p:ext uri="{BB962C8B-B14F-4D97-AF65-F5344CB8AC3E}">
        <p14:creationId xmlns:p14="http://schemas.microsoft.com/office/powerpoint/2010/main" val="265779313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E25F54D-028E-441F-ACAB-7169E1B78226}" type="slidenum">
              <a:rPr lang="en-US" altLang="en-US" smtClean="0"/>
              <a:pPr/>
              <a:t>‹#›</a:t>
            </a:fld>
            <a:endParaRPr lang="en-US" altLang="en-US" dirty="0"/>
          </a:p>
        </p:txBody>
      </p:sp>
    </p:spTree>
    <p:extLst>
      <p:ext uri="{BB962C8B-B14F-4D97-AF65-F5344CB8AC3E}">
        <p14:creationId xmlns:p14="http://schemas.microsoft.com/office/powerpoint/2010/main" val="4122467177"/>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29AB9C-EB87-4F62-8E94-1B0E21A8C513}" type="slidenum">
              <a:rPr lang="en-US" altLang="en-US" smtClean="0"/>
              <a:pPr/>
              <a:t>‹#›</a:t>
            </a:fld>
            <a:endParaRPr lang="en-US" altLang="en-US" dirty="0"/>
          </a:p>
        </p:txBody>
      </p:sp>
    </p:spTree>
    <p:extLst>
      <p:ext uri="{BB962C8B-B14F-4D97-AF65-F5344CB8AC3E}">
        <p14:creationId xmlns:p14="http://schemas.microsoft.com/office/powerpoint/2010/main" val="652765594"/>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D6FD494-4024-4945-8529-122BFD24F03A}" type="slidenum">
              <a:rPr lang="en-US" altLang="en-US" smtClean="0"/>
              <a:pPr/>
              <a:t>‹#›</a:t>
            </a:fld>
            <a:endParaRPr lang="en-US" altLang="en-US" dirty="0"/>
          </a:p>
        </p:txBody>
      </p:sp>
    </p:spTree>
    <p:extLst>
      <p:ext uri="{BB962C8B-B14F-4D97-AF65-F5344CB8AC3E}">
        <p14:creationId xmlns:p14="http://schemas.microsoft.com/office/powerpoint/2010/main" val="3722311538"/>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7D13A9-EA80-4C76-ACCC-D5255FCB9ADC}" type="slidenum">
              <a:rPr lang="en-US" altLang="en-US" smtClean="0"/>
              <a:pPr/>
              <a:t>‹#›</a:t>
            </a:fld>
            <a:endParaRPr lang="en-US" altLang="en-US" dirty="0"/>
          </a:p>
        </p:txBody>
      </p:sp>
    </p:spTree>
    <p:extLst>
      <p:ext uri="{BB962C8B-B14F-4D97-AF65-F5344CB8AC3E}">
        <p14:creationId xmlns:p14="http://schemas.microsoft.com/office/powerpoint/2010/main" val="3706936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32755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512F251-BBFC-4475-BE9A-CF793F522A82}" type="slidenum">
              <a:rPr lang="en-US" altLang="en-US" smtClean="0"/>
              <a:pPr/>
              <a:t>‹#›</a:t>
            </a:fld>
            <a:endParaRPr lang="en-US" altLang="en-US" dirty="0"/>
          </a:p>
        </p:txBody>
      </p:sp>
    </p:spTree>
    <p:extLst>
      <p:ext uri="{BB962C8B-B14F-4D97-AF65-F5344CB8AC3E}">
        <p14:creationId xmlns:p14="http://schemas.microsoft.com/office/powerpoint/2010/main" val="36771742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E5FF159-1412-46AD-8076-F20AD9EAF92F}" type="slidenum">
              <a:rPr lang="en-US" altLang="en-US" smtClean="0"/>
              <a:pPr/>
              <a:t>‹#›</a:t>
            </a:fld>
            <a:endParaRPr lang="en-US" altLang="en-US" dirty="0"/>
          </a:p>
        </p:txBody>
      </p:sp>
    </p:spTree>
    <p:extLst>
      <p:ext uri="{BB962C8B-B14F-4D97-AF65-F5344CB8AC3E}">
        <p14:creationId xmlns:p14="http://schemas.microsoft.com/office/powerpoint/2010/main" val="998964151"/>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7C1A4D-B3AB-4300-B3B1-C88CE1C729A0}" type="slidenum">
              <a:rPr lang="en-US" altLang="en-US" smtClean="0"/>
              <a:pPr/>
              <a:t>‹#›</a:t>
            </a:fld>
            <a:endParaRPr lang="en-US" altLang="en-US" dirty="0"/>
          </a:p>
        </p:txBody>
      </p:sp>
    </p:spTree>
    <p:extLst>
      <p:ext uri="{BB962C8B-B14F-4D97-AF65-F5344CB8AC3E}">
        <p14:creationId xmlns:p14="http://schemas.microsoft.com/office/powerpoint/2010/main" val="252346167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75DC578-79BA-461B-AB5A-20E7F59B03FF}" type="slidenum">
              <a:rPr lang="en-US" altLang="en-US" smtClean="0"/>
              <a:pPr/>
              <a:t>‹#›</a:t>
            </a:fld>
            <a:endParaRPr lang="en-US" altLang="en-US" dirty="0"/>
          </a:p>
        </p:txBody>
      </p:sp>
    </p:spTree>
    <p:extLst>
      <p:ext uri="{BB962C8B-B14F-4D97-AF65-F5344CB8AC3E}">
        <p14:creationId xmlns:p14="http://schemas.microsoft.com/office/powerpoint/2010/main" val="332536152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3D75960-9B05-40D5-A967-CCCF58FB3524}" type="slidenum">
              <a:rPr lang="en-US" altLang="en-US" smtClean="0"/>
              <a:pPr/>
              <a:t>‹#›</a:t>
            </a:fld>
            <a:endParaRPr lang="en-US" altLang="en-US" dirty="0"/>
          </a:p>
        </p:txBody>
      </p:sp>
    </p:spTree>
    <p:extLst>
      <p:ext uri="{BB962C8B-B14F-4D97-AF65-F5344CB8AC3E}">
        <p14:creationId xmlns:p14="http://schemas.microsoft.com/office/powerpoint/2010/main" val="402979076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0B9D1B-0585-4D71-B305-CA955D9450F2}" type="slidenum">
              <a:rPr lang="en-US" altLang="en-US" smtClean="0"/>
              <a:pPr/>
              <a:t>‹#›</a:t>
            </a:fld>
            <a:endParaRPr lang="en-US" altLang="en-US" dirty="0"/>
          </a:p>
        </p:txBody>
      </p:sp>
    </p:spTree>
    <p:extLst>
      <p:ext uri="{BB962C8B-B14F-4D97-AF65-F5344CB8AC3E}">
        <p14:creationId xmlns:p14="http://schemas.microsoft.com/office/powerpoint/2010/main" val="421459955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A7AFFF-D538-4F6F-B8B5-91E6B589996A}" type="slidenum">
              <a:rPr lang="en-US" altLang="en-US" smtClean="0"/>
              <a:pPr/>
              <a:t>‹#›</a:t>
            </a:fld>
            <a:endParaRPr lang="en-US" altLang="en-US" dirty="0"/>
          </a:p>
        </p:txBody>
      </p:sp>
    </p:spTree>
    <p:extLst>
      <p:ext uri="{BB962C8B-B14F-4D97-AF65-F5344CB8AC3E}">
        <p14:creationId xmlns:p14="http://schemas.microsoft.com/office/powerpoint/2010/main" val="455251367"/>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EA4BFF-3184-4FA2-8ACD-800872997ECD}" type="slidenum">
              <a:rPr lang="en-US" altLang="en-US" smtClean="0"/>
              <a:pPr/>
              <a:t>‹#›</a:t>
            </a:fld>
            <a:endParaRPr lang="en-US" altLang="en-US" dirty="0"/>
          </a:p>
        </p:txBody>
      </p:sp>
    </p:spTree>
    <p:extLst>
      <p:ext uri="{BB962C8B-B14F-4D97-AF65-F5344CB8AC3E}">
        <p14:creationId xmlns:p14="http://schemas.microsoft.com/office/powerpoint/2010/main" val="2310636991"/>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8C5ADA-0A3D-4794-BFA2-EC2F0F219E6F}" type="slidenum">
              <a:rPr lang="en-US" altLang="en-US" smtClean="0"/>
              <a:pPr/>
              <a:t>‹#›</a:t>
            </a:fld>
            <a:endParaRPr lang="en-US" altLang="en-US" dirty="0"/>
          </a:p>
        </p:txBody>
      </p:sp>
    </p:spTree>
    <p:extLst>
      <p:ext uri="{BB962C8B-B14F-4D97-AF65-F5344CB8AC3E}">
        <p14:creationId xmlns:p14="http://schemas.microsoft.com/office/powerpoint/2010/main" val="3117962216"/>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C2EA98-30AA-4ED8-9D08-54A1D66AA837}" type="slidenum">
              <a:rPr lang="en-US" altLang="en-US" smtClean="0"/>
              <a:pPr/>
              <a:t>‹#›</a:t>
            </a:fld>
            <a:endParaRPr lang="en-US" altLang="en-US" dirty="0"/>
          </a:p>
        </p:txBody>
      </p:sp>
    </p:spTree>
    <p:extLst>
      <p:ext uri="{BB962C8B-B14F-4D97-AF65-F5344CB8AC3E}">
        <p14:creationId xmlns:p14="http://schemas.microsoft.com/office/powerpoint/2010/main" val="2019246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08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3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784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443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20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6702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97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9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220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31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068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0240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706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45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1629127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624272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474885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02346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614156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52028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7.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20.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4.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3.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5.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4.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5.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4" Type="http://schemas.openxmlformats.org/officeDocument/2006/relationships/image" Target="../media/image7.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1.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7.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3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9.xml"/><Relationship Id="rId1"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30.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32.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9.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20.jpeg"/></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5.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38.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image" Target="../media/image22.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9.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23.pn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40.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1.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41.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4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theme" Target="../theme/theme43.xml"/><Relationship Id="rId1" Type="http://schemas.openxmlformats.org/officeDocument/2006/relationships/slideLayout" Target="../slideLayouts/slideLayout37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384.xml"/><Relationship Id="rId7" Type="http://schemas.openxmlformats.org/officeDocument/2006/relationships/image" Target="../media/image32.png"/><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4.jpe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image" Target="../media/image33.jpeg"/><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5" Type="http://schemas.openxmlformats.org/officeDocument/2006/relationships/image" Target="../media/image35.jpeg"/><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image" Target="../media/image34.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theme" Target="../theme/theme48.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50.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51.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52.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53.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37.jpe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54.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55.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56.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7.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8.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slideLayout" Target="../slideLayouts/slideLayout531.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6" Type="http://schemas.openxmlformats.org/officeDocument/2006/relationships/theme" Target="../theme/theme59.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5" Type="http://schemas.openxmlformats.org/officeDocument/2006/relationships/slideLayout" Target="../slideLayouts/slideLayout53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slideLayout" Target="../slideLayouts/slideLayout53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6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6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3.jpe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6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theme" Target="../theme/theme63.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6.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6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97.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6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08.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6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19.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67.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68.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4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69.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52.xml"/><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theme" Target="../theme/theme70.xml"/><Relationship Id="rId2" Type="http://schemas.openxmlformats.org/officeDocument/2006/relationships/slideLayout" Target="../slideLayouts/slideLayout646.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63.xml"/><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71.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74.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72.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73.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96.xml"/><Relationship Id="rId3" Type="http://schemas.openxmlformats.org/officeDocument/2006/relationships/slideLayout" Target="../slideLayouts/slideLayout691.xml"/><Relationship Id="rId7" Type="http://schemas.openxmlformats.org/officeDocument/2006/relationships/slideLayout" Target="../slideLayouts/slideLayout695.xml"/><Relationship Id="rId12" Type="http://schemas.openxmlformats.org/officeDocument/2006/relationships/theme" Target="../theme/theme74.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6" Type="http://schemas.openxmlformats.org/officeDocument/2006/relationships/slideLayout" Target="../slideLayouts/slideLayout694.xml"/><Relationship Id="rId11" Type="http://schemas.openxmlformats.org/officeDocument/2006/relationships/slideLayout" Target="../slideLayouts/slideLayout699.xml"/><Relationship Id="rId5" Type="http://schemas.openxmlformats.org/officeDocument/2006/relationships/slideLayout" Target="../slideLayouts/slideLayout693.xml"/><Relationship Id="rId10" Type="http://schemas.openxmlformats.org/officeDocument/2006/relationships/slideLayout" Target="../slideLayouts/slideLayout698.xml"/><Relationship Id="rId4" Type="http://schemas.openxmlformats.org/officeDocument/2006/relationships/slideLayout" Target="../slideLayouts/slideLayout692.xml"/><Relationship Id="rId9" Type="http://schemas.openxmlformats.org/officeDocument/2006/relationships/slideLayout" Target="../slideLayouts/slideLayout697.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07.xml"/><Relationship Id="rId13" Type="http://schemas.openxmlformats.org/officeDocument/2006/relationships/image" Target="../media/image38.jpeg"/><Relationship Id="rId3" Type="http://schemas.openxmlformats.org/officeDocument/2006/relationships/slideLayout" Target="../slideLayouts/slideLayout702.xml"/><Relationship Id="rId7" Type="http://schemas.openxmlformats.org/officeDocument/2006/relationships/slideLayout" Target="../slideLayouts/slideLayout706.xml"/><Relationship Id="rId12" Type="http://schemas.openxmlformats.org/officeDocument/2006/relationships/theme" Target="../theme/theme75.xml"/><Relationship Id="rId2" Type="http://schemas.openxmlformats.org/officeDocument/2006/relationships/slideLayout" Target="../slideLayouts/slideLayout701.xml"/><Relationship Id="rId1" Type="http://schemas.openxmlformats.org/officeDocument/2006/relationships/slideLayout" Target="../slideLayouts/slideLayout700.xml"/><Relationship Id="rId6" Type="http://schemas.openxmlformats.org/officeDocument/2006/relationships/slideLayout" Target="../slideLayouts/slideLayout705.xml"/><Relationship Id="rId11" Type="http://schemas.openxmlformats.org/officeDocument/2006/relationships/slideLayout" Target="../slideLayouts/slideLayout710.xml"/><Relationship Id="rId5" Type="http://schemas.openxmlformats.org/officeDocument/2006/relationships/slideLayout" Target="../slideLayouts/slideLayout704.xml"/><Relationship Id="rId10" Type="http://schemas.openxmlformats.org/officeDocument/2006/relationships/slideLayout" Target="../slideLayouts/slideLayout709.xml"/><Relationship Id="rId4" Type="http://schemas.openxmlformats.org/officeDocument/2006/relationships/slideLayout" Target="../slideLayouts/slideLayout703.xml"/><Relationship Id="rId9" Type="http://schemas.openxmlformats.org/officeDocument/2006/relationships/slideLayout" Target="../slideLayouts/slideLayout708.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18.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theme" Target="../theme/theme76.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29.xml"/><Relationship Id="rId13" Type="http://schemas.openxmlformats.org/officeDocument/2006/relationships/image" Target="../media/image3.jpeg"/><Relationship Id="rId3" Type="http://schemas.openxmlformats.org/officeDocument/2006/relationships/slideLayout" Target="../slideLayouts/slideLayout724.xml"/><Relationship Id="rId7" Type="http://schemas.openxmlformats.org/officeDocument/2006/relationships/slideLayout" Target="../slideLayouts/slideLayout728.xml"/><Relationship Id="rId12" Type="http://schemas.openxmlformats.org/officeDocument/2006/relationships/theme" Target="../theme/theme77.xml"/><Relationship Id="rId2" Type="http://schemas.openxmlformats.org/officeDocument/2006/relationships/slideLayout" Target="../slideLayouts/slideLayout723.xml"/><Relationship Id="rId1" Type="http://schemas.openxmlformats.org/officeDocument/2006/relationships/slideLayout" Target="../slideLayouts/slideLayout722.xml"/><Relationship Id="rId6" Type="http://schemas.openxmlformats.org/officeDocument/2006/relationships/slideLayout" Target="../slideLayouts/slideLayout727.xml"/><Relationship Id="rId11" Type="http://schemas.openxmlformats.org/officeDocument/2006/relationships/slideLayout" Target="../slideLayouts/slideLayout732.xml"/><Relationship Id="rId5" Type="http://schemas.openxmlformats.org/officeDocument/2006/relationships/slideLayout" Target="../slideLayouts/slideLayout726.xml"/><Relationship Id="rId10" Type="http://schemas.openxmlformats.org/officeDocument/2006/relationships/slideLayout" Target="../slideLayouts/slideLayout731.xml"/><Relationship Id="rId4" Type="http://schemas.openxmlformats.org/officeDocument/2006/relationships/slideLayout" Target="../slideLayouts/slideLayout725.xml"/><Relationship Id="rId9" Type="http://schemas.openxmlformats.org/officeDocument/2006/relationships/slideLayout" Target="../slideLayouts/slideLayout730.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78.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theme" Target="../theme/theme79.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8.xml"/><Relationship Id="rId4" Type="http://schemas.openxmlformats.org/officeDocument/2006/relationships/slideLayout" Target="../slideLayouts/slideLayout23.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763.xml"/><Relationship Id="rId3" Type="http://schemas.openxmlformats.org/officeDocument/2006/relationships/slideLayout" Target="../slideLayouts/slideLayout758.xml"/><Relationship Id="rId7" Type="http://schemas.openxmlformats.org/officeDocument/2006/relationships/slideLayout" Target="../slideLayouts/slideLayout762.xml"/><Relationship Id="rId12" Type="http://schemas.openxmlformats.org/officeDocument/2006/relationships/theme" Target="../theme/theme80.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5" Type="http://schemas.openxmlformats.org/officeDocument/2006/relationships/slideLayout" Target="../slideLayouts/slideLayout760.xml"/><Relationship Id="rId10" Type="http://schemas.openxmlformats.org/officeDocument/2006/relationships/slideLayout" Target="../slideLayouts/slideLayout765.xml"/><Relationship Id="rId4" Type="http://schemas.openxmlformats.org/officeDocument/2006/relationships/slideLayout" Target="../slideLayouts/slideLayout759.xml"/><Relationship Id="rId9" Type="http://schemas.openxmlformats.org/officeDocument/2006/relationships/slideLayout" Target="../slideLayouts/slideLayout764.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774.xml"/><Relationship Id="rId3" Type="http://schemas.openxmlformats.org/officeDocument/2006/relationships/slideLayout" Target="../slideLayouts/slideLayout769.xml"/><Relationship Id="rId7" Type="http://schemas.openxmlformats.org/officeDocument/2006/relationships/slideLayout" Target="../slideLayouts/slideLayout773.xml"/><Relationship Id="rId12" Type="http://schemas.openxmlformats.org/officeDocument/2006/relationships/theme" Target="../theme/theme81.xml"/><Relationship Id="rId2" Type="http://schemas.openxmlformats.org/officeDocument/2006/relationships/slideLayout" Target="../slideLayouts/slideLayout768.xml"/><Relationship Id="rId1" Type="http://schemas.openxmlformats.org/officeDocument/2006/relationships/slideLayout" Target="../slideLayouts/slideLayout767.xml"/><Relationship Id="rId6" Type="http://schemas.openxmlformats.org/officeDocument/2006/relationships/slideLayout" Target="../slideLayouts/slideLayout772.xml"/><Relationship Id="rId11" Type="http://schemas.openxmlformats.org/officeDocument/2006/relationships/slideLayout" Target="../slideLayouts/slideLayout777.xml"/><Relationship Id="rId5" Type="http://schemas.openxmlformats.org/officeDocument/2006/relationships/slideLayout" Target="../slideLayouts/slideLayout771.xml"/><Relationship Id="rId10" Type="http://schemas.openxmlformats.org/officeDocument/2006/relationships/slideLayout" Target="../slideLayouts/slideLayout776.xml"/><Relationship Id="rId4" Type="http://schemas.openxmlformats.org/officeDocument/2006/relationships/slideLayout" Target="../slideLayouts/slideLayout770.xml"/><Relationship Id="rId9" Type="http://schemas.openxmlformats.org/officeDocument/2006/relationships/slideLayout" Target="../slideLayouts/slideLayout77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85.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theme" Target="../theme/theme82.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96.xml"/><Relationship Id="rId3" Type="http://schemas.openxmlformats.org/officeDocument/2006/relationships/slideLayout" Target="../slideLayouts/slideLayout791.xml"/><Relationship Id="rId7" Type="http://schemas.openxmlformats.org/officeDocument/2006/relationships/slideLayout" Target="../slideLayouts/slideLayout795.xml"/><Relationship Id="rId12" Type="http://schemas.openxmlformats.org/officeDocument/2006/relationships/theme" Target="../theme/theme83.xml"/><Relationship Id="rId2" Type="http://schemas.openxmlformats.org/officeDocument/2006/relationships/slideLayout" Target="../slideLayouts/slideLayout790.xml"/><Relationship Id="rId1" Type="http://schemas.openxmlformats.org/officeDocument/2006/relationships/slideLayout" Target="../slideLayouts/slideLayout789.xml"/><Relationship Id="rId6" Type="http://schemas.openxmlformats.org/officeDocument/2006/relationships/slideLayout" Target="../slideLayouts/slideLayout794.xml"/><Relationship Id="rId11" Type="http://schemas.openxmlformats.org/officeDocument/2006/relationships/slideLayout" Target="../slideLayouts/slideLayout799.xml"/><Relationship Id="rId5" Type="http://schemas.openxmlformats.org/officeDocument/2006/relationships/slideLayout" Target="../slideLayouts/slideLayout793.xml"/><Relationship Id="rId10" Type="http://schemas.openxmlformats.org/officeDocument/2006/relationships/slideLayout" Target="../slideLayouts/slideLayout798.xml"/><Relationship Id="rId4" Type="http://schemas.openxmlformats.org/officeDocument/2006/relationships/slideLayout" Target="../slideLayouts/slideLayout792.xml"/><Relationship Id="rId9" Type="http://schemas.openxmlformats.org/officeDocument/2006/relationships/slideLayout" Target="../slideLayouts/slideLayout7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36" r:id="rId1"/>
    <p:sldLayoutId id="2147496237" r:id="rId2"/>
    <p:sldLayoutId id="2147496238" r:id="rId3"/>
    <p:sldLayoutId id="2147496239" r:id="rId4"/>
    <p:sldLayoutId id="2147496240" r:id="rId5"/>
    <p:sldLayoutId id="2147496241" r:id="rId6"/>
    <p:sldLayoutId id="2147496242" r:id="rId7"/>
    <p:sldLayoutId id="2147496243" r:id="rId8"/>
    <p:sldLayoutId id="2147496244" r:id="rId9"/>
    <p:sldLayoutId id="2147496245" r:id="rId10"/>
    <p:sldLayoutId id="2147496246" r:id="rId11"/>
    <p:sldLayoutId id="2147496247" r:id="rId12"/>
    <p:sldLayoutId id="21474962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22858639"/>
      </p:ext>
    </p:extLst>
  </p:cSld>
  <p:clrMap bg1="lt1" tx1="dk1" bg2="lt2" tx2="dk2" accent1="accent1" accent2="accent2" accent3="accent3" accent4="accent4" accent5="accent5" accent6="accent6" hlink="hlink" folHlink="folHlink"/>
  <p:sldLayoutIdLst>
    <p:sldLayoutId id="2147496274" r:id="rId1"/>
    <p:sldLayoutId id="2147496275" r:id="rId2"/>
    <p:sldLayoutId id="2147496276" r:id="rId3"/>
    <p:sldLayoutId id="2147496277" r:id="rId4"/>
    <p:sldLayoutId id="2147496278" r:id="rId5"/>
    <p:sldLayoutId id="2147496279" r:id="rId6"/>
    <p:sldLayoutId id="2147496280" r:id="rId7"/>
    <p:sldLayoutId id="2147496281" r:id="rId8"/>
    <p:sldLayoutId id="2147496282" r:id="rId9"/>
    <p:sldLayoutId id="2147496283" r:id="rId10"/>
    <p:sldLayoutId id="214749628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039381"/>
      </p:ext>
    </p:extLst>
  </p:cSld>
  <p:clrMap bg1="dk2" tx1="lt1" bg2="dk1" tx2="lt2" accent1="accent1" accent2="accent2" accent3="accent3" accent4="accent4" accent5="accent5" accent6="accent6" hlink="hlink" folHlink="folHlink"/>
  <p:sldLayoutIdLst>
    <p:sldLayoutId id="2147496358" r:id="rId1"/>
    <p:sldLayoutId id="2147496359" r:id="rId2"/>
    <p:sldLayoutId id="2147496360" r:id="rId3"/>
    <p:sldLayoutId id="2147496361" r:id="rId4"/>
    <p:sldLayoutId id="2147496362" r:id="rId5"/>
    <p:sldLayoutId id="2147496363" r:id="rId6"/>
    <p:sldLayoutId id="2147496364" r:id="rId7"/>
    <p:sldLayoutId id="2147496365" r:id="rId8"/>
    <p:sldLayoutId id="2147496366" r:id="rId9"/>
    <p:sldLayoutId id="2147496367" r:id="rId10"/>
    <p:sldLayoutId id="2147496368" r:id="rId11"/>
    <p:sldLayoutId id="21474963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57330"/>
      </p:ext>
    </p:extLst>
  </p:cSld>
  <p:clrMap bg1="dk2" tx1="lt1" bg2="dk1" tx2="lt2" accent1="accent1" accent2="accent2" accent3="accent3" accent4="accent4" accent5="accent5" accent6="accent6" hlink="hlink" folHlink="folHlink"/>
  <p:sldLayoutIdLst>
    <p:sldLayoutId id="2147496386" r:id="rId1"/>
    <p:sldLayoutId id="2147496387" r:id="rId2"/>
    <p:sldLayoutId id="2147496388" r:id="rId3"/>
    <p:sldLayoutId id="2147496389" r:id="rId4"/>
    <p:sldLayoutId id="2147496390" r:id="rId5"/>
    <p:sldLayoutId id="2147496391" r:id="rId6"/>
    <p:sldLayoutId id="2147496392" r:id="rId7"/>
    <p:sldLayoutId id="2147496393" r:id="rId8"/>
    <p:sldLayoutId id="2147496394" r:id="rId9"/>
    <p:sldLayoutId id="2147496395" r:id="rId10"/>
    <p:sldLayoutId id="2147496396" r:id="rId11"/>
    <p:sldLayoutId id="21474963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899734"/>
      </p:ext>
    </p:extLst>
  </p:cSld>
  <p:clrMap bg1="dk2" tx1="lt1" bg2="dk1" tx2="lt2" accent1="accent1" accent2="accent2" accent3="accent3" accent4="accent4" accent5="accent5" accent6="accent6" hlink="hlink" folHlink="folHlink"/>
  <p:sldLayoutIdLst>
    <p:sldLayoutId id="2147496399" r:id="rId1"/>
    <p:sldLayoutId id="2147496400" r:id="rId2"/>
    <p:sldLayoutId id="2147496401" r:id="rId3"/>
    <p:sldLayoutId id="2147496402" r:id="rId4"/>
    <p:sldLayoutId id="2147496403" r:id="rId5"/>
    <p:sldLayoutId id="2147496404" r:id="rId6"/>
    <p:sldLayoutId id="2147496405" r:id="rId7"/>
    <p:sldLayoutId id="2147496406" r:id="rId8"/>
    <p:sldLayoutId id="2147496407" r:id="rId9"/>
    <p:sldLayoutId id="2147496408" r:id="rId10"/>
    <p:sldLayoutId id="2147496409" r:id="rId11"/>
    <p:sldLayoutId id="21474964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37588055"/>
      </p:ext>
    </p:extLst>
  </p:cSld>
  <p:clrMap bg1="lt1" tx1="dk1" bg2="lt2" tx2="dk2" accent1="accent1" accent2="accent2" accent3="accent3" accent4="accent4" accent5="accent5" accent6="accent6" hlink="hlink" folHlink="folHlink"/>
  <p:sldLayoutIdLst>
    <p:sldLayoutId id="2147496498" r:id="rId1"/>
    <p:sldLayoutId id="2147496499" r:id="rId2"/>
    <p:sldLayoutId id="2147496500" r:id="rId3"/>
    <p:sldLayoutId id="2147496501" r:id="rId4"/>
    <p:sldLayoutId id="2147496502" r:id="rId5"/>
    <p:sldLayoutId id="2147496503" r:id="rId6"/>
    <p:sldLayoutId id="2147496504" r:id="rId7"/>
    <p:sldLayoutId id="2147496505" r:id="rId8"/>
    <p:sldLayoutId id="2147496506" r:id="rId9"/>
    <p:sldLayoutId id="2147496507" r:id="rId10"/>
    <p:sldLayoutId id="21474965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43190471"/>
      </p:ext>
    </p:extLst>
  </p:cSld>
  <p:clrMap bg1="lt1" tx1="dk1" bg2="lt2" tx2="dk2" accent1="accent1" accent2="accent2" accent3="accent3" accent4="accent4" accent5="accent5" accent6="accent6" hlink="hlink" folHlink="folHlink"/>
  <p:sldLayoutIdLst>
    <p:sldLayoutId id="2147496510" r:id="rId1"/>
    <p:sldLayoutId id="2147496511" r:id="rId2"/>
    <p:sldLayoutId id="2147496512" r:id="rId3"/>
    <p:sldLayoutId id="2147496513" r:id="rId4"/>
    <p:sldLayoutId id="2147496514" r:id="rId5"/>
    <p:sldLayoutId id="2147496515" r:id="rId6"/>
    <p:sldLayoutId id="2147496516" r:id="rId7"/>
    <p:sldLayoutId id="2147496517" r:id="rId8"/>
    <p:sldLayoutId id="2147496518" r:id="rId9"/>
    <p:sldLayoutId id="2147496519" r:id="rId10"/>
    <p:sldLayoutId id="214749652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447457"/>
      </p:ext>
    </p:extLst>
  </p:cSld>
  <p:clrMap bg1="dk2" tx1="lt1" bg2="dk1" tx2="lt2" accent1="accent1" accent2="accent2" accent3="accent3" accent4="accent4" accent5="accent5" accent6="accent6" hlink="hlink" folHlink="folHlink"/>
  <p:sldLayoutIdLst>
    <p:sldLayoutId id="2147496534" r:id="rId1"/>
    <p:sldLayoutId id="2147496535" r:id="rId2"/>
    <p:sldLayoutId id="2147496536" r:id="rId3"/>
    <p:sldLayoutId id="2147496537" r:id="rId4"/>
    <p:sldLayoutId id="2147496538" r:id="rId5"/>
    <p:sldLayoutId id="2147496539" r:id="rId6"/>
    <p:sldLayoutId id="2147496540" r:id="rId7"/>
    <p:sldLayoutId id="2147496541" r:id="rId8"/>
    <p:sldLayoutId id="2147496542" r:id="rId9"/>
    <p:sldLayoutId id="2147496543" r:id="rId10"/>
    <p:sldLayoutId id="2147496544" r:id="rId11"/>
    <p:sldLayoutId id="21474965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714348051"/>
      </p:ext>
    </p:extLst>
  </p:cSld>
  <p:clrMap bg1="lt1" tx1="dk1" bg2="lt2" tx2="dk2" accent1="accent1" accent2="accent2" accent3="accent3" accent4="accent4" accent5="accent5" accent6="accent6" hlink="hlink" folHlink="folHlink"/>
  <p:sldLayoutIdLst>
    <p:sldLayoutId id="2147496559" r:id="rId1"/>
    <p:sldLayoutId id="2147496560" r:id="rId2"/>
    <p:sldLayoutId id="2147496561" r:id="rId3"/>
    <p:sldLayoutId id="2147496562" r:id="rId4"/>
    <p:sldLayoutId id="2147496563" r:id="rId5"/>
    <p:sldLayoutId id="2147496564" r:id="rId6"/>
    <p:sldLayoutId id="2147496565" r:id="rId7"/>
    <p:sldLayoutId id="2147496566" r:id="rId8"/>
    <p:sldLayoutId id="2147496567" r:id="rId9"/>
    <p:sldLayoutId id="2147496568" r:id="rId10"/>
    <p:sldLayoutId id="21474965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2320964395"/>
      </p:ext>
    </p:extLst>
  </p:cSld>
  <p:clrMap bg1="lt1" tx1="dk1" bg2="lt2" tx2="dk2" accent1="accent1" accent2="accent2" accent3="accent3" accent4="accent4" accent5="accent5" accent6="accent6" hlink="hlink" folHlink="folHlink"/>
  <p:sldLayoutIdLst>
    <p:sldLayoutId id="2147496571" r:id="rId1"/>
    <p:sldLayoutId id="2147496572" r:id="rId2"/>
    <p:sldLayoutId id="2147496573" r:id="rId3"/>
    <p:sldLayoutId id="2147496574" r:id="rId4"/>
    <p:sldLayoutId id="2147496575" r:id="rId5"/>
    <p:sldLayoutId id="2147496576" r:id="rId6"/>
    <p:sldLayoutId id="2147496577" r:id="rId7"/>
    <p:sldLayoutId id="2147496578" r:id="rId8"/>
    <p:sldLayoutId id="2147496579" r:id="rId9"/>
    <p:sldLayoutId id="2147496580" r:id="rId10"/>
    <p:sldLayoutId id="2147496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2233021759"/>
      </p:ext>
    </p:extLst>
  </p:cSld>
  <p:clrMap bg1="dk2" tx1="lt1" bg2="dk1" tx2="lt2" accent1="accent1" accent2="accent2" accent3="accent3" accent4="accent4" accent5="accent5" accent6="accent6" hlink="hlink" folHlink="folHlink"/>
  <p:sldLayoutIdLst>
    <p:sldLayoutId id="2147496583" r:id="rId1"/>
    <p:sldLayoutId id="2147496584" r:id="rId2"/>
    <p:sldLayoutId id="2147496585" r:id="rId3"/>
    <p:sldLayoutId id="2147496586" r:id="rId4"/>
    <p:sldLayoutId id="2147496587" r:id="rId5"/>
    <p:sldLayoutId id="2147496588" r:id="rId6"/>
    <p:sldLayoutId id="2147496589" r:id="rId7"/>
    <p:sldLayoutId id="2147496590" r:id="rId8"/>
    <p:sldLayoutId id="2147496591" r:id="rId9"/>
    <p:sldLayoutId id="2147496592" r:id="rId10"/>
    <p:sldLayoutId id="214749659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72476303"/>
      </p:ext>
    </p:extLst>
  </p:cSld>
  <p:clrMap bg1="dk2" tx1="lt1" bg2="dk1" tx2="lt2" accent1="accent1" accent2="accent2" accent3="accent3" accent4="accent4" accent5="accent5" accent6="accent6" hlink="hlink" folHlink="folHlink"/>
  <p:sldLayoutIdLst>
    <p:sldLayoutId id="2147496595" r:id="rId1"/>
    <p:sldLayoutId id="2147496596" r:id="rId2"/>
    <p:sldLayoutId id="2147496597" r:id="rId3"/>
    <p:sldLayoutId id="2147496598" r:id="rId4"/>
    <p:sldLayoutId id="2147496599" r:id="rId5"/>
    <p:sldLayoutId id="2147496600" r:id="rId6"/>
    <p:sldLayoutId id="2147496601" r:id="rId7"/>
    <p:sldLayoutId id="2147496602" r:id="rId8"/>
    <p:sldLayoutId id="2147496603" r:id="rId9"/>
    <p:sldLayoutId id="2147496604" r:id="rId10"/>
    <p:sldLayoutId id="214749660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96643" r:id="rId1"/>
    <p:sldLayoutId id="2147496644" r:id="rId2"/>
    <p:sldLayoutId id="2147496645" r:id="rId3"/>
    <p:sldLayoutId id="2147496646" r:id="rId4"/>
    <p:sldLayoutId id="2147496647" r:id="rId5"/>
    <p:sldLayoutId id="2147496648" r:id="rId6"/>
    <p:sldLayoutId id="2147496649" r:id="rId7"/>
    <p:sldLayoutId id="2147496650" r:id="rId8"/>
    <p:sldLayoutId id="2147496651" r:id="rId9"/>
    <p:sldLayoutId id="2147496652" r:id="rId10"/>
    <p:sldLayoutId id="214749665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266640668"/>
      </p:ext>
    </p:extLst>
  </p:cSld>
  <p:clrMap bg1="lt1" tx1="dk1" bg2="lt2" tx2="dk2" accent1="accent1" accent2="accent2" accent3="accent3" accent4="accent4" accent5="accent5" accent6="accent6" hlink="hlink" folHlink="folHlink"/>
  <p:sldLayoutIdLst>
    <p:sldLayoutId id="2147496669" r:id="rId1"/>
    <p:sldLayoutId id="214749667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3022163254"/>
      </p:ext>
    </p:extLst>
  </p:cSld>
  <p:clrMap bg1="dk2" tx1="lt1" bg2="dk1" tx2="lt2" accent1="accent1" accent2="accent2" accent3="accent3" accent4="accent4" accent5="accent5" accent6="accent6" hlink="hlink" folHlink="folHlink"/>
  <p:sldLayoutIdLst>
    <p:sldLayoutId id="2147496672" r:id="rId1"/>
    <p:sldLayoutId id="2147496673" r:id="rId2"/>
    <p:sldLayoutId id="2147496674" r:id="rId3"/>
    <p:sldLayoutId id="2147496675" r:id="rId4"/>
    <p:sldLayoutId id="2147496676" r:id="rId5"/>
    <p:sldLayoutId id="2147496677" r:id="rId6"/>
    <p:sldLayoutId id="2147496678" r:id="rId7"/>
    <p:sldLayoutId id="2147496679" r:id="rId8"/>
    <p:sldLayoutId id="2147496680" r:id="rId9"/>
    <p:sldLayoutId id="2147496681" r:id="rId10"/>
    <p:sldLayoutId id="2147496682"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844392551"/>
      </p:ext>
    </p:extLst>
  </p:cSld>
  <p:clrMap bg1="lt1" tx1="dk1" bg2="lt2" tx2="dk2" accent1="accent1" accent2="accent2" accent3="accent3" accent4="accent4" accent5="accent5" accent6="accent6" hlink="hlink" folHlink="folHlink"/>
  <p:sldLayoutIdLst>
    <p:sldLayoutId id="2147496684"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34272201"/>
      </p:ext>
    </p:extLst>
  </p:cSld>
  <p:clrMap bg1="lt1" tx1="dk1" bg2="lt2" tx2="dk2" accent1="accent1" accent2="accent2" accent3="accent3" accent4="accent4" accent5="accent5" accent6="accent6" hlink="hlink" folHlink="folHlink"/>
  <p:sldLayoutIdLst>
    <p:sldLayoutId id="2147496686"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4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0C8538-61A1-5242-BC7F-9EC95AA61F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D9156-B970-3C40-8E6C-22498677B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F8DC93-D3D6-854A-98EE-2E1C6EA0487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80AAA75-0406-0E4C-861E-32C920E362F8}" type="datetimeFigureOut">
              <a:rPr lang="en-US" altLang="en-US"/>
              <a:pPr>
                <a:defRPr/>
              </a:pPr>
              <a:t>11/16/25</a:t>
            </a:fld>
            <a:endParaRPr lang="en-US" altLang="en-US"/>
          </a:p>
        </p:txBody>
      </p:sp>
      <p:sp>
        <p:nvSpPr>
          <p:cNvPr id="5" name="Footer Placeholder 4">
            <a:extLst>
              <a:ext uri="{FF2B5EF4-FFF2-40B4-BE49-F238E27FC236}">
                <a16:creationId xmlns:a16="http://schemas.microsoft.com/office/drawing/2014/main" id="{FCA1B541-ACA9-2141-A578-4E16BD4E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FBFC22D-FBEB-184E-956C-54984C4B8B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D0145842-0FD9-304A-BD17-14FACE846058}" type="slidenum">
              <a:rPr lang="en-US" altLang="en-US"/>
              <a:pPr>
                <a:defRPr/>
              </a:pPr>
              <a:t>‹#›</a:t>
            </a:fld>
            <a:endParaRPr lang="en-US" altLang="en-US"/>
          </a:p>
        </p:txBody>
      </p:sp>
    </p:spTree>
    <p:extLst>
      <p:ext uri="{BB962C8B-B14F-4D97-AF65-F5344CB8AC3E}">
        <p14:creationId xmlns:p14="http://schemas.microsoft.com/office/powerpoint/2010/main" val="1174594232"/>
      </p:ext>
    </p:extLst>
  </p:cSld>
  <p:clrMap bg1="lt1" tx1="dk1" bg2="lt2" tx2="dk2" accent1="accent1" accent2="accent2" accent3="accent3" accent4="accent4" accent5="accent5" accent6="accent6" hlink="hlink" folHlink="folHlink"/>
  <p:sldLayoutIdLst>
    <p:sldLayoutId id="2147496688" r:id="rId1"/>
    <p:sldLayoutId id="2147496689" r:id="rId2"/>
    <p:sldLayoutId id="2147496690" r:id="rId3"/>
    <p:sldLayoutId id="2147496691" r:id="rId4"/>
    <p:sldLayoutId id="2147496692" r:id="rId5"/>
    <p:sldLayoutId id="2147496693" r:id="rId6"/>
    <p:sldLayoutId id="2147496694" r:id="rId7"/>
    <p:sldLayoutId id="2147496695" r:id="rId8"/>
    <p:sldLayoutId id="2147496696" r:id="rId9"/>
    <p:sldLayoutId id="2147496697" r:id="rId10"/>
    <p:sldLayoutId id="214749669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8238326"/>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 id="2147496711" r:id="rId12"/>
    <p:sldLayoutId id="2147496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rgbClr val="FDF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68596"/>
      </p:ext>
    </p:extLst>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27374046"/>
      </p:ext>
    </p:extLst>
  </p:cSld>
  <p:clrMap bg1="lt1" tx1="dk1" bg2="lt2" tx2="dk2" accent1="accent1" accent2="accent2" accent3="accent3" accent4="accent4" accent5="accent5" accent6="accent6" hlink="hlink" folHlink="folHlink"/>
  <p:sldLayoutIdLst>
    <p:sldLayoutId id="2147496726" r:id="rId1"/>
    <p:sldLayoutId id="2147496727" r:id="rId2"/>
    <p:sldLayoutId id="2147496728" r:id="rId3"/>
    <p:sldLayoutId id="2147496729" r:id="rId4"/>
    <p:sldLayoutId id="2147496730" r:id="rId5"/>
    <p:sldLayoutId id="2147496731" r:id="rId6"/>
    <p:sldLayoutId id="2147496732" r:id="rId7"/>
    <p:sldLayoutId id="2147496733" r:id="rId8"/>
    <p:sldLayoutId id="2147496734" r:id="rId9"/>
    <p:sldLayoutId id="2147496735" r:id="rId10"/>
    <p:sldLayoutId id="2147496736"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951423"/>
      </p:ext>
    </p:extLst>
  </p:cSld>
  <p:clrMap bg1="dk2" tx1="lt1" bg2="dk1" tx2="lt2" accent1="accent1" accent2="accent2" accent3="accent3" accent4="accent4" accent5="accent5" accent6="accent6" hlink="hlink" folHlink="folHlink"/>
  <p:sldLayoutIdLst>
    <p:sldLayoutId id="21474967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42713206"/>
      </p:ext>
    </p:extLst>
  </p:cSld>
  <p:clrMap bg1="dk2" tx1="lt1" bg2="dk1" tx2="lt2" accent1="accent1" accent2="accent2" accent3="accent3" accent4="accent4" accent5="accent5" accent6="accent6" hlink="hlink" folHlink="folHlink"/>
  <p:sldLayoutIdLst>
    <p:sldLayoutId id="2147496740" r:id="rId1"/>
    <p:sldLayoutId id="2147496741" r:id="rId2"/>
    <p:sldLayoutId id="2147496742" r:id="rId3"/>
    <p:sldLayoutId id="2147496743" r:id="rId4"/>
    <p:sldLayoutId id="2147496744" r:id="rId5"/>
    <p:sldLayoutId id="2147496745" r:id="rId6"/>
    <p:sldLayoutId id="2147496746" r:id="rId7"/>
    <p:sldLayoutId id="2147496747" r:id="rId8"/>
    <p:sldLayoutId id="2147496748" r:id="rId9"/>
    <p:sldLayoutId id="2147496749" r:id="rId10"/>
    <p:sldLayoutId id="21474967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515031088"/>
      </p:ext>
    </p:extLst>
  </p:cSld>
  <p:clrMap bg1="lt1" tx1="dk1" bg2="lt2" tx2="dk2" accent1="accent1" accent2="accent2" accent3="accent3" accent4="accent4" accent5="accent5" accent6="accent6" hlink="hlink" folHlink="folHlink"/>
  <p:sldLayoutIdLst>
    <p:sldLayoutId id="2147496752" r:id="rId1"/>
    <p:sldLayoutId id="2147496753" r:id="rId2"/>
    <p:sldLayoutId id="2147496754" r:id="rId3"/>
    <p:sldLayoutId id="2147496755" r:id="rId4"/>
    <p:sldLayoutId id="2147496756" r:id="rId5"/>
    <p:sldLayoutId id="2147496757" r:id="rId6"/>
    <p:sldLayoutId id="2147496758" r:id="rId7"/>
    <p:sldLayoutId id="2147496759" r:id="rId8"/>
    <p:sldLayoutId id="2147496760" r:id="rId9"/>
    <p:sldLayoutId id="2147496761" r:id="rId10"/>
    <p:sldLayoutId id="2147496762"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08414433"/>
      </p:ext>
    </p:extLst>
  </p:cSld>
  <p:clrMap bg1="lt1" tx1="dk1" bg2="lt2" tx2="dk2" accent1="accent1" accent2="accent2" accent3="accent3" accent4="accent4" accent5="accent5" accent6="accent6" hlink="hlink" folHlink="folHlink"/>
  <p:sldLayoutIdLst>
    <p:sldLayoutId id="2147496764" r:id="rId1"/>
    <p:sldLayoutId id="2147496765" r:id="rId2"/>
    <p:sldLayoutId id="2147496766" r:id="rId3"/>
    <p:sldLayoutId id="2147496767" r:id="rId4"/>
    <p:sldLayoutId id="2147496768" r:id="rId5"/>
    <p:sldLayoutId id="2147496769" r:id="rId6"/>
    <p:sldLayoutId id="2147496770" r:id="rId7"/>
    <p:sldLayoutId id="2147496771" r:id="rId8"/>
    <p:sldLayoutId id="2147496772" r:id="rId9"/>
    <p:sldLayoutId id="2147496773" r:id="rId10"/>
    <p:sldLayoutId id="2147496774" r:id="rId11"/>
    <p:sldLayoutId id="2147496775" r:id="rId12"/>
    <p:sldLayoutId id="2147496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11/16/25</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751866271"/>
      </p:ext>
    </p:extLst>
  </p:cSld>
  <p:clrMap bg1="lt1" tx1="dk1" bg2="lt2" tx2="dk2" accent1="accent1" accent2="accent2" accent3="accent3" accent4="accent4" accent5="accent5" accent6="accent6" hlink="hlink" folHlink="folHlink"/>
  <p:sldLayoutIdLst>
    <p:sldLayoutId id="2147496778" r:id="rId1"/>
    <p:sldLayoutId id="2147496779" r:id="rId2"/>
    <p:sldLayoutId id="2147496780" r:id="rId3"/>
    <p:sldLayoutId id="2147496781" r:id="rId4"/>
    <p:sldLayoutId id="2147496782" r:id="rId5"/>
    <p:sldLayoutId id="2147496783" r:id="rId6"/>
    <p:sldLayoutId id="2147496784" r:id="rId7"/>
    <p:sldLayoutId id="2147496785" r:id="rId8"/>
    <p:sldLayoutId id="2147496786" r:id="rId9"/>
    <p:sldLayoutId id="2147496787" r:id="rId10"/>
    <p:sldLayoutId id="2147496788" r:id="rId11"/>
    <p:sldLayoutId id="2147496789"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221142124"/>
      </p:ext>
    </p:extLst>
  </p:cSld>
  <p:clrMap bg1="lt1" tx1="dk1" bg2="lt2" tx2="dk2" accent1="accent1" accent2="accent2" accent3="accent3" accent4="accent4" accent5="accent5" accent6="accent6" hlink="hlink" folHlink="folHlink"/>
  <p:sldLayoutIdLst>
    <p:sldLayoutId id="2147496791" r:id="rId1"/>
    <p:sldLayoutId id="2147496792" r:id="rId2"/>
    <p:sldLayoutId id="2147496793" r:id="rId3"/>
    <p:sldLayoutId id="2147496794" r:id="rId4"/>
    <p:sldLayoutId id="2147496795" r:id="rId5"/>
    <p:sldLayoutId id="2147496796" r:id="rId6"/>
    <p:sldLayoutId id="2147496797" r:id="rId7"/>
    <p:sldLayoutId id="2147496798" r:id="rId8"/>
    <p:sldLayoutId id="2147496799" r:id="rId9"/>
    <p:sldLayoutId id="2147496800" r:id="rId10"/>
    <p:sldLayoutId id="214749680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099" r:id="rId1"/>
    <p:sldLayoutId id="2147496100"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657461"/>
      </p:ext>
    </p:extLst>
  </p:cSld>
  <p:clrMap bg1="lt1" tx1="dk1" bg2="lt2" tx2="dk2" accent1="accent1" accent2="accent2" accent3="accent3" accent4="accent4" accent5="accent5" accent6="accent6" hlink="hlink" folHlink="folHlink"/>
  <p:sldLayoutIdLst>
    <p:sldLayoutId id="2147496803" r:id="rId1"/>
    <p:sldLayoutId id="2147496804" r:id="rId2"/>
    <p:sldLayoutId id="2147496805" r:id="rId3"/>
    <p:sldLayoutId id="2147496806" r:id="rId4"/>
    <p:sldLayoutId id="2147496807" r:id="rId5"/>
    <p:sldLayoutId id="2147496808" r:id="rId6"/>
    <p:sldLayoutId id="2147496809" r:id="rId7"/>
    <p:sldLayoutId id="2147496810" r:id="rId8"/>
    <p:sldLayoutId id="2147496811" r:id="rId9"/>
    <p:sldLayoutId id="2147496812" r:id="rId10"/>
    <p:sldLayoutId id="2147496813"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2363915173"/>
      </p:ext>
    </p:extLst>
  </p:cSld>
  <p:clrMap bg1="dk2" tx1="lt1" bg2="dk1" tx2="lt2" accent1="accent1" accent2="accent2" accent3="accent3" accent4="accent4" accent5="accent5" accent6="accent6" hlink="hlink" folHlink="folHlink"/>
  <p:sldLayoutIdLst>
    <p:sldLayoutId id="2147496815" r:id="rId1"/>
    <p:sldLayoutId id="2147496816" r:id="rId2"/>
    <p:sldLayoutId id="2147496817" r:id="rId3"/>
    <p:sldLayoutId id="2147496818" r:id="rId4"/>
    <p:sldLayoutId id="2147496819" r:id="rId5"/>
    <p:sldLayoutId id="2147496820" r:id="rId6"/>
    <p:sldLayoutId id="2147496821" r:id="rId7"/>
    <p:sldLayoutId id="2147496822" r:id="rId8"/>
    <p:sldLayoutId id="2147496823" r:id="rId9"/>
    <p:sldLayoutId id="2147496824" r:id="rId10"/>
    <p:sldLayoutId id="21474968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40030082"/>
      </p:ext>
    </p:extLst>
  </p:cSld>
  <p:clrMap bg1="lt1" tx1="dk1" bg2="lt2" tx2="dk2" accent1="accent1" accent2="accent2" accent3="accent3" accent4="accent4" accent5="accent5" accent6="accent6" hlink="hlink" folHlink="folHlink"/>
  <p:sldLayoutIdLst>
    <p:sldLayoutId id="2147496827" r:id="rId1"/>
    <p:sldLayoutId id="2147496828" r:id="rId2"/>
    <p:sldLayoutId id="2147496829" r:id="rId3"/>
    <p:sldLayoutId id="2147496830" r:id="rId4"/>
    <p:sldLayoutId id="2147496831" r:id="rId5"/>
    <p:sldLayoutId id="2147496832" r:id="rId6"/>
    <p:sldLayoutId id="2147496833" r:id="rId7"/>
    <p:sldLayoutId id="2147496834" r:id="rId8"/>
    <p:sldLayoutId id="2147496835" r:id="rId9"/>
    <p:sldLayoutId id="2147496836" r:id="rId10"/>
    <p:sldLayoutId id="21474968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cstate="print"/>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cstate="print"/>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941718884"/>
      </p:ext>
    </p:extLst>
  </p:cSld>
  <p:clrMap bg1="lt1" tx1="dk1" bg2="lt2" tx2="dk2" accent1="accent1" accent2="accent2" accent3="accent3" accent4="accent4" accent5="accent5" accent6="accent6" hlink="hlink" folHlink="folHlink"/>
  <p:sldLayoutIdLst>
    <p:sldLayoutId id="2147496839"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1601359680"/>
      </p:ext>
    </p:extLst>
  </p:cSld>
  <p:clrMap bg1="lt1" tx1="dk1" bg2="lt2" tx2="dk2" accent1="accent1" accent2="accent2" accent3="accent3" accent4="accent4" accent5="accent5" accent6="accent6" hlink="hlink" folHlink="folHlink"/>
  <p:sldLayoutIdLst>
    <p:sldLayoutId id="2147496841" r:id="rId1"/>
    <p:sldLayoutId id="2147496842" r:id="rId2"/>
    <p:sldLayoutId id="2147496843" r:id="rId3"/>
    <p:sldLayoutId id="2147496844" r:id="rId4"/>
    <p:sldLayoutId id="2147496845" r:id="rId5"/>
    <p:sldLayoutId id="2147496846" r:id="rId6"/>
    <p:sldLayoutId id="2147496847" r:id="rId7"/>
    <p:sldLayoutId id="2147496848" r:id="rId8"/>
    <p:sldLayoutId id="2147496849" r:id="rId9"/>
    <p:sldLayoutId id="2147496850" r:id="rId10"/>
    <p:sldLayoutId id="214749685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626770504"/>
      </p:ext>
    </p:extLst>
  </p:cSld>
  <p:clrMap bg1="dk2" tx1="lt1" bg2="dk1" tx2="lt2" accent1="accent1" accent2="accent2" accent3="accent3" accent4="accent4" accent5="accent5" accent6="accent6" hlink="hlink" folHlink="folHlink"/>
  <p:sldLayoutIdLst>
    <p:sldLayoutId id="2147496853" r:id="rId1"/>
    <p:sldLayoutId id="2147496854" r:id="rId2"/>
    <p:sldLayoutId id="21474968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2526117996"/>
      </p:ext>
    </p:extLst>
  </p:cSld>
  <p:clrMap bg1="dk2" tx1="lt1" bg2="dk1" tx2="lt2" accent1="accent1" accent2="accent2" accent3="accent3" accent4="accent4" accent5="accent5" accent6="accent6" hlink="hlink" folHlink="folHlink"/>
  <p:sldLayoutIdLst>
    <p:sldLayoutId id="2147496857" r:id="rId1"/>
    <p:sldLayoutId id="2147496858" r:id="rId2"/>
    <p:sldLayoutId id="2147496859" r:id="rId3"/>
    <p:sldLayoutId id="2147496860" r:id="rId4"/>
    <p:sldLayoutId id="2147496861" r:id="rId5"/>
    <p:sldLayoutId id="2147496862" r:id="rId6"/>
    <p:sldLayoutId id="2147496863" r:id="rId7"/>
    <p:sldLayoutId id="2147496864" r:id="rId8"/>
    <p:sldLayoutId id="2147496865" r:id="rId9"/>
    <p:sldLayoutId id="2147496866" r:id="rId10"/>
    <p:sldLayoutId id="214749686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2525521713"/>
      </p:ext>
    </p:extLst>
  </p:cSld>
  <p:clrMap bg1="dk2" tx1="lt1" bg2="dk1" tx2="lt2" accent1="accent1" accent2="accent2" accent3="accent3" accent4="accent4" accent5="accent5" accent6="accent6" hlink="hlink" folHlink="folHlink"/>
  <p:sldLayoutIdLst>
    <p:sldLayoutId id="2147496869" r:id="rId1"/>
    <p:sldLayoutId id="2147496870" r:id="rId2"/>
    <p:sldLayoutId id="2147496871" r:id="rId3"/>
    <p:sldLayoutId id="2147496872" r:id="rId4"/>
    <p:sldLayoutId id="2147496873" r:id="rId5"/>
    <p:sldLayoutId id="2147496874" r:id="rId6"/>
    <p:sldLayoutId id="2147496875" r:id="rId7"/>
    <p:sldLayoutId id="2147496876" r:id="rId8"/>
    <p:sldLayoutId id="2147496877" r:id="rId9"/>
    <p:sldLayoutId id="2147496878" r:id="rId10"/>
    <p:sldLayoutId id="2147496879"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75053109"/>
      </p:ext>
    </p:extLst>
  </p:cSld>
  <p:clrMap bg1="dk2" tx1="lt1" bg2="dk1" tx2="lt2" accent1="accent1" accent2="accent2" accent3="accent3" accent4="accent4" accent5="accent5" accent6="accent6" hlink="hlink" folHlink="folHlink"/>
  <p:sldLayoutIdLst>
    <p:sldLayoutId id="2147496881" r:id="rId1"/>
    <p:sldLayoutId id="2147496882" r:id="rId2"/>
    <p:sldLayoutId id="2147496883" r:id="rId3"/>
    <p:sldLayoutId id="2147496884" r:id="rId4"/>
    <p:sldLayoutId id="2147496885" r:id="rId5"/>
    <p:sldLayoutId id="2147496886" r:id="rId6"/>
    <p:sldLayoutId id="2147496887" r:id="rId7"/>
    <p:sldLayoutId id="2147496888" r:id="rId8"/>
    <p:sldLayoutId id="2147496889" r:id="rId9"/>
    <p:sldLayoutId id="2147496890" r:id="rId10"/>
    <p:sldLayoutId id="2147496891" r:id="rId11"/>
    <p:sldLayoutId id="21474968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3668577411"/>
      </p:ext>
    </p:extLst>
  </p:cSld>
  <p:clrMap bg1="lt1" tx1="dk1" bg2="lt2" tx2="dk2" accent1="accent1" accent2="accent2" accent3="accent3" accent4="accent4" accent5="accent5" accent6="accent6" hlink="hlink" folHlink="folHlink"/>
  <p:sldLayoutIdLst>
    <p:sldLayoutId id="2147496906"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746052641"/>
      </p:ext>
    </p:extLst>
  </p:cSld>
  <p:clrMap bg1="lt1" tx1="dk1" bg2="lt2" tx2="dk2" accent1="accent1" accent2="accent2" accent3="accent3" accent4="accent4" accent5="accent5" accent6="accent6" hlink="hlink" folHlink="folHlink"/>
  <p:sldLayoutIdLst>
    <p:sldLayoutId id="2147496908" r:id="rId1"/>
    <p:sldLayoutId id="2147496909" r:id="rId2"/>
    <p:sldLayoutId id="2147496910" r:id="rId3"/>
    <p:sldLayoutId id="2147496911" r:id="rId4"/>
    <p:sldLayoutId id="2147496912" r:id="rId5"/>
    <p:sldLayoutId id="2147496913" r:id="rId6"/>
    <p:sldLayoutId id="2147496914" r:id="rId7"/>
    <p:sldLayoutId id="2147496915" r:id="rId8"/>
    <p:sldLayoutId id="2147496916" r:id="rId9"/>
    <p:sldLayoutId id="2147496917" r:id="rId10"/>
    <p:sldLayoutId id="21474969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1364396080"/>
      </p:ext>
    </p:extLst>
  </p:cSld>
  <p:clrMap bg1="lt1" tx1="dk1" bg2="lt2" tx2="dk2" accent1="accent1" accent2="accent2" accent3="accent3" accent4="accent4" accent5="accent5" accent6="accent6" hlink="hlink" folHlink="folHlink"/>
  <p:sldLayoutIdLst>
    <p:sldLayoutId id="2147496920" r:id="rId1"/>
    <p:sldLayoutId id="2147496921" r:id="rId2"/>
    <p:sldLayoutId id="2147496922" r:id="rId3"/>
    <p:sldLayoutId id="2147496923" r:id="rId4"/>
    <p:sldLayoutId id="2147496924" r:id="rId5"/>
    <p:sldLayoutId id="2147496925" r:id="rId6"/>
    <p:sldLayoutId id="2147496926" r:id="rId7"/>
    <p:sldLayoutId id="2147496927" r:id="rId8"/>
    <p:sldLayoutId id="2147496928" r:id="rId9"/>
    <p:sldLayoutId id="2147496929" r:id="rId10"/>
    <p:sldLayoutId id="214749693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16/11/2025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37449668"/>
      </p:ext>
    </p:extLst>
  </p:cSld>
  <p:clrMap bg1="lt1" tx1="dk1" bg2="lt2" tx2="dk2" accent1="accent1" accent2="accent2" accent3="accent3" accent4="accent4" accent5="accent5" accent6="accent6" hlink="hlink" folHlink="folHlink"/>
  <p:sldLayoutIdLst>
    <p:sldLayoutId id="2147496932" r:id="rId1"/>
    <p:sldLayoutId id="2147496933" r:id="rId2"/>
    <p:sldLayoutId id="2147496934" r:id="rId3"/>
    <p:sldLayoutId id="2147496935" r:id="rId4"/>
    <p:sldLayoutId id="2147496936" r:id="rId5"/>
    <p:sldLayoutId id="2147496937" r:id="rId6"/>
    <p:sldLayoutId id="2147496938" r:id="rId7"/>
    <p:sldLayoutId id="2147496939" r:id="rId8"/>
    <p:sldLayoutId id="2147496940" r:id="rId9"/>
    <p:sldLayoutId id="2147496941" r:id="rId10"/>
    <p:sldLayoutId id="2147496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1722895241"/>
      </p:ext>
    </p:extLst>
  </p:cSld>
  <p:clrMap bg1="lt1" tx1="dk1" bg2="lt2" tx2="dk2" accent1="accent1" accent2="accent2" accent3="accent3" accent4="accent4" accent5="accent5" accent6="accent6" hlink="hlink" folHlink="folHlink"/>
  <p:sldLayoutIdLst>
    <p:sldLayoutId id="2147496944" r:id="rId1"/>
    <p:sldLayoutId id="2147496945" r:id="rId2"/>
    <p:sldLayoutId id="2147496946" r:id="rId3"/>
    <p:sldLayoutId id="2147496947" r:id="rId4"/>
    <p:sldLayoutId id="2147496948" r:id="rId5"/>
    <p:sldLayoutId id="2147496949" r:id="rId6"/>
    <p:sldLayoutId id="2147496950" r:id="rId7"/>
    <p:sldLayoutId id="2147496951" r:id="rId8"/>
    <p:sldLayoutId id="2147496952" r:id="rId9"/>
    <p:sldLayoutId id="2147496953" r:id="rId10"/>
    <p:sldLayoutId id="214749695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11/16/25</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427681"/>
      </p:ext>
    </p:extLst>
  </p:cSld>
  <p:clrMap bg1="lt1" tx1="dk1" bg2="lt2" tx2="dk2" accent1="accent1" accent2="accent2" accent3="accent3" accent4="accent4" accent5="accent5" accent6="accent6" hlink="hlink" folHlink="folHlink"/>
  <p:sldLayoutIdLst>
    <p:sldLayoutId id="2147496956" r:id="rId1"/>
    <p:sldLayoutId id="2147496957" r:id="rId2"/>
    <p:sldLayoutId id="2147496958" r:id="rId3"/>
    <p:sldLayoutId id="2147496959" r:id="rId4"/>
    <p:sldLayoutId id="2147496960" r:id="rId5"/>
    <p:sldLayoutId id="2147496961" r:id="rId6"/>
    <p:sldLayoutId id="2147496962" r:id="rId7"/>
    <p:sldLayoutId id="2147496963" r:id="rId8"/>
    <p:sldLayoutId id="2147496964" r:id="rId9"/>
    <p:sldLayoutId id="2147496965" r:id="rId10"/>
    <p:sldLayoutId id="214749696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4753504"/>
      </p:ext>
    </p:extLst>
  </p:cSld>
  <p:clrMap bg1="lt1" tx1="dk1" bg2="lt2" tx2="dk2" accent1="accent1" accent2="accent2" accent3="accent3" accent4="accent4" accent5="accent5" accent6="accent6" hlink="hlink" folHlink="folHlink"/>
  <p:sldLayoutIdLst>
    <p:sldLayoutId id="2147496968" r:id="rId1"/>
    <p:sldLayoutId id="2147496969" r:id="rId2"/>
    <p:sldLayoutId id="2147496970" r:id="rId3"/>
    <p:sldLayoutId id="2147496971" r:id="rId4"/>
    <p:sldLayoutId id="2147496972" r:id="rId5"/>
    <p:sldLayoutId id="2147496973" r:id="rId6"/>
    <p:sldLayoutId id="2147496974" r:id="rId7"/>
    <p:sldLayoutId id="2147496975" r:id="rId8"/>
    <p:sldLayoutId id="2147496976" r:id="rId9"/>
    <p:sldLayoutId id="2147496977" r:id="rId10"/>
    <p:sldLayoutId id="214749697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67487473"/>
      </p:ext>
    </p:extLst>
  </p:cSld>
  <p:clrMap bg1="lt1" tx1="dk1" bg2="lt2" tx2="dk2" accent1="accent1" accent2="accent2" accent3="accent3" accent4="accent4" accent5="accent5" accent6="accent6" hlink="hlink" folHlink="folHlink"/>
  <p:sldLayoutIdLst>
    <p:sldLayoutId id="2147496980" r:id="rId1"/>
    <p:sldLayoutId id="2147496981" r:id="rId2"/>
    <p:sldLayoutId id="2147496982" r:id="rId3"/>
    <p:sldLayoutId id="2147496983" r:id="rId4"/>
    <p:sldLayoutId id="2147496984" r:id="rId5"/>
    <p:sldLayoutId id="2147496985" r:id="rId6"/>
    <p:sldLayoutId id="2147496986" r:id="rId7"/>
    <p:sldLayoutId id="2147496987" r:id="rId8"/>
    <p:sldLayoutId id="2147496988" r:id="rId9"/>
    <p:sldLayoutId id="2147496989" r:id="rId10"/>
    <p:sldLayoutId id="2147496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3044755441"/>
      </p:ext>
    </p:extLst>
  </p:cSld>
  <p:clrMap bg1="lt1" tx1="dk1" bg2="lt2" tx2="dk2" accent1="accent1" accent2="accent2" accent3="accent3" accent4="accent4" accent5="accent5" accent6="accent6" hlink="hlink" folHlink="folHlink"/>
  <p:sldLayoutIdLst>
    <p:sldLayoutId id="2147496992" r:id="rId1"/>
    <p:sldLayoutId id="2147496993" r:id="rId2"/>
    <p:sldLayoutId id="2147496994" r:id="rId3"/>
    <p:sldLayoutId id="2147496995" r:id="rId4"/>
    <p:sldLayoutId id="2147496996" r:id="rId5"/>
    <p:sldLayoutId id="2147496997" r:id="rId6"/>
    <p:sldLayoutId id="2147496998" r:id="rId7"/>
    <p:sldLayoutId id="2147496999" r:id="rId8"/>
    <p:sldLayoutId id="2147497000" r:id="rId9"/>
    <p:sldLayoutId id="2147497001" r:id="rId10"/>
    <p:sldLayoutId id="2147497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527524417"/>
      </p:ext>
    </p:extLst>
  </p:cSld>
  <p:clrMap bg1="lt1" tx1="dk1" bg2="lt2" tx2="dk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854965678"/>
      </p:ext>
    </p:extLst>
  </p:cSld>
  <p:clrMap bg1="lt1" tx1="dk1" bg2="lt2" tx2="dk2" accent1="accent1" accent2="accent2" accent3="accent3" accent4="accent4" accent5="accent5" accent6="accent6" hlink="hlink" folHlink="folHlink"/>
  <p:sldLayoutIdLst>
    <p:sldLayoutId id="2147497016" r:id="rId1"/>
    <p:sldLayoutId id="2147497017" r:id="rId2"/>
    <p:sldLayoutId id="2147497018" r:id="rId3"/>
    <p:sldLayoutId id="2147497019" r:id="rId4"/>
    <p:sldLayoutId id="2147497020" r:id="rId5"/>
    <p:sldLayoutId id="2147497021" r:id="rId6"/>
    <p:sldLayoutId id="2147497022" r:id="rId7"/>
    <p:sldLayoutId id="2147497023" r:id="rId8"/>
    <p:sldLayoutId id="2147497024" r:id="rId9"/>
    <p:sldLayoutId id="2147497025" r:id="rId10"/>
    <p:sldLayoutId id="2147497026" r:id="rId11"/>
    <p:sldLayoutId id="2147497027" r:id="rId12"/>
    <p:sldLayoutId id="2147497028" r:id="rId13"/>
    <p:sldLayoutId id="2147497029" r:id="rId14"/>
    <p:sldLayoutId id="2147497030"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598023"/>
      </p:ext>
    </p:extLst>
  </p:cSld>
  <p:clrMap bg1="lt1" tx1="dk1" bg2="lt2" tx2="dk2" accent1="accent1" accent2="accent2" accent3="accent3" accent4="accent4" accent5="accent5" accent6="accent6" hlink="hlink" folHlink="folHlink"/>
  <p:sldLayoutIdLst>
    <p:sldLayoutId id="2147497032" r:id="rId1"/>
    <p:sldLayoutId id="2147497033" r:id="rId2"/>
    <p:sldLayoutId id="2147497034" r:id="rId3"/>
    <p:sldLayoutId id="2147497035" r:id="rId4"/>
    <p:sldLayoutId id="2147497036" r:id="rId5"/>
    <p:sldLayoutId id="2147497037" r:id="rId6"/>
    <p:sldLayoutId id="2147497038" r:id="rId7"/>
    <p:sldLayoutId id="2147497039" r:id="rId8"/>
    <p:sldLayoutId id="2147497040" r:id="rId9"/>
    <p:sldLayoutId id="2147497041" r:id="rId10"/>
    <p:sldLayoutId id="2147497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919947"/>
      </p:ext>
    </p:extLst>
  </p:cSld>
  <p:clrMap bg1="lt1" tx1="dk1" bg2="lt2" tx2="dk2" accent1="accent1" accent2="accent2" accent3="accent3" accent4="accent4" accent5="accent5" accent6="accent6" hlink="hlink" folHlink="folHlink"/>
  <p:sldLayoutIdLst>
    <p:sldLayoutId id="2147497044" r:id="rId1"/>
    <p:sldLayoutId id="2147497045" r:id="rId2"/>
    <p:sldLayoutId id="2147497046" r:id="rId3"/>
    <p:sldLayoutId id="2147497047" r:id="rId4"/>
    <p:sldLayoutId id="2147497048" r:id="rId5"/>
    <p:sldLayoutId id="2147497049" r:id="rId6"/>
    <p:sldLayoutId id="2147497050" r:id="rId7"/>
    <p:sldLayoutId id="2147497051" r:id="rId8"/>
    <p:sldLayoutId id="2147497052" r:id="rId9"/>
    <p:sldLayoutId id="2147497053" r:id="rId10"/>
    <p:sldLayoutId id="21474970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45580933"/>
      </p:ext>
    </p:extLst>
  </p:cSld>
  <p:clrMap bg1="lt1" tx1="dk1" bg2="lt2" tx2="dk2" accent1="accent1" accent2="accent2" accent3="accent3" accent4="accent4" accent5="accent5" accent6="accent6" hlink="hlink" folHlink="folHlink"/>
  <p:sldLayoutIdLst>
    <p:sldLayoutId id="2147497056" r:id="rId1"/>
    <p:sldLayoutId id="2147497057" r:id="rId2"/>
    <p:sldLayoutId id="2147497058" r:id="rId3"/>
    <p:sldLayoutId id="2147497059" r:id="rId4"/>
    <p:sldLayoutId id="2147497060" r:id="rId5"/>
    <p:sldLayoutId id="2147497061" r:id="rId6"/>
    <p:sldLayoutId id="2147497062" r:id="rId7"/>
    <p:sldLayoutId id="2147497063" r:id="rId8"/>
    <p:sldLayoutId id="2147497064" r:id="rId9"/>
    <p:sldLayoutId id="2147497065" r:id="rId10"/>
    <p:sldLayoutId id="214749706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27669"/>
      </p:ext>
    </p:extLst>
  </p:cSld>
  <p:clrMap bg1="dk2" tx1="lt1" bg2="dk1" tx2="lt2" accent1="accent1" accent2="accent2" accent3="accent3" accent4="accent4" accent5="accent5" accent6="accent6" hlink="hlink" folHlink="folHlink"/>
  <p:sldLayoutIdLst>
    <p:sldLayoutId id="2147497068" r:id="rId1"/>
    <p:sldLayoutId id="2147497069" r:id="rId2"/>
    <p:sldLayoutId id="2147497070" r:id="rId3"/>
    <p:sldLayoutId id="2147497071" r:id="rId4"/>
    <p:sldLayoutId id="2147497072" r:id="rId5"/>
    <p:sldLayoutId id="2147497073" r:id="rId6"/>
    <p:sldLayoutId id="2147497074" r:id="rId7"/>
    <p:sldLayoutId id="2147497075" r:id="rId8"/>
    <p:sldLayoutId id="2147497076" r:id="rId9"/>
    <p:sldLayoutId id="2147497077" r:id="rId10"/>
    <p:sldLayoutId id="2147497078" r:id="rId11"/>
    <p:sldLayoutId id="21474970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763221"/>
      </p:ext>
    </p:extLst>
  </p:cSld>
  <p:clrMap bg1="lt1" tx1="dk1" bg2="lt2" tx2="dk2" accent1="accent1" accent2="accent2" accent3="accent3" accent4="accent4" accent5="accent5" accent6="accent6" hlink="hlink" folHlink="folHlink"/>
  <p:sldLayoutIdLst>
    <p:sldLayoutId id="2147497081" r:id="rId1"/>
    <p:sldLayoutId id="2147497082" r:id="rId2"/>
    <p:sldLayoutId id="2147497083" r:id="rId3"/>
    <p:sldLayoutId id="2147497084" r:id="rId4"/>
    <p:sldLayoutId id="2147497085" r:id="rId5"/>
    <p:sldLayoutId id="2147497086" r:id="rId6"/>
    <p:sldLayoutId id="2147497087" r:id="rId7"/>
    <p:sldLayoutId id="2147497088" r:id="rId8"/>
    <p:sldLayoutId id="2147497089" r:id="rId9"/>
    <p:sldLayoutId id="2147497090" r:id="rId10"/>
    <p:sldLayoutId id="21474970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725967974"/>
      </p:ext>
    </p:extLst>
  </p:cSld>
  <p:clrMap bg1="lt1" tx1="dk1" bg2="lt2" tx2="dk2" accent1="accent1" accent2="accent2" accent3="accent3" accent4="accent4" accent5="accent5" accent6="accent6" hlink="hlink" folHlink="folHlink"/>
  <p:sldLayoutIdLst>
    <p:sldLayoutId id="2147497093" r:id="rId1"/>
    <p:sldLayoutId id="2147497094" r:id="rId2"/>
    <p:sldLayoutId id="2147497095" r:id="rId3"/>
    <p:sldLayoutId id="2147497096" r:id="rId4"/>
    <p:sldLayoutId id="2147497097" r:id="rId5"/>
    <p:sldLayoutId id="2147497098" r:id="rId6"/>
    <p:sldLayoutId id="2147497099" r:id="rId7"/>
    <p:sldLayoutId id="2147497100" r:id="rId8"/>
    <p:sldLayoutId id="2147497101" r:id="rId9"/>
    <p:sldLayoutId id="2147497102" r:id="rId10"/>
    <p:sldLayoutId id="21474971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2473412491"/>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575562550"/>
      </p:ext>
    </p:extLst>
  </p:cSld>
  <p:clrMap bg1="dk2" tx1="lt1" bg2="dk1" tx2="lt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4217551531"/>
      </p:ext>
    </p:extLst>
  </p:cSld>
  <p:clrMap bg1="dk2" tx1="lt1" bg2="dk1" tx2="lt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2197505690"/>
      </p:ext>
    </p:extLst>
  </p:cSld>
  <p:clrMap bg1="dk2" tx1="lt1" bg2="dk1" tx2="lt2" accent1="accent1" accent2="accent2" accent3="accent3" accent4="accent4" accent5="accent5" accent6="accent6" hlink="hlink" folHlink="folHlink"/>
  <p:sldLayoutIdLst>
    <p:sldLayoutId id="2147497141" r:id="rId1"/>
    <p:sldLayoutId id="2147497142" r:id="rId2"/>
    <p:sldLayoutId id="2147497143" r:id="rId3"/>
    <p:sldLayoutId id="2147497144" r:id="rId4"/>
    <p:sldLayoutId id="2147497145" r:id="rId5"/>
    <p:sldLayoutId id="2147497146" r:id="rId6"/>
    <p:sldLayoutId id="2147497147" r:id="rId7"/>
    <p:sldLayoutId id="2147497148" r:id="rId8"/>
    <p:sldLayoutId id="2147497149" r:id="rId9"/>
    <p:sldLayoutId id="2147497150" r:id="rId10"/>
    <p:sldLayoutId id="214749715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1715456470"/>
      </p:ext>
    </p:extLst>
  </p:cSld>
  <p:clrMap bg1="dk2" tx1="lt1" bg2="dk1" tx2="lt2" accent1="accent1" accent2="accent2" accent3="accent3" accent4="accent4" accent5="accent5" accent6="accent6" hlink="hlink" folHlink="folHlink"/>
  <p:sldLayoutIdLst>
    <p:sldLayoutId id="2147497153" r:id="rId1"/>
    <p:sldLayoutId id="2147497154" r:id="rId2"/>
    <p:sldLayoutId id="2147497155" r:id="rId3"/>
    <p:sldLayoutId id="2147497156" r:id="rId4"/>
    <p:sldLayoutId id="2147497157" r:id="rId5"/>
    <p:sldLayoutId id="2147497158" r:id="rId6"/>
    <p:sldLayoutId id="2147497159" r:id="rId7"/>
    <p:sldLayoutId id="2147497160" r:id="rId8"/>
    <p:sldLayoutId id="2147497161" r:id="rId9"/>
    <p:sldLayoutId id="2147497162" r:id="rId10"/>
    <p:sldLayoutId id="214749716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2634294567"/>
      </p:ext>
    </p:extLst>
  </p:cSld>
  <p:clrMap bg1="lt1" tx1="dk1" bg2="lt2" tx2="dk2" accent1="accent1" accent2="accent2" accent3="accent3" accent4="accent4" accent5="accent5" accent6="accent6" hlink="hlink" folHlink="folHlink"/>
  <p:sldLayoutIdLst>
    <p:sldLayoutId id="2147497165" r:id="rId1"/>
    <p:sldLayoutId id="2147497166" r:id="rId2"/>
    <p:sldLayoutId id="2147497167" r:id="rId3"/>
    <p:sldLayoutId id="2147497168" r:id="rId4"/>
    <p:sldLayoutId id="2147497169" r:id="rId5"/>
    <p:sldLayoutId id="2147497170" r:id="rId6"/>
    <p:sldLayoutId id="2147497171" r:id="rId7"/>
    <p:sldLayoutId id="2147497172" r:id="rId8"/>
    <p:sldLayoutId id="2147497173" r:id="rId9"/>
    <p:sldLayoutId id="2147497174" r:id="rId10"/>
    <p:sldLayoutId id="2147497175"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964467048"/>
      </p:ext>
    </p:extLst>
  </p:cSld>
  <p:clrMap bg1="lt1" tx1="dk1" bg2="lt2" tx2="dk2" accent1="accent1" accent2="accent2" accent3="accent3" accent4="accent4" accent5="accent5" accent6="accent6" hlink="hlink" folHlink="folHlink"/>
  <p:sldLayoutIdLst>
    <p:sldLayoutId id="2147497177" r:id="rId1"/>
    <p:sldLayoutId id="2147497178" r:id="rId2"/>
    <p:sldLayoutId id="2147497179" r:id="rId3"/>
    <p:sldLayoutId id="2147497180" r:id="rId4"/>
    <p:sldLayoutId id="2147497181" r:id="rId5"/>
    <p:sldLayoutId id="2147497182" r:id="rId6"/>
    <p:sldLayoutId id="2147497183" r:id="rId7"/>
    <p:sldLayoutId id="2147497184" r:id="rId8"/>
    <p:sldLayoutId id="2147497185" r:id="rId9"/>
    <p:sldLayoutId id="2147497186" r:id="rId10"/>
    <p:sldLayoutId id="214749718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815556490"/>
      </p:ext>
    </p:extLst>
  </p:cSld>
  <p:clrMap bg1="lt1" tx1="dk1" bg2="lt2" tx2="dk2" accent1="accent1" accent2="accent2" accent3="accent3" accent4="accent4" accent5="accent5" accent6="accent6" hlink="hlink" folHlink="folHlink"/>
  <p:sldLayoutIdLst>
    <p:sldLayoutId id="2147497189" r:id="rId1"/>
    <p:sldLayoutId id="2147497190" r:id="rId2"/>
    <p:sldLayoutId id="2147497191" r:id="rId3"/>
    <p:sldLayoutId id="2147497192" r:id="rId4"/>
    <p:sldLayoutId id="2147497193" r:id="rId5"/>
    <p:sldLayoutId id="2147497194" r:id="rId6"/>
    <p:sldLayoutId id="2147497195" r:id="rId7"/>
    <p:sldLayoutId id="2147497196" r:id="rId8"/>
    <p:sldLayoutId id="2147497197" r:id="rId9"/>
    <p:sldLayoutId id="2147497198" r:id="rId10"/>
    <p:sldLayoutId id="214749719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522154081"/>
      </p:ext>
    </p:extLst>
  </p:cSld>
  <p:clrMap bg1="lt1" tx1="dk1" bg2="lt2" tx2="dk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3550210342"/>
      </p:ext>
    </p:extLst>
  </p:cSld>
  <p:clrMap bg1="dk2" tx1="lt1" bg2="dk1" tx2="lt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49049201"/>
      </p:ext>
    </p:extLst>
  </p:cSld>
  <p:clrMap bg1="dk2" tx1="lt1" bg2="dk1" tx2="lt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162928"/>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364504"/>
      </p:ext>
    </p:extLst>
  </p:cSld>
  <p:clrMap bg1="lt1" tx1="dk1" bg2="lt2" tx2="dk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876384"/>
      </p:ext>
    </p:extLst>
  </p:cSld>
  <p:clrMap bg1="lt1" tx1="dk1" bg2="lt2" tx2="dk2" accent1="accent1" accent2="accent2" accent3="accent3" accent4="accent4" accent5="accent5" accent6="accent6" hlink="hlink" folHlink="folHlink"/>
  <p:sldLayoutIdLst>
    <p:sldLayoutId id="2147497273" r:id="rId1"/>
    <p:sldLayoutId id="2147497274" r:id="rId2"/>
    <p:sldLayoutId id="2147497275" r:id="rId3"/>
    <p:sldLayoutId id="2147497276" r:id="rId4"/>
    <p:sldLayoutId id="2147497277" r:id="rId5"/>
    <p:sldLayoutId id="2147497278" r:id="rId6"/>
    <p:sldLayoutId id="2147497279" r:id="rId7"/>
    <p:sldLayoutId id="2147497280" r:id="rId8"/>
    <p:sldLayoutId id="2147497281" r:id="rId9"/>
    <p:sldLayoutId id="2147497282" r:id="rId10"/>
    <p:sldLayoutId id="2147497283" r:id="rId11"/>
    <p:sldLayoutId id="21474972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087E76E7-0900-044B-A929-9B31951823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8" r:id="rId1"/>
    <p:sldLayoutId id="2147496149" r:id="rId2"/>
    <p:sldLayoutId id="2147496150" r:id="rId3"/>
    <p:sldLayoutId id="2147496151" r:id="rId4"/>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6411"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2825"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922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5644"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305" indent="-342305"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1657" indent="-28526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1010" indent="-228206"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7431"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3830"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2903958973"/>
      </p:ext>
    </p:extLst>
  </p:cSld>
  <p:clrMap bg1="dk2" tx1="lt1" bg2="dk1" tx2="lt2" accent1="accent1" accent2="accent2" accent3="accent3" accent4="accent4" accent5="accent5" accent6="accent6" hlink="hlink" folHlink="folHlink"/>
  <p:sldLayoutIdLst>
    <p:sldLayoutId id="2147497286" r:id="rId1"/>
    <p:sldLayoutId id="2147497287" r:id="rId2"/>
    <p:sldLayoutId id="2147497288" r:id="rId3"/>
    <p:sldLayoutId id="2147497289" r:id="rId4"/>
    <p:sldLayoutId id="2147497290" r:id="rId5"/>
    <p:sldLayoutId id="2147497291" r:id="rId6"/>
    <p:sldLayoutId id="2147497292" r:id="rId7"/>
    <p:sldLayoutId id="2147497293" r:id="rId8"/>
    <p:sldLayoutId id="2147497294" r:id="rId9"/>
    <p:sldLayoutId id="2147497295" r:id="rId10"/>
    <p:sldLayoutId id="21474972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7790407"/>
      </p:ext>
    </p:extLst>
  </p:cSld>
  <p:clrMap bg1="dk2" tx1="lt1" bg2="dk1" tx2="lt2" accent1="accent1" accent2="accent2" accent3="accent3" accent4="accent4" accent5="accent5" accent6="accent6" hlink="hlink" folHlink="folHlink"/>
  <p:sldLayoutIdLst>
    <p:sldLayoutId id="2147497298" r:id="rId1"/>
    <p:sldLayoutId id="2147497299" r:id="rId2"/>
    <p:sldLayoutId id="2147497300" r:id="rId3"/>
    <p:sldLayoutId id="2147497301" r:id="rId4"/>
    <p:sldLayoutId id="2147497302" r:id="rId5"/>
    <p:sldLayoutId id="2147497303" r:id="rId6"/>
    <p:sldLayoutId id="2147497304" r:id="rId7"/>
    <p:sldLayoutId id="2147497305" r:id="rId8"/>
    <p:sldLayoutId id="2147497306" r:id="rId9"/>
    <p:sldLayoutId id="2147497307" r:id="rId10"/>
    <p:sldLayoutId id="214749730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5A9BC041-A515-46EB-AB51-927DD8B56A7D}" type="slidenum">
              <a:rPr lang="en-US" altLang="en-US" smtClean="0"/>
              <a:pPr/>
              <a:t>‹#›</a:t>
            </a:fld>
            <a:endParaRPr lang="en-US" altLang="en-US" dirty="0"/>
          </a:p>
        </p:txBody>
      </p:sp>
    </p:spTree>
    <p:extLst>
      <p:ext uri="{BB962C8B-B14F-4D97-AF65-F5344CB8AC3E}">
        <p14:creationId xmlns:p14="http://schemas.microsoft.com/office/powerpoint/2010/main" val="2866809356"/>
      </p:ext>
    </p:extLst>
  </p:cSld>
  <p:clrMap bg1="lt1" tx1="dk1" bg2="lt2" tx2="dk2" accent1="accent1" accent2="accent2" accent3="accent3" accent4="accent4" accent5="accent5" accent6="accent6" hlink="hlink" folHlink="folHlink"/>
  <p:sldLayoutIdLst>
    <p:sldLayoutId id="2147497310" r:id="rId1"/>
    <p:sldLayoutId id="2147497311" r:id="rId2"/>
    <p:sldLayoutId id="2147497312" r:id="rId3"/>
    <p:sldLayoutId id="2147497313" r:id="rId4"/>
    <p:sldLayoutId id="2147497314" r:id="rId5"/>
    <p:sldLayoutId id="2147497315" r:id="rId6"/>
    <p:sldLayoutId id="2147497316" r:id="rId7"/>
    <p:sldLayoutId id="2147497317" r:id="rId8"/>
    <p:sldLayoutId id="2147497318" r:id="rId9"/>
    <p:sldLayoutId id="2147497319" r:id="rId10"/>
    <p:sldLayoutId id="21474973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F22B5C2C-D123-4034-8D25-F1C6CD135D89}" type="slidenum">
              <a:rPr lang="en-US" altLang="en-US" smtClean="0"/>
              <a:pPr/>
              <a:t>‹#›</a:t>
            </a:fld>
            <a:endParaRPr lang="en-US" altLang="en-US" dirty="0"/>
          </a:p>
        </p:txBody>
      </p:sp>
    </p:spTree>
    <p:extLst>
      <p:ext uri="{BB962C8B-B14F-4D97-AF65-F5344CB8AC3E}">
        <p14:creationId xmlns:p14="http://schemas.microsoft.com/office/powerpoint/2010/main" val="1259972081"/>
      </p:ext>
    </p:extLst>
  </p:cSld>
  <p:clrMap bg1="lt1" tx1="dk1" bg2="lt2" tx2="dk2" accent1="accent1" accent2="accent2" accent3="accent3" accent4="accent4" accent5="accent5" accent6="accent6" hlink="hlink" folHlink="folHlink"/>
  <p:sldLayoutIdLst>
    <p:sldLayoutId id="2147497322" r:id="rId1"/>
    <p:sldLayoutId id="2147497323" r:id="rId2"/>
    <p:sldLayoutId id="2147497324" r:id="rId3"/>
    <p:sldLayoutId id="2147497325" r:id="rId4"/>
    <p:sldLayoutId id="2147497326" r:id="rId5"/>
    <p:sldLayoutId id="2147497327" r:id="rId6"/>
    <p:sldLayoutId id="2147497328" r:id="rId7"/>
    <p:sldLayoutId id="2147497329" r:id="rId8"/>
    <p:sldLayoutId id="2147497330" r:id="rId9"/>
    <p:sldLayoutId id="2147497331" r:id="rId10"/>
    <p:sldLayoutId id="21474973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11/16/25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25" r:id="rId1"/>
    <p:sldLayoutId id="2147496226" r:id="rId2"/>
    <p:sldLayoutId id="2147496227" r:id="rId3"/>
    <p:sldLayoutId id="2147496228" r:id="rId4"/>
    <p:sldLayoutId id="2147496229" r:id="rId5"/>
    <p:sldLayoutId id="2147496230" r:id="rId6"/>
    <p:sldLayoutId id="2147496231" r:id="rId7"/>
    <p:sldLayoutId id="2147496232" r:id="rId8"/>
    <p:sldLayoutId id="2147496233" r:id="rId9"/>
    <p:sldLayoutId id="2147496234" r:id="rId10"/>
    <p:sldLayoutId id="2147496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8.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9.xml"/><Relationship Id="rId1" Type="http://schemas.openxmlformats.org/officeDocument/2006/relationships/slideLayout" Target="../slideLayouts/slideLayout17.xml"/><Relationship Id="rId4" Type="http://schemas.openxmlformats.org/officeDocument/2006/relationships/image" Target="../media/image127.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38.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38.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8.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6.xml"/><Relationship Id="rId1" Type="http://schemas.openxmlformats.org/officeDocument/2006/relationships/slideLayout" Target="../slideLayouts/slideLayout348.xml"/></Relationships>
</file>

<file path=ppt/slides/_rels/slide11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38.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7.xml"/><Relationship Id="rId1" Type="http://schemas.openxmlformats.org/officeDocument/2006/relationships/slideLayout" Target="../slideLayouts/slideLayout34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43.xml"/></Relationships>
</file>

<file path=ppt/slides/_rels/slide11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4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4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8.xml"/><Relationship Id="rId1" Type="http://schemas.openxmlformats.org/officeDocument/2006/relationships/slideLayout" Target="../slideLayouts/slideLayout34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38.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38.xml"/></Relationships>
</file>

<file path=ppt/slides/_rels/slide1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9.xml"/><Relationship Id="rId1" Type="http://schemas.openxmlformats.org/officeDocument/2006/relationships/slideLayout" Target="../slideLayouts/slideLayout359.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12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38.xml"/></Relationships>
</file>

<file path=ppt/slides/_rels/slide12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38.xml"/></Relationships>
</file>

<file path=ppt/slides/_rels/slide12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3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1.xml"/><Relationship Id="rId1" Type="http://schemas.openxmlformats.org/officeDocument/2006/relationships/slideLayout" Target="../slideLayouts/slideLayout371.xml"/><Relationship Id="rId4" Type="http://schemas.openxmlformats.org/officeDocument/2006/relationships/image" Target="../media/image14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2.xml"/><Relationship Id="rId1" Type="http://schemas.openxmlformats.org/officeDocument/2006/relationships/slideLayout" Target="../slideLayouts/slideLayout37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3.xml"/><Relationship Id="rId1" Type="http://schemas.openxmlformats.org/officeDocument/2006/relationships/slideLayout" Target="../slideLayouts/slideLayout371.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4.xml"/><Relationship Id="rId1" Type="http://schemas.openxmlformats.org/officeDocument/2006/relationships/slideLayout" Target="../slideLayouts/slideLayout37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5.xml"/><Relationship Id="rId1" Type="http://schemas.openxmlformats.org/officeDocument/2006/relationships/slideLayout" Target="../slideLayouts/slideLayout371.xml"/></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6.xml"/><Relationship Id="rId1" Type="http://schemas.openxmlformats.org/officeDocument/2006/relationships/slideLayout" Target="../slideLayouts/slideLayout371.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13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7.xml"/><Relationship Id="rId1" Type="http://schemas.openxmlformats.org/officeDocument/2006/relationships/slideLayout" Target="../slideLayouts/slideLayout371.xml"/></Relationships>
</file>

<file path=ppt/slides/_rels/slide13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8.xml"/><Relationship Id="rId1" Type="http://schemas.openxmlformats.org/officeDocument/2006/relationships/slideLayout" Target="../slideLayouts/slideLayout38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9.xml"/><Relationship Id="rId1" Type="http://schemas.openxmlformats.org/officeDocument/2006/relationships/slideLayout" Target="../slideLayouts/slideLayout383.xml"/></Relationships>
</file>

<file path=ppt/slides/_rels/slide13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0.xml"/><Relationship Id="rId1" Type="http://schemas.openxmlformats.org/officeDocument/2006/relationships/slideLayout" Target="../slideLayouts/slideLayout384.xml"/></Relationships>
</file>

<file path=ppt/slides/_rels/slide13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1.xml"/><Relationship Id="rId1" Type="http://schemas.openxmlformats.org/officeDocument/2006/relationships/slideLayout" Target="../slideLayouts/slideLayout371.xml"/></Relationships>
</file>

<file path=ppt/slides/_rels/slide13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2.xml"/><Relationship Id="rId1" Type="http://schemas.openxmlformats.org/officeDocument/2006/relationships/slideLayout" Target="../slideLayouts/slideLayout37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71.xml"/></Relationships>
</file>

<file path=ppt/slides/_rels/slide13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7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7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4.xml"/><Relationship Id="rId1" Type="http://schemas.openxmlformats.org/officeDocument/2006/relationships/slideLayout" Target="../slideLayouts/slideLayout371.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8.xml"/></Relationships>
</file>

<file path=ppt/slides/_rels/slide14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5.xml"/><Relationship Id="rId1" Type="http://schemas.openxmlformats.org/officeDocument/2006/relationships/slideLayout" Target="../slideLayouts/slideLayout37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6.xml"/><Relationship Id="rId1" Type="http://schemas.openxmlformats.org/officeDocument/2006/relationships/slideLayout" Target="../slideLayouts/slideLayout371.xml"/></Relationships>
</file>

<file path=ppt/slides/_rels/slide14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7.xml"/><Relationship Id="rId1" Type="http://schemas.openxmlformats.org/officeDocument/2006/relationships/slideLayout" Target="../slideLayouts/slideLayout371.xml"/></Relationships>
</file>

<file path=ppt/slides/_rels/slide14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8.xml"/><Relationship Id="rId1" Type="http://schemas.openxmlformats.org/officeDocument/2006/relationships/slideLayout" Target="../slideLayouts/slideLayout371.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9.xml"/><Relationship Id="rId1" Type="http://schemas.openxmlformats.org/officeDocument/2006/relationships/slideLayout" Target="../slideLayouts/slideLayout371.xml"/></Relationships>
</file>

<file path=ppt/slides/_rels/slide14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0.xml"/><Relationship Id="rId1" Type="http://schemas.openxmlformats.org/officeDocument/2006/relationships/slideLayout" Target="../slideLayouts/slideLayout37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86.xml"/></Relationships>
</file>

<file path=ppt/slides/_rels/slide14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2.xml"/><Relationship Id="rId1" Type="http://schemas.openxmlformats.org/officeDocument/2006/relationships/slideLayout" Target="../slideLayouts/slideLayout37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3.xml"/><Relationship Id="rId1" Type="http://schemas.openxmlformats.org/officeDocument/2006/relationships/slideLayout" Target="../slideLayouts/slideLayout37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4.xml"/><Relationship Id="rId1" Type="http://schemas.openxmlformats.org/officeDocument/2006/relationships/slideLayout" Target="../slideLayouts/slideLayout206.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8.xml"/></Relationships>
</file>

<file path=ppt/slides/_rels/slide15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2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07.xml"/></Relationships>
</file>

<file path=ppt/slides/_rels/slide15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6.xml"/><Relationship Id="rId1" Type="http://schemas.openxmlformats.org/officeDocument/2006/relationships/slideLayout" Target="../slideLayouts/slideLayout225.xml"/><Relationship Id="rId4" Type="http://schemas.openxmlformats.org/officeDocument/2006/relationships/image" Target="../media/image172.png"/></Relationships>
</file>

<file path=ppt/slides/_rels/slide15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7.xml"/><Relationship Id="rId1" Type="http://schemas.openxmlformats.org/officeDocument/2006/relationships/slideLayout" Target="../slideLayouts/slideLayout37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8.xml"/><Relationship Id="rId1" Type="http://schemas.openxmlformats.org/officeDocument/2006/relationships/slideLayout" Target="../slideLayouts/slideLayout37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9.xml"/><Relationship Id="rId1" Type="http://schemas.openxmlformats.org/officeDocument/2006/relationships/slideLayout" Target="../slideLayouts/slideLayout371.xml"/><Relationship Id="rId4" Type="http://schemas.openxmlformats.org/officeDocument/2006/relationships/image" Target="../media/image149.jpeg"/></Relationships>
</file>

<file path=ppt/slides/_rels/slide15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0.xml"/><Relationship Id="rId1" Type="http://schemas.openxmlformats.org/officeDocument/2006/relationships/slideLayout" Target="../slideLayouts/slideLayout37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1.xml"/><Relationship Id="rId1" Type="http://schemas.openxmlformats.org/officeDocument/2006/relationships/slideLayout" Target="../slideLayouts/slideLayout790.xml"/></Relationships>
</file>

<file path=ppt/slides/_rels/slide15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2.xml"/><Relationship Id="rId1" Type="http://schemas.openxmlformats.org/officeDocument/2006/relationships/slideLayout" Target="../slideLayouts/slideLayout230.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8.xml"/></Relationships>
</file>

<file path=ppt/slides/_rels/slide16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3.xml"/><Relationship Id="rId1" Type="http://schemas.openxmlformats.org/officeDocument/2006/relationships/slideLayout" Target="../slideLayouts/slideLayout230.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4.xml"/><Relationship Id="rId1" Type="http://schemas.openxmlformats.org/officeDocument/2006/relationships/slideLayout" Target="../slideLayouts/slideLayout230.xml"/></Relationships>
</file>

<file path=ppt/slides/_rels/slide16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5.xml"/><Relationship Id="rId1" Type="http://schemas.openxmlformats.org/officeDocument/2006/relationships/slideLayout" Target="../slideLayouts/slideLayout230.xml"/></Relationships>
</file>

<file path=ppt/slides/_rels/slide16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230.xml"/></Relationships>
</file>

<file path=ppt/slides/_rels/slide16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7.xml"/><Relationship Id="rId1" Type="http://schemas.openxmlformats.org/officeDocument/2006/relationships/slideLayout" Target="../slideLayouts/slideLayout231.xml"/></Relationships>
</file>

<file path=ppt/slides/_rels/slide16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8.xml"/><Relationship Id="rId1" Type="http://schemas.openxmlformats.org/officeDocument/2006/relationships/slideLayout" Target="../slideLayouts/slideLayout230.xml"/></Relationships>
</file>

<file path=ppt/slides/_rels/slide16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9.xml"/><Relationship Id="rId1" Type="http://schemas.openxmlformats.org/officeDocument/2006/relationships/slideLayout" Target="../slideLayouts/slideLayout230.xml"/></Relationships>
</file>

<file path=ppt/slides/_rels/slide16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0.xml"/><Relationship Id="rId1" Type="http://schemas.openxmlformats.org/officeDocument/2006/relationships/slideLayout" Target="../slideLayouts/slideLayout230.xml"/></Relationships>
</file>

<file path=ppt/slides/_rels/slide16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1.xml"/><Relationship Id="rId1" Type="http://schemas.openxmlformats.org/officeDocument/2006/relationships/slideLayout" Target="../slideLayouts/slideLayout230.xml"/></Relationships>
</file>

<file path=ppt/slides/_rels/slide16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6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5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6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6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7.xml"/><Relationship Id="rId1" Type="http://schemas.openxmlformats.org/officeDocument/2006/relationships/slideLayout" Target="../slideLayouts/slideLayout163.xml"/></Relationships>
</file>

<file path=ppt/slides/_rels/slide17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8.xml"/><Relationship Id="rId1" Type="http://schemas.openxmlformats.org/officeDocument/2006/relationships/slideLayout" Target="../slideLayouts/slideLayout174.xml"/></Relationships>
</file>

<file path=ppt/slides/_rels/slide1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0.xml"/><Relationship Id="rId1" Type="http://schemas.openxmlformats.org/officeDocument/2006/relationships/slideLayout" Target="../slideLayouts/slideLayout185.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8.xml"/></Relationships>
</file>

<file path=ppt/slides/_rels/slide18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1.xml"/><Relationship Id="rId1" Type="http://schemas.openxmlformats.org/officeDocument/2006/relationships/slideLayout" Target="../slideLayouts/slideLayout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2.xml"/><Relationship Id="rId1" Type="http://schemas.openxmlformats.org/officeDocument/2006/relationships/slideLayout" Target="../slideLayouts/slideLayout19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97.xml"/></Relationships>
</file>

<file path=ppt/slides/_rels/slide18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4.xml"/><Relationship Id="rId1" Type="http://schemas.openxmlformats.org/officeDocument/2006/relationships/slideLayout" Target="../slideLayouts/slideLayout195.xml"/></Relationships>
</file>

<file path=ppt/slides/_rels/slide18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5.xml"/><Relationship Id="rId1" Type="http://schemas.openxmlformats.org/officeDocument/2006/relationships/slideLayout" Target="../slideLayouts/slideLayout185.xml"/></Relationships>
</file>

<file path=ppt/slides/_rels/slide18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6.xml"/><Relationship Id="rId1" Type="http://schemas.openxmlformats.org/officeDocument/2006/relationships/slideLayout" Target="../slideLayouts/slideLayout174.xml"/></Relationships>
</file>

<file path=ppt/slides/_rels/slide18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7.xml"/><Relationship Id="rId1" Type="http://schemas.openxmlformats.org/officeDocument/2006/relationships/slideLayout" Target="../slideLayouts/slideLayout17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13.xml"/></Relationships>
</file>

<file path=ppt/slides/_rels/slide1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9.xml"/><Relationship Id="rId1" Type="http://schemas.openxmlformats.org/officeDocument/2006/relationships/slideLayout" Target="../slideLayouts/slideLayout790.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8.xml"/></Relationships>
</file>

<file path=ppt/slides/_rels/slide1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0.xml"/><Relationship Id="rId1" Type="http://schemas.openxmlformats.org/officeDocument/2006/relationships/slideLayout" Target="../slideLayouts/slideLayout419.xml"/><Relationship Id="rId4" Type="http://schemas.openxmlformats.org/officeDocument/2006/relationships/image" Target="../media/image186.jpeg"/></Relationships>
</file>

<file path=ppt/slides/_rels/slide191.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notesSlide" Target="../notesSlides/notesSlide141.xml"/><Relationship Id="rId1" Type="http://schemas.openxmlformats.org/officeDocument/2006/relationships/slideLayout" Target="../slideLayouts/slideLayout421.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19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2.xml"/><Relationship Id="rId1" Type="http://schemas.openxmlformats.org/officeDocument/2006/relationships/slideLayout" Target="../slideLayouts/slideLayout779.xml"/></Relationships>
</file>

<file path=ppt/slides/_rels/slide19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42.xml"/></Relationships>
</file>

<file path=ppt/slides/_rels/slide19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3.xml"/><Relationship Id="rId1" Type="http://schemas.openxmlformats.org/officeDocument/2006/relationships/slideLayout" Target="../slideLayouts/slideLayout779.xml"/></Relationships>
</file>

<file path=ppt/slides/_rels/slide19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4.xml"/><Relationship Id="rId1" Type="http://schemas.openxmlformats.org/officeDocument/2006/relationships/slideLayout" Target="../slideLayouts/slideLayout421.xml"/></Relationships>
</file>

<file path=ppt/slides/_rels/slide19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5.xml"/><Relationship Id="rId1" Type="http://schemas.openxmlformats.org/officeDocument/2006/relationships/slideLayout" Target="../slideLayouts/slideLayout431.xml"/></Relationships>
</file>

<file path=ppt/slides/_rels/slide19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454.xml"/></Relationships>
</file>

<file path=ppt/slides/_rels/slide19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54.xml"/></Relationships>
</file>

<file path=ppt/slides/_rels/slide19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3.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20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54.xml"/></Relationships>
</file>

<file path=ppt/slides/_rels/slide20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42.xml"/></Relationships>
</file>

<file path=ppt/slides/_rels/slide20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6.xml"/><Relationship Id="rId1" Type="http://schemas.openxmlformats.org/officeDocument/2006/relationships/slideLayout" Target="../slideLayouts/slideLayout779.xml"/></Relationships>
</file>

<file path=ppt/slides/_rels/slide203.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notesSlide" Target="../notesSlides/notesSlide147.xml"/><Relationship Id="rId1" Type="http://schemas.openxmlformats.org/officeDocument/2006/relationships/slideLayout" Target="../slideLayouts/slideLayout421.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20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12" Type="http://schemas.openxmlformats.org/officeDocument/2006/relationships/image" Target="../media/image222.png"/><Relationship Id="rId2" Type="http://schemas.openxmlformats.org/officeDocument/2006/relationships/notesSlide" Target="../notesSlides/notesSlide148.xml"/><Relationship Id="rId1" Type="http://schemas.openxmlformats.org/officeDocument/2006/relationships/slideLayout" Target="../slideLayouts/slideLayout421.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20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46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20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464.xml"/></Relationships>
</file>

<file path=ppt/slides/_rels/slide20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42.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8.xml"/></Relationships>
</file>

<file path=ppt/slides/_rels/slide210.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notesSlide" Target="../notesSlides/notesSlide149.xml"/><Relationship Id="rId1" Type="http://schemas.openxmlformats.org/officeDocument/2006/relationships/slideLayout" Target="../slideLayouts/slideLayout476.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21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50.xml"/><Relationship Id="rId1" Type="http://schemas.openxmlformats.org/officeDocument/2006/relationships/slideLayout" Target="../slideLayouts/slideLayout486.xml"/></Relationships>
</file>

<file path=ppt/slides/_rels/slide21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1.xml"/><Relationship Id="rId1" Type="http://schemas.openxmlformats.org/officeDocument/2006/relationships/slideLayout" Target="../slideLayouts/slideLayout487.xml"/></Relationships>
</file>

<file path=ppt/slides/_rels/slide21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2.xml"/><Relationship Id="rId1" Type="http://schemas.openxmlformats.org/officeDocument/2006/relationships/slideLayout" Target="../slideLayouts/slideLayout486.xml"/></Relationships>
</file>

<file path=ppt/slides/_rels/slide21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53.xml"/><Relationship Id="rId1" Type="http://schemas.openxmlformats.org/officeDocument/2006/relationships/slideLayout" Target="../slideLayouts/slideLayout486.xml"/></Relationships>
</file>

<file path=ppt/slides/_rels/slide21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4.xml"/><Relationship Id="rId1" Type="http://schemas.openxmlformats.org/officeDocument/2006/relationships/slideLayout" Target="../slideLayouts/slideLayout486.xml"/></Relationships>
</file>

<file path=ppt/slides/_rels/slide21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5.xml"/><Relationship Id="rId1" Type="http://schemas.openxmlformats.org/officeDocument/2006/relationships/slideLayout" Target="../slideLayouts/slideLayout498.xml"/></Relationships>
</file>

<file path=ppt/slides/_rels/slide21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56.xml"/><Relationship Id="rId1" Type="http://schemas.openxmlformats.org/officeDocument/2006/relationships/slideLayout" Target="../slideLayouts/slideLayout486.xml"/></Relationships>
</file>

<file path=ppt/slides/_rels/slide21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7.xml"/><Relationship Id="rId1" Type="http://schemas.openxmlformats.org/officeDocument/2006/relationships/slideLayout" Target="../slideLayouts/slideLayout48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14.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22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59.xml"/><Relationship Id="rId1" Type="http://schemas.openxmlformats.org/officeDocument/2006/relationships/slideLayout" Target="../slideLayouts/slideLayout508.xml"/><Relationship Id="rId5" Type="http://schemas.openxmlformats.org/officeDocument/2006/relationships/image" Target="../media/image233.png"/><Relationship Id="rId4" Type="http://schemas.openxmlformats.org/officeDocument/2006/relationships/image" Target="../media/image232.png"/></Relationships>
</file>

<file path=ppt/slides/_rels/slide22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60.xml"/><Relationship Id="rId1" Type="http://schemas.openxmlformats.org/officeDocument/2006/relationships/slideLayout" Target="../slideLayouts/slideLayout486.xml"/></Relationships>
</file>

<file path=ppt/slides/_rels/slide22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61.xml"/><Relationship Id="rId1" Type="http://schemas.openxmlformats.org/officeDocument/2006/relationships/slideLayout" Target="../slideLayouts/slideLayout520.xml"/><Relationship Id="rId4" Type="http://schemas.openxmlformats.org/officeDocument/2006/relationships/image" Target="../media/image236.jpeg"/></Relationships>
</file>

<file path=ppt/slides/_rels/slide22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2.xml"/><Relationship Id="rId1" Type="http://schemas.openxmlformats.org/officeDocument/2006/relationships/slideLayout" Target="../slideLayouts/slideLayout520.xml"/><Relationship Id="rId4" Type="http://schemas.openxmlformats.org/officeDocument/2006/relationships/image" Target="../media/image238.png"/></Relationships>
</file>

<file path=ppt/slides/_rels/slide22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63.xml"/><Relationship Id="rId1" Type="http://schemas.openxmlformats.org/officeDocument/2006/relationships/slideLayout" Target="../slideLayouts/slideLayout486.xml"/></Relationships>
</file>

<file path=ppt/slides/_rels/slide22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64.xml"/><Relationship Id="rId1" Type="http://schemas.openxmlformats.org/officeDocument/2006/relationships/slideLayout" Target="../slideLayouts/slideLayout498.xml"/></Relationships>
</file>

<file path=ppt/slides/_rels/slide22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5.xml"/><Relationship Id="rId1" Type="http://schemas.openxmlformats.org/officeDocument/2006/relationships/slideLayout" Target="../slideLayouts/slideLayout508.xml"/></Relationships>
</file>

<file path=ppt/slides/_rels/slide22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6.xml"/><Relationship Id="rId1" Type="http://schemas.openxmlformats.org/officeDocument/2006/relationships/slideLayout" Target="../slideLayouts/slideLayout486.xml"/></Relationships>
</file>

<file path=ppt/slides/_rels/slide22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67.xml"/><Relationship Id="rId1" Type="http://schemas.openxmlformats.org/officeDocument/2006/relationships/slideLayout" Target="../slideLayouts/slideLayout486.xml"/></Relationships>
</file>

<file path=ppt/slides/_rels/slide22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8.xml"/><Relationship Id="rId1" Type="http://schemas.openxmlformats.org/officeDocument/2006/relationships/slideLayout" Target="../slideLayouts/slideLayout524.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8.xml"/></Relationships>
</file>

<file path=ppt/slides/_rels/slide23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69.xml"/><Relationship Id="rId1" Type="http://schemas.openxmlformats.org/officeDocument/2006/relationships/slideLayout" Target="../slideLayouts/slideLayout530.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08.xml"/></Relationships>
</file>

<file path=ppt/slides/_rels/slide2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1.xml"/><Relationship Id="rId1" Type="http://schemas.openxmlformats.org/officeDocument/2006/relationships/slideLayout" Target="../slideLayouts/slideLayout492.xml"/></Relationships>
</file>

<file path=ppt/slides/_rels/slide2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2.xml"/><Relationship Id="rId1" Type="http://schemas.openxmlformats.org/officeDocument/2006/relationships/slideLayout" Target="../slideLayouts/slideLayout492.xml"/></Relationships>
</file>

<file path=ppt/slides/_rels/slide2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3.xml"/><Relationship Id="rId1" Type="http://schemas.openxmlformats.org/officeDocument/2006/relationships/slideLayout" Target="../slideLayouts/slideLayout492.xml"/></Relationships>
</file>

<file path=ppt/slides/_rels/slide2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4.xml"/><Relationship Id="rId1" Type="http://schemas.openxmlformats.org/officeDocument/2006/relationships/slideLayout" Target="../slideLayouts/slideLayout492.xml"/><Relationship Id="rId4" Type="http://schemas.openxmlformats.org/officeDocument/2006/relationships/image" Target="../media/image244.png"/></Relationships>
</file>

<file path=ppt/slides/_rels/slide23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5.xml"/><Relationship Id="rId1" Type="http://schemas.openxmlformats.org/officeDocument/2006/relationships/slideLayout" Target="../slideLayouts/slideLayout491.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23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76.xml"/><Relationship Id="rId1" Type="http://schemas.openxmlformats.org/officeDocument/2006/relationships/slideLayout" Target="../slideLayouts/slideLayout486.xml"/></Relationships>
</file>

<file path=ppt/slides/_rels/slide23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7.xml"/><Relationship Id="rId1" Type="http://schemas.openxmlformats.org/officeDocument/2006/relationships/slideLayout" Target="../slideLayouts/slideLayout535.xml"/></Relationships>
</file>

<file path=ppt/slides/_rels/slide23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78.xml"/><Relationship Id="rId1" Type="http://schemas.openxmlformats.org/officeDocument/2006/relationships/slideLayout" Target="../slideLayouts/slideLayout545.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8.xml"/></Relationships>
</file>

<file path=ppt/slides/_rels/slide24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79.xml"/><Relationship Id="rId1" Type="http://schemas.openxmlformats.org/officeDocument/2006/relationships/slideLayout" Target="../slideLayouts/slideLayout486.xml"/></Relationships>
</file>

<file path=ppt/slides/_rels/slide24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80.xml"/><Relationship Id="rId1" Type="http://schemas.openxmlformats.org/officeDocument/2006/relationships/slideLayout" Target="../slideLayouts/slideLayout486.xml"/></Relationships>
</file>

<file path=ppt/slides/_rels/slide24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1.xml"/><Relationship Id="rId1" Type="http://schemas.openxmlformats.org/officeDocument/2006/relationships/slideLayout" Target="../slideLayouts/slideLayout492.xml"/><Relationship Id="rId4" Type="http://schemas.openxmlformats.org/officeDocument/2006/relationships/image" Target="../media/image252.jpeg"/></Relationships>
</file>

<file path=ppt/slides/_rels/slide24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82.xml"/><Relationship Id="rId1" Type="http://schemas.openxmlformats.org/officeDocument/2006/relationships/slideLayout" Target="../slideLayouts/slideLayout486.xml"/></Relationships>
</file>

<file path=ppt/slides/_rels/slide244.xml.rels><?xml version="1.0" encoding="UTF-8" standalone="yes"?>
<Relationships xmlns="http://schemas.openxmlformats.org/package/2006/relationships"><Relationship Id="rId8" Type="http://schemas.openxmlformats.org/officeDocument/2006/relationships/image" Target="../media/image258.jpeg"/><Relationship Id="rId13" Type="http://schemas.openxmlformats.org/officeDocument/2006/relationships/image" Target="../media/image263.jpeg"/><Relationship Id="rId3" Type="http://schemas.openxmlformats.org/officeDocument/2006/relationships/image" Target="../media/image253.jpeg"/><Relationship Id="rId7" Type="http://schemas.openxmlformats.org/officeDocument/2006/relationships/image" Target="../media/image257.jpeg"/><Relationship Id="rId12" Type="http://schemas.openxmlformats.org/officeDocument/2006/relationships/image" Target="../media/image262.jpeg"/><Relationship Id="rId2" Type="http://schemas.openxmlformats.org/officeDocument/2006/relationships/notesSlide" Target="../notesSlides/notesSlide183.xml"/><Relationship Id="rId1" Type="http://schemas.openxmlformats.org/officeDocument/2006/relationships/slideLayout" Target="../slideLayouts/slideLayout487.xml"/><Relationship Id="rId6" Type="http://schemas.openxmlformats.org/officeDocument/2006/relationships/image" Target="../media/image256.jpeg"/><Relationship Id="rId11" Type="http://schemas.openxmlformats.org/officeDocument/2006/relationships/image" Target="../media/image261.jpeg"/><Relationship Id="rId5" Type="http://schemas.openxmlformats.org/officeDocument/2006/relationships/image" Target="../media/image255.jpeg"/><Relationship Id="rId10" Type="http://schemas.openxmlformats.org/officeDocument/2006/relationships/image" Target="../media/image260.jpeg"/><Relationship Id="rId4" Type="http://schemas.openxmlformats.org/officeDocument/2006/relationships/image" Target="../media/image254.jpeg"/><Relationship Id="rId9" Type="http://schemas.openxmlformats.org/officeDocument/2006/relationships/image" Target="../media/image259.jpeg"/><Relationship Id="rId14" Type="http://schemas.openxmlformats.org/officeDocument/2006/relationships/image" Target="../media/image264.jpeg"/></Relationships>
</file>

<file path=ppt/slides/_rels/slide24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84.xml"/><Relationship Id="rId1" Type="http://schemas.openxmlformats.org/officeDocument/2006/relationships/slideLayout" Target="../slideLayouts/slideLayout491.xml"/></Relationships>
</file>

<file path=ppt/slides/_rels/slide246.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5.xml"/><Relationship Id="rId1" Type="http://schemas.openxmlformats.org/officeDocument/2006/relationships/slideLayout" Target="../slideLayouts/slideLayout487.xml"/></Relationships>
</file>

<file path=ppt/slides/_rels/slide247.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86.xml"/><Relationship Id="rId1" Type="http://schemas.openxmlformats.org/officeDocument/2006/relationships/slideLayout" Target="../slideLayouts/slideLayout508.xml"/></Relationships>
</file>

<file path=ppt/slides/_rels/slide24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7.xml"/><Relationship Id="rId1" Type="http://schemas.openxmlformats.org/officeDocument/2006/relationships/slideLayout" Target="../slideLayouts/slideLayout508.xml"/></Relationships>
</file>

<file path=ppt/slides/_rels/slide24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8.xml"/><Relationship Id="rId1" Type="http://schemas.openxmlformats.org/officeDocument/2006/relationships/slideLayout" Target="../slideLayouts/slideLayout508.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250.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9.xml"/><Relationship Id="rId1" Type="http://schemas.openxmlformats.org/officeDocument/2006/relationships/slideLayout" Target="../slideLayouts/slideLayout508.xml"/></Relationships>
</file>

<file path=ppt/slides/_rels/slide251.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32.xml"/></Relationships>
</file>

<file path=ppt/slides/_rels/slide252.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3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0.xml"/><Relationship Id="rId1" Type="http://schemas.openxmlformats.org/officeDocument/2006/relationships/slideLayout" Target="../slideLayouts/slideLayout24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43.xml"/></Relationships>
</file>

<file path=ppt/slides/_rels/slide2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2.xml"/><Relationship Id="rId1" Type="http://schemas.openxmlformats.org/officeDocument/2006/relationships/slideLayout" Target="../slideLayouts/slideLayout790.xml"/></Relationships>
</file>

<file path=ppt/slides/_rels/slide2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3.jpeg"/><Relationship Id="rId1" Type="http://schemas.openxmlformats.org/officeDocument/2006/relationships/slideLayout" Target="../slideLayouts/slideLayout722.xml"/><Relationship Id="rId4" Type="http://schemas.openxmlformats.org/officeDocument/2006/relationships/image" Target="../media/image45.jpg"/></Relationships>
</file>

<file path=ppt/slides/_rels/slide258.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3.xml"/><Relationship Id="rId1" Type="http://schemas.openxmlformats.org/officeDocument/2006/relationships/slideLayout" Target="../slideLayouts/slideLayout145.xml"/></Relationships>
</file>

<file path=ppt/slides/_rels/slide259.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4.xml"/><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67.xml"/><Relationship Id="rId4" Type="http://schemas.openxmlformats.org/officeDocument/2006/relationships/image" Target="../media/image59.jpeg"/></Relationships>
</file>

<file path=ppt/slides/_rels/slide26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5.xml"/><Relationship Id="rId1" Type="http://schemas.openxmlformats.org/officeDocument/2006/relationships/slideLayout" Target="../slideLayouts/slideLayout145.xml"/></Relationships>
</file>

<file path=ppt/slides/_rels/slide261.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6.xml"/><Relationship Id="rId1" Type="http://schemas.openxmlformats.org/officeDocument/2006/relationships/slideLayout" Target="../slideLayouts/slideLayout145.xml"/></Relationships>
</file>

<file path=ppt/slides/_rels/slide262.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97.xml"/><Relationship Id="rId1" Type="http://schemas.openxmlformats.org/officeDocument/2006/relationships/slideLayout" Target="../slideLayouts/slideLayout145.xml"/></Relationships>
</file>

<file path=ppt/slides/_rels/slide26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8.xml"/><Relationship Id="rId1" Type="http://schemas.openxmlformats.org/officeDocument/2006/relationships/slideLayout" Target="../slideLayouts/slideLayout145.xml"/></Relationships>
</file>

<file path=ppt/slides/_rels/slide264.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99.xml"/><Relationship Id="rId1" Type="http://schemas.openxmlformats.org/officeDocument/2006/relationships/slideLayout" Target="../slideLayouts/slideLayout145.xml"/></Relationships>
</file>

<file path=ppt/slides/_rels/slide265.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0.xml"/><Relationship Id="rId1" Type="http://schemas.openxmlformats.org/officeDocument/2006/relationships/slideLayout" Target="../slideLayouts/slideLayout145.xml"/></Relationships>
</file>

<file path=ppt/slides/_rels/slide26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1.xml"/><Relationship Id="rId1" Type="http://schemas.openxmlformats.org/officeDocument/2006/relationships/slideLayout" Target="../slideLayouts/slideLayout145.xml"/></Relationships>
</file>

<file path=ppt/slides/_rels/slide26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2.xml"/><Relationship Id="rId1" Type="http://schemas.openxmlformats.org/officeDocument/2006/relationships/slideLayout" Target="../slideLayouts/slideLayout145.xml"/></Relationships>
</file>

<file path=ppt/slides/_rels/slide268.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3.xml"/><Relationship Id="rId1" Type="http://schemas.openxmlformats.org/officeDocument/2006/relationships/slideLayout" Target="../slideLayouts/slideLayout145.xml"/></Relationships>
</file>

<file path=ppt/slides/_rels/slide269.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4.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70.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5.xml"/><Relationship Id="rId1" Type="http://schemas.openxmlformats.org/officeDocument/2006/relationships/slideLayout" Target="../slideLayouts/slideLayout145.xml"/></Relationships>
</file>

<file path=ppt/slides/_rels/slide271.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6.xml"/><Relationship Id="rId1" Type="http://schemas.openxmlformats.org/officeDocument/2006/relationships/slideLayout" Target="../slideLayouts/slideLayout145.xml"/></Relationships>
</file>

<file path=ppt/slides/_rels/slide272.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7.xml"/><Relationship Id="rId1" Type="http://schemas.openxmlformats.org/officeDocument/2006/relationships/slideLayout" Target="../slideLayouts/slideLayout145.xml"/></Relationships>
</file>

<file path=ppt/slides/_rels/slide273.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8.xml"/><Relationship Id="rId1" Type="http://schemas.openxmlformats.org/officeDocument/2006/relationships/slideLayout" Target="../slideLayouts/slideLayout145.xml"/></Relationships>
</file>

<file path=ppt/slides/_rels/slide27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09.xml"/><Relationship Id="rId1" Type="http://schemas.openxmlformats.org/officeDocument/2006/relationships/slideLayout" Target="../slideLayouts/slideLayout145.xml"/></Relationships>
</file>

<file path=ppt/slides/_rels/slide275.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0.xml"/><Relationship Id="rId1" Type="http://schemas.openxmlformats.org/officeDocument/2006/relationships/slideLayout" Target="../slideLayouts/slideLayout145.xml"/></Relationships>
</file>

<file path=ppt/slides/_rels/slide276.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1.xml"/><Relationship Id="rId1" Type="http://schemas.openxmlformats.org/officeDocument/2006/relationships/slideLayout" Target="../slideLayouts/slideLayout145.xml"/></Relationships>
</file>

<file path=ppt/slides/_rels/slide27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2.xml"/><Relationship Id="rId1" Type="http://schemas.openxmlformats.org/officeDocument/2006/relationships/slideLayout" Target="../slideLayouts/slideLayout145.xml"/></Relationships>
</file>

<file path=ppt/slides/_rels/slide2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27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557.xml"/></Relationships>
</file>

<file path=ppt/slides/_rels/slide280.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3.xml"/><Relationship Id="rId1" Type="http://schemas.openxmlformats.org/officeDocument/2006/relationships/slideLayout" Target="../slideLayouts/slideLayout590.xml"/><Relationship Id="rId5" Type="http://schemas.openxmlformats.org/officeDocument/2006/relationships/image" Target="../media/image45.jpg"/><Relationship Id="rId4" Type="http://schemas.openxmlformats.org/officeDocument/2006/relationships/image" Target="../media/image44.jpeg"/></Relationships>
</file>

<file path=ppt/slides/_rels/slide28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4.xml"/><Relationship Id="rId1" Type="http://schemas.openxmlformats.org/officeDocument/2006/relationships/slideLayout" Target="../slideLayouts/slideLayout123.xml"/></Relationships>
</file>

<file path=ppt/slides/_rels/slide28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5.xml"/><Relationship Id="rId1" Type="http://schemas.openxmlformats.org/officeDocument/2006/relationships/slideLayout" Target="../slideLayouts/slideLayout123.xml"/></Relationships>
</file>

<file path=ppt/slides/_rels/slide28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6.xml"/><Relationship Id="rId1" Type="http://schemas.openxmlformats.org/officeDocument/2006/relationships/slideLayout" Target="../slideLayouts/slideLayout123.xml"/></Relationships>
</file>

<file path=ppt/slides/_rels/slide284.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7.xml"/><Relationship Id="rId1" Type="http://schemas.openxmlformats.org/officeDocument/2006/relationships/slideLayout" Target="../slideLayouts/slideLayout123.xml"/></Relationships>
</file>

<file path=ppt/slides/_rels/slide28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8.xml"/><Relationship Id="rId1" Type="http://schemas.openxmlformats.org/officeDocument/2006/relationships/slideLayout" Target="../slideLayouts/slideLayout123.xml"/></Relationships>
</file>

<file path=ppt/slides/_rels/slide286.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19.xml"/><Relationship Id="rId1" Type="http://schemas.openxmlformats.org/officeDocument/2006/relationships/slideLayout" Target="../slideLayouts/slideLayout123.xml"/></Relationships>
</file>

<file path=ppt/slides/_rels/slide28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20.xml"/><Relationship Id="rId1" Type="http://schemas.openxmlformats.org/officeDocument/2006/relationships/slideLayout" Target="../slideLayouts/slideLayout123.xml"/></Relationships>
</file>

<file path=ppt/slides/_rels/slide288.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21.xml"/><Relationship Id="rId1" Type="http://schemas.openxmlformats.org/officeDocument/2006/relationships/slideLayout" Target="../slideLayouts/slideLayout123.xml"/></Relationships>
</file>

<file path=ppt/slides/_rels/slide28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9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291.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733.xml"/><Relationship Id="rId5" Type="http://schemas.openxmlformats.org/officeDocument/2006/relationships/image" Target="../media/image45.jpg"/><Relationship Id="rId4" Type="http://schemas.openxmlformats.org/officeDocument/2006/relationships/image" Target="../media/image44.jpeg"/></Relationships>
</file>

<file path=ppt/slides/_rels/slide292.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82.xml"/></Relationships>
</file>

<file path=ppt/slides/_rels/slide293.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82.xml"/></Relationships>
</file>

<file path=ppt/slides/_rels/slide294.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82.xml"/></Relationships>
</file>

<file path=ppt/slides/_rels/slide295.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82.xml"/></Relationships>
</file>

<file path=ppt/slides/_rels/slide296.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2.xml"/></Relationships>
</file>

<file path=ppt/slides/_rels/slide297.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82.xml"/></Relationships>
</file>

<file path=ppt/slides/_rels/slide298.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82.xml"/></Relationships>
</file>

<file path=ppt/slides/_rels/slide299.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300.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82.xml"/></Relationships>
</file>

<file path=ppt/slides/_rels/slide301.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82.xml"/></Relationships>
</file>

<file path=ppt/slides/_rels/slide302.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hyperlink" Target="http://www.bigbookmedia.com" TargetMode="External"/><Relationship Id="rId1" Type="http://schemas.openxmlformats.org/officeDocument/2006/relationships/slideLayout" Target="../slideLayouts/slideLayout82.xml"/></Relationships>
</file>

<file path=ppt/slides/_rels/slide30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5.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22.xml"/><Relationship Id="rId1" Type="http://schemas.openxmlformats.org/officeDocument/2006/relationships/slideLayout" Target="../slideLayouts/slideLayout568.xml"/><Relationship Id="rId4" Type="http://schemas.openxmlformats.org/officeDocument/2006/relationships/image" Target="../media/image314.emf"/></Relationships>
</file>

<file path=ppt/slides/_rels/slide3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5.jpeg"/><Relationship Id="rId1" Type="http://schemas.openxmlformats.org/officeDocument/2006/relationships/slideLayout" Target="../slideLayouts/slideLayout579.xml"/><Relationship Id="rId4" Type="http://schemas.openxmlformats.org/officeDocument/2006/relationships/image" Target="../media/image45.jpg"/></Relationships>
</file>

<file path=ppt/slides/_rels/slide307.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310.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320.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2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2.jpeg"/><Relationship Id="rId1" Type="http://schemas.openxmlformats.org/officeDocument/2006/relationships/slideLayout" Target="../slideLayouts/slideLayout590.xml"/><Relationship Id="rId4" Type="http://schemas.openxmlformats.org/officeDocument/2006/relationships/image" Target="../media/image45.jpg"/></Relationships>
</file>

<file path=ppt/slides/_rels/slide326.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39.xml"/><Relationship Id="rId1" Type="http://schemas.openxmlformats.org/officeDocument/2006/relationships/slideLayout" Target="../slideLayouts/slideLayout112.xml"/></Relationships>
</file>

<file path=ppt/slides/_rels/slide327.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40.xml"/><Relationship Id="rId1" Type="http://schemas.openxmlformats.org/officeDocument/2006/relationships/slideLayout" Target="../slideLayouts/slideLayout112.xml"/></Relationships>
</file>

<file path=ppt/slides/_rels/slide328.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41.xml"/><Relationship Id="rId1" Type="http://schemas.openxmlformats.org/officeDocument/2006/relationships/slideLayout" Target="../slideLayouts/slideLayout112.xml"/></Relationships>
</file>

<file path=ppt/slides/_rels/slide329.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42.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9.jpeg"/><Relationship Id="rId1" Type="http://schemas.openxmlformats.org/officeDocument/2006/relationships/slideLayout" Target="../slideLayouts/slideLayout35.xml"/><Relationship Id="rId4" Type="http://schemas.openxmlformats.org/officeDocument/2006/relationships/image" Target="../media/image45.jpg"/></Relationships>
</file>

<file path=ppt/slides/_rels/slide330.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43.xml"/><Relationship Id="rId1" Type="http://schemas.openxmlformats.org/officeDocument/2006/relationships/slideLayout" Target="../slideLayouts/slideLayout112.xml"/></Relationships>
</file>

<file path=ppt/slides/_rels/slide331.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244.xml"/><Relationship Id="rId1" Type="http://schemas.openxmlformats.org/officeDocument/2006/relationships/slideLayout" Target="../slideLayouts/slideLayout112.xml"/></Relationships>
</file>

<file path=ppt/slides/_rels/slide332.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245.xml"/><Relationship Id="rId1" Type="http://schemas.openxmlformats.org/officeDocument/2006/relationships/slideLayout" Target="../slideLayouts/slideLayout112.xml"/></Relationships>
</file>

<file path=ppt/slides/_rels/slide333.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46.xml"/><Relationship Id="rId1" Type="http://schemas.openxmlformats.org/officeDocument/2006/relationships/slideLayout" Target="../slideLayouts/slideLayout112.xml"/></Relationships>
</file>

<file path=ppt/slides/_rels/slide334.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47.xml"/><Relationship Id="rId1" Type="http://schemas.openxmlformats.org/officeDocument/2006/relationships/slideLayout" Target="../slideLayouts/slideLayout112.xml"/></Relationships>
</file>

<file path=ppt/slides/_rels/slide335.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248.xml"/><Relationship Id="rId1" Type="http://schemas.openxmlformats.org/officeDocument/2006/relationships/slideLayout" Target="../slideLayouts/slideLayout112.xml"/></Relationships>
</file>

<file path=ppt/slides/_rels/slide33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49.xml"/><Relationship Id="rId1" Type="http://schemas.openxmlformats.org/officeDocument/2006/relationships/slideLayout" Target="../slideLayouts/slideLayout112.xml"/></Relationships>
</file>

<file path=ppt/slides/_rels/slide337.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250.xml"/><Relationship Id="rId1" Type="http://schemas.openxmlformats.org/officeDocument/2006/relationships/slideLayout" Target="../slideLayouts/slideLayout112.xml"/></Relationships>
</file>

<file path=ppt/slides/_rels/slide338.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251.xml"/><Relationship Id="rId1" Type="http://schemas.openxmlformats.org/officeDocument/2006/relationships/slideLayout" Target="../slideLayouts/slideLayout112.xml"/></Relationships>
</file>

<file path=ppt/slides/_rels/slide339.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252.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40.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53.xml"/><Relationship Id="rId1" Type="http://schemas.openxmlformats.org/officeDocument/2006/relationships/slideLayout" Target="../slideLayouts/slideLayout112.xml"/></Relationships>
</file>

<file path=ppt/slides/_rels/slide341.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54.xml"/><Relationship Id="rId1" Type="http://schemas.openxmlformats.org/officeDocument/2006/relationships/slideLayout" Target="../slideLayouts/slideLayout112.xml"/></Relationships>
</file>

<file path=ppt/slides/_rels/slide342.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55.xml"/><Relationship Id="rId1" Type="http://schemas.openxmlformats.org/officeDocument/2006/relationships/slideLayout" Target="../slideLayouts/slideLayout112.xml"/></Relationships>
</file>

<file path=ppt/slides/_rels/slide343.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256.xml"/><Relationship Id="rId1" Type="http://schemas.openxmlformats.org/officeDocument/2006/relationships/slideLayout" Target="../slideLayouts/slideLayout112.xml"/></Relationships>
</file>

<file path=ppt/slides/_rels/slide3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4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46.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259.xml"/><Relationship Id="rId1" Type="http://schemas.openxmlformats.org/officeDocument/2006/relationships/slideLayout" Target="../slideLayouts/slideLayout2.xml"/><Relationship Id="rId4" Type="http://schemas.openxmlformats.org/officeDocument/2006/relationships/image" Target="../media/image352.wmf"/></Relationships>
</file>

<file path=ppt/slides/_rels/slide349.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5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62.xml"/><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6.jpeg"/><Relationship Id="rId1" Type="http://schemas.openxmlformats.org/officeDocument/2006/relationships/slideLayout" Target="../slideLayouts/slideLayout744.xml"/><Relationship Id="rId4" Type="http://schemas.openxmlformats.org/officeDocument/2006/relationships/image" Target="../media/image45.jpg"/></Relationships>
</file>

<file path=ppt/slides/_rels/slide354.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263.xml"/><Relationship Id="rId1" Type="http://schemas.openxmlformats.org/officeDocument/2006/relationships/slideLayout" Target="../slideLayouts/slideLayout100.xml"/></Relationships>
</file>

<file path=ppt/slides/_rels/slide355.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264.xml"/><Relationship Id="rId1" Type="http://schemas.openxmlformats.org/officeDocument/2006/relationships/slideLayout" Target="../slideLayouts/slideLayout100.xml"/></Relationships>
</file>

<file path=ppt/slides/_rels/slide356.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265.xml"/><Relationship Id="rId1" Type="http://schemas.openxmlformats.org/officeDocument/2006/relationships/slideLayout" Target="../slideLayouts/slideLayout100.xml"/></Relationships>
</file>

<file path=ppt/slides/_rels/slide357.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266.xml"/><Relationship Id="rId1" Type="http://schemas.openxmlformats.org/officeDocument/2006/relationships/slideLayout" Target="../slideLayouts/slideLayout100.xml"/></Relationships>
</file>

<file path=ppt/slides/_rels/slide358.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267.xml"/><Relationship Id="rId1" Type="http://schemas.openxmlformats.org/officeDocument/2006/relationships/slideLayout" Target="../slideLayouts/slideLayout100.xml"/></Relationships>
</file>

<file path=ppt/slides/_rels/slide359.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26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360.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269.xml"/><Relationship Id="rId1" Type="http://schemas.openxmlformats.org/officeDocument/2006/relationships/slideLayout" Target="../slideLayouts/slideLayout100.xml"/></Relationships>
</file>

<file path=ppt/slides/_rels/slide361.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270.xml"/><Relationship Id="rId1" Type="http://schemas.openxmlformats.org/officeDocument/2006/relationships/slideLayout" Target="../slideLayouts/slideLayout100.xml"/></Relationships>
</file>

<file path=ppt/slides/_rels/slide362.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271.xml"/><Relationship Id="rId1" Type="http://schemas.openxmlformats.org/officeDocument/2006/relationships/slideLayout" Target="../slideLayouts/slideLayout100.xml"/></Relationships>
</file>

<file path=ppt/slides/_rels/slide363.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notesSlide" Target="../notesSlides/notesSlide272.xml"/><Relationship Id="rId1" Type="http://schemas.openxmlformats.org/officeDocument/2006/relationships/slideLayout" Target="../slideLayouts/slideLayout100.xml"/></Relationships>
</file>

<file path=ppt/slides/_rels/slide364.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273.xml"/><Relationship Id="rId1" Type="http://schemas.openxmlformats.org/officeDocument/2006/relationships/slideLayout" Target="../slideLayouts/slideLayout100.xml"/></Relationships>
</file>

<file path=ppt/slides/_rels/slide365.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274.xml"/><Relationship Id="rId1" Type="http://schemas.openxmlformats.org/officeDocument/2006/relationships/slideLayout" Target="../slideLayouts/slideLayout100.xml"/></Relationships>
</file>

<file path=ppt/slides/_rels/slide366.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notesSlide" Target="../notesSlides/notesSlide275.xml"/><Relationship Id="rId1" Type="http://schemas.openxmlformats.org/officeDocument/2006/relationships/slideLayout" Target="../slideLayouts/slideLayout100.xml"/></Relationships>
</file>

<file path=ppt/slides/_rels/slide367.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276.xml"/><Relationship Id="rId1" Type="http://schemas.openxmlformats.org/officeDocument/2006/relationships/slideLayout" Target="../slideLayouts/slideLayout100.xml"/></Relationships>
</file>

<file path=ppt/slides/_rels/slide368.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77.xml"/><Relationship Id="rId1" Type="http://schemas.openxmlformats.org/officeDocument/2006/relationships/slideLayout" Target="../slideLayouts/slideLayout100.xml"/></Relationships>
</file>

<file path=ppt/slides/_rels/slide369.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278.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70.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79.xml"/><Relationship Id="rId1" Type="http://schemas.openxmlformats.org/officeDocument/2006/relationships/slideLayout" Target="../slideLayouts/slideLayout100.xml"/></Relationships>
</file>

<file path=ppt/slides/_rels/slide371.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notesSlide" Target="../notesSlides/notesSlide280.xml"/><Relationship Id="rId1" Type="http://schemas.openxmlformats.org/officeDocument/2006/relationships/slideLayout" Target="../slideLayouts/slideLayout100.xml"/></Relationships>
</file>

<file path=ppt/slides/_rels/slide37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74.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150.xml"/><Relationship Id="rId4" Type="http://schemas.openxmlformats.org/officeDocument/2006/relationships/image" Target="../media/image45.jpg"/></Relationships>
</file>

<file path=ppt/slides/_rels/slide375.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281.xml"/><Relationship Id="rId1" Type="http://schemas.openxmlformats.org/officeDocument/2006/relationships/slideLayout" Target="../slideLayouts/slideLayout156.xml"/></Relationships>
</file>

<file path=ppt/slides/_rels/slide376.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282.xml"/><Relationship Id="rId1" Type="http://schemas.openxmlformats.org/officeDocument/2006/relationships/slideLayout" Target="../slideLayouts/slideLayout156.xml"/></Relationships>
</file>

<file path=ppt/slides/_rels/slide377.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283.xml"/><Relationship Id="rId1" Type="http://schemas.openxmlformats.org/officeDocument/2006/relationships/slideLayout" Target="../slideLayouts/slideLayout156.xml"/></Relationships>
</file>

<file path=ppt/slides/_rels/slide378.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84.xml"/><Relationship Id="rId1" Type="http://schemas.openxmlformats.org/officeDocument/2006/relationships/slideLayout" Target="../slideLayouts/slideLayout156.xml"/></Relationships>
</file>

<file path=ppt/slides/_rels/slide379.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285.xml"/><Relationship Id="rId1" Type="http://schemas.openxmlformats.org/officeDocument/2006/relationships/slideLayout" Target="../slideLayouts/slideLayout156.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80.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286.xml"/><Relationship Id="rId1" Type="http://schemas.openxmlformats.org/officeDocument/2006/relationships/slideLayout" Target="../slideLayouts/slideLayout156.xml"/></Relationships>
</file>

<file path=ppt/slides/_rels/slide381.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287.xml"/><Relationship Id="rId1" Type="http://schemas.openxmlformats.org/officeDocument/2006/relationships/slideLayout" Target="../slideLayouts/slideLayout156.xml"/></Relationships>
</file>

<file path=ppt/slides/_rels/slide382.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288.xml"/><Relationship Id="rId1" Type="http://schemas.openxmlformats.org/officeDocument/2006/relationships/slideLayout" Target="../slideLayouts/slideLayout156.xml"/></Relationships>
</file>

<file path=ppt/slides/_rels/slide383.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289.xml"/><Relationship Id="rId1" Type="http://schemas.openxmlformats.org/officeDocument/2006/relationships/slideLayout" Target="../slideLayouts/slideLayout156.xml"/></Relationships>
</file>

<file path=ppt/slides/_rels/slide38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38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386.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85.jpeg"/><Relationship Id="rId1" Type="http://schemas.openxmlformats.org/officeDocument/2006/relationships/slideLayout" Target="../slideLayouts/slideLayout290.xml"/><Relationship Id="rId4" Type="http://schemas.openxmlformats.org/officeDocument/2006/relationships/image" Target="../media/image45.jpg"/></Relationships>
</file>

<file path=ppt/slides/_rels/slide387.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90.xml"/><Relationship Id="rId1" Type="http://schemas.openxmlformats.org/officeDocument/2006/relationships/slideLayout" Target="../slideLayouts/slideLayout100.xml"/></Relationships>
</file>

<file path=ppt/slides/_rels/slide388.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291.xml"/><Relationship Id="rId1" Type="http://schemas.openxmlformats.org/officeDocument/2006/relationships/slideLayout" Target="../slideLayouts/slideLayout100.xml"/></Relationships>
</file>

<file path=ppt/slides/_rels/slide389.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292.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90.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293.xml"/><Relationship Id="rId1" Type="http://schemas.openxmlformats.org/officeDocument/2006/relationships/slideLayout" Target="../slideLayouts/slideLayout100.xml"/></Relationships>
</file>

<file path=ppt/slides/_rels/slide391.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294.xml"/><Relationship Id="rId1" Type="http://schemas.openxmlformats.org/officeDocument/2006/relationships/slideLayout" Target="../slideLayouts/slideLayout100.xml"/></Relationships>
</file>

<file path=ppt/slides/_rels/slide392.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295.xml"/><Relationship Id="rId1" Type="http://schemas.openxmlformats.org/officeDocument/2006/relationships/slideLayout" Target="../slideLayouts/slideLayout100.xml"/></Relationships>
</file>

<file path=ppt/slides/_rels/slide393.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296.xml"/><Relationship Id="rId1" Type="http://schemas.openxmlformats.org/officeDocument/2006/relationships/slideLayout" Target="../slideLayouts/slideLayout100.xml"/></Relationships>
</file>

<file path=ppt/slides/_rels/slide394.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297.xml"/><Relationship Id="rId1" Type="http://schemas.openxmlformats.org/officeDocument/2006/relationships/slideLayout" Target="../slideLayouts/slideLayout100.xml"/></Relationships>
</file>

<file path=ppt/slides/_rels/slide395.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298.xml"/><Relationship Id="rId1" Type="http://schemas.openxmlformats.org/officeDocument/2006/relationships/slideLayout" Target="../slideLayouts/slideLayout100.xml"/></Relationships>
</file>

<file path=ppt/slides/_rels/slide396.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299.xml"/><Relationship Id="rId1" Type="http://schemas.openxmlformats.org/officeDocument/2006/relationships/slideLayout" Target="../slideLayouts/slideLayout100.xml"/></Relationships>
</file>

<file path=ppt/slides/_rels/slide397.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300.xml"/><Relationship Id="rId1" Type="http://schemas.openxmlformats.org/officeDocument/2006/relationships/slideLayout" Target="../slideLayouts/slideLayout100.xml"/></Relationships>
</file>

<file path=ppt/slides/_rels/slide398.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301.xml"/><Relationship Id="rId1" Type="http://schemas.openxmlformats.org/officeDocument/2006/relationships/slideLayout" Target="../slideLayouts/slideLayout100.xml"/></Relationships>
</file>

<file path=ppt/slides/_rels/slide39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0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401.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302.xml"/><Relationship Id="rId1" Type="http://schemas.openxmlformats.org/officeDocument/2006/relationships/slideLayout" Target="../slideLayouts/slideLayout716.xml"/></Relationships>
</file>

<file path=ppt/slides/_rels/slide402.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303.xml"/><Relationship Id="rId1" Type="http://schemas.openxmlformats.org/officeDocument/2006/relationships/slideLayout" Target="../slideLayouts/slideLayout759.xml"/></Relationships>
</file>

<file path=ppt/slides/_rels/slide403.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304.xml"/><Relationship Id="rId1" Type="http://schemas.openxmlformats.org/officeDocument/2006/relationships/slideLayout" Target="../slideLayouts/slideLayout757.xml"/></Relationships>
</file>

<file path=ppt/slides/_rels/slide404.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305.xml"/><Relationship Id="rId1" Type="http://schemas.openxmlformats.org/officeDocument/2006/relationships/slideLayout" Target="../slideLayouts/slideLayout13.xml"/></Relationships>
</file>

<file path=ppt/slides/_rels/slide405.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306.xml"/><Relationship Id="rId1" Type="http://schemas.openxmlformats.org/officeDocument/2006/relationships/slideLayout" Target="../slideLayouts/slideLayout13.xml"/></Relationships>
</file>

<file path=ppt/slides/_rels/slide406.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07.xml"/><Relationship Id="rId1" Type="http://schemas.openxmlformats.org/officeDocument/2006/relationships/slideLayout" Target="../slideLayouts/slideLayout757.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73.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73.xml"/></Relationships>
</file>

<file path=ppt/slides/_rels/slide409.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notesSlide" Target="../notesSlides/notesSlide310.xml"/><Relationship Id="rId1" Type="http://schemas.openxmlformats.org/officeDocument/2006/relationships/slideLayout" Target="../slideLayouts/slideLayout278.xml"/><Relationship Id="rId4" Type="http://schemas.openxmlformats.org/officeDocument/2006/relationships/image" Target="../media/image404.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59.xml"/></Relationships>
</file>

<file path=ppt/slides/_rels/slide4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5.jpeg"/><Relationship Id="rId1" Type="http://schemas.openxmlformats.org/officeDocument/2006/relationships/slideLayout" Target="../slideLayouts/slideLayout59.xml"/><Relationship Id="rId4" Type="http://schemas.openxmlformats.org/officeDocument/2006/relationships/image" Target="../media/image45.jpg"/></Relationships>
</file>

<file path=ppt/slides/_rels/slide413.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312.xml"/><Relationship Id="rId1" Type="http://schemas.openxmlformats.org/officeDocument/2006/relationships/slideLayout" Target="../slideLayouts/slideLayout65.xml"/></Relationships>
</file>

<file path=ppt/slides/_rels/slide414.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313.xml"/><Relationship Id="rId1" Type="http://schemas.openxmlformats.org/officeDocument/2006/relationships/slideLayout" Target="../slideLayouts/slideLayout65.xml"/></Relationships>
</file>

<file path=ppt/slides/_rels/slide415.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314.xml"/><Relationship Id="rId1" Type="http://schemas.openxmlformats.org/officeDocument/2006/relationships/slideLayout" Target="../slideLayouts/slideLayout65.xml"/></Relationships>
</file>

<file path=ppt/slides/_rels/slide416.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315.xml"/><Relationship Id="rId1" Type="http://schemas.openxmlformats.org/officeDocument/2006/relationships/slideLayout" Target="../slideLayouts/slideLayout65.xml"/></Relationships>
</file>

<file path=ppt/slides/_rels/slide417.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316.xml"/><Relationship Id="rId1" Type="http://schemas.openxmlformats.org/officeDocument/2006/relationships/slideLayout" Target="../slideLayouts/slideLayout65.xml"/></Relationships>
</file>

<file path=ppt/slides/_rels/slide418.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317.xml"/><Relationship Id="rId1" Type="http://schemas.openxmlformats.org/officeDocument/2006/relationships/slideLayout" Target="../slideLayouts/slideLayout65.xml"/></Relationships>
</file>

<file path=ppt/slides/_rels/slide419.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31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420.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319.xml"/><Relationship Id="rId1" Type="http://schemas.openxmlformats.org/officeDocument/2006/relationships/slideLayout" Target="../slideLayouts/slideLayout65.xml"/></Relationships>
</file>

<file path=ppt/slides/_rels/slide421.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320.xml"/><Relationship Id="rId1" Type="http://schemas.openxmlformats.org/officeDocument/2006/relationships/slideLayout" Target="../slideLayouts/slideLayout65.xml"/></Relationships>
</file>

<file path=ppt/slides/_rels/slide422.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321.xml"/><Relationship Id="rId1" Type="http://schemas.openxmlformats.org/officeDocument/2006/relationships/slideLayout" Target="../slideLayouts/slideLayout65.xml"/></Relationships>
</file>

<file path=ppt/slides/_rels/slide423.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322.xml"/><Relationship Id="rId1" Type="http://schemas.openxmlformats.org/officeDocument/2006/relationships/slideLayout" Target="../slideLayouts/slideLayout65.xml"/></Relationships>
</file>

<file path=ppt/slides/_rels/slide424.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323.xml"/><Relationship Id="rId1" Type="http://schemas.openxmlformats.org/officeDocument/2006/relationships/slideLayout" Target="../slideLayouts/slideLayout65.xml"/></Relationships>
</file>

<file path=ppt/slides/_rels/slide425.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324.xml"/><Relationship Id="rId1" Type="http://schemas.openxmlformats.org/officeDocument/2006/relationships/slideLayout" Target="../slideLayouts/slideLayout65.xml"/></Relationships>
</file>

<file path=ppt/slides/_rels/slide426.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325.xml"/><Relationship Id="rId1" Type="http://schemas.openxmlformats.org/officeDocument/2006/relationships/slideLayout" Target="../slideLayouts/slideLayout65.xml"/></Relationships>
</file>

<file path=ppt/slides/_rels/slide4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2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4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9.jpeg"/><Relationship Id="rId1" Type="http://schemas.openxmlformats.org/officeDocument/2006/relationships/slideLayout" Target="../slideLayouts/slideLayout290.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30.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326.xml"/><Relationship Id="rId1" Type="http://schemas.openxmlformats.org/officeDocument/2006/relationships/slideLayout" Target="../slideLayouts/slideLayout65.xml"/></Relationships>
</file>

<file path=ppt/slides/_rels/slide431.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327.xml"/><Relationship Id="rId1" Type="http://schemas.openxmlformats.org/officeDocument/2006/relationships/slideLayout" Target="../slideLayouts/slideLayout65.xml"/></Relationships>
</file>

<file path=ppt/slides/_rels/slide432.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328.xml"/><Relationship Id="rId1" Type="http://schemas.openxmlformats.org/officeDocument/2006/relationships/slideLayout" Target="../slideLayouts/slideLayout65.xml"/></Relationships>
</file>

<file path=ppt/slides/_rels/slide433.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329.xml"/><Relationship Id="rId1" Type="http://schemas.openxmlformats.org/officeDocument/2006/relationships/slideLayout" Target="../slideLayouts/slideLayout65.xml"/></Relationships>
</file>

<file path=ppt/slides/_rels/slide434.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330.xml"/><Relationship Id="rId1" Type="http://schemas.openxmlformats.org/officeDocument/2006/relationships/slideLayout" Target="../slideLayouts/slideLayout65.xml"/></Relationships>
</file>

<file path=ppt/slides/_rels/slide435.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331.xml"/><Relationship Id="rId1" Type="http://schemas.openxmlformats.org/officeDocument/2006/relationships/slideLayout" Target="../slideLayouts/slideLayout65.xml"/></Relationships>
</file>

<file path=ppt/slides/_rels/slide436.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332.xml"/><Relationship Id="rId1" Type="http://schemas.openxmlformats.org/officeDocument/2006/relationships/slideLayout" Target="../slideLayouts/slideLayout65.xml"/></Relationships>
</file>

<file path=ppt/slides/_rels/slide437.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333.xml"/><Relationship Id="rId1" Type="http://schemas.openxmlformats.org/officeDocument/2006/relationships/slideLayout" Target="../slideLayouts/slideLayout65.xml"/></Relationships>
</file>

<file path=ppt/slides/_rels/slide438.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334.xml"/><Relationship Id="rId1" Type="http://schemas.openxmlformats.org/officeDocument/2006/relationships/slideLayout" Target="../slideLayouts/slideLayout65.xml"/></Relationships>
</file>

<file path=ppt/slides/_rels/slide439.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335.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440.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336.xml"/><Relationship Id="rId1" Type="http://schemas.openxmlformats.org/officeDocument/2006/relationships/slideLayout" Target="../slideLayouts/slideLayout65.xml"/></Relationships>
</file>

<file path=ppt/slides/_rels/slide4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4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443.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606.xml"/></Relationships>
</file>

<file path=ppt/slides/_rels/slide444.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606.xml"/></Relationships>
</file>

<file path=ppt/slides/_rels/slide445.xml.rels><?xml version="1.0" encoding="UTF-8" standalone="yes"?>
<Relationships xmlns="http://schemas.openxmlformats.org/package/2006/relationships"><Relationship Id="rId2" Type="http://schemas.openxmlformats.org/officeDocument/2006/relationships/image" Target="../media/image432.jpeg"/><Relationship Id="rId1" Type="http://schemas.openxmlformats.org/officeDocument/2006/relationships/slideLayout" Target="../slideLayouts/slideLayout606.xml"/></Relationships>
</file>

<file path=ppt/slides/_rels/slide446.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notesSlide" Target="../notesSlides/notesSlide337.xml"/><Relationship Id="rId1" Type="http://schemas.openxmlformats.org/officeDocument/2006/relationships/slideLayout" Target="../slideLayouts/slideLayout602.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612.xml"/></Relationships>
</file>

<file path=ppt/slides/_rels/slide448.xml.rels><?xml version="1.0" encoding="UTF-8" standalone="yes"?>
<Relationships xmlns="http://schemas.openxmlformats.org/package/2006/relationships"><Relationship Id="rId2" Type="http://schemas.openxmlformats.org/officeDocument/2006/relationships/image" Target="../media/image434.jpeg"/><Relationship Id="rId1" Type="http://schemas.openxmlformats.org/officeDocument/2006/relationships/slideLayout" Target="../slideLayouts/slideLayout606.xml"/></Relationships>
</file>

<file path=ppt/slides/_rels/slide449.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339.xml"/><Relationship Id="rId1" Type="http://schemas.openxmlformats.org/officeDocument/2006/relationships/slideLayout" Target="../slideLayouts/slideLayout60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450.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340.xml"/><Relationship Id="rId1" Type="http://schemas.openxmlformats.org/officeDocument/2006/relationships/slideLayout" Target="../slideLayouts/slideLayout602.xml"/></Relationships>
</file>

<file path=ppt/slides/_rels/slide451.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341.xml"/><Relationship Id="rId1" Type="http://schemas.openxmlformats.org/officeDocument/2006/relationships/slideLayout" Target="../slideLayouts/slideLayout602.xml"/></Relationships>
</file>

<file path=ppt/slides/_rels/slide452.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342.xml"/><Relationship Id="rId1" Type="http://schemas.openxmlformats.org/officeDocument/2006/relationships/slideLayout" Target="../slideLayouts/slideLayout602.xml"/></Relationships>
</file>

<file path=ppt/slides/_rels/slide453.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343.xml"/><Relationship Id="rId1" Type="http://schemas.openxmlformats.org/officeDocument/2006/relationships/slideLayout" Target="../slideLayouts/slideLayout601.xml"/></Relationships>
</file>

<file path=ppt/slides/_rels/slide454.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344.xml"/><Relationship Id="rId1" Type="http://schemas.openxmlformats.org/officeDocument/2006/relationships/slideLayout" Target="../slideLayouts/slideLayout602.xml"/></Relationships>
</file>

<file path=ppt/slides/_rels/slide455.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345.xml"/><Relationship Id="rId1" Type="http://schemas.openxmlformats.org/officeDocument/2006/relationships/slideLayout" Target="../slideLayouts/slideLayout602.xml"/></Relationships>
</file>

<file path=ppt/slides/_rels/slide456.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06.xml"/></Relationships>
</file>

<file path=ppt/slides/_rels/slide457.xml.rels><?xml version="1.0" encoding="UTF-8" standalone="yes"?>
<Relationships xmlns="http://schemas.openxmlformats.org/package/2006/relationships"><Relationship Id="rId2" Type="http://schemas.openxmlformats.org/officeDocument/2006/relationships/image" Target="../media/image434.jpeg"/><Relationship Id="rId1" Type="http://schemas.openxmlformats.org/officeDocument/2006/relationships/slideLayout" Target="../slideLayouts/slideLayout606.xml"/></Relationships>
</file>

<file path=ppt/slides/_rels/slide458.xml.rels><?xml version="1.0" encoding="UTF-8" standalone="yes"?>
<Relationships xmlns="http://schemas.openxmlformats.org/package/2006/relationships"><Relationship Id="rId2" Type="http://schemas.openxmlformats.org/officeDocument/2006/relationships/image" Target="../media/image442.jpeg"/><Relationship Id="rId1" Type="http://schemas.openxmlformats.org/officeDocument/2006/relationships/slideLayout" Target="../slideLayouts/slideLayout606.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623.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634.xml"/></Relationships>
</file>

<file path=ppt/slides/_rels/slide461.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notesSlide" Target="../notesSlides/notesSlide348.xml"/><Relationship Id="rId1" Type="http://schemas.openxmlformats.org/officeDocument/2006/relationships/slideLayout" Target="../slideLayouts/slideLayout645.xml"/></Relationships>
</file>

<file path=ppt/slides/_rels/slide462.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606.xml"/></Relationships>
</file>

<file path=ppt/slides/_rels/slide463.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606.xml"/></Relationships>
</file>

<file path=ppt/slides/_rels/slide464.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606.xml"/></Relationships>
</file>

<file path=ppt/slides/_rels/slide465.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606.xml"/></Relationships>
</file>

<file path=ppt/slides/_rels/slide466.xml.rels><?xml version="1.0" encoding="UTF-8" standalone="yes"?>
<Relationships xmlns="http://schemas.openxmlformats.org/package/2006/relationships"><Relationship Id="rId2" Type="http://schemas.openxmlformats.org/officeDocument/2006/relationships/image" Target="../media/image448.jpeg"/><Relationship Id="rId1" Type="http://schemas.openxmlformats.org/officeDocument/2006/relationships/slideLayout" Target="../slideLayouts/slideLayout606.xml"/></Relationships>
</file>

<file path=ppt/slides/_rels/slide467.xml.rels><?xml version="1.0" encoding="UTF-8" standalone="yes"?>
<Relationships xmlns="http://schemas.openxmlformats.org/package/2006/relationships"><Relationship Id="rId3" Type="http://schemas.openxmlformats.org/officeDocument/2006/relationships/image" Target="../media/image449.jpeg"/><Relationship Id="rId2" Type="http://schemas.openxmlformats.org/officeDocument/2006/relationships/notesSlide" Target="../notesSlides/notesSlide349.xml"/><Relationship Id="rId1" Type="http://schemas.openxmlformats.org/officeDocument/2006/relationships/slideLayout" Target="../slideLayouts/slideLayout601.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634.xml"/></Relationships>
</file>

<file path=ppt/slides/_rels/slide469.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661.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673.xml"/></Relationships>
</file>

<file path=ppt/slides/_rels/slide471.xml.rels><?xml version="1.0" encoding="UTF-8" standalone="yes"?>
<Relationships xmlns="http://schemas.openxmlformats.org/package/2006/relationships"><Relationship Id="rId2" Type="http://schemas.openxmlformats.org/officeDocument/2006/relationships/image" Target="../media/image434.jpeg"/><Relationship Id="rId1" Type="http://schemas.openxmlformats.org/officeDocument/2006/relationships/slideLayout" Target="../slideLayouts/slideLayout672.xml"/></Relationships>
</file>

<file path=ppt/slides/_rels/slide472.xml.rels><?xml version="1.0" encoding="UTF-8" standalone="yes"?>
<Relationships xmlns="http://schemas.openxmlformats.org/package/2006/relationships"><Relationship Id="rId2" Type="http://schemas.openxmlformats.org/officeDocument/2006/relationships/image" Target="../media/image442.jpeg"/><Relationship Id="rId1" Type="http://schemas.openxmlformats.org/officeDocument/2006/relationships/slideLayout" Target="../slideLayouts/slideLayout672.xml"/></Relationships>
</file>

<file path=ppt/slides/_rels/slide473.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683.xml"/></Relationships>
</file>

<file path=ppt/slides/_rels/slide474.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352.xml"/><Relationship Id="rId1" Type="http://schemas.openxmlformats.org/officeDocument/2006/relationships/slideLayout" Target="../slideLayouts/slideLayout607.xml"/></Relationships>
</file>

<file path=ppt/slides/_rels/slide475.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notesSlide" Target="../notesSlides/notesSlide353.xml"/><Relationship Id="rId1" Type="http://schemas.openxmlformats.org/officeDocument/2006/relationships/slideLayout" Target="../slideLayouts/slideLayout668.xml"/></Relationships>
</file>

<file path=ppt/slides/_rels/slide476.xml.rels><?xml version="1.0" encoding="UTF-8" standalone="yes"?>
<Relationships xmlns="http://schemas.openxmlformats.org/package/2006/relationships"><Relationship Id="rId3" Type="http://schemas.openxmlformats.org/officeDocument/2006/relationships/image" Target="../media/image454.jpeg"/><Relationship Id="rId2" Type="http://schemas.openxmlformats.org/officeDocument/2006/relationships/notesSlide" Target="../notesSlides/notesSlide354.xml"/><Relationship Id="rId1" Type="http://schemas.openxmlformats.org/officeDocument/2006/relationships/slideLayout" Target="../slideLayouts/slideLayout668.xml"/></Relationships>
</file>

<file path=ppt/slides/_rels/slide477.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notesSlide" Target="../notesSlides/notesSlide355.xml"/><Relationship Id="rId1" Type="http://schemas.openxmlformats.org/officeDocument/2006/relationships/slideLayout" Target="../slideLayouts/slideLayout668.xml"/></Relationships>
</file>

<file path=ppt/slides/_rels/slide478.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694.xml"/></Relationships>
</file>

<file path=ppt/slides/_rels/slide479.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694.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80.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Layout" Target="../slideLayouts/slideLayout694.xml"/></Relationships>
</file>

<file path=ppt/slides/_rels/slide481.xml.rels><?xml version="1.0" encoding="UTF-8" standalone="yes"?>
<Relationships xmlns="http://schemas.openxmlformats.org/package/2006/relationships"><Relationship Id="rId2" Type="http://schemas.openxmlformats.org/officeDocument/2006/relationships/image" Target="../media/image434.jpeg"/><Relationship Id="rId1" Type="http://schemas.openxmlformats.org/officeDocument/2006/relationships/slideLayout" Target="../slideLayouts/slideLayout694.xml"/></Relationships>
</file>

<file path=ppt/slides/_rels/slide482.xml.rels><?xml version="1.0" encoding="UTF-8" standalone="yes"?>
<Relationships xmlns="http://schemas.openxmlformats.org/package/2006/relationships"><Relationship Id="rId2" Type="http://schemas.openxmlformats.org/officeDocument/2006/relationships/image" Target="../media/image442.jpeg"/><Relationship Id="rId1" Type="http://schemas.openxmlformats.org/officeDocument/2006/relationships/slideLayout" Target="../slideLayouts/slideLayout694.xml"/></Relationships>
</file>

<file path=ppt/slides/_rels/slide483.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694.xml"/></Relationships>
</file>

<file path=ppt/slides/_rels/slide484.xml.rels><?xml version="1.0" encoding="UTF-8" standalone="yes"?>
<Relationships xmlns="http://schemas.openxmlformats.org/package/2006/relationships"><Relationship Id="rId3" Type="http://schemas.openxmlformats.org/officeDocument/2006/relationships/image" Target="../media/image458.jpeg"/><Relationship Id="rId2" Type="http://schemas.openxmlformats.org/officeDocument/2006/relationships/notesSlide" Target="../notesSlides/notesSlide356.xml"/><Relationship Id="rId1" Type="http://schemas.openxmlformats.org/officeDocument/2006/relationships/slideLayout" Target="../slideLayouts/slideLayout701.xml"/></Relationships>
</file>

<file path=ppt/slides/_rels/slide485.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606.xml"/></Relationships>
</file>

<file path=ppt/slides/_rels/slide486.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notesSlide" Target="../notesSlides/notesSlide357.xml"/><Relationship Id="rId1" Type="http://schemas.openxmlformats.org/officeDocument/2006/relationships/slideLayout" Target="../slideLayouts/slideLayout278.xml"/><Relationship Id="rId4" Type="http://schemas.openxmlformats.org/officeDocument/2006/relationships/image" Target="../media/image404.jpeg"/></Relationships>
</file>

<file path=ppt/slides/_rels/slide487.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694.xml"/></Relationships>
</file>

<file path=ppt/slides/_rels/slide488.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notesSlide" Target="../notesSlides/notesSlide358.xml"/><Relationship Id="rId1" Type="http://schemas.openxmlformats.org/officeDocument/2006/relationships/slideLayout" Target="../slideLayouts/slideLayout243.xml"/></Relationships>
</file>

<file path=ppt/slides/_rels/slide489.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notesSlide" Target="../notesSlides/notesSlide359.xml"/><Relationship Id="rId1" Type="http://schemas.openxmlformats.org/officeDocument/2006/relationships/slideLayout" Target="../slideLayouts/slideLayout243.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49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360.xml"/><Relationship Id="rId1" Type="http://schemas.openxmlformats.org/officeDocument/2006/relationships/slideLayout" Target="../slideLayouts/slideLayout243.xml"/></Relationships>
</file>

<file path=ppt/slides/_rels/slide491.xml.rels><?xml version="1.0" encoding="UTF-8" standalone="yes"?>
<Relationships xmlns="http://schemas.openxmlformats.org/package/2006/relationships"><Relationship Id="rId3" Type="http://schemas.openxmlformats.org/officeDocument/2006/relationships/image" Target="../media/image463.jpeg"/><Relationship Id="rId2" Type="http://schemas.openxmlformats.org/officeDocument/2006/relationships/notesSlide" Target="../notesSlides/notesSlide361.xml"/><Relationship Id="rId1" Type="http://schemas.openxmlformats.org/officeDocument/2006/relationships/slideLayout" Target="../slideLayouts/slideLayout243.xml"/></Relationships>
</file>

<file path=ppt/slides/_rels/slide492.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notesSlide" Target="../notesSlides/notesSlide362.xml"/><Relationship Id="rId1" Type="http://schemas.openxmlformats.org/officeDocument/2006/relationships/slideLayout" Target="../slideLayouts/slideLayout14.xml"/></Relationships>
</file>

<file path=ppt/slides/_rels/slide493.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notesSlide" Target="../notesSlides/notesSlide363.xml"/><Relationship Id="rId1" Type="http://schemas.openxmlformats.org/officeDocument/2006/relationships/slideLayout" Target="../slideLayouts/slideLayout13.xml"/><Relationship Id="rId4" Type="http://schemas.openxmlformats.org/officeDocument/2006/relationships/image" Target="../media/image466.jpeg"/></Relationships>
</file>

<file path=ppt/slides/_rels/slide494.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notesSlide" Target="../notesSlides/notesSlide364.xml"/><Relationship Id="rId1" Type="http://schemas.openxmlformats.org/officeDocument/2006/relationships/slideLayout" Target="../slideLayouts/slideLayout13.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496.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notesSlide" Target="../notesSlides/notesSlide365.xml"/><Relationship Id="rId1" Type="http://schemas.openxmlformats.org/officeDocument/2006/relationships/slideLayout" Target="../slideLayouts/slideLayout289.xml"/><Relationship Id="rId4" Type="http://schemas.openxmlformats.org/officeDocument/2006/relationships/image" Target="../media/image469.png"/></Relationships>
</file>

<file path=ppt/slides/_rels/slide497.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366.xml"/><Relationship Id="rId1" Type="http://schemas.openxmlformats.org/officeDocument/2006/relationships/slideLayout" Target="../slideLayouts/slideLayout1.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8.xml"/><Relationship Id="rId5" Type="http://schemas.openxmlformats.org/officeDocument/2006/relationships/image" Target="../media/image45.jpg"/><Relationship Id="rId4"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8.xml.rels><?xml version="1.0" encoding="UTF-8" standalone="yes"?>
<Relationships xmlns="http://schemas.openxmlformats.org/package/2006/relationships"><Relationship Id="rId2" Type="http://schemas.openxmlformats.org/officeDocument/2006/relationships/image" Target="../media/image471.jpeg"/><Relationship Id="rId1" Type="http://schemas.openxmlformats.org/officeDocument/2006/relationships/slideLayout" Target="../slideLayouts/slideLayout21.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3.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notesSlide" Target="../notesSlides/notesSlide367.xml"/><Relationship Id="rId1" Type="http://schemas.openxmlformats.org/officeDocument/2006/relationships/slideLayout" Target="../slideLayouts/slideLayout21.xml"/><Relationship Id="rId4" Type="http://schemas.openxmlformats.org/officeDocument/2006/relationships/image" Target="../media/image469.pn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43.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43.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301.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315.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15.xml"/></Relationships>
</file>

<file path=ppt/slides/_rels/slide6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9.xml"/><Relationship Id="rId1" Type="http://schemas.openxmlformats.org/officeDocument/2006/relationships/slideLayout" Target="../slideLayouts/slideLayout3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3.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790.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9.jpeg"/><Relationship Id="rId1" Type="http://schemas.openxmlformats.org/officeDocument/2006/relationships/slideLayout" Target="../slideLayouts/slideLayout106.xml"/><Relationship Id="rId4" Type="http://schemas.openxmlformats.org/officeDocument/2006/relationships/image" Target="../media/image45.jpg"/></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8.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1.jpeg"/><Relationship Id="rId1" Type="http://schemas.openxmlformats.org/officeDocument/2006/relationships/slideLayout" Target="../slideLayouts/slideLayout326.xml"/><Relationship Id="rId4" Type="http://schemas.openxmlformats.org/officeDocument/2006/relationships/image" Target="../media/image45.jpg"/></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8.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8.jpeg"/><Relationship Id="rId1" Type="http://schemas.openxmlformats.org/officeDocument/2006/relationships/slideLayout" Target="../slideLayouts/slideLayout29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050" name="Rectangle 2"/>
          <p:cNvSpPr>
            <a:spLocks noGrp="1" noChangeArrowheads="1"/>
          </p:cNvSpPr>
          <p:nvPr>
            <p:ph type="title"/>
          </p:nvPr>
        </p:nvSpPr>
        <p:spPr>
          <a:xfrm>
            <a:off x="34924" y="-27381"/>
            <a:ext cx="9109075" cy="1570137"/>
          </a:xfrm>
        </p:spPr>
        <p:txBody>
          <a:bodyPr wrap="square">
            <a:spAutoFit/>
          </a:bodyPr>
          <a:lstStyle/>
          <a:p>
            <a:pPr rtl="1" eaLnBrk="1" hangingPunct="1">
              <a:defRPr/>
            </a:pPr>
            <a:r>
              <a:rPr lang="ar-JO" sz="9600" b="1" kern="1200" dirty="0">
                <a:solidFill>
                  <a:schemeClr val="tx1"/>
                </a:solidFill>
                <a:effectLst>
                  <a:glow rad="177800">
                    <a:schemeClr val="bg2"/>
                  </a:glow>
                </a:effectLst>
                <a:latin typeface="Arial" charset="0"/>
                <a:ea typeface="ＭＳ Ｐゴシック" charset="0"/>
                <a:cs typeface="Arial" charset="0"/>
              </a:rPr>
              <a:t>يوحنا ١٢-٢١ </a:t>
            </a:r>
            <a:endParaRPr lang="en-US" sz="2400" b="1" kern="1200" dirty="0">
              <a:solidFill>
                <a:schemeClr val="tx1"/>
              </a:solidFill>
              <a:effectLst>
                <a:glow rad="177800">
                  <a:schemeClr val="bg2"/>
                </a:glow>
              </a:effectLst>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179E6E16-0F04-1C43-8A9D-EB0E01F1A91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ar-JO" sz="6000" b="1" dirty="0">
                <a:solidFill>
                  <a:schemeClr val="bg1"/>
                </a:solidFill>
                <a:latin typeface="Arial" panose="020B0604020202020204" pitchFamily="34" charset="0"/>
                <a:ea typeface="ヒラギノ角ゴ Pro W3" charset="0"/>
                <a:cs typeface="Arial" panose="020B0604020202020204" pitchFamily="34" charset="0"/>
              </a:rPr>
              <a:t>غسل الأيدي</a:t>
            </a:r>
            <a:endParaRPr lang="en-US" sz="6000" b="1" dirty="0">
              <a:solidFill>
                <a:schemeClr val="bg1"/>
              </a:solidFill>
              <a:latin typeface="Arial" panose="020B0604020202020204" pitchFamily="34" charset="0"/>
              <a:ea typeface="ヒラギノ角ゴ Pro W3" charset="0"/>
              <a:cs typeface="Arial" panose="020B0604020202020204" pitchFamily="34" charset="0"/>
            </a:endParaRPr>
          </a:p>
        </p:txBody>
      </p:sp>
      <p:pic>
        <p:nvPicPr>
          <p:cNvPr id="559107" name="Picture 2" descr="John 13 washing hand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37916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الأقدام</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بدلاً من</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الأيدي</a:t>
            </a:r>
            <a:endParaRPr lang="en-US" dirty="0">
              <a:latin typeface="Arial" panose="020B0604020202020204" pitchFamily="34" charset="0"/>
              <a:ea typeface="Osaka" charset="0"/>
              <a:cs typeface="Arial" panose="020B0604020202020204" pitchFamily="34" charset="0"/>
            </a:endParaRPr>
          </a:p>
        </p:txBody>
      </p:sp>
      <p:pic>
        <p:nvPicPr>
          <p:cNvPr id="560130" name="Picture 4" descr="Washing fee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74362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793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0"/>
            <a:ext cx="9144000" cy="1364220"/>
          </a:xfrm>
        </p:spPr>
        <p:txBody>
          <a:bodyPr/>
          <a:lstStyle/>
          <a:p>
            <a:r>
              <a:rPr lang="ar-JO" altLang="ja-JP" dirty="0">
                <a:solidFill>
                  <a:schemeClr val="bg1"/>
                </a:solidFill>
                <a:latin typeface="Arial" panose="020B0604020202020204" pitchFamily="34" charset="0"/>
                <a:ea typeface="ＭＳ Ｐゴシック" charset="0"/>
                <a:cs typeface="Arial" panose="020B0604020202020204" pitchFamily="34" charset="0"/>
              </a:rPr>
              <a:t>طاولة بشكل حرف </a:t>
            </a:r>
            <a:br>
              <a:rPr lang="ar-JO" altLang="ja-JP" dirty="0">
                <a:solidFill>
                  <a:schemeClr val="bg1"/>
                </a:solidFill>
                <a:latin typeface="Arial" panose="020B0604020202020204" pitchFamily="34" charset="0"/>
                <a:ea typeface="ＭＳ Ｐゴシック" charset="0"/>
                <a:cs typeface="Arial" panose="020B0604020202020204" pitchFamily="34" charset="0"/>
              </a:rPr>
            </a:br>
            <a:r>
              <a:rPr lang="en-US" altLang="ja-JP" dirty="0">
                <a:solidFill>
                  <a:schemeClr val="bg1"/>
                </a:solidFill>
                <a:latin typeface="Arial" panose="020B0604020202020204" pitchFamily="34" charset="0"/>
                <a:ea typeface="ＭＳ Ｐゴシック" charset="0"/>
                <a:cs typeface="Arial" panose="020B0604020202020204" pitchFamily="34" charset="0"/>
              </a:rPr>
              <a:t>U</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63202" name="Picture 2" descr="Table Seatin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91" y="1296214"/>
            <a:ext cx="9261987" cy="5338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09996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ar-JO" sz="4800" dirty="0">
                <a:solidFill>
                  <a:srgbClr val="FFFFFF"/>
                </a:solidFill>
                <a:latin typeface="Arial" panose="020B0604020202020204" pitchFamily="34" charset="0"/>
                <a:ea typeface="ＭＳ Ｐゴシック" charset="0"/>
                <a:cs typeface="Arial" panose="020B0604020202020204" pitchFamily="34" charset="0"/>
              </a:rPr>
              <a:t>الجلوس في فصح يسوع</a:t>
            </a:r>
            <a:endParaRPr lang="en-US" sz="48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1861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ar-JO"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rPr>
              <a:t>جلسة الفصح</a:t>
            </a:r>
            <a:endParaRPr lang="en-US"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rPr>
              <a:t>الرأس</a:t>
            </a:r>
            <a:endPar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55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رأس الطاولة</a:t>
            </a:r>
            <a:endParaRPr lang="en-US" dirty="0">
              <a:latin typeface="Arial" panose="020B0604020202020204" pitchFamily="34" charset="0"/>
              <a:ea typeface="ＭＳ Ｐゴシック" charset="0"/>
              <a:cs typeface="Arial" panose="020B0604020202020204" pitchFamily="34" charset="0"/>
            </a:endParaRPr>
          </a:p>
        </p:txBody>
      </p:sp>
      <p:pic>
        <p:nvPicPr>
          <p:cNvPr id="568322" name="Picture 4" descr="Passover Seats of Judas, Jesus &amp; Joh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يسوع</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يوحنا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يهوذا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81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ar-JO"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rPr>
              <a:t>قديسون قذرون</a:t>
            </a:r>
            <a:endParaRPr lang="en-US"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يوحنا 13: 1-17</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810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t="10892" r="70297"/>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لماذا نتسخ من أجل الآخرين؟</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أسباب</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print">
            <a:lum bright="-28000"/>
            <a:extLst>
              <a:ext uri="{28A0092B-C50C-407E-A947-70E740481C1C}">
                <a14:useLocalDpi xmlns:a14="http://schemas.microsoft.com/office/drawing/2010/main" val="0"/>
              </a:ext>
            </a:extLst>
          </a:blip>
          <a:srcRect t="6630" b="7237"/>
          <a:stretch>
            <a:fillRect/>
          </a:stretch>
        </p:blipFill>
        <p:spPr bwMode="auto">
          <a:xfrm>
            <a:off x="-122904" y="-1"/>
            <a:ext cx="9281652" cy="69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1.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محبتك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889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3732064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ar-JO" altLang="en-US" sz="4800" dirty="0">
                <a:solidFill>
                  <a:srgbClr val="FFFF66"/>
                </a:solidFill>
                <a:latin typeface="Arial" panose="020B0604020202020204" pitchFamily="34" charset="0"/>
                <a:cs typeface="Arial" panose="020B0604020202020204" pitchFamily="34" charset="0"/>
              </a:rPr>
              <a:t>تجسد الحب</a:t>
            </a:r>
            <a:endParaRPr lang="en-US" altLang="en-US" sz="4800" dirty="0">
              <a:solidFill>
                <a:srgbClr val="FFFF66"/>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أحبهم إلى المنتهى</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(1)</a:t>
            </a:r>
            <a:endParaRPr kumimoji="0" lang="en-US" altLang="en-US" sz="4000" b="1" i="0" u="none" strike="noStrike" kern="1200" cap="none" spc="0" normalizeH="0" baseline="0" noProof="0" dirty="0">
              <a:ln>
                <a:noFill/>
              </a:ln>
              <a:solidFill>
                <a:srgbClr val="FFFFFF"/>
              </a:solidFill>
              <a:effectLst/>
              <a:uLnTx/>
              <a:uFillTx/>
              <a:ea typeface="Osaka" charset="-128"/>
              <a:cs typeface="Arial" pitchFamily="34" charset="0"/>
            </a:endParaRPr>
          </a:p>
        </p:txBody>
      </p:sp>
    </p:spTree>
    <p:extLst>
      <p:ext uri="{BB962C8B-B14F-4D97-AF65-F5344CB8AC3E}">
        <p14:creationId xmlns:p14="http://schemas.microsoft.com/office/powerpoint/2010/main" val="3160286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print">
            <a:lum bright="-14000"/>
            <a:extLst>
              <a:ext uri="{28A0092B-C50C-407E-A947-70E740481C1C}">
                <a14:useLocalDpi xmlns:a14="http://schemas.microsoft.com/office/drawing/2010/main" val="0"/>
              </a:ext>
            </a:extLst>
          </a:blip>
          <a:srcRect r="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2.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تواضعك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7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print">
            <a:extLst>
              <a:ext uri="{28A0092B-C50C-407E-A947-70E740481C1C}">
                <a14:useLocalDpi xmlns:a14="http://schemas.microsoft.com/office/drawing/2010/main" val="0"/>
              </a:ext>
            </a:extLst>
          </a:blip>
          <a:srcRect l="2525" r="217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545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أظهر يسوع التواضع</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9988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print">
            <a:extLst>
              <a:ext uri="{28A0092B-C50C-407E-A947-70E740481C1C}">
                <a14:useLocalDpi xmlns:a14="http://schemas.microsoft.com/office/drawing/2010/main" val="0"/>
              </a:ext>
            </a:extLst>
          </a:blip>
          <a:srcRect l="246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غسل يسوع</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أقدام يهوذا</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أيضاً</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4467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print">
            <a:extLst>
              <a:ext uri="{28A0092B-C50C-407E-A947-70E740481C1C}">
                <a14:useLocalDpi xmlns:a14="http://schemas.microsoft.com/office/drawing/2010/main" val="0"/>
              </a:ext>
            </a:extLst>
          </a:blip>
          <a:srcRect l="192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599296" y="609600"/>
            <a:ext cx="4316104" cy="2895600"/>
          </a:xfrm>
        </p:spPr>
        <p:txBody>
          <a:bodyPr/>
          <a:lstStyle/>
          <a:p>
            <a:r>
              <a:rPr lang="ar-JO" dirty="0">
                <a:latin typeface="Arial" panose="020B0604020202020204" pitchFamily="34" charset="0"/>
                <a:cs typeface="Arial" panose="020B0604020202020204" pitchFamily="34" charset="0"/>
              </a:rPr>
              <a:t>احتفظ يسوع بسلطته لكنه تولى دور الخادم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530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يا سيد أنت تغسل رجلي؟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6)</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إن كنت لا أغسلك فليس لك معي نصيب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(13: 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0294784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ليس رجلي فقط بل أيضاً يدي ورأسي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9)</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الجسد = الخلاص (مرة)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القدم = الإعتراف (مكرر)</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8759588"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غسلتين :</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ar-JO" altLang="en-US" sz="48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الخدمة المتواضعة تكبح الكبرياء</a:t>
            </a:r>
            <a:endParaRPr lang="en-US" altLang="en-US"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2964426"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1. تطوعية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2964426"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2. لا تذمر</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2964426"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3. غير تقليدية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print">
            <a:extLst>
              <a:ext uri="{28A0092B-C50C-407E-A947-70E740481C1C}">
                <a14:useLocalDpi xmlns:a14="http://schemas.microsoft.com/office/drawing/2010/main" val="0"/>
              </a:ext>
            </a:extLst>
          </a:blip>
          <a:srcRect l="23911"/>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عندما ينسى المرء نفسه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فعادة ما يفعل أمور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يتذكرها الجميع</a:t>
            </a:r>
            <a:endParaRPr lang="en-US" altLang="en-US"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6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3. الإتساخ يظهر </a:t>
            </a:r>
            <a:r>
              <a:rPr lang="ar-JO" altLang="en-US" sz="5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تقليد</a:t>
            </a:r>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المسيح</a:t>
            </a:r>
            <a:endParaRPr lang="en-US"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print">
            <a:extLst>
              <a:ext uri="{28A0092B-C50C-407E-A947-70E740481C1C}">
                <a14:useLocalDpi xmlns:a14="http://schemas.microsoft.com/office/drawing/2010/main" val="0"/>
              </a:ext>
            </a:extLst>
          </a:blip>
          <a:srcRect t="2834" b="1336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لأني أعطيتكم مثالاً حتى كما صنعت أنا </a:t>
            </a:r>
            <a:b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تصنعون أنتم أيضاً (يوحنا 13: 15)</a:t>
            </a:r>
            <a:endParaRPr lang="en-US" alt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4614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عندما تحب الناس مثل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فلن تمانع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في </a:t>
            </a:r>
            <a:r>
              <a:rPr kumimoji="0" lang="ar-JO"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الإتساخ</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ar-JO" altLang="en-US" dirty="0">
                <a:effectLst>
                  <a:outerShdw blurRad="38100" dist="38100" dir="2700000" algn="tl">
                    <a:srgbClr val="969696"/>
                  </a:outerShdw>
                </a:effectLst>
                <a:latin typeface="Arial" panose="020B0604020202020204" pitchFamily="34" charset="0"/>
                <a:cs typeface="Arial" panose="020B0604020202020204" pitchFamily="34" charset="0"/>
              </a:rPr>
              <a:t>الفكرة الرئيسية</a:t>
            </a:r>
            <a:endParaRPr lang="en-US" altLang="en-US" sz="3600"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2115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cstate="print">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ar-JO" altLang="en-US" sz="5400" dirty="0">
                <a:effectLst>
                  <a:outerShdw blurRad="38100" dist="38100" dir="2700000" algn="tl">
                    <a:srgbClr val="969696"/>
                  </a:outerShdw>
                </a:effectLst>
                <a:latin typeface="Arial" panose="020B0604020202020204" pitchFamily="34" charset="0"/>
                <a:cs typeface="Arial" panose="020B0604020202020204" pitchFamily="34" charset="0"/>
              </a:rPr>
              <a:t>لماذا الإتساخ؟</a:t>
            </a:r>
            <a:endParaRPr lang="en-US" altLang="en-US"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169606"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الحب</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169606"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الإتضاع</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169606"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تقليد</a:t>
            </a: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يسوع</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2075993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842413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3 طرق لاستبدال التشويش بالتعزية</a:t>
            </a:r>
            <a:endParaRPr kumimoji="0" lang="en-US"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1. </a:t>
            </a:r>
            <a:r>
              <a:rPr lang="ar-JO" dirty="0">
                <a:solidFill>
                  <a:srgbClr val="FFFF00"/>
                </a:solidFill>
                <a:effectLst>
                  <a:glow rad="228600">
                    <a:srgbClr val="000000"/>
                  </a:glow>
                </a:effectLst>
                <a:ea typeface="+mj-ea"/>
              </a:rPr>
              <a:t>الحياة</a:t>
            </a:r>
            <a:r>
              <a:rPr lang="ar-JO" dirty="0">
                <a:solidFill>
                  <a:srgbClr val="FFFFFF"/>
                </a:solidFill>
                <a:effectLst>
                  <a:glow rad="228600">
                    <a:srgbClr val="000000"/>
                  </a:glow>
                </a:effectLst>
                <a:ea typeface="+mj-ea"/>
              </a:rPr>
              <a:t> : أدرك أن يسوع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يعد </a:t>
            </a:r>
            <a:r>
              <a:rPr lang="ar-JO" dirty="0">
                <a:solidFill>
                  <a:srgbClr val="FFFF00"/>
                </a:solidFill>
                <a:effectLst>
                  <a:glow rad="228600">
                    <a:srgbClr val="000000"/>
                  </a:glow>
                </a:effectLst>
                <a:ea typeface="+mj-ea"/>
              </a:rPr>
              <a:t>حياة</a:t>
            </a:r>
            <a:r>
              <a:rPr lang="ar-JO" dirty="0">
                <a:solidFill>
                  <a:srgbClr val="FFFFFF"/>
                </a:solidFill>
                <a:effectLst>
                  <a:glow rad="228600">
                    <a:srgbClr val="000000"/>
                  </a:glow>
                </a:effectLst>
                <a:ea typeface="+mj-ea"/>
              </a:rPr>
              <a:t> رائعة في السماء لك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(يوحنا 14: 1-4)</a:t>
            </a:r>
            <a:r>
              <a:rPr lang="en-US" dirty="0">
                <a:solidFill>
                  <a:srgbClr val="FFFFFF"/>
                </a:solidFill>
                <a:effectLst>
                  <a:glow rad="228600">
                    <a:srgbClr val="000000"/>
                  </a:glow>
                </a:effectLst>
                <a:ea typeface="+mj-ea"/>
              </a:rPr>
              <a:t>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542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لا تضطرب قلوبكم أنتم 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قلبك</a:t>
            </a:r>
            <a:endParaRPr lang="en-US" dirty="0">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توكل على الرب بكل قلبك وعلى فهمك لا تعتمد (أم 3: 5)</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فوق كل تحفظ احفظ قلبك لأن منه مخارج الحياة (أم 4: 23)</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لا تضطرب </a:t>
            </a: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قلوبكم أنتم </a:t>
            </a:r>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pic>
        <p:nvPicPr>
          <p:cNvPr id="100355" name="Picture 3" descr="alo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2032000"/>
            <a:ext cx="7213600"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Arial" charset="0"/>
                <a:cs typeface="Arial" charset="0"/>
              </a:rPr>
              <a:t>في بيت أبي منازل كثيرة</a:t>
            </a: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978498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0" name="Rectangle 2"/>
          <p:cNvSpPr>
            <a:spLocks noGrp="1" noChangeArrowheads="1"/>
          </p:cNvSpPr>
          <p:nvPr>
            <p:ph type="ctrTitle"/>
          </p:nvPr>
        </p:nvSpPr>
        <p:spPr>
          <a:xfrm>
            <a:off x="-634181" y="0"/>
            <a:ext cx="9778181" cy="2064774"/>
          </a:xfrm>
          <a:solidFill>
            <a:schemeClr val="tx1"/>
          </a:solidFill>
        </p:spPr>
        <p:txBody>
          <a:bodyPr/>
          <a:lstStyle/>
          <a:p>
            <a:pPr rtl="1"/>
            <a:r>
              <a:rPr lang="ar-SA" dirty="0"/>
              <a:t>يوحنا ١٤ : ٢</a:t>
            </a:r>
            <a:br>
              <a:rPr lang="ar-SA" dirty="0"/>
            </a:br>
            <a:r>
              <a:rPr lang="ar-SA" dirty="0"/>
              <a:t>٢ فِي بَيْتِ أَبِي مَنَازِلُ كَثِيرَةٌ وَإِلاَّ فَإِنِّي كُنْتُ قَدْ قُلْتُ لَكُمْ. أَنَا أَمْضِي لِأُعِدَّ لَكُمْ مَكَاناً </a:t>
            </a:r>
          </a:p>
        </p:txBody>
      </p:sp>
    </p:spTree>
    <p:extLst>
      <p:ext uri="{BB962C8B-B14F-4D97-AF65-F5344CB8AC3E}">
        <p14:creationId xmlns:p14="http://schemas.microsoft.com/office/powerpoint/2010/main" val="3065785087"/>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1026"/>
          <p:cNvSpPr>
            <a:spLocks noGrp="1" noChangeArrowheads="1"/>
          </p:cNvSpPr>
          <p:nvPr>
            <p:ph type="title"/>
          </p:nvPr>
        </p:nvSpPr>
        <p:spPr>
          <a:xfrm>
            <a:off x="5745706" y="-228600"/>
            <a:ext cx="3245893" cy="2084388"/>
          </a:xfrm>
        </p:spPr>
        <p:txBody>
          <a:bodyPr/>
          <a:lstStyle/>
          <a:p>
            <a:pPr eaLnBrk="1" hangingPunct="1"/>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خلفيات الزواج </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في</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الأدب اليهودي</a:t>
            </a:r>
            <a:endParaRPr lang="en-US"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2771" name="Rectangle 1027"/>
          <p:cNvSpPr>
            <a:spLocks noGrp="1" noChangeArrowheads="1"/>
          </p:cNvSpPr>
          <p:nvPr>
            <p:ph type="body" idx="1"/>
          </p:nvPr>
        </p:nvSpPr>
        <p:spPr>
          <a:xfrm>
            <a:off x="5791200" y="1752600"/>
            <a:ext cx="3124200" cy="3921125"/>
          </a:xfrm>
        </p:spPr>
        <p:txBody>
          <a:bodyPr/>
          <a:lstStyle/>
          <a:p>
            <a:pPr algn="r" rtl="1" eaLnBrk="1" hangingPunct="1">
              <a:lnSpc>
                <a:spcPct val="90000"/>
              </a:lnSpc>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يصور الزواج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محبة المسيح للكنيسة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(أف 5)</a:t>
            </a:r>
            <a:endParaRPr lang="en-US"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p:cTn id="12"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7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p:cTn id="1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موكب الزفاف</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في القرن الأول</a:t>
            </a:r>
            <a:endParaRPr lang="en-US" sz="4000" dirty="0">
              <a:latin typeface="Arial" panose="020B0604020202020204" pitchFamily="34" charset="0"/>
              <a:ea typeface="ＭＳ Ｐゴシック" charset="0"/>
              <a:cs typeface="Arial" panose="020B0604020202020204" pitchFamily="34" charset="0"/>
            </a:endParaRPr>
          </a:p>
        </p:txBody>
      </p:sp>
      <p:sp>
        <p:nvSpPr>
          <p:cNvPr id="78855" name="Rectangle 1031"/>
          <p:cNvSpPr>
            <a:spLocks noGrp="1" noChangeArrowheads="1"/>
          </p:cNvSpPr>
          <p:nvPr>
            <p:ph type="body" sz="half" idx="2"/>
          </p:nvPr>
        </p:nvSpPr>
        <p:spPr>
          <a:xfrm>
            <a:off x="4648200" y="2590800"/>
            <a:ext cx="4191000" cy="2514600"/>
          </a:xfrm>
        </p:spPr>
        <p:txBody>
          <a:bodyPr/>
          <a:lstStyle/>
          <a:p>
            <a:pPr algn="r" rtl="1" eaLnBrk="1" hangingPunct="1"/>
            <a:r>
              <a:rPr lang="ar-JO" sz="3200" b="1" dirty="0">
                <a:latin typeface="Arial" panose="020B0604020202020204" pitchFamily="34" charset="0"/>
                <a:ea typeface="ＭＳ Ｐゴシック" charset="0"/>
                <a:cs typeface="Arial" panose="020B0604020202020204" pitchFamily="34" charset="0"/>
              </a:rPr>
              <a:t>يوازي الموكب عودة المسيح لعروسه، الكنيسة</a:t>
            </a:r>
            <a:endParaRPr lang="en-US" sz="3200" b="1" dirty="0">
              <a:latin typeface="Arial" panose="020B0604020202020204" pitchFamily="34" charset="0"/>
              <a:ea typeface="ＭＳ Ｐゴシック" charset="0"/>
              <a:cs typeface="Arial" panose="020B0604020202020204" pitchFamily="34" charset="0"/>
            </a:endParaRPr>
          </a:p>
        </p:txBody>
      </p:sp>
      <p:pic>
        <p:nvPicPr>
          <p:cNvPr id="108548" name="Picture 1028" descr="wedding proce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1645002" cy="52322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العروس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6" name="Text Box 1032"/>
          <p:cNvSpPr txBox="1">
            <a:spLocks noChangeArrowheads="1"/>
          </p:cNvSpPr>
          <p:nvPr/>
        </p:nvSpPr>
        <p:spPr bwMode="auto">
          <a:xfrm>
            <a:off x="2755900" y="1600200"/>
            <a:ext cx="63881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العريس (في بيت الأب)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br>
              <a:rPr lang="en-US"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ثم نحن الأحياء الباقين </a:t>
            </a:r>
            <a:r>
              <a:rPr lang="ar-JO" sz="3200" dirty="0">
                <a:solidFill>
                  <a:srgbClr val="FFFF00"/>
                </a:solidFill>
                <a:latin typeface="Arial" panose="020B0604020202020204" pitchFamily="34" charset="0"/>
                <a:ea typeface="ＭＳ Ｐゴシック" charset="0"/>
                <a:cs typeface="Arial" panose="020B0604020202020204" pitchFamily="34" charset="0"/>
              </a:rPr>
              <a:t>سنخطف</a:t>
            </a:r>
            <a:r>
              <a:rPr lang="ar-JO" sz="3200" dirty="0">
                <a:latin typeface="Arial" panose="020B0604020202020204" pitchFamily="34" charset="0"/>
                <a:ea typeface="ＭＳ Ｐゴシック" charset="0"/>
                <a:cs typeface="Arial" panose="020B0604020202020204" pitchFamily="34" charset="0"/>
              </a:rPr>
              <a:t> جميعاً معهم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في السحب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لملاقاة الرب في الهواء</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(1 تس 4: 17)</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03866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rtl="1"/>
            <a:r>
              <a:rPr lang="ar-SA" dirty="0"/>
              <a:t>يوحنا ١٤ : ٦</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65470" y="577734"/>
            <a:ext cx="8657303" cy="515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a:ea typeface="ＭＳ Ｐゴシック" charset="-128"/>
                <a:cs typeface="Arial"/>
              </a:rPr>
              <a:t>قَالَ لَهُ يَسُوعُ: «أَنَا هُوَ الطَّرِيقُ وَالْحَقُّ وَالْحَيَاةُ. لَيْسَ أَحَدٌ يَأْتِي إِلَى الآبِ إِلاَّ بِي. </a:t>
            </a:r>
            <a:endParaRPr kumimoji="0" lang="en-US" sz="60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يسوع</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6873660"/>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9025"/>
            <a:ext cx="9144000"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لذلك أعلم الآن أنه عندما قال يسوع، أنا الطريق، الحق ... لا أحد يأتي إلى الآب إلا بي، لم يكن يقول كما اعتقد التاريخ المسيحي خطأ، لا يوجد شيء آخر الطريق إلى الله ولكن من قبلي. كان يقول ببساطة،الطريقة التي أعيش بها هي طريقة معرفة الله - إنها أيضًا طريقة العيش بسعادة في هذا العالم. إذا كنت تريد أن تعرف الله، فاتبع طريقي ... محاكاة كيف أعيش، وكيف أفكر، والطريقة التي أعامل بها نفسي، والآخرين، والعالم.</a:t>
            </a:r>
            <a:endParaRPr kumimoji="0" lang="en-US" sz="2800" b="1"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endParaRP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نصوص أخرى تقول الشيء نفسه</a:t>
            </a:r>
            <a:endParaRPr lang="en-US" dirty="0">
              <a:solidFill>
                <a:srgbClr val="FFFFFF"/>
              </a:solidFill>
              <a:effectLst>
                <a:glow rad="228600">
                  <a:srgbClr val="000000"/>
                </a:glow>
              </a:effectLst>
              <a:ea typeface="+mj-ea"/>
            </a:endParaRP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وليس بأحد غيره الخلاص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لأن ليس اسم آخر قد أعطي بين الناس به ينبغي أن نخلص (أعمال 4: 12)</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والذي لا يؤمن بالإبن لن يرى حياة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بل يمكث عليه غضب الله (يوحنا 3: 36)</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ar-JO" sz="5400" dirty="0">
                <a:solidFill>
                  <a:srgbClr val="FFFFFF"/>
                </a:solidFill>
                <a:effectLst>
                  <a:glow rad="228600">
                    <a:srgbClr val="000000"/>
                  </a:glow>
                </a:effectLst>
              </a:rPr>
              <a:t>نصوص أخرى تقول الشيء نفسه</a:t>
            </a:r>
            <a:endParaRPr lang="en-US" sz="54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لأنه يوجد إله واحد </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ووسيط واحد بين الله والناس </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الإنسان يسوع المسيح (1 تيموثاوس 2: 5)</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وهذه هي الشهادة أن الله أعطانا حياة أبدية وهذه الحياة هي في ابنه من له الإبن فله الحياة و</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من ليس له ابن الله فليست له الحياة</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(1 يوحنا 5: 11-12)</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ar-JO" dirty="0">
                <a:solidFill>
                  <a:srgbClr val="FFFFFF"/>
                </a:solidFill>
                <a:effectLst>
                  <a:outerShdw blurRad="38100" dist="38100" dir="2700000" algn="tl">
                    <a:srgbClr val="808080"/>
                  </a:outerShdw>
                </a:effectLst>
                <a:latin typeface="Arial" charset="0"/>
                <a:ea typeface="ＭＳ Ｐゴシック" charset="0"/>
                <a:cs typeface="Arial" charset="0"/>
              </a:rPr>
              <a:t>هل هناك طريق واحد </a:t>
            </a:r>
            <a:br>
              <a:rPr lang="ar-JO"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dirty="0">
                <a:solidFill>
                  <a:srgbClr val="FFFFFF"/>
                </a:solidFill>
                <a:effectLst>
                  <a:outerShdw blurRad="38100" dist="38100" dir="2700000" algn="tl">
                    <a:srgbClr val="808080"/>
                  </a:outerShdw>
                </a:effectLst>
                <a:latin typeface="Arial" charset="0"/>
                <a:ea typeface="ＭＳ Ｐゴシック" charset="0"/>
                <a:cs typeface="Arial" charset="0"/>
              </a:rPr>
              <a:t>فعلاً؟</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dirty="0">
                <a:solidFill>
                  <a:srgbClr val="FFFFFF"/>
                </a:solidFill>
                <a:latin typeface="Arial" panose="020B0604020202020204" pitchFamily="34" charset="0"/>
                <a:ea typeface="ＭＳ Ｐゴシック" charset="0"/>
                <a:cs typeface="Arial" panose="020B0604020202020204" pitchFamily="34"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88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الطَّرِيقُ</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الْحَق</a:t>
            </a:r>
            <a: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br>
              <a:rPr kumimoji="0" lang="en-US" sz="6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١٤: ٦</a:t>
            </a:r>
          </a:p>
        </p:txBody>
      </p:sp>
    </p:spTree>
    <p:extLst>
      <p:ext uri="{BB962C8B-B14F-4D97-AF65-F5344CB8AC3E}">
        <p14:creationId xmlns:p14="http://schemas.microsoft.com/office/powerpoint/2010/main" val="2819946285"/>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لي ستروبل</a:t>
            </a:r>
            <a:endParaRPr lang="en-US" dirty="0">
              <a:solidFill>
                <a:srgbClr val="FFFFFF"/>
              </a:solidFill>
              <a:latin typeface="Arial" charset="0"/>
              <a:ea typeface="ＭＳ Ｐゴシック" charset="0"/>
              <a:cs typeface="Arial" charset="0"/>
            </a:endParaRP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143000"/>
            <a:ext cx="31750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64397472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eaLnBrk="1" hangingPunct="1"/>
            <a:r>
              <a:rPr lang="ar-JO" sz="6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الروح القدس</a:t>
            </a:r>
            <a:endParaRPr lang="en-US" sz="6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9635" name="Rectangle 3"/>
          <p:cNvSpPr>
            <a:spLocks noGrp="1" noChangeArrowheads="1"/>
          </p:cNvSpPr>
          <p:nvPr>
            <p:ph type="body" idx="1"/>
          </p:nvPr>
        </p:nvSpPr>
        <p:spPr>
          <a:xfrm>
            <a:off x="685800" y="4191000"/>
            <a:ext cx="77724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pPr>
            <a:r>
              <a:rPr lang="ar-JO" sz="4000" dirty="0">
                <a:latin typeface="Arial" panose="020B0604020202020204" pitchFamily="34" charset="0"/>
                <a:cs typeface="Arial" panose="020B0604020202020204" pitchFamily="34" charset="0"/>
              </a:rPr>
              <a:t>كيف استطاع التلاميذ أن يتأقلموا عندما تركهم يسوع ليعود إلى السماء؟</a:t>
            </a:r>
            <a:endParaRPr lang="en-US" sz="4000" i="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9788"/>
            <a:ext cx="8991600" cy="601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ar-JO" dirty="0">
                <a:latin typeface="Arial" charset="0"/>
                <a:ea typeface="ＭＳ Ｐゴシック" charset="0"/>
                <a:cs typeface="Arial" charset="0"/>
              </a:rPr>
              <a:t>3. </a:t>
            </a:r>
            <a:r>
              <a:rPr lang="ar-JO" dirty="0">
                <a:solidFill>
                  <a:srgbClr val="FFFF00"/>
                </a:solidFill>
                <a:latin typeface="Arial" charset="0"/>
                <a:ea typeface="ＭＳ Ｐゴシック" charset="0"/>
                <a:cs typeface="Arial" charset="0"/>
              </a:rPr>
              <a:t>الحق</a:t>
            </a:r>
            <a:r>
              <a:rPr lang="ar-JO" dirty="0">
                <a:latin typeface="Arial" charset="0"/>
                <a:ea typeface="ＭＳ Ｐゴシック" charset="0"/>
                <a:cs typeface="Arial" charset="0"/>
              </a:rPr>
              <a:t> : اخضع ل</a:t>
            </a:r>
            <a:r>
              <a:rPr lang="ar-JO" dirty="0">
                <a:solidFill>
                  <a:srgbClr val="FFFF00"/>
                </a:solidFill>
                <a:latin typeface="Arial" charset="0"/>
                <a:ea typeface="ＭＳ Ｐゴシック" charset="0"/>
                <a:cs typeface="Arial" charset="0"/>
              </a:rPr>
              <a:t>تعليم</a:t>
            </a:r>
            <a:r>
              <a:rPr lang="ar-JO" dirty="0">
                <a:latin typeface="Arial" charset="0"/>
                <a:ea typeface="ＭＳ Ｐゴシック" charset="0"/>
                <a:cs typeface="Arial" charset="0"/>
              </a:rPr>
              <a:t> الروح (14: 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rtl="1" eaLnBrk="1" hangingPunct="1">
              <a:defRPr/>
            </a:pPr>
            <a:r>
              <a:rPr lang="ar-JO" sz="3600" b="1" dirty="0">
                <a:solidFill>
                  <a:schemeClr val="tx2"/>
                </a:solidFill>
                <a:latin typeface="Arial" panose="020B0604020202020204" pitchFamily="34" charset="0"/>
                <a:cs typeface="Arial" panose="020B0604020202020204" pitchFamily="34" charset="0"/>
              </a:rPr>
              <a:t>يرشد ويعلم (15-21)</a:t>
            </a:r>
            <a:endParaRPr lang="en-US" sz="3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ar-JO" dirty="0">
                <a:solidFill>
                  <a:srgbClr val="FFFFFF"/>
                </a:solidFill>
                <a:latin typeface="Arial" charset="0"/>
                <a:ea typeface="ＭＳ Ｐゴシック" charset="0"/>
                <a:cs typeface="Arial" charset="0"/>
              </a:rPr>
              <a:t>الروح يحامي</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998929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85750" y="1745942"/>
            <a:ext cx="8858250" cy="4322762"/>
          </a:xfrm>
        </p:spPr>
        <p:txBody>
          <a:bodyPr/>
          <a:lstStyle/>
          <a:p>
            <a:pPr marL="0" indent="0" algn="ctr" eaLnBrk="1" hangingPunct="1">
              <a:buFont typeface="Wingdings" charset="0"/>
              <a:buNone/>
              <a:defRPr/>
            </a:pP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 16 وأنا أطلب من الآب فيعطيكم </a:t>
            </a:r>
            <a:r>
              <a:rPr kumimoji="0" lang="ar-JO"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br>
              <a:rPr lang="en-US"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ولكن إن كان أحد ليس له روح المسيح فذلك ليس له ... وإن كان روح الذي أقام يسوع من الأموات ساكناً فيكم</a:t>
            </a:r>
            <a:br>
              <a:rPr lang="ar-JO"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(رومية 8 :9، 11)</a:t>
            </a:r>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p:spPr>
        <p:txBody>
          <a:bodyPr/>
          <a:lstStyle/>
          <a:p>
            <a:pPr algn="ctr" eaLnBrk="1" hangingPunct="1">
              <a:defRPr/>
            </a:pPr>
            <a:r>
              <a:rPr lang="en-US" sz="3600" b="1">
                <a:solidFill>
                  <a:schemeClr val="tx2"/>
                </a:solidFill>
                <a:ea typeface="+mn-ea"/>
                <a:cs typeface="+mn-cs"/>
              </a:rPr>
              <a:t>Counsels &amp; teaches</a:t>
            </a:r>
            <a:br>
              <a:rPr lang="en-US" sz="3600" b="1">
                <a:solidFill>
                  <a:schemeClr val="tx2"/>
                </a:solidFill>
                <a:ea typeface="+mn-ea"/>
                <a:cs typeface="+mn-cs"/>
              </a:rPr>
            </a:br>
            <a:r>
              <a:rPr lang="en-US" sz="3600" b="1">
                <a:solidFill>
                  <a:schemeClr val="tx2"/>
                </a:solidFill>
                <a:ea typeface="+mn-ea"/>
                <a:cs typeface="+mn-cs"/>
              </a:rPr>
              <a:t>(15-21)</a:t>
            </a:r>
          </a:p>
          <a:p>
            <a:pPr algn="ctr" eaLnBrk="1" hangingPunct="1">
              <a:defRPr/>
            </a:pPr>
            <a:r>
              <a:rPr lang="en-US" sz="3600" b="1">
                <a:solidFill>
                  <a:schemeClr val="tx2"/>
                </a:solidFill>
                <a:ea typeface="+mn-ea"/>
                <a:cs typeface="+mn-cs"/>
              </a:rPr>
              <a:t>Enables obedience &amp; grants peace </a:t>
            </a:r>
            <a:br>
              <a:rPr lang="en-US" sz="3600" b="1">
                <a:solidFill>
                  <a:schemeClr val="tx2"/>
                </a:solidFill>
                <a:ea typeface="+mn-ea"/>
                <a:cs typeface="+mn-cs"/>
              </a:rPr>
            </a:br>
            <a:r>
              <a:rPr lang="en-US" sz="3600" b="1">
                <a:solidFill>
                  <a:schemeClr val="tx2"/>
                </a:solidFill>
                <a:ea typeface="+mn-ea"/>
                <a:cs typeface="+mn-cs"/>
              </a:rPr>
              <a:t>(22-31)</a:t>
            </a:r>
          </a:p>
        </p:txBody>
      </p:sp>
    </p:spTree>
    <p:extLst>
      <p:ext uri="{BB962C8B-B14F-4D97-AF65-F5344CB8AC3E}">
        <p14:creationId xmlns:p14="http://schemas.microsoft.com/office/powerpoint/2010/main" val="374094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3"/>
            <a:ext cx="3156155" cy="762000"/>
          </a:xfrm>
        </p:spPr>
        <p:txBody>
          <a:bodyPr/>
          <a:lstStyle/>
          <a:p>
            <a:pPr eaLnBrk="1" hangingPunct="1"/>
            <a:r>
              <a:rPr lang="ar-JO" sz="3600" dirty="0">
                <a:solidFill>
                  <a:srgbClr val="FFFFFF"/>
                </a:solidFill>
                <a:latin typeface="Arial" charset="0"/>
                <a:ea typeface="ＭＳ Ｐゴシック" charset="0"/>
                <a:cs typeface="Arial" charset="0"/>
              </a:rPr>
              <a:t>يوحنا 14: 27</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88490" y="5102942"/>
            <a:ext cx="8922775" cy="150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سلاَماً أَتْرُكُ لَكُمْ. سلاَمِي أُعْطِيكُمْ. لَيْسَ كَمَا يُعْطِي الْعَالَمُ أُعْطِيكُمْ أَنَا. لاَ تَضْطَرِبْ قُلُوبُكُمْ وَلاَ تَرْهَبْ.</a:t>
            </a:r>
            <a:endPar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49813590"/>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كيف يمكنك أن تستبدل التشويش </a:t>
            </a:r>
            <a:b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br>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بتعزية المسيح؟</a:t>
            </a:r>
            <a:endParaRPr lang="en-US" dirty="0">
              <a:solidFill>
                <a:srgbClr val="FFFFFF"/>
              </a:solidFill>
              <a:effectLst>
                <a:glow rad="228600">
                  <a:srgbClr val="000000"/>
                </a:glow>
              </a:effectLst>
              <a:latin typeface="Arial" panose="020B0604020202020204" pitchFamily="34" charset="0"/>
              <a:ea typeface="+mj-ea"/>
              <a:cs typeface="Arial" panose="020B0604020202020204" pitchFamily="34" charset="0"/>
            </a:endParaRP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ثق ب</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الطريق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p>
          <a:p>
            <a:pPr marL="0" indent="0" algn="ctr" eaLnBrk="1" hangingPunct="1">
              <a:lnSpc>
                <a:spcPct val="90000"/>
              </a:lnSpc>
              <a:spcBef>
                <a:spcPct val="0"/>
              </a:spcBef>
              <a:buFontTx/>
              <a:buNone/>
            </a:pP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الحياة</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الوحيدة</a:t>
            </a:r>
            <a:endParaRPr lang="en-US"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الطريق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15-31</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الحياة</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الوحيدة</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53609" name="WordArt 5"/>
          <p:cNvSpPr>
            <a:spLocks noChangeArrowheads="1" noChangeShapeType="1" noTextEdit="1"/>
          </p:cNvSpPr>
          <p:nvPr/>
        </p:nvSpPr>
        <p:spPr bwMode="auto">
          <a:xfrm>
            <a:off x="0" y="-76200"/>
            <a:ext cx="2057400" cy="2369024"/>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الفكرة الرئيسية</a:t>
            </a:r>
            <a:endPar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endParaRP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08">
                                            <p:txEl>
                                              <p:pRg st="1" end="1"/>
                                            </p:txEl>
                                          </p:spTgt>
                                        </p:tgtEl>
                                        <p:attrNameLst>
                                          <p:attrName>style.visibility</p:attrName>
                                        </p:attrNameLst>
                                      </p:cBhvr>
                                      <p:to>
                                        <p:strVal val="visible"/>
                                      </p:to>
                                    </p:set>
                                    <p:animEffect transition="in" filter="wipe(left)">
                                      <p:cBhvr>
                                        <p:cTn id="10" dur="500"/>
                                        <p:tgtEl>
                                          <p:spTgt spid="2150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45681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E59F-8E8A-769A-7D8A-CD3C083D5B7E}"/>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EA180A3D-DB02-D374-8834-B16CD6E0E00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89405F42-5DAF-8912-9F1A-AB7626EA38B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303C6EAD-810F-8147-B82B-6C7490BE1050}"/>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F586D30-A613-A9F9-269F-1DB25EC9A987}"/>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1D35B487-8CC0-7122-112C-8AA01D25A57C}"/>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89230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استعارة الغصن           في يوحنا 15 ...</a:t>
            </a:r>
            <a:endParaRPr lang="en-US" altLang="en-US" dirty="0">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5426022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لقد كنت كنز الله الثمين،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ما هو الثمر؟</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6712225"/>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ليس من السهل               فهم استعارة التقليم ...</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066530"/>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ar-SA"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يوحنا ١٥: ٢</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ar-SA" sz="4800" dirty="0">
                <a:solidFill>
                  <a:srgbClr val="FFFFFF"/>
                </a:solidFill>
                <a:latin typeface="Arial" charset="0"/>
                <a:cs typeface="Arial" charset="0"/>
              </a:rPr>
              <a:t>كُلُّ غُصْنٍ فِيَّ لاَ يَأْتِي بِثَمَرٍ يَنْزِعُهُ</a:t>
            </a:r>
            <a:endParaRPr lang="en-US" sz="48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lvl="0" algn="ctr">
              <a:spcBef>
                <a:spcPct val="20000"/>
              </a:spcBef>
              <a:defRPr/>
            </a:pPr>
            <a:r>
              <a:rPr lang="ar-SA" sz="4800" b="1" dirty="0">
                <a:solidFill>
                  <a:srgbClr val="FFFFFF"/>
                </a:solidFill>
                <a:latin typeface="Arial" charset="0"/>
                <a:cs typeface="Arial" charset="0"/>
              </a:rPr>
              <a:t>وَكُلُّ مَا يَأْتِي بِثَمَرٍ يُنَقِّيهِ لِيَأْتِيَ بِثَمَرٍ أَكْثَرَ. </a:t>
            </a: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algn="ctr" eaLnBrk="1" hangingPunct="1"/>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ولكن ما هو الغصن الذي أُلقي </a:t>
            </a:r>
            <a:r>
              <a:rPr lang="ar-JO" altLang="en-US" sz="5400" i="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وأُحرق</a:t>
            </a: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b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في الآية 6؟</a:t>
            </a:r>
            <a:endParaRPr lang="en-US"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349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extLst>
              <p:ext uri="{D42A27DB-BD31-4B8C-83A1-F6EECF244321}">
                <p14:modId xmlns:p14="http://schemas.microsoft.com/office/powerpoint/2010/main" val="2979763474"/>
              </p:ext>
            </p:extLst>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الموضوع</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الأرمينية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الكالفينية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الشركاء</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ديريكسون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الآب (2أ)</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يفقد الخلاص</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يؤدبه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غصن لا يثمر (2ب)</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غير مؤمن لم يؤمن أبداً</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فيّ (2ت)</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الظرف الذي يعدل الفعل: لا يثمر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extLst>
      <p:ext uri="{BB962C8B-B14F-4D97-AF65-F5344CB8AC3E}">
        <p14:creationId xmlns:p14="http://schemas.microsoft.com/office/powerpoint/2010/main" val="2929201940"/>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extLst>
              <p:ext uri="{D42A27DB-BD31-4B8C-83A1-F6EECF244321}">
                <p14:modId xmlns:p14="http://schemas.microsoft.com/office/powerpoint/2010/main" val="525836674"/>
              </p:ext>
            </p:extLst>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الموضوع</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الأرمينية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الكالفينية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الشركاء</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ديريكسون</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ينقيه الآب (2ث)</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المؤمنين السابقين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الاعتراف بالمؤمنين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أنتم الآن أنقياء       (3)</a:t>
                      </a:r>
                      <a:endParaRPr kumimoji="0" lang="en-US" sz="23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تشير فقط إلى خلاص التلاميذ</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300" b="1" i="0" u="none" strike="noStrike" cap="none" normalizeH="0" baseline="0" dirty="0">
                          <a:ln>
                            <a:noFill/>
                          </a:ln>
                          <a:solidFill>
                            <a:srgbClr val="FFFFFF"/>
                          </a:solidFill>
                          <a:effectLst/>
                          <a:latin typeface="Arial" charset="0"/>
                          <a:ea typeface="ＭＳ Ｐゴシック" charset="0"/>
                          <a:cs typeface="Times" charset="0"/>
                        </a:rPr>
                        <a:t>يطرح ويحرق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دينونة فقدان الخلاص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الدينونة بعدم الحصول على الخلاص أبدًا</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التأديب بالموت الجسدي وخسارة المكافآت</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رعاية محبة للحصول على الثمر</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931925"/>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ar-JO"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عظة مقترحة ليوحنا 15</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ar-JO"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الموضوع: كيف يمكن أن تكون                        أكثر فعالية للمسيح؟</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endParaRP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1. اعتمد على المسيح (15: 1-11)</a:t>
            </a:r>
          </a:p>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2. أحبب المؤمنين الآخرين (15: 12-17)</a:t>
            </a:r>
          </a:p>
          <a:p>
            <a:pPr marL="0" marR="0" lvl="0" indent="0" algn="r" defTabSz="914400" rtl="0" eaLnBrk="1" fontAlgn="base" latinLnBrk="0" hangingPunct="1">
              <a:lnSpc>
                <a:spcPct val="100000"/>
              </a:lnSpc>
              <a:spcBef>
                <a:spcPct val="0"/>
              </a:spcBef>
              <a:spcAft>
                <a:spcPct val="0"/>
              </a:spcAft>
              <a:buClrTx/>
              <a:buSzTx/>
              <a:tabLst/>
              <a:defRPr/>
            </a:pPr>
            <a:r>
              <a:rPr kumimoji="0" lang="ar-JO"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3.</a:t>
            </a:r>
            <a:r>
              <a:rPr kumimoji="0" lang="ar-JO" altLang="en-US" sz="4000" b="1" i="0" u="none" strike="noStrike" kern="1200" cap="none" spc="0" normalizeH="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اقبل الكراهية من العالم (15: 18-16: 4)</a:t>
            </a:r>
            <a:endParaRPr kumimoji="0" lang="en-US"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444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ar-JO" altLang="ja-JP"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ما هو                         ثمرك الدائم؟</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67068122"/>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r>
              <a:rPr lang="ar-JO" altLang="zh-CN" sz="4000" b="1" dirty="0">
                <a:solidFill>
                  <a:srgbClr val="FFFF00"/>
                </a:solidFill>
                <a:effectLst/>
                <a:latin typeface="Arial" panose="020B0604020202020204" pitchFamily="34" charset="0"/>
                <a:ea typeface="ＭＳ Ｐゴシック" charset="0"/>
                <a:cs typeface="Arial" panose="020B0604020202020204" pitchFamily="34" charset="0"/>
              </a:rPr>
              <a:t>تفسير يوحنا 15: 1-6</a:t>
            </a:r>
            <a:endParaRPr lang="en-US" altLang="zh-CN" sz="40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70371" name="Text Box 3"/>
          <p:cNvSpPr txBox="1">
            <a:spLocks noChangeArrowheads="1"/>
          </p:cNvSpPr>
          <p:nvPr/>
        </p:nvSpPr>
        <p:spPr bwMode="auto">
          <a:xfrm>
            <a:off x="8229609" y="71447"/>
            <a:ext cx="881639" cy="461499"/>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916" name="Text Box 4"/>
          <p:cNvSpPr txBox="1">
            <a:spLocks noChangeArrowheads="1"/>
          </p:cNvSpPr>
          <p:nvPr/>
        </p:nvSpPr>
        <p:spPr bwMode="auto">
          <a:xfrm>
            <a:off x="0" y="1143035"/>
            <a:ext cx="9144000" cy="52305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الذين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يخسرون خلاصهم</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1545133" y="2397126"/>
            <a:ext cx="6136283" cy="52305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اعتراف المسيحيين الذين هم بالحقيقة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غير مؤمنون</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38918" name="Text Box 6"/>
          <p:cNvSpPr txBox="1">
            <a:spLocks noChangeArrowheads="1"/>
          </p:cNvSpPr>
          <p:nvPr/>
        </p:nvSpPr>
        <p:spPr bwMode="auto">
          <a:xfrm>
            <a:off x="0" y="3649698"/>
            <a:ext cx="9144000" cy="52305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المرتفعون والمتشجعون ولكنهم فيما بعد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تأدبوا حتى الموت</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9" name="Text Box 7"/>
          <p:cNvSpPr txBox="1">
            <a:spLocks noChangeArrowheads="1"/>
          </p:cNvSpPr>
          <p:nvPr/>
        </p:nvSpPr>
        <p:spPr bwMode="auto">
          <a:xfrm>
            <a:off x="0" y="5334000"/>
            <a:ext cx="9144000" cy="52305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اعتنى الله بالمسيحيين حتى تأتي الدينونة على أولئك الذين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يستخدمهم الله</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CBFFC-AA20-447E-AABC-9376EDA03D5B}"/>
              </a:ext>
            </a:extLst>
          </p:cNvPr>
          <p:cNvSpPr txBox="1"/>
          <p:nvPr/>
        </p:nvSpPr>
        <p:spPr>
          <a:xfrm>
            <a:off x="0" y="410367"/>
            <a:ext cx="9144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آلام بارة</a:t>
            </a:r>
            <a:endParaRPr kumimoji="0" lang="en-US"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897324-C41A-43E4-A94B-0823E86FEB91}"/>
              </a:ext>
            </a:extLst>
          </p:cNvPr>
          <p:cNvSpPr txBox="1"/>
          <p:nvPr/>
        </p:nvSpPr>
        <p:spPr>
          <a:xfrm>
            <a:off x="0" y="1661776"/>
            <a:ext cx="9144000" cy="707886"/>
          </a:xfrm>
          <a:prstGeom prst="rect">
            <a:avLst/>
          </a:prstGeom>
          <a:noFill/>
        </p:spPr>
        <p:txBody>
          <a:bodyPr wrap="square">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prstClr val="black"/>
                </a:solidFill>
                <a:latin typeface="Arial" panose="020B0604020202020204" pitchFamily="34" charset="0"/>
                <a:ea typeface="ＭＳ Ｐゴシック"/>
                <a:cs typeface="Arial" panose="020B0604020202020204" pitchFamily="34" charset="0"/>
                <a:sym typeface="Arial"/>
              </a:rPr>
              <a:t>يوحنا 15: 18-16: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 ١٨-٢٠</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p>
            <a:pPr algn="r" rtl="1"/>
            <a:r>
              <a:rPr lang="ar-SA" sz="3600" b="1" dirty="0">
                <a:latin typeface="Arial" panose="020B0604020202020204" pitchFamily="34" charset="0"/>
                <a:cs typeface="Arial" panose="020B0604020202020204" pitchFamily="34" charset="0"/>
              </a:rPr>
              <a:t>١٨ «إِنْ كَانَ الْعَالَمُ يُبْغِضُكُمْ فَاعْلَمُوا أَنَّهُ قَدْ أَبْغَضَنِي قَبْلَكُمْ. ١٩ لَوْ كُنْتُمْ مِنَ الْعَالَمِ لَكَانَ الْعَالَمُ يُحِبُّ خَاصَّتَهُ. وَلَكِنْ لأَنَّكُمْ لَسْتُمْ مِنَ الْعَالَمِ بَلْ أَنَا اخْتَرْتُكُمْ مِنَ الْعَالَمِ لِذَلِكَ يُبْغِضُكُمُ الْعَالَمُ. ٢٠ اُذْكُرُوا الْكلاَمَ الَّذِي قُلْتُهُ لَكُمْ: لَيْسَ عَبْدٌ أَعْظَمَ مِنْ سَيِّدِهِ. إِنْ كَانُوا قَدِ </a:t>
            </a:r>
            <a:r>
              <a:rPr lang="ar-SA" sz="3600" b="1" dirty="0" err="1">
                <a:latin typeface="Arial" panose="020B0604020202020204" pitchFamily="34" charset="0"/>
                <a:cs typeface="Arial" panose="020B0604020202020204" pitchFamily="34" charset="0"/>
              </a:rPr>
              <a:t>اضْطَهَدُونِي</a:t>
            </a:r>
            <a:r>
              <a:rPr lang="ar-SA" sz="3600" b="1" dirty="0">
                <a:latin typeface="Arial" panose="020B0604020202020204" pitchFamily="34" charset="0"/>
                <a:cs typeface="Arial" panose="020B0604020202020204" pitchFamily="34" charset="0"/>
              </a:rPr>
              <a:t> </a:t>
            </a:r>
            <a:r>
              <a:rPr lang="ar-SA" sz="3600" b="1" dirty="0" err="1">
                <a:latin typeface="Arial" panose="020B0604020202020204" pitchFamily="34" charset="0"/>
                <a:cs typeface="Arial" panose="020B0604020202020204" pitchFamily="34" charset="0"/>
              </a:rPr>
              <a:t>فَسَيَضْطَهِدُونَكُمْ</a:t>
            </a:r>
            <a:r>
              <a:rPr lang="ar-SA" sz="3600" b="1" dirty="0">
                <a:latin typeface="Arial" panose="020B0604020202020204" pitchFamily="34" charset="0"/>
                <a:cs typeface="Arial" panose="020B0604020202020204" pitchFamily="34" charset="0"/>
              </a:rPr>
              <a:t> وَإِنْ كَانُوا قَدْ حَفِظُوا كلاَمِي فَسَيَحْفَظُونَ كلاَمَكُمْ. </a:t>
            </a:r>
          </a:p>
        </p:txBody>
      </p:sp>
    </p:spTree>
    <p:extLst>
      <p:ext uri="{BB962C8B-B14F-4D97-AF65-F5344CB8AC3E}">
        <p14:creationId xmlns:p14="http://schemas.microsoft.com/office/powerpoint/2010/main" val="14659328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٢١-٢٥</a:t>
            </a:r>
            <a:endParaRPr lang="en-US"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endParaRP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120731"/>
            <a:ext cx="8867274" cy="3970318"/>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٢١ لَكِنَّهُمْ إِنَّمَا يَفْعَلُونَ بِكُمْ هَذَا كُلَّهُ مِنْ أَجْلِ اسْمِي لأَنَّهُمْ لاَ يَعْرِفُونَ الَّذِي أَرْسَلَنِي. ٢٢ لَوْ لَمْ أَكُنْ قَدْ جِئْتُ وَكَلَّمْتُهُمْ لَمْ تَكُنْ لَهُمْ خَطِيَّةٌ وَأَمَّا الآنَ فَلَيْسَ لَهُمْ عُذْرٌ فِي خَطِيَّتِهِمْ. ٢٣ اَلَّذِي يُبْغِضُنِي يُبْغِضُ أَبِي أَيْضاً. ٢٤ لَوْ لَمْ أَكُنْ قَدْ عَمِلْتُ بَيْنَهُمْ أَعْمَالاً لَمْ يَعْمَلْهَا أَحَدٌ غَيْرِي لَمْ تَكُنْ لَهُمْ خَطِيَّةٌ وَأَمَّا الآنَ فَقَدْ رَأَوْا وَأَبْغَضُونِي أَنَا وَأَبِي. ٢٥ لَكِنْ لِكَيْ تَتِمَّ الْكَلِمَةُ الْمَكْتُوبَةُ فِي نَامُوسِهِمْ: إِنَّهُمْ أَبْغَضُونِي بِلاَ سَبَبٍ. </a:t>
            </a:r>
          </a:p>
        </p:txBody>
      </p:sp>
    </p:spTree>
    <p:extLst>
      <p:ext uri="{BB962C8B-B14F-4D97-AF65-F5344CB8AC3E}">
        <p14:creationId xmlns:p14="http://schemas.microsoft.com/office/powerpoint/2010/main" val="33928499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٢٦-٢٧</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1754326"/>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٢٦ «وَمَتَى جَاءَ الْمُعَزِّي الَّذِي سَأُرْسِلُهُ أَنَا إِلَيْكُمْ مِنَ الآبِ رُوحُ الْحَقِّ الَّذِي مِنْ عِنْدِ الآبِ يَنْبَثِقُ فَهُوَ يَشْهَدُ لِي. ٢٧ وَتَشْهَدُونَ أَنْتُمْ أَيْضاً لأَنَّكُمْ مَعِي مِنَ الاِبْتِدَاءِ». </a:t>
            </a:r>
          </a:p>
        </p:txBody>
      </p:sp>
    </p:spTree>
    <p:extLst>
      <p:ext uri="{BB962C8B-B14F-4D97-AF65-F5344CB8AC3E}">
        <p14:creationId xmlns:p14="http://schemas.microsoft.com/office/powerpoint/2010/main" val="9968818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١٦: ١-٤</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١ «قَدْ كَلَّمْتُكُمْ بِهَذَا لِكَيْ لاَ تَعْثُرُوا. ٢ سَيُخْرِجُونَكُمْ مِنَ الْمَجَامِعِ بَلْ تَأْتِي سَاعَةٌ فِيهَا يَظُنُّ كُلُّ مَنْ يَقْتُلُكُمْ أَنَّهُ يُقَدِّمُ خِدْمَةً لِلَّهِ. ٣ وَسَيَفْعَلُونَ هَذَا بِكُمْ لأَنَّهُمْ لَمْ يَعْرِفُوا الآبَ وَلاَ عَرَفُونِي. ٤ لَكِنِّي قَدْ كَلَّمْتُكُمْ بِهَذَا حَتَّى إِذَا جَاءَتِ السَّاعَةُ تَذْكُرُونَ أَنِّي أَنَا قُلْتُهُ لَكُمْ. وَلَمْ أَقُلْ لَكُمْ مِنَ الْبِدَايَةِ لأَنِّي كُنْتُ مَعَكُمْ. </a:t>
            </a:r>
          </a:p>
        </p:txBody>
      </p:sp>
    </p:spTree>
    <p:extLst>
      <p:ext uri="{BB962C8B-B14F-4D97-AF65-F5344CB8AC3E}">
        <p14:creationId xmlns:p14="http://schemas.microsoft.com/office/powerpoint/2010/main" val="40277155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212718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ar-JO" sz="7200" dirty="0">
                <a:solidFill>
                  <a:schemeClr val="bg1"/>
                </a:solidFill>
                <a:latin typeface="Arial" panose="020B0604020202020204" pitchFamily="34" charset="0"/>
                <a:cs typeface="Arial" panose="020B0604020202020204" pitchFamily="34" charset="0"/>
              </a:rPr>
              <a:t>يوحنا 16: 5-33</a:t>
            </a:r>
            <a:endParaRPr lang="en-US" sz="7200" dirty="0">
              <a:solidFill>
                <a:schemeClr val="bg1"/>
              </a:solidFill>
              <a:latin typeface="Arial" panose="020B0604020202020204" pitchFamily="34" charset="0"/>
              <a:cs typeface="Arial" panose="020B0604020202020204" pitchFamily="34" charset="0"/>
            </a:endParaRP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يستمر يسوع في</a:t>
            </a: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 تحضير التلاميذ لغيابه</a:t>
            </a: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الخطاب الأخير</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a:t>
            </a:r>
            <a:r>
              <a:rPr lang="ar-JO" sz="3600" dirty="0">
                <a:solidFill>
                  <a:schemeClr val="bg1"/>
                </a:solidFill>
                <a:latin typeface="Arial" panose="020B0604020202020204" pitchFamily="34" charset="0"/>
                <a:cs typeface="Arial" panose="020B0604020202020204" pitchFamily="34" charset="0"/>
              </a:rPr>
              <a:t>الجزء 3</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2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500"/>
                                        <p:tgtEl>
                                          <p:spTgt spid="153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70">
                                            <p:txEl>
                                              <p:pRg st="3" end="3"/>
                                            </p:txEl>
                                          </p:spTgt>
                                        </p:tgtEl>
                                        <p:attrNameLst>
                                          <p:attrName>style.visibility</p:attrName>
                                        </p:attrNameLst>
                                      </p:cBhvr>
                                      <p:to>
                                        <p:strVal val="visible"/>
                                      </p:to>
                                    </p:set>
                                    <p:animEffect transition="in" filter="fade">
                                      <p:cBhvr>
                                        <p:cTn id="17" dur="500"/>
                                        <p:tgtEl>
                                          <p:spTgt spid="15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br>
              <a:rPr lang="en-US"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إعداد التلاميذ </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في خطاب يسوع الأخير</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(يوحنا 13: 31-16: 33)</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9476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77271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lstStyle/>
          <a:p>
            <a:pPr eaLnBrk="1" hangingPunct="1">
              <a:lnSpc>
                <a:spcPct val="90000"/>
              </a:lnSpc>
              <a:spcBef>
                <a:spcPct val="20000"/>
              </a:spcBef>
              <a:buFont typeface="Wingdings" charset="0"/>
              <a:buNone/>
              <a:defRPr/>
            </a:pPr>
            <a:r>
              <a:rPr lang="ar-JO" sz="4000" i="0" dirty="0">
                <a:latin typeface="Arial" panose="020B0604020202020204" pitchFamily="34" charset="0"/>
                <a:cs typeface="Arial" panose="020B0604020202020204" pitchFamily="34" charset="0"/>
              </a:rPr>
              <a:t>كيف استطاع التلاميذ التعايش بدون يسوع</a:t>
            </a:r>
            <a:br>
              <a:rPr lang="ar-JO" sz="4000" i="0" dirty="0">
                <a:latin typeface="Arial" panose="020B0604020202020204" pitchFamily="34" charset="0"/>
                <a:cs typeface="Arial" panose="020B0604020202020204" pitchFamily="34" charset="0"/>
              </a:rPr>
            </a:br>
            <a:r>
              <a:rPr lang="ar-JO" sz="4000" i="0" dirty="0">
                <a:latin typeface="Arial" panose="020B0604020202020204" pitchFamily="34" charset="0"/>
                <a:cs typeface="Arial" panose="020B0604020202020204" pitchFamily="34" charset="0"/>
              </a:rPr>
              <a:t> بعد الآن؟</a:t>
            </a:r>
            <a:endParaRPr lang="en-US" sz="400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70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0" y="914400"/>
            <a:ext cx="8458200" cy="1143000"/>
          </a:xfrm>
          <a:effectLst>
            <a:outerShdw blurRad="25400" dist="25399" dir="2700000" algn="ctr" rotWithShape="0">
              <a:schemeClr val="tx1">
                <a:alpha val="99962"/>
              </a:schemeClr>
            </a:outerShdw>
          </a:effectLst>
        </p:spPr>
        <p:txBody>
          <a:bodyPr/>
          <a:lstStyle/>
          <a:p>
            <a:pPr algn="r" eaLnBrk="1" hangingPunct="1">
              <a:defRPr/>
            </a:pPr>
            <a:r>
              <a:rPr lang="ar-JO" sz="6000" b="1" dirty="0">
                <a:solidFill>
                  <a:srgbClr val="232391"/>
                </a:solidFill>
                <a:latin typeface="Arial" panose="020B0604020202020204" pitchFamily="34" charset="0"/>
                <a:cs typeface="Arial" panose="020B0604020202020204" pitchFamily="34" charset="0"/>
              </a:rPr>
              <a:t>الروح القدس</a:t>
            </a:r>
            <a:endParaRPr lang="en-US" sz="5400" b="1" dirty="0">
              <a:latin typeface="Arial" panose="020B0604020202020204" pitchFamily="34" charset="0"/>
              <a:cs typeface="Arial" panose="020B0604020202020204" pitchFamily="34" charset="0"/>
            </a:endParaRPr>
          </a:p>
        </p:txBody>
      </p:sp>
      <p:sp>
        <p:nvSpPr>
          <p:cNvPr id="145412" name="Rectangle 4"/>
          <p:cNvSpPr>
            <a:spLocks noGrp="1" noChangeArrowheads="1"/>
          </p:cNvSpPr>
          <p:nvPr>
            <p:ph type="body" idx="1"/>
          </p:nvPr>
        </p:nvSpPr>
        <p:spPr>
          <a:xfrm>
            <a:off x="0" y="4953000"/>
            <a:ext cx="84582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defRPr/>
            </a:pPr>
            <a:r>
              <a:rPr lang="ar-JO" sz="4800" b="1" dirty="0">
                <a:effectLst>
                  <a:glow rad="228600">
                    <a:srgbClr val="000000">
                      <a:alpha val="40000"/>
                    </a:srgbClr>
                  </a:glow>
                </a:effectLst>
                <a:latin typeface="Arial" panose="020B0604020202020204" pitchFamily="34" charset="0"/>
                <a:cs typeface="Arial" panose="020B0604020202020204" pitchFamily="34" charset="0"/>
              </a:rPr>
              <a:t>كيف استطاع التلاميذ التعايش بدون يسوع</a:t>
            </a:r>
            <a:br>
              <a:rPr lang="ar-JO" sz="4800" b="1" dirty="0">
                <a:effectLst>
                  <a:glow rad="228600">
                    <a:srgbClr val="000000">
                      <a:alpha val="40000"/>
                    </a:srgbClr>
                  </a:glow>
                </a:effectLst>
                <a:latin typeface="Arial" panose="020B0604020202020204" pitchFamily="34" charset="0"/>
                <a:cs typeface="Arial" panose="020B0604020202020204" pitchFamily="34" charset="0"/>
              </a:rPr>
            </a:br>
            <a:r>
              <a:rPr lang="ar-JO" sz="4800" b="1" dirty="0">
                <a:effectLst>
                  <a:glow rad="228600">
                    <a:srgbClr val="000000">
                      <a:alpha val="40000"/>
                    </a:srgbClr>
                  </a:glow>
                </a:effectLst>
                <a:latin typeface="Arial" panose="020B0604020202020204" pitchFamily="34" charset="0"/>
                <a:cs typeface="Arial" panose="020B0604020202020204" pitchFamily="34" charset="0"/>
              </a:rPr>
              <a:t> بعد الآن؟</a:t>
            </a:r>
            <a:endParaRPr lang="en-US" sz="4800" b="1" i="1" dirty="0">
              <a:effectLst>
                <a:glow rad="228600">
                  <a:srgbClr val="000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67" grpId="0" build="p"/>
      <p:bldP spid="139269"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ar-JO" dirty="0">
                <a:latin typeface="Arial" panose="020B0604020202020204" pitchFamily="34" charset="0"/>
                <a:cs typeface="Arial" panose="020B0604020202020204" pitchFamily="34" charset="0"/>
              </a:rPr>
              <a:t>كيف يبكت الروح القدس غير المؤمنين (16: 8-11)؟</a:t>
            </a:r>
            <a:endParaRPr kumimoji="0" lang="en-US" dirty="0">
              <a:latin typeface="Arial" panose="020B0604020202020204" pitchFamily="34" charset="0"/>
              <a:cs typeface="Arial" panose="020B0604020202020204" pitchFamily="34" charset="0"/>
            </a:endParaRPr>
          </a:p>
        </p:txBody>
      </p:sp>
      <p:sp>
        <p:nvSpPr>
          <p:cNvPr id="143363" name="Rectangle 3"/>
          <p:cNvSpPr>
            <a:spLocks noGrp="1" noChangeArrowheads="1"/>
          </p:cNvSpPr>
          <p:nvPr>
            <p:ph type="body" idx="1"/>
          </p:nvPr>
        </p:nvSpPr>
        <p:spPr>
          <a:xfrm>
            <a:off x="685800" y="2590800"/>
            <a:ext cx="7772400" cy="3505200"/>
          </a:xfrm>
        </p:spPr>
        <p:txBody>
          <a:bodyPr/>
          <a:lstStyle/>
          <a:p>
            <a:pPr algn="r" rtl="1" eaLnBrk="1" hangingPunct="1">
              <a:defRPr/>
            </a:pPr>
            <a:r>
              <a:rPr kumimoji="0" lang="ar-JO" b="1" dirty="0">
                <a:latin typeface="Arial" panose="020B0604020202020204" pitchFamily="34" charset="0"/>
                <a:cs typeface="Arial" panose="020B0604020202020204" pitchFamily="34" charset="0"/>
              </a:rPr>
              <a:t>خلاصة التبكيت (8)</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على الخطية (9)</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البر (10)</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الدينونة (11)</a:t>
            </a:r>
            <a:endParaRPr kumimoji="0"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right)">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right)">
                                      <p:cBhvr>
                                        <p:cTn id="12" dur="500"/>
                                        <p:tgtEl>
                                          <p:spTgt spid="143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right)">
                                      <p:cBhvr>
                                        <p:cTn id="17" dur="500"/>
                                        <p:tgtEl>
                                          <p:spTgt spid="143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righ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uiExpand="1"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المؤمنين</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12-15</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التعليم</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00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title"/>
          </p:nvPr>
        </p:nvSpPr>
        <p:spPr>
          <a:xfrm>
            <a:off x="1219200" y="0"/>
            <a:ext cx="7772400" cy="1143000"/>
          </a:xfrm>
          <a:effectLst>
            <a:outerShdw blurRad="25400" dist="25399"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الروح والكلمة</a:t>
            </a:r>
            <a:endParaRPr lang="en-US" sz="40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228600" y="5334000"/>
            <a:ext cx="8534400" cy="1371600"/>
          </a:xfrm>
          <a:solidFill>
            <a:schemeClr val="bg1"/>
          </a:solidFill>
          <a:effectLst>
            <a:outerShdw blurRad="25400" dist="25399" dir="2700000" algn="ctr" rotWithShape="0">
              <a:srgbClr val="000000">
                <a:alpha val="99962"/>
              </a:srgbClr>
            </a:outerShdw>
          </a:effectLst>
        </p:spPr>
        <p:txBody>
          <a:bodyPr/>
          <a:lstStyle/>
          <a:p>
            <a:pPr marL="0" indent="0" algn="ctr" eaLnBrk="1" hangingPunct="1">
              <a:lnSpc>
                <a:spcPct val="90000"/>
              </a:lnSpc>
              <a:buFont typeface="Wingdings" charset="0"/>
              <a:buNone/>
              <a:defRPr/>
            </a:pPr>
            <a:r>
              <a:rPr lang="ar-JO" sz="3600" i="1" dirty="0">
                <a:latin typeface="Arial" panose="020B0604020202020204" pitchFamily="34" charset="0"/>
                <a:cs typeface="Arial" panose="020B0604020202020204" pitchFamily="34" charset="0"/>
              </a:rPr>
              <a:t>وأما متى جاء ذاك روح الحق فهو يرشدكم إلى جميع الحق (16: 13)</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95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box(out)">
                                      <p:cBhvr>
                                        <p:cTn id="7" dur="500"/>
                                        <p:tgtEl>
                                          <p:spTgt spid="133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33123"/>
                                        </p:tgtEl>
                                        <p:attrNameLst>
                                          <p:attrName>style.visibility</p:attrName>
                                        </p:attrNameLst>
                                      </p:cBhvr>
                                      <p:to>
                                        <p:strVal val="visible"/>
                                      </p:to>
                                    </p:set>
                                  </p:childTnLst>
                                </p:cTn>
                              </p:par>
                            </p:childTnLst>
                          </p:cTn>
                        </p:par>
                        <p:par>
                          <p:cTn id="12" fill="hold" nodeType="afterGroup">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5"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P spid="133123" grpId="0" autoUpdateAnimBg="0"/>
      <p:bldP spid="133123"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كيف يعلم الروح القدس المؤمنين كلمة الله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(16: 12-15)؟</a:t>
            </a:r>
            <a:endParaRPr lang="en-US" dirty="0">
              <a:solidFill>
                <a:schemeClr val="bg1"/>
              </a:solidFill>
              <a:latin typeface="Arial" panose="020B0604020202020204" pitchFamily="34" charset="0"/>
              <a:cs typeface="Arial" panose="020B0604020202020204" pitchFamily="34" charset="0"/>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776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cs typeface="Arial" panose="020B0604020202020204" pitchFamily="34" charset="0"/>
              </a:rPr>
              <a:t>كيف يمكنك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تكون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أكثر انفتاحاً لخدمة تعليم الروح القدس في حياتك؟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1419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17</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2698214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extLst>
              <p:ext uri="{D42A27DB-BD31-4B8C-83A1-F6EECF244321}">
                <p14:modId xmlns:p14="http://schemas.microsoft.com/office/powerpoint/2010/main" val="1021596890"/>
              </p:ext>
            </p:extLst>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صنع الإله الإنسان من أجل الحياة الأبدية</a:t>
                      </a:r>
                      <a:endParaRPr kumimoji="0" lang="en-US" alt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ألوهية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إعلان</a:t>
                      </a:r>
                      <a:r>
                        <a:rPr kumimoji="0" lang="en-US"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إعداد</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تلاميذ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الإبن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آلام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و قيامة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قدرة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1-18</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19-12: 50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13-17</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18-20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21</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مقدمة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r>
                        <a:rPr kumimoji="0" lang="en-US"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التجسد</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علامتين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مقبولتين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19-4: 54</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علامات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مرفوضة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5-12</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خطاب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العلية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لا علامات</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مطلقة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 أخيرة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الأزل</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خريف 29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الإثنين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30 آذار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الخميس</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الجمعة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 أبريل 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الأحد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ايار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33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أفسس (65-69 م)</a:t>
                      </a:r>
                      <a:endParaRPr kumimoji="0" lang="en-US"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JO" altLang="en-US" sz="3200" dirty="0">
                <a:effectLst/>
                <a:latin typeface="Arial" panose="020B0604020202020204" pitchFamily="34" charset="0"/>
                <a:cs typeface="Arial" panose="020B0604020202020204" pitchFamily="34" charset="0"/>
              </a:rPr>
              <a:t>ملخص إنجيل يوحنا</a:t>
            </a:r>
            <a:endParaRPr lang="en-US" altLang="en-US" sz="5400" dirty="0">
              <a:effectLst/>
              <a:latin typeface="Arial" panose="020B0604020202020204" pitchFamily="34" charset="0"/>
              <a:cs typeface="Arial" panose="020B0604020202020204" pitchFamily="34" charset="0"/>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107</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1274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8411023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ar-JO" altLang="en-US" dirty="0">
                <a:latin typeface="Arial" panose="020B0604020202020204" pitchFamily="34" charset="0"/>
                <a:cs typeface="Arial" panose="020B0604020202020204" pitchFamily="34" charset="0"/>
              </a:rPr>
              <a:t>صلاة المسيح في يوحنا 17</a:t>
            </a:r>
            <a:endParaRPr lang="en-US" alt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34925" y="1268413"/>
            <a:ext cx="9069388" cy="453707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لا يوجد صوت سمع من قبل لا في السماء ولا على الأرض، أروع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أقدس وأكثر خصوبة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أعظم من الصلاة التي قدمها الإبن إلى الله نفسه</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258888" y="5865813"/>
            <a:ext cx="7772400"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cs typeface="Arial" panose="020B0604020202020204" pitchFamily="34" charset="0"/>
              </a:rPr>
              <a:t>فيليب ميلانكتون</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cs typeface="Arial" panose="020B0604020202020204" pitchFamily="34" charset="0"/>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404803" y="6035675"/>
            <a:ext cx="1463863"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أخيراً صل لمن هم </a:t>
            </a:r>
            <a:r>
              <a:rPr kumimoji="0" lang="ar-JO"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خارج</a:t>
            </a: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 دائرة تأثيرك</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ثم صلِّ من أجل من 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في دائرة نفوذك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الأقرب</a:t>
            </a:r>
            <a:endPar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صلي أولاً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لتكون </a:t>
            </a:r>
            <a:r>
              <a:rPr lang="ar-JO" altLang="en-US" dirty="0">
                <a:solidFill>
                  <a:srgbClr val="FFFF00"/>
                </a:solidFill>
                <a:effectLst>
                  <a:outerShdw blurRad="38100" dist="38100" dir="2700000" algn="tl">
                    <a:srgbClr val="000000"/>
                  </a:outerShdw>
                </a:effectLst>
                <a:cs typeface="Arial" panose="020B0604020202020204" pitchFamily="34" charset="0"/>
              </a:rPr>
              <a:t>أنت</a:t>
            </a:r>
            <a:r>
              <a:rPr lang="ar-JO" altLang="en-US" dirty="0">
                <a:solidFill>
                  <a:schemeClr val="bg1"/>
                </a:solidFill>
                <a:effectLst>
                  <a:outerShdw blurRad="38100" dist="38100" dir="2700000" algn="tl">
                    <a:srgbClr val="000000"/>
                  </a:outerShdw>
                </a:effectLst>
                <a:cs typeface="Arial" panose="020B0604020202020204" pitchFamily="34" charset="0"/>
              </a:rPr>
              <a:t>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في مشيئة الله</a:t>
            </a:r>
            <a:endParaRPr lang="en-US" altLang="en-US" dirty="0">
              <a:solidFill>
                <a:schemeClr val="bg1"/>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473576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17571">
                                            <p:txEl>
                                              <p:pRg st="2" end="2"/>
                                            </p:txEl>
                                          </p:spTgt>
                                        </p:tgtEl>
                                        <p:attrNameLst>
                                          <p:attrName>style.visibility</p:attrName>
                                        </p:attrNameLst>
                                      </p:cBhvr>
                                      <p:to>
                                        <p:strVal val="visible"/>
                                      </p:to>
                                    </p:set>
                                    <p:animEffect transition="in" filter="dissolve">
                                      <p:cBhvr>
                                        <p:cTn id="13" dur="500"/>
                                        <p:tgtEl>
                                          <p:spTgt spid="1517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17573">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17573">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17574">
                                            <p:txEl>
                                              <p:pRg st="9" end="9"/>
                                            </p:txEl>
                                          </p:spTgt>
                                        </p:tgtEl>
                                        <p:attrNameLst>
                                          <p:attrName>style.visibility</p:attrName>
                                        </p:attrNameLst>
                                      </p:cBhvr>
                                      <p:to>
                                        <p:strVal val="visible"/>
                                      </p:to>
                                    </p:set>
                                    <p:animEffect transition="in" filter="dissolve">
                                      <p:cBhvr>
                                        <p:cTn id="24"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1" grpId="0" uiExpand="1"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1. صلاته لأجل نفسه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صلى يسوع لإعادة توحيد نفسه وجسده بعد الموت (القيامة) وأنه سوف يحضر من الموت الروحي (التمجيد) معلناً خضوعه الكامل لله في سعيه نحو الموت وثقته المطلقة بالله للقيامة التي تتبع الموت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55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uiExpand="1"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يسوع</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a:outerShdw blurRad="63500" dist="107763" dir="18900000" algn="ctr" rotWithShape="0">
              <a:srgbClr val="000000">
                <a:alpha val="74997"/>
              </a:srgbClr>
            </a:outerShdw>
          </a:effectLst>
        </p:spPr>
        <p:txBody>
          <a:bodyPr/>
          <a:lstStyle/>
          <a:p>
            <a:pPr eaLnBrk="1" hangingPunct="1"/>
            <a:r>
              <a:rPr lang="ar-JO" altLang="ja-JP" sz="5400" b="1" dirty="0">
                <a:solidFill>
                  <a:schemeClr val="bg1"/>
                </a:solidFill>
                <a:latin typeface="Arial" panose="020B0604020202020204" pitchFamily="34" charset="0"/>
                <a:cs typeface="Arial" panose="020B0604020202020204" pitchFamily="34" charset="0"/>
              </a:rPr>
              <a:t>قد أتت الساعة</a:t>
            </a:r>
            <a:br>
              <a:rPr lang="ar-JO" altLang="ja-JP" sz="5400" b="1" dirty="0">
                <a:solidFill>
                  <a:schemeClr val="bg1"/>
                </a:solidFill>
                <a:latin typeface="Arial" panose="020B0604020202020204" pitchFamily="34" charset="0"/>
                <a:cs typeface="Arial" panose="020B0604020202020204" pitchFamily="34" charset="0"/>
              </a:rPr>
            </a:br>
            <a:r>
              <a:rPr lang="ar-JO" altLang="ja-JP" sz="5400" b="1" dirty="0">
                <a:solidFill>
                  <a:schemeClr val="bg1"/>
                </a:solidFill>
                <a:latin typeface="Arial" panose="020B0604020202020204" pitchFamily="34" charset="0"/>
                <a:cs typeface="Arial" panose="020B0604020202020204" pitchFamily="34" charset="0"/>
              </a:rPr>
              <a:t>مجد ابنك (17: 1)</a:t>
            </a:r>
            <a:endParaRPr lang="en-US" altLang="en-US" sz="6000" b="1" dirty="0">
              <a:solidFill>
                <a:schemeClr val="bg1"/>
              </a:solidFill>
              <a:latin typeface="Arial" panose="020B0604020202020204" pitchFamily="34" charset="0"/>
              <a:cs typeface="Arial" panose="020B0604020202020204" pitchFamily="34" charset="0"/>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a:outerShdw blurRad="63500" dist="107763" dir="2700000" algn="ctr" rotWithShape="0">
              <a:srgbClr val="000000">
                <a:alpha val="74997"/>
              </a:srgbClr>
            </a:outerShdw>
          </a:effectLst>
        </p:spPr>
        <p:txBody>
          <a:bodyPr/>
          <a:lstStyle/>
          <a:p>
            <a:pPr eaLnBrk="1" hangingPunct="1"/>
            <a:r>
              <a:rPr lang="ar-JO" altLang="en-US" sz="3600" b="1" dirty="0">
                <a:solidFill>
                  <a:schemeClr val="bg1"/>
                </a:solidFill>
                <a:latin typeface="Arial" panose="020B0604020202020204" pitchFamily="34" charset="0"/>
                <a:cs typeface="Arial" panose="020B0604020202020204" pitchFamily="34" charset="0"/>
              </a:rPr>
              <a:t>أنا </a:t>
            </a:r>
            <a:r>
              <a:rPr lang="ar-JO" altLang="en-US" sz="3600" b="1" dirty="0">
                <a:solidFill>
                  <a:srgbClr val="FFFF00"/>
                </a:solidFill>
                <a:latin typeface="Arial" panose="020B0604020202020204" pitchFamily="34" charset="0"/>
                <a:cs typeface="Arial" panose="020B0604020202020204" pitchFamily="34" charset="0"/>
              </a:rPr>
              <a:t>مجدتك</a:t>
            </a:r>
            <a:r>
              <a:rPr lang="ar-JO" altLang="en-US" sz="3600" b="1" dirty="0">
                <a:solidFill>
                  <a:schemeClr val="bg1"/>
                </a:solidFill>
                <a:latin typeface="Arial" panose="020B0604020202020204" pitchFamily="34" charset="0"/>
                <a:cs typeface="Arial" panose="020B0604020202020204" pitchFamily="34" charset="0"/>
              </a:rPr>
              <a:t> على الأرض العمل الذي</a:t>
            </a:r>
          </a:p>
          <a:p>
            <a:pPr eaLnBrk="1" hangingPunct="1"/>
            <a:r>
              <a:rPr lang="ar-JO" altLang="en-US" sz="3600" b="1" dirty="0">
                <a:solidFill>
                  <a:schemeClr val="bg1"/>
                </a:solidFill>
                <a:latin typeface="Arial" panose="020B0604020202020204" pitchFamily="34" charset="0"/>
                <a:cs typeface="Arial" panose="020B0604020202020204" pitchFamily="34" charset="0"/>
              </a:rPr>
              <a:t> أعطيتني </a:t>
            </a:r>
            <a:r>
              <a:rPr lang="ar-JO" altLang="en-US" sz="3600" b="1" dirty="0">
                <a:solidFill>
                  <a:srgbClr val="FFFF00"/>
                </a:solidFill>
                <a:latin typeface="Arial" panose="020B0604020202020204" pitchFamily="34" charset="0"/>
                <a:cs typeface="Arial" panose="020B0604020202020204" pitchFamily="34" charset="0"/>
              </a:rPr>
              <a:t>لأعمل قد أكملته </a:t>
            </a:r>
            <a:r>
              <a:rPr lang="ar-JO" altLang="en-US" sz="3600" b="1" dirty="0">
                <a:solidFill>
                  <a:schemeClr val="bg1"/>
                </a:solidFill>
                <a:latin typeface="Arial" panose="020B0604020202020204" pitchFamily="34" charset="0"/>
                <a:cs typeface="Arial" panose="020B0604020202020204" pitchFamily="34" charset="0"/>
              </a:rPr>
              <a:t>(17: 4)</a:t>
            </a:r>
            <a:endParaRPr lang="en-US" altLang="en-US" b="1" dirty="0">
              <a:solidFill>
                <a:schemeClr val="bg1"/>
              </a:solidFill>
              <a:latin typeface="Arial" panose="020B0604020202020204" pitchFamily="34" charset="0"/>
              <a:cs typeface="Arial" panose="020B0604020202020204" pitchFamily="34" charset="0"/>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إذ أعطيته سلطاناً</a:t>
            </a:r>
            <a:br>
              <a:rPr kumimoji="0" lang="en-US" altLang="ja-JP" sz="36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ليعطي حياة أبدية (17: 2)</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72515">
                                            <p:txEl>
                                              <p:pRg st="1" end="1"/>
                                            </p:txEl>
                                          </p:spTgt>
                                        </p:tgtEl>
                                        <p:attrNameLst>
                                          <p:attrName>style.visibility</p:attrName>
                                        </p:attrNameLst>
                                      </p:cBhvr>
                                      <p:to>
                                        <p:strVal val="visible"/>
                                      </p:to>
                                    </p:set>
                                    <p:animEffect transition="in" filter="fade">
                                      <p:cBhvr>
                                        <p:cTn id="22" dur="500"/>
                                        <p:tgtEl>
                                          <p:spTgt spid="1472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أبانا الذي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في السموات</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ليتقدس</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اسمك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ليأت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ملكوتك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3790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إعلان المسيح العلني عن نفسه باعتباره الله</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)١:١٩–١٢ :٥٠(</a:t>
            </a:r>
          </a:p>
        </p:txBody>
      </p:sp>
    </p:spTree>
    <p:extLst>
      <p:ext uri="{BB962C8B-B14F-4D97-AF65-F5344CB8AC3E}">
        <p14:creationId xmlns:p14="http://schemas.microsoft.com/office/powerpoint/2010/main" val="27940850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لتكن</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مشيئتك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050847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2. صلاته لأجل تلاميذه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لحماية تلاميذه وفرحهم وتخصيصهم للخدمة (الرسامة) حتى يجعلوا الآب معروفاً للعالم</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2. صلي لمن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تؤثر</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عليهم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حتى يكونوا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محميين</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و</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مقدسين</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 لك</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652267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17573">
                                            <p:txEl>
                                              <p:pRg st="5" end="5"/>
                                            </p:txEl>
                                          </p:spTgt>
                                        </p:tgtEl>
                                        <p:attrNameLst>
                                          <p:attrName>style.visibility</p:attrName>
                                        </p:attrNameLst>
                                      </p:cBhvr>
                                      <p:to>
                                        <p:strVal val="visible"/>
                                      </p:to>
                                    </p:set>
                                    <p:animEffect transition="in" filter="dissolve">
                                      <p:cBhvr>
                                        <p:cTn id="15" dur="500"/>
                                        <p:tgtEl>
                                          <p:spTgt spid="1517573">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17573">
                                            <p:txEl>
                                              <p:pRg st="6" end="6"/>
                                            </p:txEl>
                                          </p:spTgt>
                                        </p:tgtEl>
                                        <p:attrNameLst>
                                          <p:attrName>style.visibility</p:attrName>
                                        </p:attrNameLst>
                                      </p:cBhvr>
                                      <p:to>
                                        <p:strVal val="visible"/>
                                      </p:to>
                                    </p:set>
                                    <p:animEffect transition="in" filter="dissolve">
                                      <p:cBhvr>
                                        <p:cTn id="18" dur="500"/>
                                        <p:tgtEl>
                                          <p:spTgt spid="1517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uiExpand="1" build="p" autoUpdateAnimBg="0"/>
      <p:bldP spid="1517571" grpId="0" uiExpand="1"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For </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صلوات</a:t>
            </a:r>
            <a:r>
              <a:rPr lang="ar-JO" altLang="en-US" sz="4000" b="1" dirty="0">
                <a:solidFill>
                  <a:srgbClr val="FFFF00"/>
                </a:solidFill>
                <a:latin typeface="Arial" panose="020B0604020202020204" pitchFamily="34" charset="0"/>
                <a:cs typeface="Arial" panose="020B0604020202020204" pitchFamily="34" charset="0"/>
              </a:rPr>
              <a:t>ك</a:t>
            </a:r>
            <a:endParaRPr lang="en-US" altLang="en-US" b="1" dirty="0">
              <a:solidFill>
                <a:srgbClr val="FFFF00"/>
              </a:solidFill>
              <a:latin typeface="Arial" panose="020B0604020202020204" pitchFamily="34" charset="0"/>
              <a:cs typeface="Arial" panose="020B0604020202020204" pitchFamily="34" charset="0"/>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ar-JO" altLang="en-US" sz="4800" b="1" dirty="0">
                <a:latin typeface="Arial" panose="020B0604020202020204" pitchFamily="34" charset="0"/>
                <a:cs typeface="Arial" panose="020B0604020202020204" pitchFamily="34" charset="0"/>
              </a:rPr>
              <a:t>يمثل النور الخير</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فوق الظلمة (الشر)</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0519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ar-JO" altLang="en-US" sz="3600" b="1" dirty="0">
                <a:solidFill>
                  <a:schemeClr val="bg1"/>
                </a:solidFill>
                <a:latin typeface="Arial" panose="020B0604020202020204" pitchFamily="34" charset="0"/>
                <a:cs typeface="Arial" panose="020B0604020202020204" pitchFamily="34" charset="0"/>
              </a:rPr>
              <a:t>وأما الطعام القوي فللبالغين الذين بسبب التمرن قد صارت لهم الحواس مدربة </a:t>
            </a:r>
            <a:br>
              <a:rPr lang="ar-JO" altLang="en-US" sz="3600" b="1" dirty="0">
                <a:solidFill>
                  <a:schemeClr val="bg1"/>
                </a:solidFill>
                <a:latin typeface="Arial" panose="020B0604020202020204" pitchFamily="34" charset="0"/>
                <a:cs typeface="Arial" panose="020B0604020202020204" pitchFamily="34" charset="0"/>
              </a:rPr>
            </a:br>
            <a:r>
              <a:rPr lang="ar-JO" altLang="en-US" sz="3600" b="1" dirty="0">
                <a:solidFill>
                  <a:schemeClr val="bg1"/>
                </a:solidFill>
                <a:latin typeface="Arial" panose="020B0604020202020204" pitchFamily="34" charset="0"/>
                <a:cs typeface="Arial" panose="020B0604020202020204" pitchFamily="34" charset="0"/>
              </a:rPr>
              <a:t>على التمييز بين الخير والشر</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عبرانيين 5: 14</a:t>
            </a:r>
            <a:endPar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168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ar-JO" altLang="en-US" sz="4800" b="1" dirty="0">
                <a:latin typeface="Arial" panose="020B0604020202020204" pitchFamily="34" charset="0"/>
                <a:cs typeface="Arial" panose="020B0604020202020204" pitchFamily="34" charset="0"/>
              </a:rPr>
              <a:t>النور يطرد الظلمة</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دائماً</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89111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ar-JO" altLang="ja-JP" b="1" dirty="0">
                <a:solidFill>
                  <a:schemeClr val="bg1"/>
                </a:solidFill>
                <a:latin typeface="Arial" panose="020B0604020202020204" pitchFamily="34" charset="0"/>
                <a:cs typeface="Arial" panose="020B0604020202020204" pitchFamily="34" charset="0"/>
              </a:rPr>
              <a:t>لست أسأل أن تأخذهم من العالم بل أن تحفظهم من الشرير (يوحنا 17: 15)</a:t>
            </a:r>
            <a:endParaRPr lang="en-US" altLang="en-US" sz="13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7426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3. صلاته لعائلة المؤمنين</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يوحنا17: 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باهتمام لأجل المؤمنين المستقبليين الذين سيأتون من خدمة التلاميذ من أجل وحدتهم، تمجيدهم ومحبتهم بعضهم لبعض ليطابق محبة الآب للإبن</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30021621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303996" y="3810000"/>
            <a:ext cx="755335"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1" name="Text Box 44"/>
          <p:cNvSpPr txBox="1">
            <a:spLocks noChangeArrowheads="1"/>
          </p:cNvSpPr>
          <p:nvPr/>
        </p:nvSpPr>
        <p:spPr bwMode="auto">
          <a:xfrm>
            <a:off x="7563967" y="5075438"/>
            <a:ext cx="10567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7503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P spid="41"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0269" cy="5143500"/>
          </a:xfrm>
          <a:prstGeom prst="rect">
            <a:avLst/>
          </a:prstGeom>
        </p:spPr>
      </p:pic>
      <p:sp>
        <p:nvSpPr>
          <p:cNvPr id="3" name="Title 2"/>
          <p:cNvSpPr>
            <a:spLocks noGrp="1"/>
          </p:cNvSpPr>
          <p:nvPr>
            <p:ph type="ctrTitle"/>
          </p:nvPr>
        </p:nvSpPr>
        <p:spPr>
          <a:xfrm>
            <a:off x="0" y="857250"/>
            <a:ext cx="3923928" cy="5143500"/>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هو الأمر الأكثر أهمية ليسوع عندما توقع الصليب؟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0751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صلى يسوع لأجل وحدتنا (يوحنا 17)</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18773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هي الوحدة؟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0887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49630"/>
            <a:ext cx="9144000" cy="515112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توحيد الزي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5331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9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لماذا الوحدة؟</a:t>
            </a:r>
            <a:endParaRPr lang="en-US" sz="96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ولست أسأل من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أجل هؤلاء فقط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بل أيضاً من أجل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الذين يؤمنون بي بكلامهم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(يوحنا 17: 20)</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59176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الجميع واحداً كما أنك أنت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في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وأنا فيك</a:t>
            </a:r>
            <a:b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17: 21أ</a:t>
            </a: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72851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857251"/>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26" name="Group 5"/>
          <p:cNvGrpSpPr>
            <a:grpSpLocks/>
          </p:cNvGrpSpPr>
          <p:nvPr/>
        </p:nvGrpSpPr>
        <p:grpSpPr bwMode="auto">
          <a:xfrm>
            <a:off x="1905000" y="1743076"/>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128" name="AutoShape 8"/>
          <p:cNvSpPr>
            <a:spLocks noChangeArrowheads="1"/>
          </p:cNvSpPr>
          <p:nvPr/>
        </p:nvSpPr>
        <p:spPr bwMode="auto">
          <a:xfrm>
            <a:off x="1733550" y="133231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581400" y="1143001"/>
            <a:ext cx="55626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2" name="AutoShape 12"/>
          <p:cNvSpPr>
            <a:spLocks noChangeArrowheads="1"/>
          </p:cNvSpPr>
          <p:nvPr/>
        </p:nvSpPr>
        <p:spPr bwMode="auto">
          <a:xfrm rot="50350481">
            <a:off x="6678412" y="4273129"/>
            <a:ext cx="1008000" cy="917079"/>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4114800" y="249289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5" name="AutoShape 15"/>
          <p:cNvSpPr>
            <a:spLocks noChangeArrowheads="1"/>
          </p:cNvSpPr>
          <p:nvPr/>
        </p:nvSpPr>
        <p:spPr bwMode="auto">
          <a:xfrm rot="14452042">
            <a:off x="1609232" y="4266604"/>
            <a:ext cx="1168618" cy="917079"/>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6" name="Text Box 16"/>
          <p:cNvSpPr txBox="1">
            <a:spLocks noChangeArrowheads="1"/>
          </p:cNvSpPr>
          <p:nvPr/>
        </p:nvSpPr>
        <p:spPr bwMode="auto">
          <a:xfrm>
            <a:off x="5508104"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7" name="Text Box 17"/>
          <p:cNvSpPr txBox="1">
            <a:spLocks noChangeArrowheads="1"/>
          </p:cNvSpPr>
          <p:nvPr/>
        </p:nvSpPr>
        <p:spPr bwMode="auto">
          <a:xfrm>
            <a:off x="2667000"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8" name="Text Box 18"/>
          <p:cNvSpPr txBox="1">
            <a:spLocks noChangeArrowheads="1"/>
          </p:cNvSpPr>
          <p:nvPr/>
        </p:nvSpPr>
        <p:spPr bwMode="auto">
          <a:xfrm>
            <a:off x="19050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9" name="AutoShape 19"/>
          <p:cNvSpPr>
            <a:spLocks noChangeArrowheads="1"/>
          </p:cNvSpPr>
          <p:nvPr/>
        </p:nvSpPr>
        <p:spPr bwMode="auto">
          <a:xfrm>
            <a:off x="3696272" y="1368220"/>
            <a:ext cx="1883840"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140" name="Group 20"/>
          <p:cNvGrpSpPr>
            <a:grpSpLocks/>
          </p:cNvGrpSpPr>
          <p:nvPr/>
        </p:nvGrpSpPr>
        <p:grpSpPr bwMode="auto">
          <a:xfrm>
            <a:off x="3629025" y="3003947"/>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42" name="Text Box 22"/>
            <p:cNvSpPr txBox="1">
              <a:spLocks noChangeArrowheads="1"/>
            </p:cNvSpPr>
            <p:nvPr/>
          </p:nvSpPr>
          <p:spPr bwMode="auto">
            <a:xfrm>
              <a:off x="2448" y="2112"/>
              <a:ext cx="864" cy="4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143" name="Text Box 23"/>
          <p:cNvSpPr txBox="1">
            <a:spLocks noChangeArrowheads="1"/>
          </p:cNvSpPr>
          <p:nvPr/>
        </p:nvSpPr>
        <p:spPr bwMode="auto">
          <a:xfrm>
            <a:off x="3714750" y="170080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4" name="Text Box 24"/>
          <p:cNvSpPr txBox="1">
            <a:spLocks noChangeArrowheads="1"/>
          </p:cNvSpPr>
          <p:nvPr/>
        </p:nvSpPr>
        <p:spPr bwMode="auto">
          <a:xfrm>
            <a:off x="54864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5" name="WordArt 25"/>
          <p:cNvSpPr>
            <a:spLocks noChangeArrowheads="1" noChangeShapeType="1" noTextEdit="1"/>
          </p:cNvSpPr>
          <p:nvPr/>
        </p:nvSpPr>
        <p:spPr bwMode="auto">
          <a:xfrm rot="-3731304">
            <a:off x="2130426"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6" name="WordArt 26"/>
          <p:cNvSpPr>
            <a:spLocks noChangeArrowheads="1" noChangeShapeType="1" noTextEdit="1"/>
          </p:cNvSpPr>
          <p:nvPr/>
        </p:nvSpPr>
        <p:spPr bwMode="auto">
          <a:xfrm rot="3668274">
            <a:off x="6091238"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7" name="WordArt 27"/>
          <p:cNvSpPr>
            <a:spLocks noChangeArrowheads="1" noChangeShapeType="1" noTextEdit="1"/>
          </p:cNvSpPr>
          <p:nvPr/>
        </p:nvSpPr>
        <p:spPr bwMode="auto">
          <a:xfrm>
            <a:off x="4038600" y="5336382"/>
            <a:ext cx="1119188" cy="153591"/>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8" name="Text Box 28"/>
          <p:cNvSpPr txBox="1">
            <a:spLocks noChangeArrowheads="1"/>
          </p:cNvSpPr>
          <p:nvPr/>
        </p:nvSpPr>
        <p:spPr bwMode="auto">
          <a:xfrm>
            <a:off x="0" y="5772151"/>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 جداول العقائد واللاهوت المسيحي،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2090" y="857251"/>
            <a:ext cx="4103886" cy="789385"/>
          </a:xfrm>
          <a:effectLst>
            <a:outerShdw blurRad="50800" dist="38100" dir="2700000">
              <a:srgbClr val="000000">
                <a:alpha val="43000"/>
              </a:srgbClr>
            </a:outerShdw>
          </a:effectLst>
        </p:spPr>
        <p:txBody>
          <a:bodyPr/>
          <a:lstStyle/>
          <a:p>
            <a:pPr algn="l">
              <a:defRPr/>
            </a:pPr>
            <a:r>
              <a:rPr lang="ar-JO" dirty="0">
                <a:solidFill>
                  <a:srgbClr val="FFFFFF"/>
                </a:solidFill>
                <a:latin typeface="Arial" panose="020B0604020202020204" pitchFamily="34" charset="0"/>
                <a:cs typeface="Arial" panose="020B0604020202020204" pitchFamily="34" charset="0"/>
              </a:rPr>
              <a:t>الثالوث</a:t>
            </a:r>
            <a:endParaRPr lang="en-US" dirty="0">
              <a:solidFill>
                <a:srgbClr val="FFFFFF"/>
              </a:solidFill>
              <a:latin typeface="Arial" panose="020B0604020202020204" pitchFamily="34" charset="0"/>
              <a:cs typeface="Arial" panose="020B0604020202020204" pitchFamily="34" charset="0"/>
            </a:endParaRPr>
          </a:p>
        </p:txBody>
      </p:sp>
      <p:sp>
        <p:nvSpPr>
          <p:cNvPr id="30" name="Title 1"/>
          <p:cNvSpPr txBox="1">
            <a:spLocks/>
          </p:cNvSpPr>
          <p:nvPr/>
        </p:nvSpPr>
        <p:spPr bwMode="auto">
          <a:xfrm>
            <a:off x="4788025" y="836713"/>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في وحدة</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cstate="print">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ar-JO" sz="2800" b="1" dirty="0">
                <a:solidFill>
                  <a:srgbClr val="FFFFFF"/>
                </a:solidFill>
                <a:latin typeface="Arial" panose="020B0604020202020204" pitchFamily="34" charset="0"/>
                <a:cs typeface="Arial" panose="020B0604020202020204" pitchFamily="34" charset="0"/>
              </a:rPr>
              <a:t>ليكون الجميع واحداً كما أنك أنت أيها الآب في وأنا فيك ليكونوا هم أيضاً واحداً فينا ل</a:t>
            </a:r>
            <a:r>
              <a:rPr lang="ar-JO" sz="2800" b="1" dirty="0">
                <a:solidFill>
                  <a:srgbClr val="FFFF00"/>
                </a:solidFill>
                <a:latin typeface="Arial" panose="020B0604020202020204" pitchFamily="34" charset="0"/>
                <a:cs typeface="Arial" panose="020B0604020202020204" pitchFamily="34" charset="0"/>
              </a:rPr>
              <a:t>يؤمن</a:t>
            </a:r>
            <a:r>
              <a:rPr lang="ar-JO" sz="2800" b="1" dirty="0">
                <a:solidFill>
                  <a:srgbClr val="FFFFFF"/>
                </a:solidFill>
                <a:latin typeface="Arial" panose="020B0604020202020204" pitchFamily="34" charset="0"/>
                <a:cs typeface="Arial" panose="020B0604020202020204" pitchFamily="34" charset="0"/>
              </a:rPr>
              <a:t> العالم أنك أرسلتني وأنا قد أعطيتهم المجد الذي أعطيتني ليكونوا واحداً كما أننا نحن واحد أنا فيهم وأنت في ليكونوا مكملين إلى واحد و</a:t>
            </a:r>
            <a:r>
              <a:rPr lang="ar-JO" sz="2800" b="1" dirty="0">
                <a:solidFill>
                  <a:srgbClr val="FFFF00"/>
                </a:solidFill>
                <a:latin typeface="Arial" panose="020B0604020202020204" pitchFamily="34" charset="0"/>
                <a:cs typeface="Arial" panose="020B0604020202020204" pitchFamily="34" charset="0"/>
              </a:rPr>
              <a:t>ليعلم العالم </a:t>
            </a:r>
            <a:r>
              <a:rPr lang="ar-JO" sz="2800" b="1" dirty="0">
                <a:solidFill>
                  <a:srgbClr val="FFFFFF"/>
                </a:solidFill>
                <a:latin typeface="Arial" panose="020B0604020202020204" pitchFamily="34" charset="0"/>
                <a:cs typeface="Arial" panose="020B0604020202020204" pitchFamily="34" charset="0"/>
              </a:rPr>
              <a:t>أنك أرسلتني وأحببتهم كما أحببتني (21ب-23)</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 y="839093"/>
            <a:ext cx="9140051" cy="6190307"/>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مقابلة مع قائد كاثوليكي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919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392529"/>
            <a:ext cx="9144000" cy="571500"/>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مدينة – دولة سنغافورة</a:t>
            </a:r>
            <a:endParaRPr lang="en-US"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141159"/>
            <a:ext cx="4905375" cy="5200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141159"/>
            <a:ext cx="3789363" cy="5200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265474"/>
            <a:ext cx="9144000" cy="1021326"/>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تعدد ثقافات</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أعراق</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أديان</a:t>
            </a:r>
            <a:endParaRPr lang="en-US" sz="4000" b="1" dirty="0">
              <a:solidFill>
                <a:schemeClr val="bg1"/>
              </a:solidFill>
              <a:latin typeface="Arial" panose="020B0604020202020204" pitchFamily="34" charset="0"/>
              <a:cs typeface="Arial" panose="020B0604020202020204" pitchFamily="34" charset="0"/>
            </a:endParaRP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49713" y="1485896"/>
            <a:ext cx="3932237" cy="5106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4761375" y="1530880"/>
            <a:ext cx="4092575" cy="5004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76748" y="1658247"/>
            <a:ext cx="7842448" cy="4752535"/>
          </a:xfrm>
          <a:noFill/>
          <a:ln>
            <a:noFill/>
          </a:ln>
        </p:spPr>
        <p:txBody>
          <a:bodyPr vert="horz" wrap="square" lIns="91440" tIns="45720" rIns="91440" bIns="45720" numCol="1" anchor="ctr" anchorCtr="0" compatLnSpc="1">
            <a:prstTxWarp prst="textNoShape">
              <a:avLst/>
            </a:prstTxWarp>
          </a:bodyPr>
          <a:lstStyle/>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الهندوس هم هنود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البوذيين هم صينيون</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المسلمين هم ملايو</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المسيحيون فقط هم من يعبرون الخطوط العرقية بشكل فعال مع أن الملايو لم يتم الوصول إليهم بعد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80128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7611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br>
              <a:rPr lang="en-US"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نبدأ بالتوافق الآن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8504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أريد أن هؤلاء الذين أعطيتني </a:t>
            </a:r>
            <a:r>
              <a:rPr lang="ar-JO" altLang="ja-JP" sz="32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يكونون معي حيث أكون </a:t>
            </a:r>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أنا لينظروا مجدي الذي أعطيتني لأنك أحببتني قبل إنشاء العالم (17: 24)</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7695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497" y="0"/>
            <a:ext cx="4074780" cy="6858000"/>
          </a:xfrm>
          <a:prstGeom prst="rect">
            <a:avLst/>
          </a:prstGeom>
        </p:spPr>
      </p:pic>
      <p:sp>
        <p:nvSpPr>
          <p:cNvPr id="3" name="Title 2"/>
          <p:cNvSpPr>
            <a:spLocks noGrp="1"/>
          </p:cNvSpPr>
          <p:nvPr>
            <p:ph type="ctrTitle"/>
          </p:nvPr>
        </p:nvSpPr>
        <p:spPr>
          <a:xfrm>
            <a:off x="4110276" y="980728"/>
            <a:ext cx="5033723" cy="4136962"/>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إيجاد الإتجاهات في السماء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9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419"/>
            <a:ext cx="9144000" cy="6120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9411" name="Rectangle 3"/>
          <p:cNvSpPr>
            <a:spLocks noGrp="1" noChangeArrowheads="1"/>
          </p:cNvSpPr>
          <p:nvPr>
            <p:ph type="title"/>
          </p:nvPr>
        </p:nvSpPr>
        <p:spPr>
          <a:xfrm>
            <a:off x="0" y="29533"/>
            <a:ext cx="9144000" cy="707886"/>
          </a:xfrm>
          <a:solidFill>
            <a:srgbClr val="000066"/>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defRPr/>
            </a:pPr>
            <a:r>
              <a:rPr lang="ar-JO" sz="4000" b="1" dirty="0">
                <a:solidFill>
                  <a:schemeClr val="bg1"/>
                </a:solidFill>
                <a:latin typeface="Arial"/>
                <a:cs typeface="Arial"/>
              </a:rPr>
              <a:t>كلية سنغافورة للكتاب المقدس</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4756208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يا رب،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890145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cstate="print">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 y="78581"/>
            <a:ext cx="9143999"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ar-JO" sz="5400" b="1" dirty="0">
                <a:solidFill>
                  <a:schemeClr val="accent1"/>
                </a:solidFill>
                <a:latin typeface="Arial" charset="0"/>
                <a:ea typeface="ＭＳ Ｐゴシック" charset="0"/>
                <a:cs typeface="Arial" charset="0"/>
              </a:rPr>
              <a:t>مدارس كلية سنغافورة للكتاب المقدس</a:t>
            </a:r>
            <a:endParaRPr lang="en-US" sz="5400"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941696" y="2628900"/>
            <a:ext cx="8202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تأسست 1952</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57" name="Text Box 5" descr="Wide upward diagonal"/>
          <p:cNvSpPr txBox="1">
            <a:spLocks noChangeArrowheads="1"/>
          </p:cNvSpPr>
          <p:nvPr/>
        </p:nvSpPr>
        <p:spPr bwMode="auto">
          <a:xfrm>
            <a:off x="228600" y="1602045"/>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صيني</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98758" name="Text Box 6" descr="Wide downward diagonal"/>
          <p:cNvSpPr txBox="1">
            <a:spLocks noChangeArrowheads="1"/>
          </p:cNvSpPr>
          <p:nvPr/>
        </p:nvSpPr>
        <p:spPr bwMode="auto">
          <a:xfrm>
            <a:off x="6934200" y="1602045"/>
            <a:ext cx="20574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إنجليزي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59" name="Text Box 7"/>
          <p:cNvSpPr txBox="1">
            <a:spLocks noChangeArrowheads="1"/>
          </p:cNvSpPr>
          <p:nvPr/>
        </p:nvSpPr>
        <p:spPr bwMode="auto">
          <a:xfrm>
            <a:off x="2286000" y="1602045"/>
            <a:ext cx="19050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موسيقى</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60" name="Rectangle 8"/>
          <p:cNvSpPr>
            <a:spLocks noChangeArrowheads="1"/>
          </p:cNvSpPr>
          <p:nvPr/>
        </p:nvSpPr>
        <p:spPr bwMode="auto">
          <a:xfrm>
            <a:off x="955342" y="314325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31 مدرس بدوام كامل</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1" name="Rectangle 9"/>
          <p:cNvSpPr>
            <a:spLocks noChangeArrowheads="1"/>
          </p:cNvSpPr>
          <p:nvPr/>
        </p:nvSpPr>
        <p:spPr bwMode="auto">
          <a:xfrm>
            <a:off x="941696" y="3657600"/>
            <a:ext cx="5535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500 طالب</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2" name="Rectangle 10"/>
          <p:cNvSpPr>
            <a:spLocks noChangeArrowheads="1"/>
          </p:cNvSpPr>
          <p:nvPr/>
        </p:nvSpPr>
        <p:spPr bwMode="auto">
          <a:xfrm>
            <a:off x="955343" y="4171950"/>
            <a:ext cx="5521656"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طائفة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3" name="Rectangle 11"/>
          <p:cNvSpPr>
            <a:spLocks noChangeArrowheads="1"/>
          </p:cNvSpPr>
          <p:nvPr/>
        </p:nvSpPr>
        <p:spPr bwMode="auto">
          <a:xfrm>
            <a:off x="914400" y="4743450"/>
            <a:ext cx="5562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بلد</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3" name="Text Box 7"/>
          <p:cNvSpPr txBox="1">
            <a:spLocks noChangeArrowheads="1"/>
          </p:cNvSpPr>
          <p:nvPr/>
        </p:nvSpPr>
        <p:spPr bwMode="auto">
          <a:xfrm>
            <a:off x="4191000" y="1602045"/>
            <a:ext cx="2743200" cy="646331"/>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مشورة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Rectangle 11"/>
          <p:cNvSpPr>
            <a:spLocks noChangeArrowheads="1"/>
          </p:cNvSpPr>
          <p:nvPr/>
        </p:nvSpPr>
        <p:spPr bwMode="auto">
          <a:xfrm>
            <a:off x="955342" y="525780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29 لغة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067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3800"/>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6325"/>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18850"/>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1225"/>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ar-JO" sz="6000" b="1" dirty="0">
                <a:solidFill>
                  <a:schemeClr val="bg1"/>
                </a:solidFill>
                <a:latin typeface="Arial" panose="020B0604020202020204" pitchFamily="34" charset="0"/>
                <a:cs typeface="Arial" panose="020B0604020202020204" pitchFamily="34" charset="0"/>
              </a:rPr>
              <a:t>وحدة الكنيسة</a:t>
            </a:r>
            <a:endParaRPr lang="en-US" sz="5400" dirty="0">
              <a:solidFill>
                <a:schemeClr val="bg1"/>
              </a:solidFill>
              <a:latin typeface="Arial" panose="020B0604020202020204" pitchFamily="34" charset="0"/>
              <a:cs typeface="Arial" panose="020B0604020202020204" pitchFamily="34" charset="0"/>
            </a:endParaRPr>
          </a:p>
        </p:txBody>
      </p:sp>
      <p:sp>
        <p:nvSpPr>
          <p:cNvPr id="1735683" name="Rectangle 3"/>
          <p:cNvSpPr>
            <a:spLocks noGrp="1" noChangeArrowheads="1"/>
          </p:cNvSpPr>
          <p:nvPr>
            <p:ph type="subTitle" idx="1"/>
          </p:nvPr>
        </p:nvSpPr>
        <p:spPr/>
        <p:txBody>
          <a:bodyPr/>
          <a:lstStyle/>
          <a:p>
            <a:pPr eaLnBrk="1" hangingPunct="1"/>
            <a:r>
              <a:rPr lang="ar-JO" sz="4400" b="1" i="1" dirty="0">
                <a:solidFill>
                  <a:schemeClr val="bg1"/>
                </a:solidFill>
                <a:latin typeface="Arial" panose="020B0604020202020204" pitchFamily="34" charset="0"/>
                <a:cs typeface="Arial" panose="020B0604020202020204" pitchFamily="34" charset="0"/>
              </a:rPr>
              <a:t>متى</a:t>
            </a:r>
            <a:r>
              <a:rPr lang="ar-JO" sz="4400" b="1" i="1" u="sng" dirty="0">
                <a:solidFill>
                  <a:schemeClr val="bg1"/>
                </a:solidFill>
                <a:latin typeface="Arial" panose="020B0604020202020204" pitchFamily="34" charset="0"/>
                <a:cs typeface="Arial" panose="020B0604020202020204" pitchFamily="34" charset="0"/>
              </a:rPr>
              <a:t> لا </a:t>
            </a:r>
            <a:r>
              <a:rPr lang="ar-JO" sz="4400" b="1" i="1" dirty="0">
                <a:solidFill>
                  <a:schemeClr val="bg1"/>
                </a:solidFill>
                <a:latin typeface="Arial" panose="020B0604020202020204" pitchFamily="34" charset="0"/>
                <a:cs typeface="Arial" panose="020B0604020202020204" pitchFamily="34" charset="0"/>
              </a:rPr>
              <a:t>يجب أن نعمل معاً؟</a:t>
            </a:r>
            <a:endParaRPr lang="en-US" sz="4000" b="1" dirty="0">
              <a:solidFill>
                <a:schemeClr val="bg1"/>
              </a:solidFill>
              <a:latin typeface="Arial" panose="020B0604020202020204" pitchFamily="34" charset="0"/>
              <a:cs typeface="Arial" panose="020B0604020202020204" pitchFamily="34" charset="0"/>
            </a:endParaRPr>
          </a:p>
        </p:txBody>
      </p:sp>
      <p:sp>
        <p:nvSpPr>
          <p:cNvPr id="1735684" name="Freeform 4"/>
          <p:cNvSpPr>
            <a:spLocks/>
          </p:cNvSpPr>
          <p:nvPr/>
        </p:nvSpPr>
        <p:spPr bwMode="auto">
          <a:xfrm>
            <a:off x="3954462" y="0"/>
            <a:ext cx="854075" cy="672853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latin typeface="Aria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1012" name="Text Box 5"/>
          <p:cNvSpPr txBox="1">
            <a:spLocks noChangeArrowheads="1"/>
          </p:cNvSpPr>
          <p:nvPr/>
        </p:nvSpPr>
        <p:spPr bwMode="auto">
          <a:xfrm>
            <a:off x="323850" y="1916906"/>
            <a:ext cx="8280400" cy="4154984"/>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لا تكونوا تحت نير مع غير المؤمنين لأنه أية خلطة للبر والإثم وأية شركة للنور مع الظلمة وأي اتفاق للمسيح مع بليعال وأي نصيب للمؤمن مع غير المؤمن وأية موافقة لهيكل الله مع الأوثان فإنكم أنتم هيكل الله الحي</a:t>
            </a:r>
            <a:endParaRPr kumimoji="0" lang="en-US" altLang="ja-JP"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8799896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AE1C849B-AD8A-1FA6-B84F-A70621DAA388}"/>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3060" name="Text Box 5"/>
          <p:cNvSpPr txBox="1">
            <a:spLocks noChangeArrowheads="1"/>
          </p:cNvSpPr>
          <p:nvPr/>
        </p:nvSpPr>
        <p:spPr bwMode="auto">
          <a:xfrm>
            <a:off x="323850" y="1916907"/>
            <a:ext cx="8280400" cy="3970318"/>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كما قال الله</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إني سأسكن فيهم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وأسير بينهم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وأكون لهم إلهاً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وهم يكونون لي شعباً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لذلك اخرجوا من وسطهم واعتزلوا يقول الرب</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2 كو 6: 16-17</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19243255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158A002-E38B-A29F-F9F2-EADA24C54EC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5108" name="Text Box 5"/>
          <p:cNvSpPr txBox="1">
            <a:spLocks noChangeArrowheads="1"/>
          </p:cNvSpPr>
          <p:nvPr/>
        </p:nvSpPr>
        <p:spPr bwMode="auto">
          <a:xfrm>
            <a:off x="323850" y="1916906"/>
            <a:ext cx="8496622" cy="341632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ولا تمسوا نجساً فأقبلكم وأكون لكم أباً وأنتم تكونون لي بنين وبنات يقول الرب القادر على كل شيء</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فإذ لنا هذه المواعيد أيها الأحباء لنطهر ذواتنا من كل دنس الجسد والروح مكملين القداسة في خوف الله     (2 كو 6: 17-7: 1)</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27613875"/>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FCDC324-E8F7-9D1D-01D9-B4DF30D303D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7043" name="Rectangle 3"/>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87044" name="Text Box 4"/>
          <p:cNvSpPr txBox="1">
            <a:spLocks noChangeArrowheads="1"/>
          </p:cNvSpPr>
          <p:nvPr/>
        </p:nvSpPr>
        <p:spPr bwMode="auto">
          <a:xfrm>
            <a:off x="8077200" y="91440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7156" name="Text Box 5"/>
          <p:cNvSpPr txBox="1">
            <a:spLocks noChangeArrowheads="1"/>
          </p:cNvSpPr>
          <p:nvPr/>
        </p:nvSpPr>
        <p:spPr bwMode="auto">
          <a:xfrm>
            <a:off x="323850" y="1951435"/>
            <a:ext cx="7239000" cy="4524315"/>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الأوامر المباشرة بالإنفصال عن الآخرين هي دائمًا أوامر بالإنفصال عن غير المؤمنين، وليس عن المسيحيين الذين يختلف معهم المرء ... لا توجد أوامر مباشرة في العهد الجديد للإنفصال عن المسيحيين الذين تختلف معهم عقائديًا (ما لم تتضمن هذه الإختلافات مثل هذه البدع الجادة أن الإيمان المسيحي نفسه مرفوض)</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واين جرودم، اللاهوت النظامي، 877</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pic>
        <p:nvPicPr>
          <p:cNvPr id="8704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08877" y="3501009"/>
            <a:ext cx="1635125" cy="1975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70629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panose="020B0604020202020204" pitchFamily="34" charset="0"/>
                <a:cs typeface="Arial" panose="020B0604020202020204" pitchFamily="34"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3165F1-67FA-DFFF-A76C-3C4AC54014BA}"/>
              </a:ext>
            </a:extLst>
          </p:cNvPr>
          <p:cNvSpPr txBox="1">
            <a:spLocks/>
          </p:cNvSpPr>
          <p:nvPr/>
        </p:nvSpPr>
        <p:spPr bwMode="auto">
          <a:xfrm>
            <a:off x="1852316" y="514364"/>
            <a:ext cx="3744416" cy="1100658"/>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مجلس</a:t>
            </a:r>
            <a:b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الكنائس العالمي</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 name="Title 1">
            <a:extLst>
              <a:ext uri="{FF2B5EF4-FFF2-40B4-BE49-F238E27FC236}">
                <a16:creationId xmlns:a16="http://schemas.microsoft.com/office/drawing/2014/main" id="{6023E029-5985-3B46-46E3-8E96F56D547D}"/>
              </a:ext>
            </a:extLst>
          </p:cNvPr>
          <p:cNvSpPr txBox="1">
            <a:spLocks/>
          </p:cNvSpPr>
          <p:nvPr/>
        </p:nvSpPr>
        <p:spPr bwMode="auto">
          <a:xfrm>
            <a:off x="474407" y="5321300"/>
            <a:ext cx="8136904" cy="110065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الأفضل أن نكون منقسمين حول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أن نكون متحدين حول الخطأ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04243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9"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45444349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نبدأ بالتوافق الآن (24)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6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اسمحوا لي أن ينسكب من أجل اليك</a:t>
            </a:r>
            <a:endParaRPr lang="en-US" dirty="0"/>
          </a:p>
        </p:txBody>
      </p:sp>
    </p:spTree>
    <p:extLst>
      <p:ext uri="{BB962C8B-B14F-4D97-AF65-F5344CB8AC3E}">
        <p14:creationId xmlns:p14="http://schemas.microsoft.com/office/powerpoint/2010/main" val="26399338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r"/>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3. الوحدة تظره المحبة التي تجذب غير المؤمنين (25-26)</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723" y="3501008"/>
            <a:ext cx="9030419" cy="3356992"/>
          </a:xfrm>
          <a:prstGeom prst="rect">
            <a:avLst/>
          </a:prstGeom>
        </p:spPr>
      </p:pic>
      <p:sp>
        <p:nvSpPr>
          <p:cNvPr id="3" name="Title 2"/>
          <p:cNvSpPr>
            <a:spLocks noGrp="1"/>
          </p:cNvSpPr>
          <p:nvPr>
            <p:ph type="ctrTitle"/>
          </p:nvPr>
        </p:nvSpPr>
        <p:spPr>
          <a:xfrm>
            <a:off x="0" y="0"/>
            <a:ext cx="9144000" cy="3552478"/>
          </a:xfrm>
          <a:solidFill>
            <a:schemeClr val="tx1"/>
          </a:solidFill>
        </p:spPr>
        <p:txBody>
          <a:bodyPr/>
          <a:lstStyle/>
          <a:p>
            <a:pPr>
              <a:tabLst>
                <a:tab pos="2689225" algn="l"/>
              </a:tabLst>
            </a:pPr>
            <a:r>
              <a:rPr lang="ar-JO" altLang="ja-JP"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81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7" y="1340768"/>
            <a:ext cx="3743325" cy="4381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indu-Boy.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313" y="2294335"/>
            <a:ext cx="4157662" cy="3438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9" name="Title 3"/>
          <p:cNvSpPr>
            <a:spLocks noGrp="1"/>
          </p:cNvSpPr>
          <p:nvPr>
            <p:ph type="title" idx="4294967295"/>
          </p:nvPr>
        </p:nvSpPr>
        <p:spPr>
          <a:xfrm>
            <a:off x="684213" y="944166"/>
            <a:ext cx="7772400" cy="857250"/>
          </a:xfrm>
        </p:spPr>
        <p:txBody>
          <a:bodyPr/>
          <a:lstStyle/>
          <a:p>
            <a:pPr algn="l"/>
            <a:r>
              <a:rPr lang="ar-JO" sz="6000" dirty="0">
                <a:solidFill>
                  <a:schemeClr val="bg1"/>
                </a:solidFill>
                <a:latin typeface="Arial" panose="020B0604020202020204" pitchFamily="34" charset="0"/>
                <a:ea typeface="ＭＳ Ｐゴシック" charset="0"/>
                <a:cs typeface="Arial" panose="020B0604020202020204" pitchFamily="34" charset="0"/>
              </a:rPr>
              <a:t>ولدين</a:t>
            </a:r>
            <a:endParaRPr lang="en-US" sz="6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59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لماذا الوحدة مهمة؟</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2512643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857250"/>
            <a:ext cx="9144000" cy="5143500"/>
            <a:chOff x="0" y="0"/>
            <a:chExt cx="9144000" cy="6858000"/>
          </a:xfrm>
        </p:grpSpPr>
      </p:grpSp>
      <p:pic>
        <p:nvPicPr>
          <p:cNvPr id="185346"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800351"/>
            <a:ext cx="2895600" cy="1679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4098925" y="4457700"/>
            <a:ext cx="946150" cy="971550"/>
            <a:chOff x="1392" y="3216"/>
            <a:chExt cx="980" cy="1104"/>
          </a:xfrm>
        </p:grpSpPr>
        <p:pic>
          <p:nvPicPr>
            <p:cNvPr id="185382" name="Picture 16"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Matthew</a:t>
              </a:r>
            </a:p>
          </p:txBody>
        </p:sp>
      </p:grpSp>
      <p:grpSp>
        <p:nvGrpSpPr>
          <p:cNvPr id="3" name="Group 18"/>
          <p:cNvGrpSpPr>
            <a:grpSpLocks/>
          </p:cNvGrpSpPr>
          <p:nvPr/>
        </p:nvGrpSpPr>
        <p:grpSpPr bwMode="auto">
          <a:xfrm>
            <a:off x="5867400" y="2843212"/>
            <a:ext cx="927100" cy="928688"/>
            <a:chOff x="4656" y="2256"/>
            <a:chExt cx="960" cy="1056"/>
          </a:xfrm>
        </p:grpSpPr>
        <p:pic>
          <p:nvPicPr>
            <p:cNvPr id="185380" name="Picture 19" descr="Discip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Andrew</a:t>
              </a:r>
            </a:p>
          </p:txBody>
        </p:sp>
      </p:grpSp>
      <p:grpSp>
        <p:nvGrpSpPr>
          <p:cNvPr id="4" name="Group 21"/>
          <p:cNvGrpSpPr>
            <a:grpSpLocks/>
          </p:cNvGrpSpPr>
          <p:nvPr/>
        </p:nvGrpSpPr>
        <p:grpSpPr bwMode="auto">
          <a:xfrm>
            <a:off x="5164138" y="2228850"/>
            <a:ext cx="927100" cy="971550"/>
            <a:chOff x="3504" y="912"/>
            <a:chExt cx="960" cy="1104"/>
          </a:xfrm>
        </p:grpSpPr>
        <p:pic>
          <p:nvPicPr>
            <p:cNvPr id="185378" name="Picture 22" descr="High Priest00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John</a:t>
              </a:r>
            </a:p>
          </p:txBody>
        </p:sp>
      </p:grpSp>
      <p:grpSp>
        <p:nvGrpSpPr>
          <p:cNvPr id="5" name="Group 24"/>
          <p:cNvGrpSpPr>
            <a:grpSpLocks/>
          </p:cNvGrpSpPr>
          <p:nvPr/>
        </p:nvGrpSpPr>
        <p:grpSpPr bwMode="auto">
          <a:xfrm>
            <a:off x="3187700" y="4400550"/>
            <a:ext cx="927100" cy="971550"/>
            <a:chOff x="1056" y="2304"/>
            <a:chExt cx="960" cy="1104"/>
          </a:xfrm>
        </p:grpSpPr>
        <p:pic>
          <p:nvPicPr>
            <p:cNvPr id="185376" name="Picture 25" descr="High Priest000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Thomas</a:t>
              </a:r>
            </a:p>
          </p:txBody>
        </p:sp>
      </p:grpSp>
      <p:grpSp>
        <p:nvGrpSpPr>
          <p:cNvPr id="6" name="Group 27"/>
          <p:cNvGrpSpPr>
            <a:grpSpLocks/>
          </p:cNvGrpSpPr>
          <p:nvPr/>
        </p:nvGrpSpPr>
        <p:grpSpPr bwMode="auto">
          <a:xfrm>
            <a:off x="2574927" y="3600450"/>
            <a:ext cx="1158875" cy="928688"/>
            <a:chOff x="96" y="1872"/>
            <a:chExt cx="1200" cy="1056"/>
          </a:xfrm>
        </p:grpSpPr>
        <p:pic>
          <p:nvPicPr>
            <p:cNvPr id="185374" name="Picture 28" descr="High Priest00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Bartholomew</a:t>
              </a:r>
            </a:p>
          </p:txBody>
        </p:sp>
      </p:grpSp>
      <p:grpSp>
        <p:nvGrpSpPr>
          <p:cNvPr id="7" name="Group 30"/>
          <p:cNvGrpSpPr>
            <a:grpSpLocks/>
          </p:cNvGrpSpPr>
          <p:nvPr/>
        </p:nvGrpSpPr>
        <p:grpSpPr bwMode="auto">
          <a:xfrm>
            <a:off x="5791200" y="4343400"/>
            <a:ext cx="973138" cy="971550"/>
            <a:chOff x="2496" y="2496"/>
            <a:chExt cx="1008" cy="1104"/>
          </a:xfrm>
        </p:grpSpPr>
        <p:pic>
          <p:nvPicPr>
            <p:cNvPr id="185372" name="Picture 31" descr="Discipl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Philip</a:t>
              </a:r>
            </a:p>
          </p:txBody>
        </p:sp>
      </p:grpSp>
      <p:grpSp>
        <p:nvGrpSpPr>
          <p:cNvPr id="8" name="Group 33"/>
          <p:cNvGrpSpPr>
            <a:grpSpLocks/>
          </p:cNvGrpSpPr>
          <p:nvPr/>
        </p:nvGrpSpPr>
        <p:grpSpPr bwMode="auto">
          <a:xfrm>
            <a:off x="3352800" y="2228850"/>
            <a:ext cx="927100" cy="971550"/>
            <a:chOff x="1824" y="1776"/>
            <a:chExt cx="960" cy="1104"/>
          </a:xfrm>
        </p:grpSpPr>
        <p:pic>
          <p:nvPicPr>
            <p:cNvPr id="185370" name="Picture 34" descr="High Priest000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Thaddeus</a:t>
              </a:r>
            </a:p>
          </p:txBody>
        </p:sp>
      </p:grpSp>
      <p:grpSp>
        <p:nvGrpSpPr>
          <p:cNvPr id="9" name="Group 36"/>
          <p:cNvGrpSpPr>
            <a:grpSpLocks/>
          </p:cNvGrpSpPr>
          <p:nvPr/>
        </p:nvGrpSpPr>
        <p:grpSpPr bwMode="auto">
          <a:xfrm>
            <a:off x="5715001" y="3657600"/>
            <a:ext cx="1668463" cy="928688"/>
            <a:chOff x="3264" y="2016"/>
            <a:chExt cx="1728" cy="1056"/>
          </a:xfrm>
        </p:grpSpPr>
        <p:pic>
          <p:nvPicPr>
            <p:cNvPr id="185368" name="Picture 37" descr="Discip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 bar Alphaeus</a:t>
              </a:r>
            </a:p>
          </p:txBody>
        </p:sp>
      </p:grpSp>
      <p:grpSp>
        <p:nvGrpSpPr>
          <p:cNvPr id="10" name="Group 39"/>
          <p:cNvGrpSpPr>
            <a:grpSpLocks/>
          </p:cNvGrpSpPr>
          <p:nvPr/>
        </p:nvGrpSpPr>
        <p:grpSpPr bwMode="auto">
          <a:xfrm>
            <a:off x="4267200" y="2114550"/>
            <a:ext cx="973138" cy="971550"/>
            <a:chOff x="2400" y="1008"/>
            <a:chExt cx="1008" cy="1104"/>
          </a:xfrm>
        </p:grpSpPr>
        <p:pic>
          <p:nvPicPr>
            <p:cNvPr id="185366" name="Picture 40" descr="High Priest00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a:t>
              </a:r>
            </a:p>
          </p:txBody>
        </p:sp>
      </p:grpSp>
      <p:grpSp>
        <p:nvGrpSpPr>
          <p:cNvPr id="11" name="Group 42"/>
          <p:cNvGrpSpPr>
            <a:grpSpLocks/>
          </p:cNvGrpSpPr>
          <p:nvPr/>
        </p:nvGrpSpPr>
        <p:grpSpPr bwMode="auto">
          <a:xfrm>
            <a:off x="2514600" y="2800350"/>
            <a:ext cx="946150" cy="971550"/>
            <a:chOff x="1248" y="912"/>
            <a:chExt cx="980" cy="1104"/>
          </a:xfrm>
        </p:grpSpPr>
        <p:pic>
          <p:nvPicPr>
            <p:cNvPr id="185364" name="Picture 43" descr="Discipl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Peter</a:t>
              </a:r>
            </a:p>
          </p:txBody>
        </p:sp>
      </p:grpSp>
      <p:grpSp>
        <p:nvGrpSpPr>
          <p:cNvPr id="12" name="Group 47"/>
          <p:cNvGrpSpPr>
            <a:grpSpLocks/>
          </p:cNvGrpSpPr>
          <p:nvPr/>
        </p:nvGrpSpPr>
        <p:grpSpPr bwMode="auto">
          <a:xfrm>
            <a:off x="4572002" y="4343400"/>
            <a:ext cx="1528763" cy="971550"/>
            <a:chOff x="2928" y="3216"/>
            <a:chExt cx="1584" cy="1104"/>
          </a:xfrm>
        </p:grpSpPr>
        <p:pic>
          <p:nvPicPr>
            <p:cNvPr id="185362" name="Picture 4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Simon the Zealot</a:t>
              </a:r>
            </a:p>
          </p:txBody>
        </p:sp>
      </p:grpSp>
      <p:sp>
        <p:nvSpPr>
          <p:cNvPr id="1725491" name="Rectangle 51"/>
          <p:cNvSpPr>
            <a:spLocks noGrp="1" noChangeArrowheads="1"/>
          </p:cNvSpPr>
          <p:nvPr>
            <p:ph type="title"/>
          </p:nvPr>
        </p:nvSpPr>
        <p:spPr>
          <a:xfrm>
            <a:off x="2339752" y="836712"/>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3" name="Rectangle 51"/>
          <p:cNvSpPr txBox="1">
            <a:spLocks noChangeArrowheads="1"/>
          </p:cNvSpPr>
          <p:nvPr/>
        </p:nvSpPr>
        <p:spPr bwMode="auto">
          <a:xfrm>
            <a:off x="-29567" y="270892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الوحدة المسيحية كرازية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المهاتما غاندي (1869-1948)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2" name="Picture 2" descr="gandh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114" y="2417738"/>
            <a:ext cx="3488752" cy="4160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كنت سأصبح مسيحياً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76600" y="3141340"/>
            <a:ext cx="58674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لولا المسيحيين</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99" y="885827"/>
            <a:ext cx="4835013" cy="532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ar-JO" b="1" dirty="0">
                <a:solidFill>
                  <a:schemeClr val="bg1"/>
                </a:solidFill>
                <a:latin typeface="Arial"/>
                <a:ea typeface="ＭＳ Ｐゴシック" charset="0"/>
                <a:cs typeface="Arial"/>
              </a:rPr>
              <a:t>في الأساسيات وحدة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الثانويات حرية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كل الأشياء محبة</a:t>
            </a:r>
            <a:endParaRPr lang="en-US" b="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فيليب ميلانكتون</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0866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6072495"/>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pic>
        <p:nvPicPr>
          <p:cNvPr id="193538" name="Picture 1" descr="drivethru_redwoo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21560" cy="5456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5" name="Rectangle 2"/>
          <p:cNvSpPr>
            <a:spLocks noGrp="1" noChangeArrowheads="1"/>
          </p:cNvSpPr>
          <p:nvPr>
            <p:ph type="ctrTitle"/>
          </p:nvPr>
        </p:nvSpPr>
        <p:spPr>
          <a:xfrm>
            <a:off x="-4763" y="6271020"/>
            <a:ext cx="9144000" cy="586979"/>
          </a:xfrm>
          <a:solidFill>
            <a:schemeClr val="tx1"/>
          </a:solidFill>
        </p:spPr>
        <p:txBody>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953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C4F94-9E42-0A08-1D3E-C424763DC6CC}"/>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C79C563-57B6-C76F-A048-F933EA0AA6CB}"/>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34939F96-37DB-3B38-35E4-B78D2C7CE801}"/>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837B41BC-7471-AF50-ED44-C2A6535DD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411999904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6FAE4E5-66A8-5E4A-AFD0-0F33AEBD2AA7}"/>
              </a:ext>
            </a:extLst>
          </p:cNvPr>
          <p:cNvSpPr>
            <a:spLocks noChangeArrowheads="1"/>
          </p:cNvSpPr>
          <p:nvPr/>
        </p:nvSpPr>
        <p:spPr bwMode="auto">
          <a:xfrm>
            <a:off x="1907704" y="612775"/>
            <a:ext cx="6802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algn="r" defTabSz="457200" eaLnBrk="0" hangingPunct="0">
              <a:defRPr/>
            </a:pPr>
            <a:r>
              <a:rPr lang="ar-SA" altLang="en-US" sz="4000" b="1" dirty="0">
                <a:solidFill>
                  <a:prstClr val="white"/>
                </a:solidFill>
                <a:latin typeface="Arial" panose="020B0604020202020204" pitchFamily="34" charset="0"/>
                <a:cs typeface="Arial" panose="020B0604020202020204" pitchFamily="34" charset="0"/>
              </a:rPr>
              <a:t>وَلَسْتُ أَسْأَلُ مِنْ أَجْلِ هَؤُلاَءِ</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فَقَطْ بَلْ أَيْضاً مِنْ أَجْلِ الَّذِينَ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يُؤْمِنُونَ بِي بِكلاَمِهِمْ ٢١ لِيَكُونَ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الْجَمِيعُ وَاحِداً كَمَا أَنَّكَ أَنْتَ أَيُّهَا الآبُ</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فِيَّ وَأَنَا فِيكَ لِيَكُونُوا هُمْ أَيْضاً وَاحِداً فِينَا لِيُؤْمِنَ الْعَالَمُ أَنَّكَ أَرْسَلْتَنِي. </a:t>
            </a:r>
          </a:p>
        </p:txBody>
      </p:sp>
      <p:sp>
        <p:nvSpPr>
          <p:cNvPr id="31747" name="Rectangle 3">
            <a:extLst>
              <a:ext uri="{FF2B5EF4-FFF2-40B4-BE49-F238E27FC236}">
                <a16:creationId xmlns:a16="http://schemas.microsoft.com/office/drawing/2014/main" id="{A53EB27D-E4F7-5D48-A4ED-5322F94FD6C3}"/>
              </a:ext>
            </a:extLst>
          </p:cNvPr>
          <p:cNvSpPr>
            <a:spLocks noChangeArrowheads="1"/>
          </p:cNvSpPr>
          <p:nvPr/>
        </p:nvSpPr>
        <p:spPr bwMode="auto">
          <a:xfrm>
            <a:off x="-11789" y="612775"/>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defTabSz="457200" eaLnBrk="0" hangingPunct="0">
              <a:defRPr/>
            </a:pPr>
            <a:r>
              <a:rPr lang="ar-SA" altLang="en-US" sz="3600" b="1" dirty="0">
                <a:solidFill>
                  <a:prstClr val="black"/>
                </a:solidFill>
                <a:latin typeface="Arial" panose="020B0604020202020204" pitchFamily="34" charset="0"/>
                <a:cs typeface="Arial" panose="020B0604020202020204" pitchFamily="34" charset="0"/>
              </a:rPr>
              <a:t>يوحنا ١٧: ٢٠-٢١</a:t>
            </a:r>
          </a:p>
        </p:txBody>
      </p:sp>
    </p:spTree>
    <p:extLst>
      <p:ext uri="{BB962C8B-B14F-4D97-AF65-F5344CB8AC3E}">
        <p14:creationId xmlns:p14="http://schemas.microsoft.com/office/powerpoint/2010/main" val="172748905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E24CEAE2-AC03-0A4F-B083-4D5458F7E924}"/>
              </a:ext>
            </a:extLst>
          </p:cNvPr>
          <p:cNvSpPr>
            <a:spLocks noChangeArrowheads="1"/>
          </p:cNvSpPr>
          <p:nvPr/>
        </p:nvSpPr>
        <p:spPr bwMode="auto">
          <a:xfrm>
            <a:off x="2142306" y="579452"/>
            <a:ext cx="65341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457200" eaLnBrk="0" hangingPunct="0"/>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وَأَنَا قَدْ أَعْطَيْتُهُمُ الْمَجْدَ الَّذِي</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أَعْطَيْتَنِي لِيَكُونُوا وَاحِداً كَمَا</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أَنَّنَا نَحْنُ وَاحِدٌ. ٢٣ أَنَا فِيهِمْ</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وَأَنْتَ فِيَّ لِيَكُونُوا مُكَمَّلِينَ إِلَى</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وَاحِدٍ وَلِيَعْلَمَ الْعَالَمُ أَنَّكَ أَرْسَلْتَنِي وَأَحْبَبْتَهُمْ كَمَا أَحْبَبْتَنِي. </a:t>
            </a:r>
          </a:p>
        </p:txBody>
      </p:sp>
      <p:sp>
        <p:nvSpPr>
          <p:cNvPr id="32772" name="Rectangle 4">
            <a:extLst>
              <a:ext uri="{FF2B5EF4-FFF2-40B4-BE49-F238E27FC236}">
                <a16:creationId xmlns:a16="http://schemas.microsoft.com/office/drawing/2014/main" id="{05FCB4A9-FC7B-C94E-9221-9BB6319EBAC0}"/>
              </a:ext>
            </a:extLst>
          </p:cNvPr>
          <p:cNvSpPr>
            <a:spLocks noChangeArrowheads="1"/>
          </p:cNvSpPr>
          <p:nvPr/>
        </p:nvSpPr>
        <p:spPr bwMode="auto">
          <a:xfrm>
            <a:off x="23136" y="622429"/>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hangingPunct="0"/>
            <a:r>
              <a:rPr lang="ar-SA" altLang="en-US" sz="36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يوحنا ١٧: ٢٢-٢٣</a:t>
            </a:r>
          </a:p>
        </p:txBody>
      </p:sp>
    </p:spTree>
    <p:extLst>
      <p:ext uri="{BB962C8B-B14F-4D97-AF65-F5344CB8AC3E}">
        <p14:creationId xmlns:p14="http://schemas.microsoft.com/office/powerpoint/2010/main" val="36149850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18</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53573315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66531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كانت خطة الله أن يموت 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ويقوم مرة أخرى من أجلك.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18- 20).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1502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AAE4-EC52-F33B-6FE7-F14D639DCD92}"/>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82CE82EA-B4D4-A6E8-0228-0948EA0C9F0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17A55AE2-E1D8-957F-B5FF-FE8FCE367AA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93C4E2A4-D8AD-C926-1BF2-AAFE2B254911}"/>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5AC12E3-9ABD-0172-8F4D-60543C98BF1C}"/>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C340CFFE-69C8-87D4-5D23-8AE81BEE75C3}"/>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978B5B78-6805-B19C-8777-1D944A281A6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BFF50B3A-7AC3-1533-1CC6-16FB2B96885E}"/>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Down Arrow 11">
            <a:extLst>
              <a:ext uri="{FF2B5EF4-FFF2-40B4-BE49-F238E27FC236}">
                <a16:creationId xmlns:a16="http://schemas.microsoft.com/office/drawing/2014/main" id="{88915817-1B8C-B8F9-0C7B-B2456AA53417}"/>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Freeform 1">
            <a:extLst>
              <a:ext uri="{FF2B5EF4-FFF2-40B4-BE49-F238E27FC236}">
                <a16:creationId xmlns:a16="http://schemas.microsoft.com/office/drawing/2014/main" id="{55913F29-6DEA-8427-B31E-4C0D54E54832}"/>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Freeform 13">
            <a:extLst>
              <a:ext uri="{FF2B5EF4-FFF2-40B4-BE49-F238E27FC236}">
                <a16:creationId xmlns:a16="http://schemas.microsoft.com/office/drawing/2014/main" id="{CE439A26-161D-9CEA-0157-548EAD9B764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 Box 46">
            <a:extLst>
              <a:ext uri="{FF2B5EF4-FFF2-40B4-BE49-F238E27FC236}">
                <a16:creationId xmlns:a16="http://schemas.microsoft.com/office/drawing/2014/main" id="{1C5D4258-E35B-A376-91A6-85B7860E81E0}"/>
              </a:ext>
            </a:extLst>
          </p:cNvPr>
          <p:cNvSpPr txBox="1">
            <a:spLocks noChangeArrowheads="1"/>
          </p:cNvSpPr>
          <p:nvPr/>
        </p:nvSpPr>
        <p:spPr bwMode="auto">
          <a:xfrm>
            <a:off x="3675690" y="6396038"/>
            <a:ext cx="2464137" cy="461665"/>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18 جبل الزيتون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 name="Text Box 46">
            <a:extLst>
              <a:ext uri="{FF2B5EF4-FFF2-40B4-BE49-F238E27FC236}">
                <a16:creationId xmlns:a16="http://schemas.microsoft.com/office/drawing/2014/main" id="{9DA5FE0D-65D6-F31B-8EFE-EC2E7C4C464C}"/>
              </a:ext>
            </a:extLst>
          </p:cNvPr>
          <p:cNvSpPr txBox="1">
            <a:spLocks noChangeArrowheads="1"/>
          </p:cNvSpPr>
          <p:nvPr/>
        </p:nvSpPr>
        <p:spPr bwMode="auto">
          <a:xfrm>
            <a:off x="5515002" y="5516563"/>
            <a:ext cx="1603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غدير قدرون</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7960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149080"/>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D45C6427-D248-EB17-E50C-4A1897350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60648"/>
            <a:ext cx="2652803" cy="1368152"/>
          </a:xfrm>
          <a:prstGeom prst="rect">
            <a:avLst/>
          </a:prstGeom>
        </p:spPr>
      </p:pic>
    </p:spTree>
    <p:extLst>
      <p:ext uri="{BB962C8B-B14F-4D97-AF65-F5344CB8AC3E}">
        <p14:creationId xmlns:p14="http://schemas.microsoft.com/office/powerpoint/2010/main" val="381875038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a:cs typeface="Arial"/>
              </a:rPr>
              <a:t>هل كانت مريم المجدليَّة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هي المرأة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حاملة قارورة الطيب؟</a:t>
            </a:r>
            <a:endParaRPr lang="en-US" dirty="0">
              <a:effectLst>
                <a:outerShdw blurRad="50800" dist="63500" dir="2700000" algn="tl" rotWithShape="0">
                  <a:srgbClr val="000000">
                    <a:alpha val="85000"/>
                  </a:srgbClr>
                </a:outerShdw>
              </a:effectLst>
              <a:latin typeface="Arial"/>
              <a:cs typeface="Arial"/>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بكل وضوح</a:t>
            </a:r>
            <a:endParaRPr kumimoji="0" lang="en-US"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45934247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86267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242083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339101"/>
            <a:ext cx="4613880" cy="1754195"/>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3245728"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789040"/>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8" name="Picture 7">
            <a:extLst>
              <a:ext uri="{FF2B5EF4-FFF2-40B4-BE49-F238E27FC236}">
                <a16:creationId xmlns:a16="http://schemas.microsoft.com/office/drawing/2014/main" id="{504AE733-4C85-362B-A416-57F7BA2A6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16632"/>
            <a:ext cx="2652803" cy="1368152"/>
          </a:xfrm>
          <a:prstGeom prst="rect">
            <a:avLst/>
          </a:prstGeom>
        </p:spPr>
      </p:pic>
    </p:spTree>
    <p:extLst>
      <p:ext uri="{BB962C8B-B14F-4D97-AF65-F5344CB8AC3E}">
        <p14:creationId xmlns:p14="http://schemas.microsoft.com/office/powerpoint/2010/main" val="205293047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591039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20525335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23775"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9" name="Picture 8">
            <a:extLst>
              <a:ext uri="{FF2B5EF4-FFF2-40B4-BE49-F238E27FC236}">
                <a16:creationId xmlns:a16="http://schemas.microsoft.com/office/drawing/2014/main" id="{14E61E9F-91AC-7FA3-52EA-C25A98347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60648"/>
            <a:ext cx="2652803" cy="1368152"/>
          </a:xfrm>
          <a:prstGeom prst="rect">
            <a:avLst/>
          </a:prstGeom>
        </p:spPr>
      </p:pic>
    </p:spTree>
    <p:extLst>
      <p:ext uri="{BB962C8B-B14F-4D97-AF65-F5344CB8AC3E}">
        <p14:creationId xmlns:p14="http://schemas.microsoft.com/office/powerpoint/2010/main" val="385595032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9033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22611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71354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88995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07762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39998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76261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13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en-US" sz="8800" dirty="0">
                <a:latin typeface="Arial" panose="020B0604020202020204" pitchFamily="34" charset="0"/>
                <a:ea typeface="Osaka" charset="0"/>
                <a:cs typeface="Arial" panose="020B0604020202020204" pitchFamily="34" charset="0"/>
              </a:rPr>
              <a:t>١٢</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9257961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r>
              <a:rPr lang="ar-JO" altLang="zh-CN" sz="138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rPr>
              <a:t>مزمور</a:t>
            </a:r>
            <a:endParaRPr lang="en-SG" sz="1669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algn="ctr"/>
              <a:r>
                <a:rPr lang="ar-JO" sz="13800" dirty="0">
                  <a:solidFill>
                    <a:srgbClr val="006E00"/>
                  </a:solidFill>
                  <a:latin typeface="Times New Roman" panose="02020603050405020304" pitchFamily="18" charset="0"/>
                  <a:ea typeface="宋体"/>
                  <a:cs typeface="Times New Roman" panose="02020603050405020304" pitchFamily="18" charset="0"/>
                </a:rPr>
                <a:t>الأحد</a:t>
              </a:r>
              <a:endParaRPr lang="en-SG" sz="13800" dirty="0">
                <a:solidFill>
                  <a:srgbClr val="006E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16924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79210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183" tIns="32849" rIns="63183" bIns="32849" numCol="1" anchor="ctr" anchorCtr="0" compatLnSpc="1">
            <a:prstTxWarp prst="textNoShape">
              <a:avLst/>
            </a:prstTxWarp>
          </a:bodyPr>
          <a:lstStyle/>
          <a:p>
            <a:pPr defTabSz="320943" eaLnBrk="1" hangingPunct="1">
              <a:buClr>
                <a:srgbClr val="000000"/>
              </a:buClr>
              <a:buSzPct val="100000"/>
            </a:pPr>
            <a:r>
              <a:rPr lang="en-US" sz="3200" b="1">
                <a:solidFill>
                  <a:srgbClr val="000000"/>
                </a:solidFill>
                <a:effectLst/>
                <a:ea typeface="ＭＳ Ｐゴシック"/>
                <a:cs typeface="DejaVu Sans"/>
              </a:rPr>
              <a:t>Used with permission</a:t>
            </a:r>
          </a:p>
        </p:txBody>
      </p:sp>
    </p:spTree>
    <p:extLst>
      <p:ext uri="{BB962C8B-B14F-4D97-AF65-F5344CB8AC3E}">
        <p14:creationId xmlns:p14="http://schemas.microsoft.com/office/powerpoint/2010/main" val="172240057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7519686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19</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725633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840907"/>
            <a:ext cx="3707905" cy="2308173"/>
          </a:xfrm>
          <a:prstGeom prst="rect">
            <a:avLst/>
          </a:prstGeom>
          <a:noFill/>
        </p:spPr>
        <p:txBody>
          <a:bodyPr wrap="square" lIns="91289" tIns="45645" rIns="91289" bIns="4564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0" name="Picture 9">
            <a:extLst>
              <a:ext uri="{FF2B5EF4-FFF2-40B4-BE49-F238E27FC236}">
                <a16:creationId xmlns:a16="http://schemas.microsoft.com/office/drawing/2014/main" id="{06C1F14C-96E6-D1B5-ABE2-62DF0560B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260648"/>
            <a:ext cx="2652803" cy="1368152"/>
          </a:xfrm>
          <a:prstGeom prst="rect">
            <a:avLst/>
          </a:prstGeom>
        </p:spPr>
      </p:pic>
    </p:spTree>
    <p:extLst>
      <p:ext uri="{BB962C8B-B14F-4D97-AF65-F5344CB8AC3E}">
        <p14:creationId xmlns:p14="http://schemas.microsoft.com/office/powerpoint/2010/main" val="343733091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5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8681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0262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a:xfrm>
            <a:off x="228600" y="-1246188"/>
            <a:ext cx="6858000" cy="914400"/>
          </a:xfrm>
        </p:spPr>
        <p:txBody>
          <a:bodyPr/>
          <a:lstStyle/>
          <a:p>
            <a:pPr eaLnBrk="1" hangingPunct="1"/>
            <a:r>
              <a:rPr lang="ar-JO" dirty="0">
                <a:latin typeface="Calibri" charset="0"/>
                <a:cs typeface="+mn-cs"/>
              </a:rPr>
              <a:t>أحد الشعانين</a:t>
            </a:r>
            <a:endParaRPr lang="en-US" dirty="0">
              <a:latin typeface="Calibri" charset="0"/>
              <a:cs typeface="+mn-cs"/>
            </a:endParaRPr>
          </a:p>
        </p:txBody>
      </p:sp>
      <p:pic>
        <p:nvPicPr>
          <p:cNvPr id="541698"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 y="844550"/>
            <a:ext cx="4271963" cy="558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69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78260" y="2081213"/>
            <a:ext cx="55657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6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7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7726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7334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9569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0867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819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8495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3544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0427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8237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3557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8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11742669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562553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3" y="1891627"/>
            <a:ext cx="3178142"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EB263C45-1806-669F-75FD-E8DC32B96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32656"/>
            <a:ext cx="2652803" cy="1368152"/>
          </a:xfrm>
          <a:prstGeom prst="rect">
            <a:avLst/>
          </a:prstGeom>
        </p:spPr>
      </p:pic>
    </p:spTree>
    <p:extLst>
      <p:ext uri="{BB962C8B-B14F-4D97-AF65-F5344CB8AC3E}">
        <p14:creationId xmlns:p14="http://schemas.microsoft.com/office/powerpoint/2010/main" val="416523979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17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0787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8460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3526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6570580" cy="130790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الدخول الإنتصاري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r>
              <a:rPr kumimoji="0" lang="ar-JO"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أحد الشعانين</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3513481" cy="2431289"/>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21: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19: 28-44</a:t>
            </a:r>
          </a:p>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12: 12-19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9" name="TextBox 8"/>
          <p:cNvSpPr txBox="1"/>
          <p:nvPr/>
        </p:nvSpPr>
        <p:spPr>
          <a:xfrm>
            <a:off x="270147" y="3712017"/>
            <a:ext cx="3540777" cy="557276"/>
          </a:xfrm>
          <a:prstGeom prst="rect">
            <a:avLst/>
          </a:prstGeom>
          <a:noFill/>
        </p:spPr>
        <p:txBody>
          <a:bodyPr wrap="square" lIns="64212" tIns="32103" rIns="64212" bIns="32103">
            <a:spAutoFit/>
          </a:bodyPr>
          <a:lstStyle/>
          <a:p>
            <a:pPr marL="0" marR="0" lvl="0" indent="0" algn="ctr" defTabSz="321247"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pic>
        <p:nvPicPr>
          <p:cNvPr id="5" name="Picture 4">
            <a:extLst>
              <a:ext uri="{FF2B5EF4-FFF2-40B4-BE49-F238E27FC236}">
                <a16:creationId xmlns:a16="http://schemas.microsoft.com/office/drawing/2014/main" id="{DD03E4B0-479B-8D4A-4C8B-C42011376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177" y="110251"/>
            <a:ext cx="2030171" cy="1047037"/>
          </a:xfrm>
          <a:prstGeom prst="rect">
            <a:avLst/>
          </a:prstGeom>
        </p:spPr>
      </p:pic>
    </p:spTree>
    <p:extLst>
      <p:ext uri="{BB962C8B-B14F-4D97-AF65-F5344CB8AC3E}">
        <p14:creationId xmlns:p14="http://schemas.microsoft.com/office/powerpoint/2010/main" val="78153543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017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3100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7271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7505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0319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236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76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2133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67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8238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1323294"/>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وَلَمَّا قَرُبُوا مِنْ أُورُشَلِيمَ إِلَى بَيْتِ فَاجِي وَبَيْتِ عَنْيَا عِنْدَ جَبَلِ الزَّيْتُونِ</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مرقس 11: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70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9171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71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69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69963181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020676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chemeClr val="bg1"/>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3 أنواع من الصلبان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pic>
        <p:nvPicPr>
          <p:cNvPr id="576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284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Rectangle 4"/>
          <p:cNvSpPr>
            <a:spLocks noChangeArrowheads="1"/>
          </p:cNvSpPr>
          <p:nvPr/>
        </p:nvSpPr>
        <p:spPr bwMode="auto">
          <a:xfrm>
            <a:off x="3048000" y="76201"/>
            <a:ext cx="6096000" cy="68580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7"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8" name="Rectangle 6"/>
          <p:cNvSpPr>
            <a:spLocks noGrp="1" noChangeArrowheads="1"/>
          </p:cNvSpPr>
          <p:nvPr>
            <p:ph type="title" idx="4294967295"/>
          </p:nvPr>
        </p:nvSpPr>
        <p:spPr>
          <a:xfrm>
            <a:off x="685800" y="5334000"/>
            <a:ext cx="7772400" cy="1143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موت يسوع الكفاري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77156"/>
                                        </p:tgtEl>
                                      </p:cBhvr>
                                    </p:animEffect>
                                    <p:set>
                                      <p:cBhvr>
                                        <p:cTn id="7" dur="1" fill="hold">
                                          <p:stCondLst>
                                            <p:cond delay="499"/>
                                          </p:stCondLst>
                                        </p:cTn>
                                        <p:tgtEl>
                                          <p:spTgt spid="1771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77157"/>
                                        </p:tgtEl>
                                      </p:cBhvr>
                                    </p:animEffect>
                                    <p:set>
                                      <p:cBhvr>
                                        <p:cTn id="12" dur="1" fill="hold">
                                          <p:stCondLst>
                                            <p:cond delay="499"/>
                                          </p:stCondLst>
                                        </p:cTn>
                                        <p:tgtEl>
                                          <p:spTgt spid="177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nimBg="1"/>
      <p:bldP spid="177157"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162800"/>
          </a:xfrm>
          <a:noFill/>
        </p:spPr>
      </p:pic>
      <p:sp>
        <p:nvSpPr>
          <p:cNvPr id="578562" name="Rectangle 5"/>
          <p:cNvSpPr>
            <a:spLocks noGrp="1" noChangeArrowheads="1"/>
          </p:cNvSpPr>
          <p:nvPr>
            <p:ph type="title"/>
          </p:nvPr>
        </p:nvSpPr>
        <p:spPr>
          <a:xfrm>
            <a:off x="3657600" y="0"/>
            <a:ext cx="54864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جلجثة جوردون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35" y="4114800"/>
            <a:ext cx="1446213"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35" y="4114800"/>
            <a:ext cx="1446213"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177088"/>
          </a:xfrm>
          <a:noFill/>
        </p:spPr>
      </p:pic>
      <p:sp>
        <p:nvSpPr>
          <p:cNvPr id="580610" name="Rectangle 5"/>
          <p:cNvSpPr>
            <a:spLocks noGrp="1" noChangeArrowheads="1"/>
          </p:cNvSpPr>
          <p:nvPr>
            <p:ph type="title"/>
          </p:nvPr>
        </p:nvSpPr>
        <p:spPr>
          <a:xfrm>
            <a:off x="2819400" y="-228600"/>
            <a:ext cx="63246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قبر البستان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chemeClr val="folHlink"/>
            </a:solidFill>
            <a:miter lim="800000"/>
            <a:headEnd type="none" w="sm" len="sm"/>
            <a:tailEnd type="none" w="sm" len="sm"/>
          </a:ln>
        </p:spPr>
        <p:txBody>
          <a:bodyPr wrap="none" lIns="91275" tIns="45638" rIns="91275" bIns="45638" anchor="ctr"/>
          <a:lstStyle/>
          <a:p>
            <a:endParaRPr lang="en-US"/>
          </a:p>
        </p:txBody>
      </p:sp>
      <p:sp>
        <p:nvSpPr>
          <p:cNvPr id="48136" name="Oval 8"/>
          <p:cNvSpPr>
            <a:spLocks noChangeArrowheads="1"/>
          </p:cNvSpPr>
          <p:nvPr/>
        </p:nvSpPr>
        <p:spPr bwMode="auto">
          <a:xfrm>
            <a:off x="1524000" y="3810000"/>
            <a:ext cx="1524000" cy="1524000"/>
          </a:xfrm>
          <a:prstGeom prst="ellipse">
            <a:avLst/>
          </a:prstGeom>
          <a:noFill/>
          <a:ln w="571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75" tIns="45638" rIns="91275" bIns="4563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16E690-A2E0-5F6F-B64A-0B17248A36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itle 2">
            <a:extLst>
              <a:ext uri="{FF2B5EF4-FFF2-40B4-BE49-F238E27FC236}">
                <a16:creationId xmlns:a16="http://schemas.microsoft.com/office/drawing/2014/main" id="{E2CB2AC9-79D7-DE17-183F-E452F4FE328A}"/>
              </a:ext>
            </a:extLst>
          </p:cNvPr>
          <p:cNvSpPr>
            <a:spLocks noGrp="1"/>
          </p:cNvSpPr>
          <p:nvPr>
            <p:ph type="title" idx="4294967295"/>
          </p:nvPr>
        </p:nvSpPr>
        <p:spPr>
          <a:xfrm>
            <a:off x="457200" y="215269"/>
            <a:ext cx="8229600" cy="1261739"/>
          </a:xfrm>
          <a:noFill/>
        </p:spPr>
        <p:txBody>
          <a:bodyPr wrap="square" lIns="91294" tIns="45648" rIns="91294" bIns="45648">
            <a:spAutoFit/>
          </a:bodyPr>
          <a:lstStyle/>
          <a:p>
            <a:pPr defTabSz="913410"/>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أَرْسَلَ اثْنَيْنِ مِنْ تَلاَمِيذِهِ ٢ وَقَالَ لَهُمَا:</a:t>
            </a:r>
            <a:br>
              <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br>
            <a:r>
              <a:rPr lang="ar-SA"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rPr>
              <a:t> «اذْهَبَا إِلَى الْقَرْيَةِ الَّتِي أَمَامَكُمَا</a:t>
            </a:r>
            <a:endParaRPr lang="en-US" sz="3800" kern="120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mn-cs"/>
            </a:endParaRPr>
          </a:p>
        </p:txBody>
      </p:sp>
    </p:spTree>
    <p:extLst>
      <p:ext uri="{BB962C8B-B14F-4D97-AF65-F5344CB8AC3E}">
        <p14:creationId xmlns:p14="http://schemas.microsoft.com/office/powerpoint/2010/main" val="92985471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9491" name="Rectangle 3"/>
          <p:cNvSpPr>
            <a:spLocks noGrp="1" noChangeArrowheads="1"/>
          </p:cNvSpPr>
          <p:nvPr>
            <p:ph type="title"/>
          </p:nvPr>
        </p:nvSpPr>
        <p:spPr>
          <a:xfrm>
            <a:off x="0" y="274639"/>
            <a:ext cx="9144000" cy="1325562"/>
          </a:xfrm>
          <a:effectLst>
            <a:outerShdw blurRad="63500" dist="89803" dir="2700000" algn="ctr" rotWithShape="0">
              <a:srgbClr val="000000">
                <a:alpha val="74997"/>
              </a:srgbClr>
            </a:outerShdw>
          </a:effectLst>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ما هو الأمر الجيد بخصوص        الجمعة العظيمة؟</a:t>
            </a:r>
            <a:endParaRPr lang="en-US" sz="5400" dirty="0">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76200" y="2362200"/>
            <a:ext cx="9067800" cy="2592388"/>
          </a:xfrm>
          <a:prstGeom prst="rect">
            <a:avLst/>
          </a:prstGeom>
          <a:noFill/>
          <a:ln w="9525">
            <a:noFill/>
            <a:miter lim="800000"/>
            <a:headEnd/>
            <a:tailEnd/>
          </a:ln>
          <a:effectLst>
            <a:outerShdw blurRad="63500" dist="8980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سيطر يسوع على عملية إلقاء القبض عليه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محاكمات يسوع غير القانونية براءته</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دفع موت يسوع ثمن خطايانا</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قيامة يسوع أنه يعطي حياة أبدية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Rectangle 3"/>
          <p:cNvSpPr>
            <a:spLocks noGrp="1" noChangeArrowheads="1"/>
          </p:cNvSpPr>
          <p:nvPr>
            <p:ph type="title"/>
          </p:nvPr>
        </p:nvSpPr>
        <p:spPr>
          <a:xfrm>
            <a:off x="0" y="35"/>
            <a:ext cx="7162800" cy="2316163"/>
          </a:xfrm>
          <a:solidFill>
            <a:srgbClr val="000000"/>
          </a:solidFill>
        </p:spPr>
        <p:txBody>
          <a:bodyPr/>
          <a:lstStyle/>
          <a:p>
            <a:pPr eaLnBrk="1" hangingPunct="1"/>
            <a:r>
              <a:rPr lang="ar-JO" sz="4000" b="1" dirty="0">
                <a:effectLst/>
                <a:latin typeface="Arial" charset="0"/>
                <a:ea typeface="ＭＳ Ｐゴシック" charset="0"/>
                <a:cs typeface="Arial" charset="0"/>
              </a:rPr>
              <a:t>الجمعة العظيمة جيدة لأنه في هذا اليوم دفع يسوع المسيح ثمن خطيتك.</a:t>
            </a:r>
            <a:endParaRPr lang="en-US" sz="4000" b="1" dirty="0">
              <a:effectLst/>
              <a:latin typeface="Arial" charset="0"/>
              <a:ea typeface="ＭＳ Ｐゴシック" charset="0"/>
              <a:cs typeface="Arial" charset="0"/>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7647905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1" name="Picture 10">
            <a:extLst>
              <a:ext uri="{FF2B5EF4-FFF2-40B4-BE49-F238E27FC236}">
                <a16:creationId xmlns:a16="http://schemas.microsoft.com/office/drawing/2014/main" id="{65A9FB8F-CFF4-5ABC-AA39-609B4642A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263911847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7430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784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82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963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8054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6609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5868143" y="590710"/>
            <a:ext cx="3275857" cy="3600840"/>
          </a:xfrm>
          <a:prstGeom prst="rect">
            <a:avLst/>
          </a:prstGeom>
          <a:noFill/>
          <a:ln>
            <a:noFill/>
          </a:ln>
        </p:spPr>
        <p:txBody>
          <a:bodyPr vert="horz" wrap="square" lIns="91294" tIns="45648" rIns="91294" bIns="45648" numCol="1" anchor="ctr" anchorCtr="0" compatLnSpc="1">
            <a:prstTxWarp prst="textNoShape">
              <a:avLst/>
            </a:prstTxWarp>
            <a:spAutoFit/>
          </a:bodyPr>
          <a:lstStyle>
            <a:defPPr>
              <a:defRPr lang="en-US"/>
            </a:defPPr>
            <a:lvl1pPr algn="ctr" defTabSz="913410" rtl="1" eaLnBrk="0" fontAlgn="base" hangingPunct="0">
              <a:spcBef>
                <a:spcPct val="0"/>
              </a:spcBef>
              <a:spcAft>
                <a:spcPct val="0"/>
              </a:spcAft>
              <a:defRPr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defRPr>
            </a:lvl1p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فَلِلْوَقْتِ وَأَنْتُمَا دَاخِلاَنِ إِلَيْهَا تَجِدَانِ جَحْشاً مَرْبُوطاً لَمْ يَجْلِسْ عَلَيْهِ أَحَدٌ مِنَ النَّاسِ. فَحُلاَّهُ وَأْتِيَا بِهِ.</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5" name="Rectangle 2">
            <a:extLst>
              <a:ext uri="{FF2B5EF4-FFF2-40B4-BE49-F238E27FC236}">
                <a16:creationId xmlns:a16="http://schemas.microsoft.com/office/drawing/2014/main" id="{76893550-B866-622A-2525-96954DF8F936}"/>
              </a:ext>
            </a:extLst>
          </p:cNvPr>
          <p:cNvSpPr>
            <a:spLocks noChangeArrowheads="1"/>
          </p:cNvSpPr>
          <p:nvPr/>
        </p:nvSpPr>
        <p:spPr bwMode="auto">
          <a:xfrm>
            <a:off x="-96982" y="3779774"/>
            <a:ext cx="4747848" cy="138484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وَإِنْ قَالَ لَكُمَا أَحَدٌ: لِمَاذَا تَفْعَلاَنِ هَذَا؟ فَقُولاَ: الرَّبُّ مُحْتَاجٌ إِلَيْهِ. فَلِلْوَقْتِ يُرْسِلُهُ إِلَى هُنَا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59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5483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661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369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858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847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715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457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098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054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2F1BC0A2-E103-5460-8192-EBCA23E2942A}"/>
              </a:ext>
            </a:extLst>
          </p:cNvPr>
          <p:cNvSpPr>
            <a:spLocks noChangeArrowheads="1"/>
          </p:cNvSpPr>
          <p:nvPr/>
        </p:nvSpPr>
        <p:spPr bwMode="auto">
          <a:xfrm>
            <a:off x="1209534" y="4489127"/>
            <a:ext cx="6887545"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فَمَضَيَا وَوَجَدَا الْجَحْشَ مَرْبُوطاً عِنْدَ الْبَابِ خَارِجاً عَلَى الطَّرِيقِ فَحَلاَّهُ</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529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623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92863513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8888470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8DF72745-6B72-D163-491E-AD8C7BA01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32656"/>
            <a:ext cx="2652803" cy="1368152"/>
          </a:xfrm>
          <a:prstGeom prst="rect">
            <a:avLst/>
          </a:prstGeom>
        </p:spPr>
      </p:pic>
    </p:spTree>
    <p:extLst>
      <p:ext uri="{BB962C8B-B14F-4D97-AF65-F5344CB8AC3E}">
        <p14:creationId xmlns:p14="http://schemas.microsoft.com/office/powerpoint/2010/main" val="416119698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8D9EF5CF-244B-257E-A0D0-D3326BEFC895}"/>
              </a:ext>
            </a:extLst>
          </p:cNvPr>
          <p:cNvSpPr>
            <a:spLocks noChangeArrowheads="1"/>
          </p:cNvSpPr>
          <p:nvPr/>
        </p:nvSpPr>
        <p:spPr bwMode="auto">
          <a:xfrm>
            <a:off x="374351" y="1208637"/>
            <a:ext cx="3588050" cy="1256267"/>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٥</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 لَهُمَا قَوْمٌ مِنَ الْقِيَامِ هُنَاكَ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3062072"/>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998734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dirty="0">
                <a:cs typeface="Arial" panose="020B0604020202020204" pitchFamily="34" charset="0"/>
              </a:rPr>
              <a:t>لتوما</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086D37CB-7E44-9ED2-0D41-9399DAF8A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408548958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C0E29AA3-9DD1-5819-38A6-A5F3BC42B248}"/>
              </a:ext>
            </a:extLst>
          </p:cNvPr>
          <p:cNvSpPr>
            <a:spLocks noChangeArrowheads="1"/>
          </p:cNvSpPr>
          <p:nvPr/>
        </p:nvSpPr>
        <p:spPr bwMode="auto">
          <a:xfrm>
            <a:off x="1168512" y="3901072"/>
            <a:ext cx="6987876" cy="1261739"/>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مَاذَا تَفْعَلاَنِ تَحُلاَّنِ الْجَحْشَ؟</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٦</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فَقَالاَ لَهُمْ كَمَا أَوْصَى يَسُوعُ. فَتَرَكُوهُمَا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31739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panose="020B0604020202020204" pitchFamily="34" charset="0"/>
                <a:cs typeface="Arial" panose="020B0604020202020204" pitchFamily="34" charset="0"/>
              </a:rPr>
              <a:t>656</a:t>
            </a:r>
            <a:endParaRPr lang="en-US">
              <a:solidFill>
                <a:srgbClr val="000066"/>
              </a:solidFill>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الدهن في بيت عنيا ١٢: ١-١١</a:t>
            </a:r>
            <a:endParaRPr lang="en-US" sz="2800" dirty="0">
              <a:solidFill>
                <a:srgbClr val="FFFFCC"/>
              </a:solidFill>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الدخول الإنتصاري ١٢:١٢ - ٢٠</a:t>
            </a:r>
            <a:endParaRPr lang="en-US" sz="2800" dirty="0">
              <a:solidFill>
                <a:srgbClr val="FFFFCC"/>
              </a:solidFill>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التنبؤ بالموت</a:t>
            </a:r>
            <a:endParaRPr lang="en-US" sz="2800" dirty="0">
              <a:solidFill>
                <a:srgbClr val="FFFFCC"/>
              </a:solidFill>
              <a:latin typeface="Arial" panose="020B0604020202020204" pitchFamily="34" charset="0"/>
              <a:cs typeface="Arial" panose="020B0604020202020204" pitchFamily="34" charset="0"/>
            </a:endParaRPr>
          </a:p>
          <a:p>
            <a:pPr algn="ctr" rtl="1"/>
            <a:r>
              <a:rPr lang="en-US" sz="2800" dirty="0">
                <a:solidFill>
                  <a:srgbClr val="FFFFCC"/>
                </a:solidFill>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sz="2800" b="1" dirty="0">
                <a:effectLst>
                  <a:glow rad="177800">
                    <a:schemeClr val="bg2"/>
                  </a:glow>
                </a:effectLst>
                <a:latin typeface="Arial" panose="020B0604020202020204" pitchFamily="34" charset="0"/>
                <a:cs typeface="Arial" panose="020B0604020202020204" pitchFamily="34" charset="0"/>
              </a:rPr>
              <a:t>ملخص عدم الإيمان ١٢: ٣٧-٥٠</a:t>
            </a:r>
            <a:endParaRPr lang="en-US" sz="2800" b="1" dirty="0">
              <a:effectLst>
                <a:glow rad="177800">
                  <a:schemeClr val="bg2"/>
                </a:glow>
              </a:effectLst>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66"/>
                </a:solidFill>
                <a:latin typeface="Arial" panose="020B0604020202020204" pitchFamily="34" charset="0"/>
                <a:cs typeface="Arial" panose="020B0604020202020204" pitchFamily="34" charset="0"/>
              </a:rPr>
              <a:t>64</a:t>
            </a:r>
            <a:endParaRPr lang="en-US"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DB34E79-048F-A8C6-B83D-F7589385EE9F}"/>
              </a:ext>
            </a:extLst>
          </p:cNvPr>
          <p:cNvSpPr>
            <a:spLocks noChangeArrowheads="1"/>
          </p:cNvSpPr>
          <p:nvPr/>
        </p:nvSpPr>
        <p:spPr bwMode="auto">
          <a:xfrm>
            <a:off x="0" y="5560891"/>
            <a:ext cx="9144000" cy="677108"/>
          </a:xfrm>
          <a:prstGeom prst="rect">
            <a:avLst/>
          </a:prstGeom>
          <a:noFill/>
          <a:ln>
            <a:noFill/>
          </a:ln>
        </p:spPr>
        <p:txBody>
          <a:bodyPr vert="horz" wrap="square" lIns="91294" tIns="45648" rIns="91294" bIns="45648" numCol="1" anchor="ctr" anchorCtr="0" compatLnSpc="1">
            <a:prstTxWarp prst="textNoShape">
              <a:avLst/>
            </a:prstTxWarp>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٧</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فَأَتَيَا بِالْجَحْشِ إِلَى يَسُوعَ</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373778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a:outerShdw blurRad="63500" dist="63500" dir="13012194"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يمت مطلقاً</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قوة يسوع؟</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الرومان؟</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القادة اليهود؟</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التلاميذ؟</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الذي يتطلبه الأمر لتغيير بطرس اليائس؟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أكفان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ar-JO" altLang="ja-JP" sz="4000"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lIns="91275" tIns="45638" rIns="91275" bIns="45638" anchor="ctr"/>
          <a:lstStyle/>
          <a:p>
            <a:pPr marL="175906" indent="-175906" algn="r">
              <a:spcBef>
                <a:spcPct val="20000"/>
              </a:spcBef>
              <a:buClr>
                <a:srgbClr val="FFCC66"/>
              </a:buClr>
              <a:buSzPct val="80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هذه فقد كتبت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لتؤمنوا</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 يسوع هو المسيح ابن الله ولكي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تكون لكم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إذا آمنتم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حياة</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باسمه (يوحنا 20: 31)</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حتى يكون لك حياة أبدية بالإيمان به</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r" eaLnBrk="1" hangingPunct="1"/>
            <a:r>
              <a:rPr lang="ar-JO" sz="4800" b="1" dirty="0">
                <a:solidFill>
                  <a:schemeClr val="tx1"/>
                </a:solidFill>
                <a:latin typeface="Arial" panose="020B0604020202020204" pitchFamily="34" charset="0"/>
                <a:ea typeface="SimSun" charset="0"/>
                <a:cs typeface="Arial" panose="020B0604020202020204" pitchFamily="34" charset="0"/>
              </a:rPr>
              <a:t>الفكرة الرئيسية في يوحنا</a:t>
            </a:r>
            <a:endParaRPr lang="en-US" sz="4800" b="1" dirty="0">
              <a:solidFill>
                <a:schemeClr val="tx1"/>
              </a:solidFill>
              <a:latin typeface="Arial" panose="020B0604020202020204" pitchFamily="34" charset="0"/>
              <a:ea typeface="SimSun" charset="0"/>
              <a:cs typeface="Arial" panose="020B0604020202020204" pitchFamily="34" charset="0"/>
            </a:endParaRPr>
          </a:p>
        </p:txBody>
      </p:sp>
      <p:sp>
        <p:nvSpPr>
          <p:cNvPr id="141316"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إن قيامة يسوع تقابل كل واحد منا عند </a:t>
            </a:r>
            <a:r>
              <a:rPr kumimoji="0" lang="ar-JO" altLang="zh-CN"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حاجته</a:t>
            </a: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(يوحنا 20).</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898455411"/>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748201280"/>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إنجيلي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تؤمنوا</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charset="0"/>
                <a:ea typeface="ＭＳ Ｐゴシック" charset="0"/>
                <a:cs typeface="Arial" charset="0"/>
              </a:rPr>
              <a:t>المتغيرات النصية في يوحنا 20: 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تنويري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كثيرة ولكن متأخرة</a:t>
            </a:r>
          </a:p>
        </p:txBody>
      </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 حالية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Times New Roman" pitchFamily="-10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6639D2F5-B2F3-BDCF-7275-CE42E37CA597}"/>
              </a:ext>
            </a:extLst>
          </p:cNvPr>
          <p:cNvSpPr txBox="1"/>
          <p:nvPr/>
        </p:nvSpPr>
        <p:spPr>
          <a:xfrm>
            <a:off x="0" y="5686046"/>
            <a:ext cx="9144000" cy="676963"/>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وَأَلْقَيَا عَلَيْهِ ثِيَابَهُمَا فَجَلَسَ عَلَيْهِ.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370644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علّم يسوع قدرته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لجميع الذين يؤمنون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21).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57311"/>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74AC3A27-5F6B-9058-BD0E-C8CC69877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60648"/>
            <a:ext cx="2652803" cy="1368152"/>
          </a:xfrm>
          <a:prstGeom prst="rect">
            <a:avLst/>
          </a:prstGeom>
        </p:spPr>
      </p:pic>
    </p:spTree>
    <p:extLst>
      <p:ext uri="{BB962C8B-B14F-4D97-AF65-F5344CB8AC3E}">
        <p14:creationId xmlns:p14="http://schemas.microsoft.com/office/powerpoint/2010/main" val="880040933"/>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54F4C7D7-AB65-B998-2678-95301C995DEF}"/>
              </a:ext>
            </a:extLst>
          </p:cNvPr>
          <p:cNvSpPr>
            <a:spLocks noChangeArrowheads="1"/>
          </p:cNvSpPr>
          <p:nvPr/>
        </p:nvSpPr>
        <p:spPr bwMode="auto">
          <a:xfrm>
            <a:off x="2933122" y="1692341"/>
            <a:ext cx="6104861" cy="1846514"/>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وَكَثِيرُونَ فَرَشُوا ثِيَابَهُمْ فِي الطَّرِيقِ وَآخَرُونَ قَطَعُوا أَغْصَاناً مِنَ الشَّجَرِ وَفَرَشُوهَا فِي الطَّرِيقِ</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3227686989"/>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2643268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623C6DE0-BF04-4684-5916-916A6C61A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8640"/>
            <a:ext cx="2652803" cy="1368152"/>
          </a:xfrm>
          <a:prstGeom prst="rect">
            <a:avLst/>
          </a:prstGeom>
        </p:spPr>
      </p:pic>
    </p:spTree>
    <p:extLst>
      <p:ext uri="{BB962C8B-B14F-4D97-AF65-F5344CB8AC3E}">
        <p14:creationId xmlns:p14="http://schemas.microsoft.com/office/powerpoint/2010/main" val="705758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B4B416A-F14C-3106-4D7B-E333B4144443}"/>
              </a:ext>
            </a:extLst>
          </p:cNvPr>
          <p:cNvSpPr>
            <a:spLocks noChangeArrowheads="1"/>
          </p:cNvSpPr>
          <p:nvPr/>
        </p:nvSpPr>
        <p:spPr bwMode="auto">
          <a:xfrm>
            <a:off x="424069" y="5084898"/>
            <a:ext cx="8433719"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وَالَّذِينَ تَقَدَّمُوا وَالَّذِينَ تَبِعُوا كَانُوا يَصْرُخُونَ قَائِلِينَ</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96E94CB1-1AC0-385E-3709-C993692BBFA9}"/>
              </a:ext>
            </a:extLst>
          </p:cNvPr>
          <p:cNvSpPr txBox="1"/>
          <p:nvPr/>
        </p:nvSpPr>
        <p:spPr>
          <a:xfrm>
            <a:off x="3143249" y="286821"/>
            <a:ext cx="5614989" cy="676963"/>
          </a:xfrm>
          <a:prstGeom prst="rect">
            <a:avLst/>
          </a:prstGeom>
          <a:noFill/>
        </p:spPr>
        <p:txBody>
          <a:bodyPr wrap="square"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مُبَارَكٌ الآتِي بِاسْمِ الرَّبِّ! </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263A-A267-9796-AF8D-860C2D4CA85F}"/>
            </a:ext>
          </a:extLst>
        </p:cNvPr>
        <p:cNvGrpSpPr/>
        <p:nvPr/>
      </p:nvGrpSpPr>
      <p:grpSpPr>
        <a:xfrm>
          <a:off x="0" y="0"/>
          <a:ext cx="0" cy="0"/>
          <a:chOff x="0" y="0"/>
          <a:chExt cx="0" cy="0"/>
        </a:xfrm>
      </p:grpSpPr>
      <p:pic>
        <p:nvPicPr>
          <p:cNvPr id="246785" name="Picture 1" descr="22_John_Baptist_Prison_JPEG_1024.jpg">
            <a:extLst>
              <a:ext uri="{FF2B5EF4-FFF2-40B4-BE49-F238E27FC236}">
                <a16:creationId xmlns:a16="http://schemas.microsoft.com/office/drawing/2014/main" id="{1EC017A2-EDCE-D135-0BDB-6DEEEB8ABBB3}"/>
              </a:ext>
            </a:extLst>
          </p:cNvPr>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a:extLst>
              <a:ext uri="{FF2B5EF4-FFF2-40B4-BE49-F238E27FC236}">
                <a16:creationId xmlns:a16="http://schemas.microsoft.com/office/drawing/2014/main" id="{D2243A75-C58E-D6A8-51D0-146017DF107D}"/>
              </a:ext>
            </a:extLst>
          </p:cNvPr>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29C51D3A-C695-4037-6868-9CCD7380D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638203570"/>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1758012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dirty="0">
                <a:solidFill>
                  <a:schemeClr val="bg1"/>
                </a:solidFill>
                <a:latin typeface="Arial" panose="020B0604020202020204" pitchFamily="34" charset="0"/>
                <a:cs typeface="Arial" panose="020B0604020202020204" pitchFamily="34" charset="0"/>
              </a:rPr>
              <a:t>كيف </a:t>
            </a:r>
            <a:r>
              <a:rPr lang="ar-JO" sz="6600" dirty="0">
                <a:solidFill>
                  <a:srgbClr val="FFFF00"/>
                </a:solidFill>
                <a:latin typeface="Arial" panose="020B0604020202020204" pitchFamily="34" charset="0"/>
                <a:cs typeface="Arial" panose="020B0604020202020204" pitchFamily="34" charset="0"/>
              </a:rPr>
              <a:t>يستردنا</a:t>
            </a:r>
            <a:r>
              <a:rPr lang="ar-JO" sz="6600" dirty="0">
                <a:solidFill>
                  <a:schemeClr val="bg1"/>
                </a:solidFill>
                <a:latin typeface="Arial" panose="020B0604020202020204" pitchFamily="34" charset="0"/>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بطرس النادم</a:t>
            </a:r>
            <a:endParaRPr lang="en-US" sz="6600" dirty="0">
              <a:solidFill>
                <a:srgbClr val="FFFFFF"/>
              </a:solidFill>
              <a:latin typeface="Arial" panose="020B0604020202020204" pitchFamily="34" charset="0"/>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مخلص قائم</a:t>
            </a:r>
            <a:endParaRPr lang="en-US" sz="6600" dirty="0">
              <a:solidFill>
                <a:srgbClr val="FFFFFF"/>
              </a:solidFill>
              <a:latin typeface="Arial" panose="020B0604020202020204" pitchFamily="34" charset="0"/>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بحر طبرية (يوحنا 21)</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dirty="0">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بطرس</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هل أمسكتم شيئاً؟</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E26DFB9-B34B-48F3-34CD-82EA2A5B14CB}"/>
              </a:ext>
            </a:extLst>
          </p:cNvPr>
          <p:cNvSpPr>
            <a:spLocks noChangeArrowheads="1"/>
          </p:cNvSpPr>
          <p:nvPr/>
        </p:nvSpPr>
        <p:spPr bwMode="auto">
          <a:xfrm>
            <a:off x="1528763" y="5390735"/>
            <a:ext cx="7353295" cy="677108"/>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١٠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مُبَارَكَةٌ مَمْلَكَةُ أَبِينَا دَاوُدَ الآتِيَةُ بِاسْمِ الرَّبِّ</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لا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ألقوا شباككم للجانب الأيمن</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قف</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يوحنا : إنه الرب</a:t>
            </a:r>
            <a:br>
              <a:rPr lang="ar-JO"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بطرس</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يقفز</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الفكرة في هذه المعجزة؟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latin typeface="Arial" panose="020B0604020202020204" pitchFamily="34" charset="0"/>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b="1" i="1" dirty="0">
                <a:solidFill>
                  <a:schemeClr val="accent2"/>
                </a:solidFill>
                <a:latin typeface="Arial" panose="020B0604020202020204" pitchFamily="34" charset="0"/>
                <a:cs typeface="Arial" panose="020B0604020202020204" pitchFamily="34" charset="0"/>
              </a:rPr>
              <a:t>هل يلمح يوحنا إلى الرواية السابقة؟</a:t>
            </a:r>
            <a:endParaRPr lang="en-US" b="1" i="1" dirty="0">
              <a:solidFill>
                <a:schemeClr val="accent2"/>
              </a:solidFill>
              <a:latin typeface="Arial" panose="020B0604020202020204" pitchFamily="34" charset="0"/>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5: 1-11</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21: 1-14</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الدعوة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استرداد المكانة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في القارب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على الشاطئ</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الكرازة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الرعاية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2" name="Text Box 16"/>
          <p:cNvSpPr txBox="1">
            <a:spLocks noChangeArrowheads="1"/>
          </p:cNvSpPr>
          <p:nvPr/>
        </p:nvSpPr>
        <p:spPr bwMode="auto">
          <a:xfrm>
            <a:off x="0" y="5589588"/>
            <a:ext cx="9144000" cy="1323439"/>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تكرار رسالة يسوع: أنت تريدني لتكون مؤهلاً حقًا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b="1" dirty="0">
                <a:solidFill>
                  <a:schemeClr val="bg1"/>
                </a:solidFill>
                <a:latin typeface="Arial" pitchFamily="34" charset="0"/>
                <a:cs typeface="Arial" pitchFamily="34" charset="0"/>
              </a:rPr>
              <a:t>هل تعترف أنك بحاجة إلى المسيح </a:t>
            </a:r>
            <a:br>
              <a:rPr lang="ar-JO" sz="4000" b="1" dirty="0">
                <a:solidFill>
                  <a:schemeClr val="bg1"/>
                </a:solidFill>
                <a:latin typeface="Arial" pitchFamily="34" charset="0"/>
                <a:cs typeface="Arial" pitchFamily="34" charset="0"/>
              </a:rPr>
            </a:br>
            <a:r>
              <a:rPr lang="ar-JO" sz="4000" b="1" dirty="0">
                <a:solidFill>
                  <a:schemeClr val="tx1"/>
                </a:solidFill>
                <a:latin typeface="Arial" pitchFamily="34" charset="0"/>
                <a:cs typeface="Arial" pitchFamily="34" charset="0"/>
              </a:rPr>
              <a:t>حتى في مجال اختصاصك؟</a:t>
            </a:r>
            <a:endParaRPr lang="en-US" sz="4000" b="1" dirty="0">
              <a:solidFill>
                <a:schemeClr val="tx1"/>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هل </a:t>
            </a:r>
            <a:r>
              <a:rPr lang="ar-JO" altLang="ja-JP" b="1" dirty="0">
                <a:solidFill>
                  <a:srgbClr val="FFFF00"/>
                </a:solidFill>
                <a:latin typeface="Arial" panose="020B0604020202020204" pitchFamily="34" charset="0"/>
                <a:ea typeface="ＭＳ Ｐゴシック" charset="0"/>
                <a:cs typeface="Arial" panose="020B0604020202020204" pitchFamily="34" charset="0"/>
              </a:rPr>
              <a:t>بعتم</a:t>
            </a:r>
            <a:r>
              <a:rPr lang="ar-JO" altLang="ja-JP" b="1" dirty="0">
                <a:solidFill>
                  <a:srgbClr val="FFFFFF"/>
                </a:solidFill>
                <a:latin typeface="Arial" panose="020B0604020202020204" pitchFamily="34" charset="0"/>
                <a:ea typeface="ＭＳ Ｐゴシック" charset="0"/>
                <a:cs typeface="Arial" panose="020B0604020202020204" pitchFamily="34" charset="0"/>
              </a:rPr>
              <a:t> شيئاً؟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لا يا رب</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ما هو مجال اختصاص</a:t>
            </a:r>
            <a:r>
              <a:rPr lang="ar-JO" b="1" dirty="0">
                <a:solidFill>
                  <a:srgbClr val="FFFF00"/>
                </a:solidFill>
                <a:latin typeface="Arial" panose="020B0604020202020204" pitchFamily="34" charset="0"/>
                <a:cs typeface="Arial" panose="020B0604020202020204" pitchFamily="34" charset="0"/>
              </a:rPr>
              <a:t>ك</a:t>
            </a:r>
            <a:r>
              <a:rPr lang="ar-JO" b="1"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280972"/>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أكثر</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من </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هؤلاء؟</a:t>
            </a:r>
            <a:endParaRPr lang="en-US" sz="11700" dirty="0">
              <a:solidFill>
                <a:schemeClr val="bg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ما المقصود بهؤلاء؟</a:t>
            </a:r>
            <a:endParaRPr kumimoji="0" lang="en-US" sz="6600" b="0" i="0" u="sng" strike="noStrike" kern="1200" cap="none" spc="0" normalizeH="0" baseline="0" noProof="0" dirty="0">
              <a:ln>
                <a:noFill/>
              </a:ln>
              <a:solidFill>
                <a:srgbClr val="000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للصيد؟</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لهؤلاء التلاميذ؟</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مما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يحبني بقية التلاميذ؟</a:t>
            </a:r>
            <a:r>
              <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BD2C615-95D7-794A-06F3-6BB2E39D7C48}"/>
              </a:ext>
            </a:extLst>
          </p:cNvPr>
          <p:cNvSpPr txBox="1"/>
          <p:nvPr/>
        </p:nvSpPr>
        <p:spPr>
          <a:xfrm>
            <a:off x="600075" y="5616059"/>
            <a:ext cx="4572000" cy="677108"/>
          </a:xfrm>
          <a:prstGeom prst="rect">
            <a:avLst/>
          </a:prstGeom>
          <a:noFill/>
        </p:spPr>
        <p:txBody>
          <a:bodyPr lIns="91294" tIns="45648" rIns="91294" bIns="45648">
            <a:spAutoFit/>
          </a:bodyPr>
          <a:lstStyle>
            <a:defPPr>
              <a:defRPr lang="en-US"/>
            </a:defPPr>
            <a:lvl1pPr marR="0" lvl="0" indent="0"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أُوصَنَّا فِي الأَعَالِي!</a:t>
            </a:r>
            <a:endPar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أسئلة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استردادات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خرافي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ارع خرافي</a:t>
            </a:r>
            <a:endParaRPr lang="en-US"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latin typeface="Arial" panose="020B0604020202020204" pitchFamily="34" charset="0"/>
                <a:ea typeface="ＭＳ Ｐゴシック" charset="0"/>
                <a:cs typeface="Arial" panose="020B0604020202020204" pitchFamily="34" charset="0"/>
              </a:rPr>
              <a:t>مسؤولية</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التعليم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b="1" dirty="0">
                <a:latin typeface="Arial" panose="020B0604020202020204" pitchFamily="34" charset="0"/>
                <a:cs typeface="Arial" panose="020B0604020202020204" pitchFamily="34" charset="0"/>
              </a:rPr>
              <a:t>لا تطعم الأغنام الوجبات السريعة</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b="1" dirty="0">
                <a:solidFill>
                  <a:schemeClr val="bg1"/>
                </a:solidFill>
                <a:latin typeface="Arial" panose="020B0604020202020204" pitchFamily="34" charset="0"/>
                <a:ea typeface="ＭＳ Ｐゴシック" charset="0"/>
                <a:cs typeface="Arial" panose="020B0604020202020204" pitchFamily="34" charset="0"/>
              </a:rPr>
              <a:t>لا تستغل الأغنام</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ارع خرافي</a:t>
            </a:r>
            <a:endParaRPr lang="en-US" sz="6600" dirty="0">
              <a:solidFill>
                <a:srgbClr val="FFFFFF"/>
              </a:solidFill>
              <a:latin typeface="Arial" panose="020B0604020202020204" pitchFamily="34" charset="0"/>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كيف تخرج بطرس من نفقه</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1 : اعمل نفس المعجزة ثانية</a:t>
            </a:r>
          </a:p>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2 : استرده ثلاث مرات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هل تحب الآخرين محبة غير مشروطة؟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dirty="0">
                <a:latin typeface="Arial" panose="020B0604020202020204" pitchFamily="34" charset="0"/>
                <a:cs typeface="Arial" panose="020B0604020202020204" pitchFamily="34" charset="0"/>
              </a:rPr>
              <a:t>محبة الآخرين هي محبة المسيح</a:t>
            </a:r>
            <a:endParaRPr lang="en-US" sz="4800" dirty="0">
              <a:latin typeface="Arial" panose="020B0604020202020204" pitchFamily="34" charset="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٣٩</a:t>
            </a:r>
          </a:p>
        </p:txBody>
      </p:sp>
      <p:sp>
        <p:nvSpPr>
          <p:cNvPr id="5" name="Rectangle 2">
            <a:extLst>
              <a:ext uri="{FF2B5EF4-FFF2-40B4-BE49-F238E27FC236}">
                <a16:creationId xmlns:a16="http://schemas.microsoft.com/office/drawing/2014/main" id="{046D3DF1-C1A6-C5DE-F9B0-CF9D9FAC10A2}"/>
              </a:ext>
            </a:extLst>
          </p:cNvPr>
          <p:cNvSpPr>
            <a:spLocks noChangeArrowheads="1"/>
          </p:cNvSpPr>
          <p:nvPr/>
        </p:nvSpPr>
        <p:spPr bwMode="auto">
          <a:xfrm>
            <a:off x="-1" y="528231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٣٩</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وَأَمَّا بَعْضُ الْفَرِّيسِيِّينَ مِنَ الْجَمْعِ فَقَالُوا لَهُ:</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«يَا مُعَلِّمُ انْتَهِرْ تَلاَمِيذَكَ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التكلم</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الخدمة</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الإدارة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الكرازة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الإيمان</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الرعاية-التعليم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العطاء</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التشجيع</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الخدمة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الرحمة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b="1" dirty="0">
                <a:solidFill>
                  <a:schemeClr val="bg1"/>
                </a:solidFill>
                <a:latin typeface="Arial" charset="0"/>
                <a:ea typeface="ＭＳ Ｐゴシック" charset="0"/>
              </a:rPr>
              <a:t>تصنيفات المواهب</a:t>
            </a:r>
            <a:br>
              <a:rPr lang="ar-JO" sz="40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a:t>
            </a:r>
            <a:r>
              <a:rPr lang="ar-JO" sz="3600" b="1" dirty="0">
                <a:solidFill>
                  <a:schemeClr val="bg1"/>
                </a:solidFill>
                <a:latin typeface="Arial" charset="0"/>
                <a:ea typeface="ＭＳ Ｐゴシック" charset="0"/>
              </a:rPr>
              <a:t>1 بطرس 4: 11</a:t>
            </a:r>
            <a:r>
              <a:rPr lang="en-US" sz="3600" b="1" dirty="0">
                <a:solidFill>
                  <a:schemeClr val="bg1"/>
                </a:solidFill>
                <a:latin typeface="Arial" charset="0"/>
                <a:ea typeface="ＭＳ Ｐゴシック" charset="0"/>
              </a:rPr>
              <a:t>)</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1. اعترف بحاجتك للمسيح حتى عندما تشعر </a:t>
            </a:r>
            <a:r>
              <a:rPr lang="ar-JO" sz="6600" b="1" dirty="0">
                <a:solidFill>
                  <a:srgbClr val="FFFF00"/>
                </a:solidFill>
                <a:effectLst>
                  <a:glow rad="228600">
                    <a:schemeClr val="accent4">
                      <a:satMod val="175000"/>
                      <a:alpha val="40000"/>
                    </a:schemeClr>
                  </a:glow>
                </a:effectLst>
              </a:rPr>
              <a:t>بالأهلية</a:t>
            </a:r>
            <a:r>
              <a:rPr lang="ar-JO" sz="6600" b="1" dirty="0">
                <a:solidFill>
                  <a:srgbClr val="FFFFFF"/>
                </a:solidFill>
                <a:effectLst>
                  <a:glow rad="228600">
                    <a:schemeClr val="accent4">
                      <a:satMod val="175000"/>
                      <a:alpha val="40000"/>
                    </a:schemeClr>
                  </a:glow>
                </a:effectLst>
              </a:rPr>
              <a:t> (21: 1-14) </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 أظهر محبتك للمسيح من خلال حب </a:t>
            </a:r>
            <a:r>
              <a:rPr lang="ar-JO" sz="6600" b="1" dirty="0">
                <a:solidFill>
                  <a:srgbClr val="FFFF00"/>
                </a:solidFill>
                <a:effectLst>
                  <a:glow rad="228600">
                    <a:schemeClr val="accent4">
                      <a:satMod val="175000"/>
                      <a:alpha val="40000"/>
                    </a:schemeClr>
                  </a:glow>
                </a:effectLst>
              </a:rPr>
              <a:t>البشر</a:t>
            </a:r>
            <a:r>
              <a:rPr lang="ar-JO" sz="6600" b="1" dirty="0">
                <a:solidFill>
                  <a:srgbClr val="FFFFFF"/>
                </a:solidFill>
                <a:effectLst>
                  <a:glow rad="228600">
                    <a:schemeClr val="accent4">
                      <a:satMod val="175000"/>
                      <a:alpha val="40000"/>
                    </a:schemeClr>
                  </a:glow>
                </a:effectLst>
              </a:rPr>
              <a:t> </a:t>
            </a:r>
            <a:br>
              <a:rPr lang="ar-JO"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(21: 15-17)</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ولكن متى شخت فإنك تمد يدك وآخر يمنطقك ويحملك حيث لا تشاء</a:t>
            </a:r>
            <a:br>
              <a:rPr lang="ar-JO" altLang="ja-JP" sz="2800" b="1" i="1" dirty="0">
                <a:solidFill>
                  <a:schemeClr val="bg1"/>
                </a:solidFill>
                <a:latin typeface="Arial" panose="020B0604020202020204" pitchFamily="34" charset="0"/>
                <a:ea typeface="ＭＳ Ｐゴシック" charset="0"/>
                <a:cs typeface="Arial" panose="020B0604020202020204" pitchFamily="34" charset="0"/>
              </a:rPr>
            </a:br>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(يو 21: 18)</a:t>
            </a:r>
            <a:endParaRPr lang="en-US" sz="4000" dirty="0">
              <a:latin typeface="Arial" panose="020B0604020202020204" pitchFamily="34" charset="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صلب بطرس</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ليسوع يا رب و هذا ما له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(يوحنا 21: 21)</a:t>
            </a:r>
            <a:endParaRPr lang="en-US" sz="3600" dirty="0">
              <a:solidFill>
                <a:schemeClr val="bg1"/>
              </a:solidFill>
              <a:latin typeface="Arial" charset="0"/>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له يسوع إن كنت أشاء أنه يبقى حتى أجيء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فماذا لك </a:t>
            </a:r>
            <a:r>
              <a:rPr lang="ar-JO" sz="3600" dirty="0">
                <a:solidFill>
                  <a:srgbClr val="FFFF00"/>
                </a:solidFill>
                <a:latin typeface="Arial" charset="0"/>
                <a:ea typeface="ＭＳ Ｐゴシック" charset="0"/>
              </a:rPr>
              <a:t>اتبعني</a:t>
            </a:r>
            <a:r>
              <a:rPr lang="ar-JO" sz="3600" dirty="0">
                <a:solidFill>
                  <a:schemeClr val="bg1"/>
                </a:solidFill>
                <a:latin typeface="Arial" charset="0"/>
                <a:ea typeface="ＭＳ Ｐゴシック" charset="0"/>
              </a:rPr>
              <a:t> أنت (يوحنا 21: 22)</a:t>
            </a:r>
            <a:endParaRPr lang="en-US" sz="3600" dirty="0">
              <a:solidFill>
                <a:schemeClr val="bg1"/>
              </a:solidFill>
              <a:latin typeface="Arial" charset="0"/>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i="1" dirty="0">
                <a:solidFill>
                  <a:schemeClr val="bg1"/>
                </a:solidFill>
                <a:latin typeface="Arial" charset="0"/>
                <a:ea typeface="ＭＳ Ｐゴシック" charset="0"/>
              </a:rPr>
              <a:t>يأمر</a:t>
            </a:r>
            <a:r>
              <a:rPr lang="ar-JO" i="1" dirty="0">
                <a:solidFill>
                  <a:srgbClr val="FFFF00"/>
                </a:solidFill>
                <a:latin typeface="Arial" charset="0"/>
                <a:ea typeface="ＭＳ Ｐゴシック" charset="0"/>
              </a:rPr>
              <a:t>نا</a:t>
            </a:r>
            <a:r>
              <a:rPr lang="ar-JO" i="1" dirty="0">
                <a:solidFill>
                  <a:schemeClr val="bg1"/>
                </a:solidFill>
                <a:latin typeface="Arial" charset="0"/>
                <a:ea typeface="ＭＳ Ｐゴシック" charset="0"/>
              </a:rPr>
              <a:t> يسوع أيضاً  أن لا نسأل </a:t>
            </a:r>
            <a:br>
              <a:rPr lang="ar-JO" i="1" dirty="0">
                <a:solidFill>
                  <a:schemeClr val="bg1"/>
                </a:solidFill>
                <a:latin typeface="Arial" charset="0"/>
                <a:ea typeface="ＭＳ Ｐゴシック" charset="0"/>
              </a:rPr>
            </a:br>
            <a:r>
              <a:rPr lang="ar-JO" i="1" dirty="0">
                <a:solidFill>
                  <a:schemeClr val="bg1"/>
                </a:solidFill>
                <a:latin typeface="Arial" charset="0"/>
                <a:ea typeface="ＭＳ Ｐゴシック" charset="0"/>
              </a:rPr>
              <a:t>عن دعوته للآخرين</a:t>
            </a:r>
            <a:r>
              <a:rPr lang="en-US" i="1" dirty="0">
                <a:solidFill>
                  <a:schemeClr val="bg1"/>
                </a:solidFill>
                <a:latin typeface="Arial" charset="0"/>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b="1" dirty="0">
                <a:solidFill>
                  <a:srgbClr val="000090"/>
                </a:solidFill>
                <a:latin typeface="Arial" panose="020B0604020202020204" pitchFamily="34" charset="0"/>
                <a:cs typeface="Arial" panose="020B0604020202020204" pitchFamily="34" charset="0"/>
              </a:rPr>
              <a:t>كيف يستردنا يسوع؟</a:t>
            </a:r>
            <a:endParaRPr lang="en-US" sz="4800" b="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يستردنا يسوع إلى </a:t>
            </a: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الدعوة </a:t>
            </a:r>
            <a:b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التي لديه </a:t>
            </a: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لنا</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٤٠</a:t>
            </a:r>
          </a:p>
        </p:txBody>
      </p:sp>
      <p:sp>
        <p:nvSpPr>
          <p:cNvPr id="2" name="Rectangle 1">
            <a:extLst>
              <a:ext uri="{FF2B5EF4-FFF2-40B4-BE49-F238E27FC236}">
                <a16:creationId xmlns:a16="http://schemas.microsoft.com/office/drawing/2014/main" id="{087382AC-CF61-2C30-F561-682AC404410A}"/>
              </a:ext>
            </a:extLst>
          </p:cNvPr>
          <p:cNvSpPr>
            <a:spLocks noChangeArrowheads="1"/>
          </p:cNvSpPr>
          <p:nvPr/>
        </p:nvSpPr>
        <p:spPr bwMode="auto">
          <a:xfrm>
            <a:off x="0" y="4556175"/>
            <a:ext cx="9144000"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٤٠</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فَأَجَابَ:</a:t>
            </a:r>
            <a:b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b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«أَقُولُ لَكُمْ: إِنَّهُ إِنْ سَكَتَ هَؤُلاَءِ فَالْحِجَارَةُ تَصْرُخُ</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كيف تجد الدعوة التي لديه لحياتك؟</a:t>
            </a:r>
            <a:endParaRPr lang="en-US"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42077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57"/>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rPr>
              <a:t>خلاصة يوحنا (21: 24-25)</a:t>
            </a:r>
            <a:endParaRPr kumimoji="0" lang="en-US"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أنا شاهد عيان (21: 24)</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لم أخبر نصف القصة (21: 25)</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آمن بيسوع</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30</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kumimoji="0" lang="ar-JO"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فقد كتبت لتؤمنوا </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إنجيلي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تؤمنوا</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panose="020B0604020202020204" pitchFamily="34" charset="0"/>
                <a:ea typeface="ＭＳ Ｐゴシック" charset="0"/>
                <a:cs typeface="Arial" panose="020B0604020202020204" pitchFamily="34" charset="0"/>
              </a:rPr>
              <a:t>المتغيرات النصية في يوحنا 20: 31</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تنويري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i="0"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i="0"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 حالية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اتبعني</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9024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004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٤١</a:t>
            </a:r>
          </a:p>
        </p:txBody>
      </p:sp>
      <p:sp>
        <p:nvSpPr>
          <p:cNvPr id="2" name="Rectangle 1">
            <a:extLst>
              <a:ext uri="{FF2B5EF4-FFF2-40B4-BE49-F238E27FC236}">
                <a16:creationId xmlns:a16="http://schemas.microsoft.com/office/drawing/2014/main" id="{7CBDFAAD-DE61-0429-0678-5D1183F2B956}"/>
              </a:ext>
            </a:extLst>
          </p:cNvPr>
          <p:cNvSpPr>
            <a:spLocks noChangeArrowheads="1"/>
          </p:cNvSpPr>
          <p:nvPr/>
        </p:nvSpPr>
        <p:spPr bwMode="auto">
          <a:xfrm>
            <a:off x="1" y="5600564"/>
            <a:ext cx="9144000" cy="677108"/>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٤١</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وَفِيمَا هُوَ يَقْتَرِبُ نَظَرَ إِلَى الْمَدِينَةِ وَبَكَى عَلَيْهَا</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664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الفكرة الرئيسية</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تأتي الحياة الأبدية بالثقة في أن يسوع هو الله الذي خلق الإنسان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45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القانون الإلهي</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UI Light" panose="020B0502040204020203"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Arial" panose="020B0604020202020204" pitchFamily="34" charset="0"/>
                <a:ea typeface="SimSun" charset="0"/>
                <a:cs typeface="Arial" panose="020B0604020202020204" pitchFamily="34" charset="0"/>
              </a:rPr>
              <a:t>Jesus rose to give you new life!</a:t>
            </a:r>
            <a:endParaRPr lang="en-US">
              <a:latin typeface="Arial" panose="020B0604020202020204" pitchFamily="34" charset="0"/>
              <a:ea typeface="ＭＳ Ｐゴシック" charset="0"/>
              <a:cs typeface="Arial" panose="020B0604020202020204" pitchFamily="34"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latin typeface="Arial" panose="020B0604020202020204" pitchFamily="34" charset="0"/>
              <a:ea typeface="ＭＳ Ｐゴシック" charset="-128"/>
              <a:cs typeface="Arial" panose="020B0604020202020204" pitchFamily="34" charset="0"/>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 أو 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08090645"/>
      </p:ext>
    </p:extLst>
  </p:cSld>
  <p:clrMapOvr>
    <a:masterClrMapping/>
  </p:clrMapOvr>
  <p:transition/>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ctrTitle"/>
          </p:nvPr>
        </p:nvSpPr>
        <p:spPr>
          <a:xfrm>
            <a:off x="609600" y="381001"/>
            <a:ext cx="7772400" cy="762000"/>
          </a:xfrm>
          <a:solidFill>
            <a:srgbClr val="000000"/>
          </a:solidFill>
        </p:spPr>
        <p:txBody>
          <a:bodyPr/>
          <a:lstStyle/>
          <a:p>
            <a:pPr eaLnBrk="1" hangingPunct="1"/>
            <a:r>
              <a:rPr lang="ar-JO" b="1" dirty="0">
                <a:solidFill>
                  <a:srgbClr val="FFFF00"/>
                </a:solidFill>
                <a:effectLst/>
                <a:latin typeface="Arial" charset="0"/>
                <a:ea typeface="ＭＳ Ｐゴシック" charset="0"/>
                <a:cs typeface="Arial" charset="0"/>
              </a:rPr>
              <a:t>الوسائل والغاية</a:t>
            </a:r>
            <a:endParaRPr lang="en-US" b="1" dirty="0">
              <a:solidFill>
                <a:srgbClr val="FFFF00"/>
              </a:solidFill>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1910" tIns="45956" rIns="91910" bIns="45956" anchor="ctr"/>
          <a:lstStyle/>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ما العلاقة بين </a:t>
            </a:r>
            <a:r>
              <a:rPr lang="ar-JO" sz="3200" b="1" dirty="0">
                <a:solidFill>
                  <a:srgbClr val="FFFF00"/>
                </a:solidFill>
                <a:latin typeface="Arial" charset="0"/>
                <a:ea typeface="Arial" charset="0"/>
                <a:cs typeface="Arial" charset="0"/>
              </a:rPr>
              <a:t>وسائل</a:t>
            </a:r>
            <a:r>
              <a:rPr lang="ar-JO" sz="3200" b="1" dirty="0">
                <a:latin typeface="Arial" charset="0"/>
                <a:ea typeface="Arial" charset="0"/>
                <a:cs typeface="Arial" charset="0"/>
              </a:rPr>
              <a:t> الخلاص و</a:t>
            </a:r>
            <a:r>
              <a:rPr lang="ar-JO" sz="3200" b="1" dirty="0">
                <a:solidFill>
                  <a:srgbClr val="FFFF00"/>
                </a:solidFill>
                <a:latin typeface="Arial" charset="0"/>
                <a:ea typeface="Arial" charset="0"/>
                <a:cs typeface="Arial" charset="0"/>
              </a:rPr>
              <a:t>النهاية</a:t>
            </a:r>
            <a:r>
              <a:rPr lang="ar-JO" sz="3200" b="1" dirty="0">
                <a:latin typeface="Arial" charset="0"/>
                <a:ea typeface="Arial" charset="0"/>
                <a:cs typeface="Arial" charset="0"/>
              </a:rPr>
              <a:t>؟</a:t>
            </a:r>
            <a:endParaRPr lang="en-US" sz="3200" b="1" dirty="0">
              <a:latin typeface="Arial" charset="0"/>
              <a:ea typeface="Arial" charset="0"/>
              <a:cs typeface="Arial" charset="0"/>
            </a:endParaRPr>
          </a:p>
          <a:p>
            <a:pPr algn="ctr">
              <a:spcBef>
                <a:spcPct val="20000"/>
              </a:spcBef>
              <a:buClr>
                <a:schemeClr val="accent2"/>
              </a:buClr>
              <a:buSzPct val="80000"/>
              <a:buFont typeface="Wingdings" charset="2"/>
              <a:buNone/>
              <a:defRPr/>
            </a:pPr>
            <a:endParaRPr lang="en-US" sz="3200" b="1" dirty="0">
              <a:latin typeface="Arial" charset="0"/>
              <a:ea typeface="Arial" charset="0"/>
              <a:cs typeface="Arial" charset="0"/>
            </a:endParaRPr>
          </a:p>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بمعنى آخر كيف ترتبط </a:t>
            </a:r>
            <a:r>
              <a:rPr lang="ar-JO" sz="3200" b="1" dirty="0">
                <a:solidFill>
                  <a:srgbClr val="FFFF00"/>
                </a:solidFill>
                <a:latin typeface="Arial" charset="0"/>
                <a:ea typeface="Arial" charset="0"/>
                <a:cs typeface="Arial" charset="0"/>
              </a:rPr>
              <a:t>الطريقة</a:t>
            </a:r>
            <a:r>
              <a:rPr lang="ar-JO" sz="3200" b="1" dirty="0">
                <a:latin typeface="Arial" charset="0"/>
                <a:ea typeface="Arial" charset="0"/>
                <a:cs typeface="Arial" charset="0"/>
              </a:rPr>
              <a:t> التي نخلص بها </a:t>
            </a:r>
            <a:r>
              <a:rPr lang="ar-JO" sz="3200" b="1" dirty="0">
                <a:solidFill>
                  <a:srgbClr val="FFFF00"/>
                </a:solidFill>
                <a:latin typeface="Arial" charset="0"/>
                <a:ea typeface="Arial" charset="0"/>
                <a:cs typeface="Arial" charset="0"/>
              </a:rPr>
              <a:t>بمدة</a:t>
            </a:r>
            <a:r>
              <a:rPr lang="ar-JO" sz="3200" b="1" dirty="0">
                <a:latin typeface="Arial" charset="0"/>
                <a:ea typeface="Arial" charset="0"/>
                <a:cs typeface="Arial" charset="0"/>
              </a:rPr>
              <a:t> خلاصنا؟</a:t>
            </a:r>
            <a:endParaRPr lang="en-US" sz="3200" b="1" dirty="0">
              <a:latin typeface="Arial" charset="0"/>
              <a:ea typeface="Arial" charset="0"/>
              <a:cs typeface="Arial" charset="0"/>
            </a:endParaRPr>
          </a:p>
        </p:txBody>
      </p:sp>
      <p:pic>
        <p:nvPicPr>
          <p:cNvPr id="60313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1" y="1600200"/>
            <a:ext cx="381000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5"/>
            <a:ext cx="9144000" cy="1630363"/>
          </a:xfrm>
        </p:spPr>
        <p:txBody>
          <a:bodyPr/>
          <a:lstStyle/>
          <a:p>
            <a:pPr eaLnBrk="1" hangingPunct="1">
              <a:defRPr/>
            </a:pPr>
            <a:r>
              <a:rPr lang="ar-JO" dirty="0">
                <a:solidFill>
                  <a:srgbClr val="00FF00"/>
                </a:solidFill>
                <a:effectLst/>
                <a:latin typeface="Ready for my Closeup" charset="0"/>
                <a:cs typeface="Arial" charset="0"/>
              </a:rPr>
              <a:t>هيكلية إنجيل يوحنا</a:t>
            </a:r>
            <a:endParaRPr lang="en-US" dirty="0">
              <a:solidFill>
                <a:srgbClr val="00FF00"/>
              </a:solidFill>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ar-JO" altLang="zh-CN" sz="2800" dirty="0">
                <a:solidFill>
                  <a:srgbClr val="FFFF66"/>
                </a:solidFill>
                <a:effectLst/>
                <a:latin typeface="Arial" charset="0"/>
                <a:ea typeface="宋体" charset="0"/>
                <a:cs typeface="宋体" charset="0"/>
              </a:rPr>
              <a:t>إن إنجيل يوحنا يشبه الدعوى النبوية</a:t>
            </a:r>
          </a:p>
          <a:p>
            <a:pPr algn="ctr" eaLnBrk="1" hangingPunct="1">
              <a:buFontTx/>
              <a:buNone/>
              <a:defRPr/>
            </a:pPr>
            <a:r>
              <a:rPr lang="ar-JO" altLang="zh-CN" sz="2800" dirty="0">
                <a:solidFill>
                  <a:srgbClr val="FFFF66"/>
                </a:solidFill>
                <a:effectLst/>
                <a:latin typeface="Arial" charset="0"/>
                <a:ea typeface="宋体" charset="0"/>
                <a:cs typeface="宋体" charset="0"/>
              </a:rPr>
              <a:t>حيث يدعو الكتاب المقدس قراءه</a:t>
            </a:r>
          </a:p>
          <a:p>
            <a:pPr algn="ctr" eaLnBrk="1" hangingPunct="1">
              <a:buFontTx/>
              <a:buNone/>
              <a:defRPr/>
            </a:pPr>
            <a:r>
              <a:rPr lang="ar-JO" altLang="zh-CN" sz="2800" dirty="0">
                <a:solidFill>
                  <a:srgbClr val="FFFF66"/>
                </a:solidFill>
                <a:effectLst/>
                <a:latin typeface="Arial" charset="0"/>
                <a:ea typeface="宋体" charset="0"/>
                <a:cs typeface="宋体" charset="0"/>
              </a:rPr>
              <a:t>لإصدار الحكم</a:t>
            </a:r>
          </a:p>
          <a:p>
            <a:pPr algn="ctr" eaLnBrk="1" hangingPunct="1">
              <a:buFontTx/>
              <a:buNone/>
              <a:defRPr/>
            </a:pPr>
            <a:r>
              <a:rPr lang="ar-JO" altLang="zh-CN" sz="2800" dirty="0">
                <a:solidFill>
                  <a:srgbClr val="FFFF66"/>
                </a:solidFill>
                <a:effectLst/>
                <a:latin typeface="Arial" charset="0"/>
                <a:ea typeface="宋体" charset="0"/>
                <a:cs typeface="宋体" charset="0"/>
              </a:rPr>
              <a:t>على</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الدليل المقدم لهم</a:t>
            </a:r>
            <a:endParaRPr lang="en-US" altLang="zh-CN" sz="2800" dirty="0">
              <a:solidFill>
                <a:srgbClr val="FFFF66"/>
              </a:solidFill>
              <a:effectLst/>
              <a:latin typeface="Arial" charset="0"/>
              <a:ea typeface="宋体" charset="0"/>
              <a:cs typeface="宋体" charset="0"/>
            </a:endParaRPr>
          </a:p>
          <a:p>
            <a:pPr algn="ctr" eaLnBrk="1" hangingPunct="1">
              <a:buFontTx/>
              <a:buNone/>
              <a:defRPr/>
            </a:pPr>
            <a:r>
              <a:rPr lang="ar-JO" altLang="zh-CN" sz="2800" dirty="0">
                <a:solidFill>
                  <a:srgbClr val="FFFF66"/>
                </a:solidFill>
                <a:effectLst/>
                <a:latin typeface="Arial" charset="0"/>
                <a:ea typeface="宋体" charset="0"/>
                <a:cs typeface="宋体" charset="0"/>
              </a:rPr>
              <a:t>عن</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تعاملات الله مع شعبه</a:t>
            </a: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r>
              <a:rPr lang="en-US" sz="2000" dirty="0">
                <a:solidFill>
                  <a:srgbClr val="FFFF66"/>
                </a:solidFill>
                <a:effectLst/>
                <a:latin typeface="Arial" charset="0"/>
                <a:cs typeface="Arial" charset="0"/>
              </a:rPr>
              <a:t>			</a:t>
            </a:r>
            <a:r>
              <a:rPr lang="ar-JO" sz="2000" dirty="0">
                <a:solidFill>
                  <a:srgbClr val="FFFF66"/>
                </a:solidFill>
                <a:effectLst/>
                <a:latin typeface="Arial" charset="0"/>
                <a:cs typeface="Arial" charset="0"/>
              </a:rPr>
              <a:t>كريغ ل. بلومبرغ، يسوع والأناجيل، 161</a:t>
            </a:r>
            <a:endParaRPr lang="en-US" sz="2000" dirty="0">
              <a:solidFill>
                <a:srgbClr val="FFFF66"/>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7" dur="500"/>
                                        <p:tgtEl>
                                          <p:spTgt spid="133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32" dur="500"/>
                                        <p:tgtEl>
                                          <p:spTgt spid="133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7" dur="500"/>
                                        <p:tgtEl>
                                          <p:spTgt spid="133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315">
                                            <p:txEl>
                                              <p:pRg st="9" end="9"/>
                                            </p:txEl>
                                          </p:spTgt>
                                        </p:tgtEl>
                                        <p:attrNameLst>
                                          <p:attrName>style.visibility</p:attrName>
                                        </p:attrNameLst>
                                      </p:cBhvr>
                                      <p:to>
                                        <p:strVal val="visible"/>
                                      </p:to>
                                    </p:set>
                                    <p:animEffect transition="in" filter="checkerboard(across)">
                                      <p:cBhvr>
                                        <p:cTn id="42"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ChangeArrowheads="1"/>
          </p:cNvSpPr>
          <p:nvPr>
            <p:ph type="title"/>
          </p:nvPr>
        </p:nvSpPr>
        <p:spPr>
          <a:xfrm>
            <a:off x="0" y="35"/>
            <a:ext cx="9144000" cy="1630363"/>
          </a:xfrm>
        </p:spPr>
        <p:txBody>
          <a:bodyPr/>
          <a:lstStyle/>
          <a:p>
            <a:pPr eaLnBrk="1" hangingPunct="1"/>
            <a:r>
              <a:rPr lang="ar-JO" dirty="0">
                <a:solidFill>
                  <a:srgbClr val="00FF00"/>
                </a:solidFill>
                <a:effectLst/>
                <a:latin typeface="Ready for my Closeup" charset="0"/>
              </a:rPr>
              <a:t>هيكلية إنجيل يوحنا</a:t>
            </a:r>
            <a:endParaRPr lang="en-US" dirty="0">
              <a:solidFill>
                <a:srgbClr val="00FF00"/>
              </a:solidFill>
              <a:effectLst/>
              <a:latin typeface="Ready for my Closeup"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2488" indent="-532488" algn="r" eaLnBrk="1" hangingPunct="1">
              <a:buNone/>
            </a:pPr>
            <a:r>
              <a:rPr lang="ar-JO" sz="2800" u="sng" dirty="0">
                <a:solidFill>
                  <a:srgbClr val="FFFF66"/>
                </a:solidFill>
                <a:effectLst/>
                <a:latin typeface="Arial" charset="0"/>
              </a:rPr>
              <a:t>شهادة تمهيدية (1: 1-51)</a:t>
            </a:r>
            <a:endParaRPr lang="en-US" sz="2800" u="sng" dirty="0">
              <a:solidFill>
                <a:srgbClr val="FFFF66"/>
              </a:solidFill>
              <a:effectLst/>
              <a:latin typeface="Arial" charset="0"/>
            </a:endParaRPr>
          </a:p>
          <a:p>
            <a:pPr marL="912825" lvl="1" indent="-456411" eaLnBrk="1" hangingPunct="1">
              <a:buNone/>
            </a:pPr>
            <a:endParaRPr lang="en-US" sz="2400" dirty="0">
              <a:solidFill>
                <a:schemeClr val="bg1"/>
              </a:solidFill>
              <a:effectLst/>
              <a:latin typeface="Arial" charset="0"/>
              <a:ea typeface="Arial" charset="0"/>
              <a:cs typeface="Arial" charset="0"/>
            </a:endParaRPr>
          </a:p>
          <a:p>
            <a:pPr marL="912825" lvl="1" indent="-456411" algn="r" eaLnBrk="1" hangingPunct="1">
              <a:buNone/>
            </a:pPr>
            <a:r>
              <a:rPr lang="ar-JO" sz="2400" dirty="0">
                <a:solidFill>
                  <a:schemeClr val="bg1"/>
                </a:solidFill>
                <a:effectLst/>
                <a:latin typeface="Arial" charset="0"/>
                <a:ea typeface="Arial" charset="0"/>
                <a:cs typeface="Arial" charset="0"/>
              </a:rPr>
              <a:t>مقدمة (1: 1-18)</a:t>
            </a:r>
            <a:endParaRPr lang="en-US" sz="2400" dirty="0">
              <a:solidFill>
                <a:schemeClr val="bg1"/>
              </a:solidFill>
              <a:effectLst/>
              <a:latin typeface="Arial" charset="0"/>
              <a:ea typeface="Arial" charset="0"/>
              <a:cs typeface="Arial" charset="0"/>
            </a:endParaRPr>
          </a:p>
          <a:p>
            <a:pPr marL="912825" lvl="1" indent="-456411" eaLnBrk="1" hangingPunct="1">
              <a:buNone/>
            </a:pPr>
            <a:endParaRPr lang="en-US" altLang="zh-CN" sz="2400" dirty="0">
              <a:effectLst/>
              <a:latin typeface="Arial" charset="0"/>
              <a:ea typeface="宋体" charset="0"/>
              <a:cs typeface="Arial" charset="0"/>
            </a:endParaRPr>
          </a:p>
          <a:p>
            <a:pPr marL="912825" lvl="1" indent="-456411" algn="r" eaLnBrk="1" hangingPunct="1">
              <a:buNone/>
            </a:pPr>
            <a:r>
              <a:rPr lang="ar-JO" altLang="zh-CN" sz="2400" dirty="0">
                <a:solidFill>
                  <a:srgbClr val="FFCC66"/>
                </a:solidFill>
                <a:effectLst/>
                <a:latin typeface="Arial" panose="020B0604020202020204" pitchFamily="34" charset="0"/>
                <a:ea typeface="宋体" charset="0"/>
                <a:cs typeface="Arial" panose="020B0604020202020204" pitchFamily="34" charset="0"/>
              </a:rPr>
              <a:t>شهادة يوحنا والتلاميذ الأوائل (1: 19-51)</a:t>
            </a:r>
            <a:endParaRPr lang="en-US" altLang="zh-CN" sz="2400" dirty="0">
              <a:solidFill>
                <a:srgbClr val="FFCC66"/>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pic>
        <p:nvPicPr>
          <p:cNvPr id="4" name="Picture 3">
            <a:extLst>
              <a:ext uri="{FF2B5EF4-FFF2-40B4-BE49-F238E27FC236}">
                <a16:creationId xmlns:a16="http://schemas.microsoft.com/office/drawing/2014/main" id="{1B346A94-4164-009E-F7DE-EA0BC942A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404664"/>
            <a:ext cx="2652803" cy="1368152"/>
          </a:xfrm>
          <a:prstGeom prst="rect">
            <a:avLst/>
          </a:prstGeom>
        </p:spPr>
      </p:pic>
    </p:spTree>
    <p:extLst>
      <p:ext uri="{BB962C8B-B14F-4D97-AF65-F5344CB8AC3E}">
        <p14:creationId xmlns:p14="http://schemas.microsoft.com/office/powerpoint/2010/main" val="3041333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٤٢</a:t>
            </a:r>
          </a:p>
        </p:txBody>
      </p:sp>
      <p:sp>
        <p:nvSpPr>
          <p:cNvPr id="2" name="Rectangle 1">
            <a:extLst>
              <a:ext uri="{FF2B5EF4-FFF2-40B4-BE49-F238E27FC236}">
                <a16:creationId xmlns:a16="http://schemas.microsoft.com/office/drawing/2014/main" id="{1614DA2D-4B1C-9AAE-F4DF-EC45A2B0EFD7}"/>
              </a:ext>
            </a:extLst>
          </p:cNvPr>
          <p:cNvSpPr>
            <a:spLocks noChangeArrowheads="1"/>
          </p:cNvSpPr>
          <p:nvPr/>
        </p:nvSpPr>
        <p:spPr bwMode="auto">
          <a:xfrm>
            <a:off x="96982" y="5299433"/>
            <a:ext cx="886690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٤٢</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قَائِلاً: «إِنَّكِ لَوْ عَلِمْتِ أَنْتِ أَيْضاً حَتَّى فِي يَوْمِكِ هَذَا مَا هُوَ لِسَلاَمِكِ. وَلَكِنِ الآنَ قَدْ أُخْفِيَ عَنْ عَيْنَيْكِ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2488" indent="-532488" algn="r" eaLnBrk="1" hangingPunct="1">
              <a:buNone/>
            </a:pPr>
            <a:r>
              <a:rPr lang="ar-JO" sz="2800" u="sng" dirty="0">
                <a:solidFill>
                  <a:srgbClr val="FFFF66"/>
                </a:solidFill>
                <a:effectLst/>
                <a:latin typeface="Arial" charset="0"/>
              </a:rPr>
              <a:t>شهادة المعجزات والخطايات (2: 1-11: 57)</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يسوع والمؤسسات الدينية (2: 1-4: 54)</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الماء إلى خمر – فرح جديد (2: 1-11)</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تطهير الهيكل – هيكل جديد (2: 12-25)</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نيقوديموس والمعمدان – ولادة جديدة (3: 1-36)</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المرأة السامرية وابن قائد المئة – شمولية جديدة (4: 1-54)</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يسوع والإحتفالات الدينية (5: 1-10: 21)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شفاء المشلول والتمثل بالآب (5: 1-47)</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الفصح الحقيقي: خبز الحياة (6: 1-71)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خيمة الإجتماع الحقيقية: الماء الحي ونور العالم (7: 1-9: 41)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الراعي الصالح والواحد مع الآب (10: 1-42)</a:t>
            </a:r>
            <a:endParaRPr lang="en-US" sz="2400" dirty="0">
              <a:solidFill>
                <a:schemeClr val="bg1"/>
              </a:solidFill>
              <a:effectLst/>
              <a:latin typeface="Arial" charset="0"/>
              <a:ea typeface="Arial" charset="0"/>
              <a:cs typeface="Arial" charset="0"/>
            </a:endParaRPr>
          </a:p>
          <a:p>
            <a:pPr marL="456411" lvl="1" indent="0" algn="ctr" eaLnBrk="1" hangingPunct="1">
              <a:buNone/>
            </a:pPr>
            <a:r>
              <a:rPr lang="ar-JO" sz="2400" dirty="0">
                <a:solidFill>
                  <a:schemeClr val="bg1"/>
                </a:solidFill>
                <a:effectLst/>
                <a:latin typeface="Arial" charset="0"/>
                <a:ea typeface="Arial" charset="0"/>
                <a:cs typeface="Arial" charset="0"/>
              </a:rPr>
              <a:t>يسوع بصفته القيامة والحياة (11: 1-57)</a:t>
            </a:r>
            <a:endParaRPr lang="en-US" sz="2400" dirty="0">
              <a:solidFill>
                <a:schemeClr val="bg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09965" indent="-709965" algn="r" eaLnBrk="1" hangingPunct="1">
              <a:buNone/>
            </a:pPr>
            <a:r>
              <a:rPr lang="ar-JO" sz="2800" u="sng" dirty="0">
                <a:solidFill>
                  <a:srgbClr val="FFFF66"/>
                </a:solidFill>
                <a:effectLst/>
                <a:latin typeface="Arial" charset="0"/>
              </a:rPr>
              <a:t>شهادة الموت والقيامة (12: 1-20: 31)</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أفعال تحضيرية للموت (12: 1-50)</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المسح في بيت عنيا (12: 1-11)</a:t>
            </a:r>
          </a:p>
          <a:p>
            <a:pPr marL="1419923" lvl="2" indent="-507123" algn="r" rtl="1" eaLnBrk="1" hangingPunct="1"/>
            <a:r>
              <a:rPr lang="ar-JO" sz="2000" dirty="0">
                <a:solidFill>
                  <a:srgbClr val="FFFF66"/>
                </a:solidFill>
                <a:effectLst/>
                <a:latin typeface="Arial" charset="0"/>
                <a:ea typeface="Arial" charset="0"/>
                <a:cs typeface="Arial" charset="0"/>
              </a:rPr>
              <a:t>دخول أورشليم (12: 12-50)</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تعاليم تحضيرية للموت (13: 1-17: 26)</a:t>
            </a:r>
            <a:endParaRPr lang="en-US" sz="2000" dirty="0">
              <a:solidFill>
                <a:schemeClr val="bg1"/>
              </a:solidFill>
              <a:effectLst/>
              <a:latin typeface="Arial" charset="0"/>
              <a:ea typeface="Arial" charset="0"/>
              <a:cs typeface="Arial" charset="0"/>
            </a:endParaRPr>
          </a:p>
          <a:p>
            <a:pPr marL="1419923" lvl="2" indent="-507123" algn="r" rtl="1" eaLnBrk="1" hangingPunct="1"/>
            <a:r>
              <a:rPr lang="ar-JO" sz="2000" dirty="0">
                <a:solidFill>
                  <a:schemeClr val="bg1"/>
                </a:solidFill>
                <a:effectLst/>
                <a:latin typeface="Arial" charset="0"/>
                <a:ea typeface="Arial" charset="0"/>
                <a:cs typeface="Arial" charset="0"/>
              </a:rPr>
              <a:t>خدمة العبد مقابل الخيانة (13: 1-30)</a:t>
            </a:r>
          </a:p>
          <a:p>
            <a:pPr marL="1419923" lvl="2" indent="-507123" algn="r" rtl="1" eaLnBrk="1" hangingPunct="1"/>
            <a:r>
              <a:rPr lang="ar-JO" sz="2000" dirty="0">
                <a:solidFill>
                  <a:schemeClr val="bg1"/>
                </a:solidFill>
                <a:effectLst/>
                <a:latin typeface="Arial" charset="0"/>
                <a:ea typeface="Arial" charset="0"/>
                <a:cs typeface="Arial" charset="0"/>
              </a:rPr>
              <a:t>خطاب الوداع (13: 31-16: 33)</a:t>
            </a:r>
          </a:p>
          <a:p>
            <a:pPr marL="1419923" lvl="2" indent="-507123" algn="r" rtl="1" eaLnBrk="1" hangingPunct="1"/>
            <a:r>
              <a:rPr lang="ar-JO" sz="2000" dirty="0">
                <a:solidFill>
                  <a:schemeClr val="bg1"/>
                </a:solidFill>
                <a:effectLst/>
                <a:latin typeface="Arial" charset="0"/>
                <a:ea typeface="Arial" charset="0"/>
                <a:cs typeface="Arial" charset="0"/>
              </a:rPr>
              <a:t>صلاة رئيس الكهنة (17: 1-26)</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أحداث محيطة بالموت نفسه (18: 1-20: 31)</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القبض عليه، المحاكمات والصلب (18: 1-19: 42)</a:t>
            </a:r>
          </a:p>
          <a:p>
            <a:pPr marL="1419923" lvl="2" indent="-507123" algn="r" rtl="1" eaLnBrk="1" hangingPunct="1"/>
            <a:r>
              <a:rPr lang="ar-JO" sz="2000" dirty="0">
                <a:solidFill>
                  <a:srgbClr val="FFFF66"/>
                </a:solidFill>
                <a:effectLst/>
                <a:latin typeface="Arial" charset="0"/>
                <a:ea typeface="Arial" charset="0"/>
                <a:cs typeface="Arial" charset="0"/>
              </a:rPr>
              <a:t>القيامة (20: 1-29)</a:t>
            </a:r>
          </a:p>
          <a:p>
            <a:pPr marL="1419923" lvl="2" indent="-507123" algn="r" rtl="1" eaLnBrk="1" hangingPunct="1"/>
            <a:r>
              <a:rPr lang="ar-JO" sz="2000" dirty="0">
                <a:solidFill>
                  <a:srgbClr val="FFFF66"/>
                </a:solidFill>
                <a:effectLst/>
                <a:latin typeface="Arial" charset="0"/>
                <a:ea typeface="Arial" charset="0"/>
                <a:cs typeface="Arial" charset="0"/>
              </a:rPr>
              <a:t>قصد الإنجيل (20: 30-31)</a:t>
            </a:r>
            <a:endParaRPr lang="en-US" sz="2000" dirty="0">
              <a:solidFill>
                <a:srgbClr val="FFFF66"/>
              </a:solidFill>
              <a:effectLst/>
              <a:latin typeface="Arial" charset="0"/>
              <a:ea typeface="Arial" charset="0"/>
              <a:cs typeface="Arial" charset="0"/>
            </a:endParaRPr>
          </a:p>
          <a:p>
            <a:pPr marL="1419923" lvl="2" indent="-507123" eaLnBrk="1" hangingPunct="1">
              <a:buNone/>
            </a:pPr>
            <a:endParaRPr lang="en-US" sz="2000" dirty="0">
              <a:solidFill>
                <a:srgbClr val="FFFF66"/>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0" y="0"/>
            <a:ext cx="9144000" cy="1371600"/>
          </a:xfrm>
        </p:spPr>
        <p:txBody>
          <a:bodyPr/>
          <a:lstStyle/>
          <a:p>
            <a:pPr eaLnBrk="1" hangingPunct="1"/>
            <a:r>
              <a:rPr lang="ar-JO" sz="4800" dirty="0">
                <a:solidFill>
                  <a:srgbClr val="00FF00"/>
                </a:solidFill>
                <a:effectLst/>
                <a:latin typeface="Ready for my Closeup" charset="0"/>
              </a:rPr>
              <a:t>هيكلية إنجيل يوحنا</a:t>
            </a:r>
            <a:endParaRPr lang="en-US" sz="4800" dirty="0">
              <a:solidFill>
                <a:srgbClr val="00FF00"/>
              </a:solidFill>
              <a:effectLst/>
              <a:latin typeface="Ready for my Closeup"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09965" indent="-709965" algn="r" eaLnBrk="1" hangingPunct="1">
              <a:buNone/>
            </a:pPr>
            <a:r>
              <a:rPr lang="ar-JO" sz="2800" u="sng" dirty="0">
                <a:solidFill>
                  <a:srgbClr val="FFFF66"/>
                </a:solidFill>
                <a:effectLst/>
                <a:latin typeface="Arial" charset="0"/>
              </a:rPr>
              <a:t>شهادة ختامية (21: 1-25)</a:t>
            </a:r>
            <a:endParaRPr lang="en-US" sz="2800" u="sng" dirty="0">
              <a:solidFill>
                <a:srgbClr val="FFFF66"/>
              </a:solidFill>
              <a:effectLst/>
              <a:latin typeface="Arial" charset="0"/>
            </a:endParaRPr>
          </a:p>
          <a:p>
            <a:pPr marL="1064946" lvl="1" indent="-608550" eaLnBrk="1" hangingPunct="1"/>
            <a:endParaRPr lang="en-US" sz="2400" u="sng"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استرداد التلاميذ (21: 1-23)</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خاتمة (21: 24-25)</a:t>
            </a:r>
            <a:endParaRPr lang="en-US" sz="2400" dirty="0">
              <a:solidFill>
                <a:schemeClr val="bg1"/>
              </a:solidFill>
              <a:effectLst/>
              <a:latin typeface="Arial" charset="0"/>
              <a:ea typeface="Arial" charset="0"/>
              <a:cs typeface="Arial" charset="0"/>
            </a:endParaRPr>
          </a:p>
          <a:p>
            <a:pPr marL="709965" indent="-709965" eaLnBrk="1" hangingPunct="1"/>
            <a:endParaRPr lang="en-US" sz="2800" dirty="0">
              <a:solidFill>
                <a:schemeClr val="bg1"/>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buNone/>
            </a:pPr>
            <a:endParaRPr lang="en-US" sz="2800" dirty="0">
              <a:solidFill>
                <a:srgbClr val="FFFF66"/>
              </a:solidFill>
              <a:effectLst/>
              <a:latin typeface="Arial" charset="0"/>
            </a:endParaRPr>
          </a:p>
          <a:p>
            <a:pPr marL="709965" indent="-709965" eaLnBrk="1" hangingPunct="1">
              <a:buNone/>
            </a:pPr>
            <a:r>
              <a:rPr lang="en-US" sz="2000" dirty="0">
                <a:solidFill>
                  <a:srgbClr val="FFFF66"/>
                </a:solidFill>
                <a:effectLst/>
                <a:latin typeface="Arial" charset="0"/>
              </a:rPr>
              <a:t>                           </a:t>
            </a:r>
            <a:r>
              <a:rPr lang="ar-JO" sz="2000" dirty="0">
                <a:solidFill>
                  <a:srgbClr val="FFFF66"/>
                </a:solidFill>
                <a:effectLst/>
                <a:latin typeface="Arial" charset="0"/>
              </a:rPr>
              <a:t>كريغ ل. بلومبرغ، يسوع والأناجيل، 161</a:t>
            </a:r>
            <a:endParaRPr lang="en-US" sz="2000" dirty="0">
              <a:solidFill>
                <a:srgbClr val="FFFF66"/>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ChangeArrowheads="1"/>
          </p:cNvSpPr>
          <p:nvPr>
            <p:ph type="title"/>
          </p:nvPr>
        </p:nvSpPr>
        <p:spPr>
          <a:xfrm>
            <a:off x="0" y="76235"/>
            <a:ext cx="9144000" cy="792163"/>
          </a:xfrm>
        </p:spPr>
        <p:txBody>
          <a:bodyPr/>
          <a:lstStyle/>
          <a:p>
            <a:pPr eaLnBrk="1" hangingPunct="1"/>
            <a:r>
              <a:rPr lang="ar-JO" altLang="zh-CN" sz="4000" dirty="0">
                <a:solidFill>
                  <a:srgbClr val="00FF00"/>
                </a:solidFill>
                <a:effectLst/>
                <a:latin typeface="Arial" panose="020B0604020202020204" pitchFamily="34" charset="0"/>
                <a:ea typeface="宋体" charset="0"/>
                <a:cs typeface="Arial" panose="020B0604020202020204" pitchFamily="34" charset="0"/>
              </a:rPr>
              <a:t>إعلان بالكلمات والأعمال</a:t>
            </a:r>
            <a:endParaRPr lang="en-US" sz="4000" dirty="0">
              <a:solidFill>
                <a:srgbClr val="00FF00"/>
              </a:solidFill>
              <a:effectLst/>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2488" indent="-532488" algn="ctr" eaLnBrk="1" hangingPunct="1">
              <a:buNone/>
            </a:pPr>
            <a:r>
              <a:rPr lang="ar-JO" altLang="zh-CN" sz="3600" u="sng" dirty="0">
                <a:solidFill>
                  <a:srgbClr val="FFFF00"/>
                </a:solidFill>
                <a:effectLst/>
                <a:latin typeface="Arial" panose="020B0604020202020204" pitchFamily="34" charset="0"/>
                <a:ea typeface="宋体" charset="0"/>
                <a:cs typeface="Arial" panose="020B0604020202020204" pitchFamily="34" charset="0"/>
              </a:rPr>
              <a:t>أعظم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8</a:t>
            </a:r>
            <a:r>
              <a:rPr lang="ar-JO" altLang="zh-CN" sz="3600" u="sng" dirty="0">
                <a:solidFill>
                  <a:srgbClr val="FFFF00"/>
                </a:solidFill>
                <a:effectLst/>
                <a:latin typeface="Arial" panose="020B0604020202020204" pitchFamily="34" charset="0"/>
                <a:ea typeface="宋体" charset="0"/>
                <a:cs typeface="Arial" panose="020B0604020202020204" pitchFamily="34" charset="0"/>
              </a:rPr>
              <a:t> عبارات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(أنا هو)</a:t>
            </a:r>
            <a:endParaRPr lang="en-US" altLang="zh-CN" sz="3600" u="sng" dirty="0">
              <a:solidFill>
                <a:srgbClr val="92D050"/>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1. أنا هو خبز الحياة (6: 35)</a:t>
            </a: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2. أنا هو نور العالم (8: 12)</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3. قبل أن يكون إبراهيم أنا كائن (8: 58)</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4. أنا هو الباب (10: 7)</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5. أنا هو الراعي الصالح (10: 11، 14)</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6. أنا هو القيامة والحياة (11: 25)</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7. أنا هو الطريق والحق والحياة (14: 6)</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8. أنا هو الكرمة الحقيقية (15: 1)</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sz="1800" dirty="0">
              <a:solidFill>
                <a:srgbClr val="02FF00"/>
              </a:solidFill>
              <a:effectLst/>
              <a:latin typeface="Arial" panose="020B0604020202020204" pitchFamily="34" charset="0"/>
              <a:cs typeface="Arial" panose="020B0604020202020204" pitchFamily="34" charset="0"/>
            </a:endParaRPr>
          </a:p>
          <a:p>
            <a:pPr marL="532488" indent="-532488" algn="r" eaLnBrk="1" hangingPunct="1"/>
            <a:endParaRPr lang="en-US" altLang="zh-CN" sz="2800" dirty="0">
              <a:solidFill>
                <a:srgbClr val="66FF33"/>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autoUpdateAnimBg="0"/>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a:t>
            </a:r>
            <a:r>
              <a:rPr lang="en-US" altLang="zh-CN" sz="4000" dirty="0">
                <a:solidFill>
                  <a:srgbClr val="00FF00"/>
                </a:solidFill>
                <a:effectLst/>
                <a:latin typeface="Arial" panose="020B0604020202020204" pitchFamily="34" charset="0"/>
                <a:ea typeface="宋体" charset="0"/>
                <a:cs typeface="Arial" panose="020B0604020202020204" pitchFamily="34" charset="0"/>
              </a:rPr>
              <a:t>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1. تحويل الماء إلى خمر في قانا (2: 1-11)</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rgbClr val="FFFF66"/>
                </a:solidFill>
                <a:effectLst/>
                <a:latin typeface="Arial" panose="020B0604020202020204" pitchFamily="34" charset="0"/>
                <a:ea typeface="宋体" charset="0"/>
                <a:cs typeface="Arial" panose="020B0604020202020204" pitchFamily="34" charset="0"/>
              </a:rPr>
              <a:t>    فرح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إذا كان يستطيع تحويل الماء فيمكنه تغييري   </a:t>
            </a: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2. شفاء ابن قائد المئة في كفرناحوم (4: 46-54)</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شرط الحياة الأبدية (الإيمان)</a:t>
            </a:r>
            <a:r>
              <a:rPr lang="en-US" altLang="zh-CN" sz="2800" dirty="0">
                <a:solidFill>
                  <a:schemeClr val="bg1"/>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أنا لست بعيدًا أبدًا عن أن أكون في رعايته  </a:t>
            </a:r>
          </a:p>
          <a:p>
            <a:pPr marL="532488" indent="-532488" algn="r" eaLnBrk="1" hangingPunct="1">
              <a:buNone/>
            </a:pP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15715" name="Rectangle 3"/>
          <p:cNvSpPr>
            <a:spLocks noGrp="1" noChangeArrowheads="1"/>
          </p:cNvSpPr>
          <p:nvPr>
            <p:ph type="body" sz="half" idx="1"/>
          </p:nvPr>
        </p:nvSpPr>
        <p:spPr>
          <a:xfrm>
            <a:off x="0" y="2057401"/>
            <a:ext cx="9144000" cy="3459163"/>
          </a:xfrm>
        </p:spPr>
        <p:txBody>
          <a:bodyPr/>
          <a:lstStyle/>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3. شفاء المشلول عند بركة بيت حسدا في أورشليم (5: 1-18)</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قوة عيش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لا حدود تتجاوز سلطته    </a:t>
            </a:r>
          </a:p>
          <a:p>
            <a:pPr marL="0" indent="0" eaLnBrk="1" hangingPunct="1">
              <a:lnSpc>
                <a:spcPct val="80000"/>
              </a:lnSpc>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4. إطعام 5000 قرب بحر الجليل (6: 5-14)</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طعام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يستطيع يسوع أن يسدد أعمق احتياجاتنا </a:t>
            </a: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115715">
                                            <p:txEl>
                                              <p:pRg st="7" end="7"/>
                                            </p:txEl>
                                          </p:spTgt>
                                        </p:tgtEl>
                                        <p:attrNameLst>
                                          <p:attrName>style.visibility</p:attrName>
                                        </p:attrNameLst>
                                      </p:cBhvr>
                                      <p:to>
                                        <p:strVal val="visible"/>
                                      </p:to>
                                    </p:set>
                                    <p:anim calcmode="lin" valueType="num">
                                      <p:cBhvr additive="base">
                                        <p:cTn id="43" dur="75" fill="hold"/>
                                        <p:tgtEl>
                                          <p:spTgt spid="115715">
                                            <p:txEl>
                                              <p:pRg st="7" end="7"/>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11571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115715">
                                            <p:txEl>
                                              <p:pRg st="8" end="8"/>
                                            </p:txEl>
                                          </p:spTgt>
                                        </p:tgtEl>
                                        <p:attrNameLst>
                                          <p:attrName>style.visibility</p:attrName>
                                        </p:attrNameLst>
                                      </p:cBhvr>
                                      <p:to>
                                        <p:strVal val="visible"/>
                                      </p:to>
                                    </p:set>
                                    <p:anim calcmode="lin" valueType="num">
                                      <p:cBhvr additive="base">
                                        <p:cTn id="49" dur="75" fill="hold"/>
                                        <p:tgtEl>
                                          <p:spTgt spid="115715">
                                            <p:txEl>
                                              <p:pRg st="8" end="8"/>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11571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69987" name="Rectangle 3"/>
          <p:cNvSpPr>
            <a:spLocks noGrp="1" noChangeArrowheads="1"/>
          </p:cNvSpPr>
          <p:nvPr>
            <p:ph type="body" sz="half" idx="1"/>
          </p:nvPr>
        </p:nvSpPr>
        <p:spPr>
          <a:xfrm>
            <a:off x="228600" y="1600201"/>
            <a:ext cx="8915400" cy="4800600"/>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5. المشي على الماء في بحر الجليل (6: 16-21)</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القيادة للحياة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يسوع هو رب عواصف الحياة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6. شفاء الرجل المولود أعمى في أورشليم (9: 1-7)</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نور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يقدم يسوع بصير جسدية وروحية لمن يريد</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ChangeArrowheads="1"/>
          </p:cNvSpPr>
          <p:nvPr>
            <p:ph type="title"/>
          </p:nvPr>
        </p:nvSpPr>
        <p:spPr>
          <a:xfrm>
            <a:off x="381000" y="0"/>
            <a:ext cx="8305800" cy="1295400"/>
          </a:xfrm>
        </p:spPr>
        <p:txBody>
          <a:bodyPr/>
          <a:lstStyle/>
          <a:p>
            <a:pPr eaLnBrk="1" hangingPunct="1"/>
            <a:r>
              <a:rPr lang="ar-JO" dirty="0">
                <a:solidFill>
                  <a:srgbClr val="00FF00"/>
                </a:solidFill>
                <a:effectLst/>
                <a:latin typeface="Arial" charset="0"/>
              </a:rPr>
              <a:t>المعجزات التسعة: تعليم وتطبيق         الحياة الأبدية </a:t>
            </a:r>
            <a:endParaRPr lang="en-US" sz="4000" dirty="0">
              <a:solidFill>
                <a:srgbClr val="00FF00"/>
              </a:solidFill>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108520" y="1268760"/>
            <a:ext cx="9144000" cy="5508004"/>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7. إقامة لعازر من الموت (11: 1-45)</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النصرة على موت الآخرين</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يسوع هو رب الحياة والموت</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1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معجزات ما بعد الصليب</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8. قيامة المسيح (يوحنا 20)</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66"/>
                </a:solidFill>
                <a:effectLst/>
                <a:latin typeface="Arial" panose="020B0604020202020204" pitchFamily="34" charset="0"/>
                <a:ea typeface="宋体" charset="0"/>
                <a:cs typeface="Arial" panose="020B0604020202020204" pitchFamily="34" charset="0"/>
              </a:rPr>
              <a:t>الإنتصار على موته الشخصي</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chemeClr val="bg1"/>
                </a:solidFill>
                <a:effectLst/>
                <a:latin typeface="Arial" panose="020B0604020202020204" pitchFamily="34" charset="0"/>
                <a:ea typeface="宋体" charset="0"/>
                <a:cs typeface="Arial" panose="020B0604020202020204" pitchFamily="34" charset="0"/>
              </a:rPr>
              <a:t>سيعطيني المسيح جسداً ممجداً</a:t>
            </a:r>
            <a:endParaRPr lang="ar-JO" altLang="zh-CN" sz="2800" dirty="0">
              <a:solidFill>
                <a:srgbClr val="FFFF66"/>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9. صيد السمك المعجزي عند بحر الجليل (21: 1-13)</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00"/>
                </a:solidFill>
                <a:effectLst/>
                <a:latin typeface="Arial" panose="020B0604020202020204" pitchFamily="34" charset="0"/>
                <a:ea typeface="宋体" charset="0"/>
                <a:cs typeface="Arial" panose="020B0604020202020204" pitchFamily="34" charset="0"/>
              </a:rPr>
              <a:t>كفاية لكل حاجة</a:t>
            </a:r>
            <a:br>
              <a:rPr lang="en-US" altLang="zh-CN" sz="2800" dirty="0">
                <a:effectLst/>
                <a:latin typeface="Arial" panose="020B0604020202020204" pitchFamily="34" charset="0"/>
                <a:ea typeface="宋体" charset="0"/>
                <a:cs typeface="Arial" panose="020B0604020202020204" pitchFamily="34" charset="0"/>
              </a:rPr>
            </a:br>
            <a:r>
              <a:rPr lang="ar-JO" altLang="zh-CN" sz="2800" dirty="0">
                <a:effectLst/>
                <a:latin typeface="Arial" panose="020B0604020202020204" pitchFamily="34" charset="0"/>
                <a:ea typeface="宋体" charset="0"/>
                <a:cs typeface="Arial" panose="020B0604020202020204" pitchFamily="34" charset="0"/>
              </a:rPr>
              <a:t>يكفيني يسوع في كل ظروف الحياة</a:t>
            </a: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5" end="5"/>
                                            </p:txEl>
                                          </p:spTgt>
                                        </p:tgtEl>
                                        <p:attrNameLst>
                                          <p:attrName>style.visibility</p:attrName>
                                        </p:attrNameLst>
                                      </p:cBhvr>
                                      <p:to>
                                        <p:strVal val="visible"/>
                                      </p:to>
                                    </p:set>
                                    <p:animEffect transition="in" filter="slide(fromTop)">
                                      <p:cBhvr>
                                        <p:cTn id="27" dur="500"/>
                                        <p:tgtEl>
                                          <p:spTgt spid="171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71011">
                                            <p:txEl>
                                              <p:pRg st="7" end="7"/>
                                            </p:txEl>
                                          </p:spTgt>
                                        </p:tgtEl>
                                        <p:attrNameLst>
                                          <p:attrName>style.visibility</p:attrName>
                                        </p:attrNameLst>
                                      </p:cBhvr>
                                      <p:to>
                                        <p:strVal val="visible"/>
                                      </p:to>
                                    </p:set>
                                    <p:animEffect transition="in" filter="slide(fromTop)">
                                      <p:cBhvr>
                                        <p:cTn id="32" dur="500"/>
                                        <p:tgtEl>
                                          <p:spTgt spid="171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975" y="4626010"/>
            <a:ext cx="3348038" cy="2232025"/>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21859" name="Rectangle 3"/>
          <p:cNvSpPr>
            <a:spLocks noGrp="1" noChangeArrowheads="1"/>
          </p:cNvSpPr>
          <p:nvPr>
            <p:ph type="subTitle" idx="1"/>
          </p:nvPr>
        </p:nvSpPr>
        <p:spPr>
          <a:xfrm>
            <a:off x="403226" y="168275"/>
            <a:ext cx="7772400" cy="4953000"/>
          </a:xfrm>
        </p:spPr>
        <p:txBody>
          <a:bodyPr/>
          <a:lstStyle/>
          <a:p>
            <a:pPr algn="r" eaLnBrk="1" hangingPunct="1"/>
            <a:r>
              <a:rPr lang="ar-JO" altLang="zh-CN" dirty="0">
                <a:solidFill>
                  <a:srgbClr val="00FF00"/>
                </a:solidFill>
                <a:effectLst/>
                <a:latin typeface="Arial" charset="0"/>
                <a:ea typeface="宋体" charset="0"/>
                <a:cs typeface="宋体" charset="0"/>
              </a:rPr>
              <a:t>إن كان قصد إنجيل يوحنا تبشيرياً فإن قراءة الإنجيل الموحى به من الله يجب أن يعطينا الشعور بدعوة الله للشهادة له</a:t>
            </a:r>
            <a:endParaRPr lang="en-US" altLang="zh-CN" dirty="0">
              <a:solidFill>
                <a:srgbClr val="00FF00"/>
              </a:solidFill>
              <a:effectLst/>
              <a:latin typeface="Arial" charset="0"/>
              <a:ea typeface="宋体" charset="0"/>
              <a:cs typeface="宋体" charset="0"/>
            </a:endParaRPr>
          </a:p>
          <a:p>
            <a:pPr algn="r" eaLnBrk="1" hangingPunct="1"/>
            <a:r>
              <a:rPr lang="ar-JO" dirty="0">
                <a:solidFill>
                  <a:srgbClr val="FFFF66"/>
                </a:solidFill>
                <a:effectLst/>
                <a:latin typeface="Arial" charset="0"/>
              </a:rPr>
              <a:t>إن االله الخالق ينتظر الحصاد، الذي هو كثير ولكن الفعلة قليلون. إن رغبة قلب الله هي خلاص شعبه.</a:t>
            </a:r>
            <a:endParaRPr lang="en-US" dirty="0">
              <a:solidFill>
                <a:srgbClr val="00FF00"/>
              </a:solidFill>
              <a:effectLst/>
              <a:latin typeface="Arial" charset="0"/>
            </a:endParaRPr>
          </a:p>
          <a:p>
            <a:pPr algn="r" eaLnBrk="1" hangingPunct="1"/>
            <a:r>
              <a:rPr lang="ar-JO" dirty="0">
                <a:solidFill>
                  <a:srgbClr val="00FF00"/>
                </a:solidFill>
                <a:effectLst/>
                <a:latin typeface="Arial" charset="0"/>
              </a:rPr>
              <a:t>لكن من سيذهب من أجله؟</a:t>
            </a:r>
            <a:endParaRPr lang="en-US" dirty="0">
              <a:solidFill>
                <a:srgbClr val="00FF00"/>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nodeType="clickEffect">
                                  <p:stCondLst>
                                    <p:cond delay="0"/>
                                  </p:stCondLst>
                                  <p:childTnLst>
                                    <p:set>
                                      <p:cBhvr rctx="PPT">
                                        <p:cTn id="24" dur="indefinite"/>
                                        <p:tgtEl>
                                          <p:spTgt spid="121858"/>
                                        </p:tgtEl>
                                        <p:attrNameLst>
                                          <p:attrName>style.opacity</p:attrName>
                                        </p:attrNameLst>
                                      </p:cBhvr>
                                      <p:to>
                                        <p:strVal val="0.25"/>
                                      </p:to>
                                    </p:set>
                                    <p:animEffect filter="image" prLst="opacity: 0.25">
                                      <p:cBhvr rctx="IE">
                                        <p:cTn id="25"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2"/>
          <p:cNvSpPr>
            <a:spLocks noGrp="1" noChangeArrowheads="1"/>
          </p:cNvSpPr>
          <p:nvPr>
            <p:ph type="title"/>
          </p:nvPr>
        </p:nvSpPr>
        <p:spPr>
          <a:xfrm>
            <a:off x="60325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6450" name="Rectangle 3"/>
          <p:cNvSpPr>
            <a:spLocks noGrp="1" noChangeArrowheads="1"/>
          </p:cNvSpPr>
          <p:nvPr>
            <p:ph type="body" idx="1"/>
          </p:nvPr>
        </p:nvSpPr>
        <p:spPr>
          <a:xfrm>
            <a:off x="1905000" y="914400"/>
            <a:ext cx="5791200" cy="5943600"/>
          </a:xfrm>
        </p:spPr>
        <p:txBody>
          <a:bodyPr/>
          <a:lstStyle/>
          <a:p>
            <a:pPr algn="r" eaLnBrk="1" hangingPunct="1">
              <a:buFontTx/>
              <a:buNone/>
            </a:pPr>
            <a:r>
              <a:rPr lang="ar-JO" altLang="zh-CN" sz="2800" dirty="0">
                <a:solidFill>
                  <a:srgbClr val="FFFF00"/>
                </a:solidFill>
                <a:effectLst/>
                <a:latin typeface="Arial" charset="0"/>
                <a:ea typeface="宋体" charset="0"/>
                <a:cs typeface="宋体" charset="0"/>
              </a:rPr>
              <a:t>أنا رب البحر والسماء</a:t>
            </a:r>
          </a:p>
          <a:p>
            <a:pPr algn="r" eaLnBrk="1" hangingPunct="1">
              <a:buFontTx/>
              <a:buNone/>
            </a:pPr>
            <a:r>
              <a:rPr lang="ar-JO" altLang="zh-CN" sz="2800" dirty="0">
                <a:solidFill>
                  <a:srgbClr val="FFFF00"/>
                </a:solidFill>
                <a:effectLst/>
                <a:latin typeface="Arial" charset="0"/>
                <a:ea typeface="宋体" charset="0"/>
                <a:cs typeface="宋体" charset="0"/>
              </a:rPr>
              <a:t>أسمع شعبي يصرخون</a:t>
            </a:r>
          </a:p>
          <a:p>
            <a:pPr algn="r" eaLnBrk="1" hangingPunct="1">
              <a:buFontTx/>
              <a:buNone/>
            </a:pPr>
            <a:r>
              <a:rPr lang="ar-JO" altLang="zh-CN" sz="2800" dirty="0">
                <a:solidFill>
                  <a:srgbClr val="FFFF00"/>
                </a:solidFill>
                <a:effectLst/>
                <a:latin typeface="Arial" charset="0"/>
                <a:ea typeface="宋体" charset="0"/>
                <a:cs typeface="宋体" charset="0"/>
              </a:rPr>
              <a:t>لكل من يسكن في عمق الخطايا</a:t>
            </a:r>
          </a:p>
          <a:p>
            <a:pPr algn="r" eaLnBrk="1" hangingPunct="1">
              <a:buFontTx/>
              <a:buNone/>
            </a:pPr>
            <a:r>
              <a:rPr lang="ar-JO" altLang="zh-CN" sz="2800" dirty="0">
                <a:solidFill>
                  <a:srgbClr val="FFFF00"/>
                </a:solidFill>
                <a:effectLst/>
                <a:latin typeface="Arial" charset="0"/>
                <a:ea typeface="宋体" charset="0"/>
                <a:cs typeface="宋体" charset="0"/>
              </a:rPr>
              <a:t>يدي ستخلص</a:t>
            </a:r>
            <a:endParaRPr lang="en-US" altLang="zh-CN" sz="2800" dirty="0">
              <a:solidFill>
                <a:srgbClr val="FFFF00"/>
              </a:solidFill>
              <a:effectLst/>
              <a:latin typeface="Arial" charset="0"/>
              <a:ea typeface="宋体" charset="0"/>
              <a:cs typeface="宋体" charset="0"/>
            </a:endParaRPr>
          </a:p>
          <a:p>
            <a:pPr algn="r" eaLnBrk="1" hangingPunct="1">
              <a:buFontTx/>
              <a:buNone/>
            </a:pPr>
            <a:endParaRPr lang="en-US" altLang="zh-CN" sz="2800" dirty="0">
              <a:solidFill>
                <a:srgbClr val="FFFF00"/>
              </a:solidFill>
              <a:effectLst/>
              <a:latin typeface="Arial" charset="0"/>
              <a:ea typeface="宋体" charset="0"/>
              <a:cs typeface="宋体" charset="0"/>
            </a:endParaRPr>
          </a:p>
          <a:p>
            <a:pPr algn="r" eaLnBrk="1" hangingPunct="1">
              <a:buFontTx/>
              <a:buNone/>
            </a:pPr>
            <a:r>
              <a:rPr lang="ar-JO" altLang="zh-CN" sz="2800" dirty="0">
                <a:solidFill>
                  <a:schemeClr val="bg1"/>
                </a:solidFill>
                <a:effectLst/>
                <a:latin typeface="Arial" charset="0"/>
                <a:ea typeface="宋体" charset="0"/>
                <a:cs typeface="宋体" charset="0"/>
              </a:rPr>
              <a:t>أنا صنعت نجوم الليل</a:t>
            </a:r>
          </a:p>
          <a:p>
            <a:pPr algn="r" eaLnBrk="1" hangingPunct="1">
              <a:buFontTx/>
              <a:buNone/>
            </a:pPr>
            <a:r>
              <a:rPr lang="ar-JO" altLang="zh-CN" sz="2800" dirty="0">
                <a:solidFill>
                  <a:schemeClr val="bg1"/>
                </a:solidFill>
                <a:effectLst/>
                <a:latin typeface="Arial" charset="0"/>
                <a:ea typeface="宋体" charset="0"/>
                <a:cs typeface="宋体" charset="0"/>
              </a:rPr>
              <a:t>سوف أجعل ظلمتهم مشرقة</a:t>
            </a:r>
          </a:p>
          <a:p>
            <a:pPr algn="r" eaLnBrk="1" hangingPunct="1">
              <a:buFontTx/>
              <a:buNone/>
            </a:pPr>
            <a:r>
              <a:rPr lang="ar-JO" altLang="zh-CN" sz="2800" dirty="0">
                <a:solidFill>
                  <a:schemeClr val="bg1"/>
                </a:solidFill>
                <a:effectLst/>
                <a:latin typeface="Arial" charset="0"/>
                <a:ea typeface="宋体" charset="0"/>
                <a:cs typeface="宋体" charset="0"/>
              </a:rPr>
              <a:t>من سيحمل نوري إليهم؟</a:t>
            </a:r>
          </a:p>
          <a:p>
            <a:pPr algn="r" eaLnBrk="1" hangingPunct="1">
              <a:buFontTx/>
              <a:buNone/>
            </a:pPr>
            <a:r>
              <a:rPr lang="ar-JO" altLang="zh-CN" sz="2800" dirty="0">
                <a:solidFill>
                  <a:schemeClr val="bg1"/>
                </a:solidFill>
                <a:effectLst/>
                <a:latin typeface="Arial" charset="0"/>
                <a:ea typeface="宋体" charset="0"/>
                <a:cs typeface="宋体" charset="0"/>
              </a:rPr>
              <a:t>من أرسل؟</a:t>
            </a:r>
            <a:endParaRPr lang="en-US" altLang="zh-CN" dirty="0">
              <a:solidFill>
                <a:schemeClr val="bg1"/>
              </a:solidFill>
              <a:effectLst/>
              <a:latin typeface="Comic Sans MS" charset="0"/>
              <a:ea typeface="宋体" charset="0"/>
              <a:cs typeface="宋体"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٤٣</a:t>
            </a:r>
          </a:p>
        </p:txBody>
      </p:sp>
      <p:sp>
        <p:nvSpPr>
          <p:cNvPr id="2" name="Rectangle 1">
            <a:extLst>
              <a:ext uri="{FF2B5EF4-FFF2-40B4-BE49-F238E27FC236}">
                <a16:creationId xmlns:a16="http://schemas.microsoft.com/office/drawing/2014/main" id="{71A90004-F6A9-071B-A50E-6B371A51A477}"/>
              </a:ext>
            </a:extLst>
          </p:cNvPr>
          <p:cNvSpPr>
            <a:spLocks noChangeArrowheads="1"/>
          </p:cNvSpPr>
          <p:nvPr/>
        </p:nvSpPr>
        <p:spPr bwMode="auto">
          <a:xfrm>
            <a:off x="1" y="5085500"/>
            <a:ext cx="9143999"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٤٣</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فَإِنَّهُ سَتَأْتِي أَيَّامٌ وَيُحِيطُ بِكِ أَعْدَاؤُكِ بِمِتْرَسَةٍ وَيُحْدِقُونَ بِكِ وَيُحَاصِرُونَكِ مِنْ كُلِّ جِهَةٍ</a:t>
            </a:r>
            <a:endPar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
          <p:cNvSpPr>
            <a:spLocks noGrp="1" noChangeArrowheads="1"/>
          </p:cNvSpPr>
          <p:nvPr>
            <p:ph type="title"/>
          </p:nvPr>
        </p:nvSpPr>
        <p:spPr>
          <a:xfrm>
            <a:off x="68580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يارب</a:t>
            </a:r>
            <a:endParaRPr lang="en-US" u="sng" dirty="0">
              <a:solidFill>
                <a:srgbClr val="00FF00"/>
              </a:solidFill>
              <a:effectLst/>
              <a:latin typeface="Georgia" charset="0"/>
            </a:endParaRPr>
          </a:p>
        </p:txBody>
      </p:sp>
      <p:sp>
        <p:nvSpPr>
          <p:cNvPr id="617474" name="Rectangle 3"/>
          <p:cNvSpPr>
            <a:spLocks noGrp="1" noChangeArrowheads="1"/>
          </p:cNvSpPr>
          <p:nvPr>
            <p:ph type="body" idx="1"/>
          </p:nvPr>
        </p:nvSpPr>
        <p:spPr>
          <a:xfrm>
            <a:off x="990600" y="914400"/>
            <a:ext cx="7467600" cy="5943600"/>
          </a:xfrm>
        </p:spPr>
        <p:txBody>
          <a:bodyPr/>
          <a:lstStyle/>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الجوقة</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هنا يا رب. هل أنا يا رب؟</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لقد سمعت الدعوة في الليل.</a:t>
            </a: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سأذهب يا رب، إذا كنت تقودني.</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سأحمل شعبك في قلبي.</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2"/>
          <p:cNvSpPr>
            <a:spLocks noGrp="1" noChangeArrowheads="1"/>
          </p:cNvSpPr>
          <p:nvPr>
            <p:ph type="title"/>
          </p:nvPr>
        </p:nvSpPr>
        <p:spPr>
          <a:xfrm>
            <a:off x="685800" y="50800"/>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8498" name="Rectangle 3"/>
          <p:cNvSpPr>
            <a:spLocks noGrp="1" noChangeArrowheads="1"/>
          </p:cNvSpPr>
          <p:nvPr>
            <p:ph type="body" idx="1"/>
          </p:nvPr>
        </p:nvSpPr>
        <p:spPr>
          <a:xfrm>
            <a:off x="990600" y="914400"/>
            <a:ext cx="7162800" cy="5943600"/>
          </a:xfrm>
        </p:spPr>
        <p:txBody>
          <a:bodyPr/>
          <a:lstStyle/>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رب الثلج والمطر،</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تحملت آلام شعبي.</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بكيت من حبهم</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يبتعدون.</a:t>
            </a:r>
          </a:p>
          <a:p>
            <a:pPr algn="r" eaLnBrk="1" hangingPunct="1">
              <a:lnSpc>
                <a:spcPct val="90000"/>
              </a:lnSpc>
              <a:buFontTx/>
              <a:buNone/>
            </a:pP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سأكسر قلوبهم الحجرية</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أعطهم قلوبًا للحب وحده.</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وسأتكلم بكلمتي لهم،</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من سأرسل؟</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5" y="1417638"/>
            <a:ext cx="2678113" cy="2522537"/>
          </a:xfrm>
        </p:spPr>
        <p:txBody>
          <a:bodyPr/>
          <a:lstStyle/>
          <a:p>
            <a:pPr algn="r">
              <a:defRPr/>
            </a:pPr>
            <a:r>
              <a:rPr lang="en-US" dirty="0"/>
              <a:t>Black</a:t>
            </a:r>
          </a:p>
        </p:txBody>
      </p:sp>
    </p:spTree>
  </p:cSld>
  <p:clrMapOvr>
    <a:masterClrMapping/>
  </p:clrMapOvr>
  <p:transitio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cs typeface="Arial" panose="020B0604020202020204" pitchFamily="34" charset="0"/>
              </a:rPr>
              <a:t>مسح العهد الجديد</a:t>
            </a:r>
            <a:r>
              <a:rPr lang="en-US" sz="3200" b="1" dirty="0">
                <a:solidFill>
                  <a:srgbClr val="FFFFFF"/>
                </a:solidFill>
                <a:latin typeface="Arial" panose="020B0604020202020204" pitchFamily="34" charset="0"/>
                <a:cs typeface="Arial" panose="020B0604020202020204" pitchFamily="34" charset="0"/>
              </a:rPr>
              <a:t> • BibleStudyDownloads.org</a:t>
            </a:r>
            <a:endParaRPr lang="en-US" sz="1100" b="1" dirty="0">
              <a:solidFill>
                <a:srgbClr val="FFFFFF"/>
              </a:solidFill>
              <a:latin typeface="Arial" panose="020B0604020202020204" pitchFamily="34"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707741"/>
          </a:xfrm>
          <a:prstGeom prst="rect">
            <a:avLst/>
          </a:prstGeom>
          <a:noFill/>
        </p:spPr>
        <p:txBody>
          <a:bodyPr wrap="square" lIns="91294" tIns="45648" rIns="91294" bIns="45648">
            <a:spAutoFit/>
          </a:bodyPr>
          <a:lstStyle>
            <a:defPPr>
              <a:defRPr lang="en-US"/>
            </a:defPPr>
            <a:lvl1pPr marR="0" lvl="0" indent="0" algn="ctr" defTabSz="913410" eaLnBrk="0" fontAlgn="base" hangingPunct="0">
              <a:lnSpc>
                <a:spcPct val="100000"/>
              </a:lnSpc>
              <a:spcBef>
                <a:spcPct val="0"/>
              </a:spcBef>
              <a:spcAft>
                <a:spcPct val="0"/>
              </a:spcAft>
              <a:buClrTx/>
              <a:buSzTx/>
              <a:buFontTx/>
              <a:buNone/>
              <a:tabLst/>
              <a:defRPr kumimoji="0" sz="3800" b="1" u="none" strike="noStrike" cap="none" spc="0" normalizeH="0" baseline="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defRPr>
            </a:lvl1p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SA"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لوقا ١٩ : ٤٤</a:t>
            </a:r>
          </a:p>
        </p:txBody>
      </p:sp>
      <p:sp>
        <p:nvSpPr>
          <p:cNvPr id="2" name="Rectangle 1">
            <a:extLst>
              <a:ext uri="{FF2B5EF4-FFF2-40B4-BE49-F238E27FC236}">
                <a16:creationId xmlns:a16="http://schemas.microsoft.com/office/drawing/2014/main" id="{5C14C04F-1822-F8F0-B780-EEA0C9182198}"/>
              </a:ext>
            </a:extLst>
          </p:cNvPr>
          <p:cNvSpPr>
            <a:spLocks noChangeArrowheads="1"/>
          </p:cNvSpPr>
          <p:nvPr/>
        </p:nvSpPr>
        <p:spPr bwMode="auto">
          <a:xfrm>
            <a:off x="0" y="4919246"/>
            <a:ext cx="9144001" cy="1261739"/>
          </a:xfrm>
          <a:prstGeom prst="rect">
            <a:avLst/>
          </a:prstGeom>
          <a:noFill/>
        </p:spPr>
        <p:txBody>
          <a:bodyPr wrap="square" lIns="91294" tIns="45648" rIns="91294" bIns="45648">
            <a:spAutoFit/>
          </a:bodyPr>
          <a:lstStyle/>
          <a:p>
            <a:pPr marL="0" marR="0" lvl="0" indent="0" algn="ctr" defTabSz="913410" rtl="1" eaLnBrk="0" fontAlgn="base" latinLnBrk="0" hangingPunct="0">
              <a:lnSpc>
                <a:spcPct val="100000"/>
              </a:lnSpc>
              <a:spcBef>
                <a:spcPct val="0"/>
              </a:spcBef>
              <a:spcAft>
                <a:spcPct val="0"/>
              </a:spcAft>
              <a:buClrTx/>
              <a:buSzTx/>
              <a:buFontTx/>
              <a:buNone/>
              <a:tabLst/>
              <a:defRPr/>
            </a:pP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٤٤</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 </a:t>
            </a:r>
            <a:r>
              <a:rPr kumimoji="0" lang="ar-SA"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وَيَهْدِمُونَكِ وَبَنِيكِ فِيكِ وَلاَ يَتْرُكُونَ فِيكِ حَجَراً عَلَى حَجَرٍ لأَنَّكِ لَمْ تَعْرِفِي زَمَانَ افْتِقَادِكِ</a:t>
            </a:r>
            <a:r>
              <a:rPr kumimoji="0" lang="en-US"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2782753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8202"/>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ومع أنه كان قد صنع أمامهم آيات هذا عددها لم يؤمنوا به ليتم قول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النبي الذي قاله</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37-38أ</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3444943" cy="64380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من صدق خبرنا ولمن استعلنت ذراع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38ب،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53: 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2F4F07E9-F3D9-594B-802B-5FF203D910A0}"/>
              </a:ext>
            </a:extLst>
          </p:cNvPr>
          <p:cNvGrpSpPr/>
          <p:nvPr/>
        </p:nvGrpSpPr>
        <p:grpSpPr>
          <a:xfrm>
            <a:off x="1412025" y="5821733"/>
            <a:ext cx="3413055" cy="1005840"/>
            <a:chOff x="5667154" y="4965404"/>
            <a:chExt cx="3413055" cy="1005840"/>
          </a:xfrm>
        </p:grpSpPr>
        <p:sp>
          <p:nvSpPr>
            <p:cNvPr id="7" name="Rounded Rectangular Callout 6">
              <a:extLst>
                <a:ext uri="{FF2B5EF4-FFF2-40B4-BE49-F238E27FC236}">
                  <a16:creationId xmlns:a16="http://schemas.microsoft.com/office/drawing/2014/main" id="{FB7E7DB7-1789-5B42-B9DC-D9675982F5BD}"/>
                </a:ext>
              </a:extLst>
            </p:cNvPr>
            <p:cNvSpPr/>
            <p:nvPr/>
          </p:nvSpPr>
          <p:spPr bwMode="auto">
            <a:xfrm>
              <a:off x="5667154" y="4965404"/>
              <a:ext cx="3413054" cy="1005840"/>
            </a:xfrm>
            <a:prstGeom prst="wedgeRoundRectCallout">
              <a:avLst>
                <a:gd name="adj1" fmla="val -42656"/>
                <a:gd name="adj2" fmla="val -207119"/>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96E748D-0618-6C42-8F80-9FDA175F11BC}"/>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rPr>
                <a:t>ينسب يوحنا إشعياء 53 إلى إشعياء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334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29467"/>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لهذا لم يقدروا أن يؤمنوا لأن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قال أيضاً</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39</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4082903" cy="6828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غلظ قلب هذا الشعب وثقل أذنيه واطمس عينيه لئلا يبصر بعينيه ويسمع بأذنيه ويفهم بقلبه ويرجع فيشفى</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40،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6: 10)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12899A24-E311-574B-A2EA-58761AF07B46}"/>
              </a:ext>
            </a:extLst>
          </p:cNvPr>
          <p:cNvGrpSpPr/>
          <p:nvPr/>
        </p:nvGrpSpPr>
        <p:grpSpPr>
          <a:xfrm>
            <a:off x="4906663" y="5656898"/>
            <a:ext cx="3413055" cy="1005840"/>
            <a:chOff x="5667154" y="4965404"/>
            <a:chExt cx="3413055" cy="1005840"/>
          </a:xfrm>
        </p:grpSpPr>
        <p:sp>
          <p:nvSpPr>
            <p:cNvPr id="7" name="Rounded Rectangular Callout 6">
              <a:extLst>
                <a:ext uri="{FF2B5EF4-FFF2-40B4-BE49-F238E27FC236}">
                  <a16:creationId xmlns:a16="http://schemas.microsoft.com/office/drawing/2014/main" id="{9F13FE17-2598-A149-84E4-C7526A1E064B}"/>
                </a:ext>
              </a:extLst>
            </p:cNvPr>
            <p:cNvSpPr/>
            <p:nvPr/>
          </p:nvSpPr>
          <p:spPr bwMode="auto">
            <a:xfrm>
              <a:off x="5667154" y="4965404"/>
              <a:ext cx="3413054" cy="1005840"/>
            </a:xfrm>
            <a:prstGeom prst="wedgeRoundRectCallout">
              <a:avLst>
                <a:gd name="adj1" fmla="val -132267"/>
                <a:gd name="adj2" fmla="val -116368"/>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51DCF054-8291-C641-BAF9-89CCAA89CEDB}"/>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ينسب يوحنا أشعياء 6 إلى أشعياء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945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906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latin typeface="Arial" panose="020B0604020202020204" pitchFamily="34" charset="0"/>
                <a:ea typeface="+mj-ea"/>
                <a:cs typeface="Arial" panose="020B0604020202020204" pitchFamily="34" charset="0"/>
              </a:rPr>
              <a:t>الكؤوس الأربعة (خر 6: 6-7)</a:t>
            </a:r>
            <a:endParaRPr lang="en-US" dirty="0">
              <a:latin typeface="Arial" panose="020B0604020202020204" pitchFamily="34" charset="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2677624"/>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8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71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5265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أعدّ يسوع تلاميذه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للإعتماد على الروح القدس.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13-17).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5146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9224-55F4-47EA-53FE-D5F2CA4812DA}"/>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0D36254B-051C-A467-E2D9-5CDC354E0FE6}"/>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7D12A56A-26EB-0BA5-D6CF-F733739F52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F3D3C672-4470-E1DC-99B5-FAD415EC16F6}"/>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24969F0E-E362-BF0E-82B3-4384EF477427}"/>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3039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4181"/>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يغسل </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أقدام التلاميذ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1-17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90" y="3833693"/>
            <a:ext cx="1272620"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187AD299-BA5E-EC5D-E313-3E05BADCA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1454745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5046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1657978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705803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08480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2" name="Picture 1">
            <a:extLst>
              <a:ext uri="{FF2B5EF4-FFF2-40B4-BE49-F238E27FC236}">
                <a16:creationId xmlns:a16="http://schemas.microsoft.com/office/drawing/2014/main" id="{44A2E9DF-97D1-9A16-B101-908B962E6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16632"/>
            <a:ext cx="2652803" cy="1368152"/>
          </a:xfrm>
          <a:prstGeom prst="rect">
            <a:avLst/>
          </a:prstGeom>
        </p:spPr>
      </p:pic>
    </p:spTree>
    <p:extLst>
      <p:ext uri="{BB962C8B-B14F-4D97-AF65-F5344CB8AC3E}">
        <p14:creationId xmlns:p14="http://schemas.microsoft.com/office/powerpoint/2010/main" val="3834815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36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465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9009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982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4642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4445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466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متجاهلاً الإزدراء</a:t>
            </a:r>
            <a:endParaRPr lang="en-US" dirty="0"/>
          </a:p>
        </p:txBody>
      </p:sp>
    </p:spTree>
    <p:extLst>
      <p:ext uri="{BB962C8B-B14F-4D97-AF65-F5344CB8AC3E}">
        <p14:creationId xmlns:p14="http://schemas.microsoft.com/office/powerpoint/2010/main" val="1538430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0570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5395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6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32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464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60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0471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1083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pic>
        <p:nvPicPr>
          <p:cNvPr id="6" name="Picture 5">
            <a:extLst>
              <a:ext uri="{FF2B5EF4-FFF2-40B4-BE49-F238E27FC236}">
                <a16:creationId xmlns:a16="http://schemas.microsoft.com/office/drawing/2014/main" id="{C3DED820-4F16-8A65-2455-502FF6372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22" y="496014"/>
            <a:ext cx="6933601" cy="3575924"/>
          </a:xfrm>
          <a:prstGeom prst="rect">
            <a:avLst/>
          </a:prstGeom>
        </p:spPr>
      </p:pic>
    </p:spTree>
    <p:extLst>
      <p:ext uri="{BB962C8B-B14F-4D97-AF65-F5344CB8AC3E}">
        <p14:creationId xmlns:p14="http://schemas.microsoft.com/office/powerpoint/2010/main" val="15957012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41302784"/>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34724</TotalTime>
  <Words>13328</Words>
  <Application>Microsoft Macintosh PowerPoint</Application>
  <PresentationFormat>On-screen Show (4:3)</PresentationFormat>
  <Paragraphs>1947</Paragraphs>
  <Slides>513</Slides>
  <Notes>367</Notes>
  <HiddenSlides>0</HiddenSlides>
  <MMClips>0</MMClips>
  <ScaleCrop>false</ScaleCrop>
  <HeadingPairs>
    <vt:vector size="6" baseType="variant">
      <vt:variant>
        <vt:lpstr>Fonts Used</vt:lpstr>
      </vt:variant>
      <vt:variant>
        <vt:i4>27</vt:i4>
      </vt:variant>
      <vt:variant>
        <vt:lpstr>Theme</vt:lpstr>
      </vt:variant>
      <vt:variant>
        <vt:i4>83</vt:i4>
      </vt:variant>
      <vt:variant>
        <vt:lpstr>Slide Titles</vt:lpstr>
      </vt:variant>
      <vt:variant>
        <vt:i4>513</vt:i4>
      </vt:variant>
    </vt:vector>
  </HeadingPairs>
  <TitlesOfParts>
    <vt:vector size="623" baseType="lpstr">
      <vt:lpstr>Arail</vt:lpstr>
      <vt:lpstr>BONES</vt:lpstr>
      <vt:lpstr>MS PGothic</vt:lpstr>
      <vt:lpstr>MS PGothic</vt:lpstr>
      <vt:lpstr>Osaka</vt:lpstr>
      <vt:lpstr>Ready for my Closeup</vt:lpstr>
      <vt:lpstr>Times</vt:lpstr>
      <vt:lpstr>Zapf Dingbats</vt:lpstr>
      <vt:lpstr>Apple Chancery</vt:lpstr>
      <vt:lpstr>Arial</vt:lpstr>
      <vt:lpstr>Arial Black</vt:lpstr>
      <vt:lpstr>Bwgrki</vt:lpstr>
      <vt:lpstr>Bwhebb</vt:lpstr>
      <vt:lpstr>Calibri</vt:lpstr>
      <vt:lpstr>Calibri Light</vt:lpstr>
      <vt:lpstr>Comic Sans MS</vt:lpstr>
      <vt:lpstr>Futura</vt:lpstr>
      <vt:lpstr>Georgia</vt:lpstr>
      <vt:lpstr>Helvetica</vt:lpstr>
      <vt:lpstr>Helvetica Neue</vt:lpstr>
      <vt:lpstr>Lucida Grande</vt:lpstr>
      <vt:lpstr>Tahoma</vt:lpstr>
      <vt:lpstr>Times New Roman</vt:lpstr>
      <vt:lpstr>Traditional Arabic</vt:lpstr>
      <vt:lpstr>Trebuchet MS</vt:lpstr>
      <vt:lpstr>Tw Cen MT</vt:lpstr>
      <vt:lpstr>Wingdings</vt:lpstr>
      <vt:lpstr>Soaring</vt:lpstr>
      <vt:lpstr>Slit</vt:lpstr>
      <vt:lpstr>4_Blank Presentation</vt:lpstr>
      <vt:lpstr>3_Default Design</vt:lpstr>
      <vt:lpstr>6_Blank Presentation</vt:lpstr>
      <vt:lpstr>Crumple</vt:lpstr>
      <vt:lpstr>1_Mountain</vt:lpstr>
      <vt:lpstr>10_Default Design</vt:lpstr>
      <vt:lpstr>2_Office Theme</vt:lpstr>
      <vt:lpstr>50_Blank Presentation</vt:lpstr>
      <vt:lpstr>16_Default Design</vt:lpstr>
      <vt:lpstr>1_Blank Presentation</vt:lpstr>
      <vt:lpstr>3_Soaring</vt:lpstr>
      <vt:lpstr>4_Soaring</vt:lpstr>
      <vt:lpstr>5_Soaring</vt:lpstr>
      <vt:lpstr>6_Office Theme</vt:lpstr>
      <vt:lpstr>11_Office Theme</vt:lpstr>
      <vt:lpstr>7_Office Theme</vt:lpstr>
      <vt:lpstr>17_Default Design</vt:lpstr>
      <vt:lpstr>1_Soaring</vt:lpstr>
      <vt:lpstr>Blank Presentation</vt:lpstr>
      <vt:lpstr>1_Default Design</vt:lpstr>
      <vt:lpstr>2_Gleam</vt:lpstr>
      <vt:lpstr>2_Northern Lights</vt:lpstr>
      <vt:lpstr>2_Default Design</vt:lpstr>
      <vt:lpstr>Mimosa</vt:lpstr>
      <vt:lpstr>2_Crumple</vt:lpstr>
      <vt:lpstr>7_Default Design</vt:lpstr>
      <vt:lpstr>1_Euro Soccer</vt:lpstr>
      <vt:lpstr>Office Theme</vt:lpstr>
      <vt:lpstr>51_Blank Presentation</vt:lpstr>
      <vt:lpstr>Custom Design</vt:lpstr>
      <vt:lpstr>1_Koi</vt:lpstr>
      <vt:lpstr>2_Soaring</vt:lpstr>
      <vt:lpstr>Orbit</vt:lpstr>
      <vt:lpstr>10_Office Theme</vt:lpstr>
      <vt:lpstr>49_Blank Presentation</vt:lpstr>
      <vt:lpstr>4_Office Theme</vt:lpstr>
      <vt:lpstr>3_Office Theme</vt:lpstr>
      <vt:lpstr>Post Modern</vt:lpstr>
      <vt:lpstr>1_Crumple</vt:lpstr>
      <vt:lpstr>4_Default Design</vt:lpstr>
      <vt:lpstr>2_Kimono</vt:lpstr>
      <vt:lpstr>5_Default Design</vt:lpstr>
      <vt:lpstr>1_Beam</vt:lpstr>
      <vt:lpstr>Gleam</vt:lpstr>
      <vt:lpstr>1_Schmooze</vt:lpstr>
      <vt:lpstr>6_Soaring</vt:lpstr>
      <vt:lpstr>8_Default Design</vt:lpstr>
      <vt:lpstr>3_Blank Presentation</vt:lpstr>
      <vt:lpstr>9_Default Design</vt:lpstr>
      <vt:lpstr>1_Office Theme</vt:lpstr>
      <vt:lpstr>5_Blank Presentation</vt:lpstr>
      <vt:lpstr>5_Office Theme</vt:lpstr>
      <vt:lpstr>14_Blank Presentation</vt:lpstr>
      <vt:lpstr>8_Blank Presentation</vt:lpstr>
      <vt:lpstr>9_Blank Presentation</vt:lpstr>
      <vt:lpstr>11_Default Design</vt:lpstr>
      <vt:lpstr>12_Default Design</vt:lpstr>
      <vt:lpstr>10_Blank Presentation</vt:lpstr>
      <vt:lpstr>13_Default Design</vt:lpstr>
      <vt:lpstr>18_Default Design</vt:lpstr>
      <vt:lpstr>7_Soaring</vt:lpstr>
      <vt:lpstr>11_Blank Presentation</vt:lpstr>
      <vt:lpstr>12_Office Theme</vt:lpstr>
      <vt:lpstr>6_Default Design</vt:lpstr>
      <vt:lpstr>Communicating Bad News</vt:lpstr>
      <vt:lpstr>Brainstorming Session</vt:lpstr>
      <vt:lpstr>1_Selling a Product or Service</vt:lpstr>
      <vt:lpstr>Selling a Product or Service</vt:lpstr>
      <vt:lpstr>14_Default Design</vt:lpstr>
      <vt:lpstr>15_Default Design</vt:lpstr>
      <vt:lpstr>19_Default Design</vt:lpstr>
      <vt:lpstr>20_Default Design</vt:lpstr>
      <vt:lpstr>Warp</vt:lpstr>
      <vt:lpstr>2_Slit</vt:lpstr>
      <vt:lpstr>21_Default Design</vt:lpstr>
      <vt:lpstr>12_Blank Presentation</vt:lpstr>
      <vt:lpstr>22_Default Design</vt:lpstr>
      <vt:lpstr>1_Slit</vt:lpstr>
      <vt:lpstr>3_Mountain</vt:lpstr>
      <vt:lpstr>23_Default Design</vt:lpstr>
      <vt:lpstr>7_Blank Presentation</vt:lpstr>
      <vt:lpstr>يوحنا ١٢-٢١ </vt:lpstr>
      <vt:lpstr>آمن الناس ورفضوا إعلان المسيح العلني عن نفسه باعتباره الله  )١:١٩–١٢ :٥٠(</vt:lpstr>
      <vt:lpstr>Slides on  يوحنا ١٢ </vt:lpstr>
      <vt:lpstr>أحداث يوحنا 12</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متجاهلاً الإزدراء</vt:lpstr>
      <vt:lpstr>وبمجرد أن تم كسرها وانسكابها، ملأ العطر كل الغرفة. </vt:lpstr>
      <vt:lpstr>كسجين خرج من أغلاله كروح تحررت من القبر</vt:lpstr>
      <vt:lpstr>محطمة ومترددة، فقط من أجل حبك يا يسوع</vt:lpstr>
      <vt:lpstr>أغلى كنز في الحياة سدد عليك</vt:lpstr>
      <vt:lpstr>كسرت وخرجت وانسكبت عند قدميك</vt:lpstr>
      <vt:lpstr>في التخلي الحلو، اسمحوا لي أن أتسرب من أجلك</vt:lpstr>
      <vt:lpstr>يا رب، لقد كنت كنز الله الثمين، ومحبوبًا له وابنه الكامل</vt:lpstr>
      <vt:lpstr>أُرسِلَتْ هنا لتظهر لي محبة الآب، فقط من أجل المحبة التي تمت</vt:lpstr>
      <vt:lpstr>وعلى الرغم من أنك كنت كاملاً ومقدسًا، فقد تخلت عن نفسك طواعية </vt:lpstr>
      <vt:lpstr>أنت لم تدخر أي نفقات في عفوتي استهلكت وضيعت من أجلي</vt:lpstr>
      <vt:lpstr>مكسورة وتحدثت فقط من أجل محبتي، يا يسوع</vt:lpstr>
      <vt:lpstr>أغلى كنز الله أغدق علي</vt:lpstr>
      <vt:lpstr>كسرت وانسكبت على قدمي. </vt:lpstr>
      <vt:lpstr>في هجر جميل، يا رب، لقد تم إراحتك واستهلكت من أجلي</vt:lpstr>
      <vt:lpstr>في التخلي الحلو، اسمحوا لي أن ينسكب من أجل اليك</vt:lpstr>
      <vt:lpstr>الكلمة في صور</vt:lpstr>
      <vt:lpstr>هل كانت مريم المجدليَّة  هي المرأة  حاملة قارورة الطيب؟</vt:lpstr>
      <vt:lpstr>لم يكن هذا مثل لوقا ٧: ٣٦-٥٠ مع يسوع والمرأة الخاطئة</vt:lpstr>
      <vt:lpstr>مسح يسوع</vt:lpstr>
      <vt:lpstr>مسحتي يسوع</vt:lpstr>
      <vt:lpstr>Palm Sunday</vt:lpstr>
      <vt:lpstr>أحد الشعانين</vt:lpstr>
      <vt:lpstr>أشجار النخيل للعبور</vt:lpstr>
      <vt:lpstr>PowerPoint Presentation</vt:lpstr>
      <vt:lpstr>PowerPoint Presentation</vt:lpstr>
      <vt:lpstr>أَرْسَلَ اثْنَيْنِ مِنْ تَلاَمِيذِهِ ٢ وَقَالَ لَهُمَا:  «اذْهَبَا إِلَى الْقَرْيَةِ الَّتِي أَمَامَكُمَا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يوحنا  ومع أنه كان قد صنع أمامهم آيات هذا عددها لم يؤمنوا به ليتم قول أشعياء النبي الذي قاله (يو 12: 37-38أ).</vt:lpstr>
      <vt:lpstr>يوحنا  لهذا لم يقدروا أن يؤمنوا لأن أشعياء قال أيضاً (يو 12: 39)</vt:lpstr>
      <vt:lpstr>انتصار الدخول</vt:lpstr>
      <vt:lpstr>انتصار الدخول</vt:lpstr>
      <vt:lpstr>انتصار الدخول</vt:lpstr>
      <vt:lpstr>الشعانين إلى الشعانين</vt:lpstr>
      <vt:lpstr> ما هو الأمر الجيد بخصوص الجمعة العظيمة؟</vt:lpstr>
      <vt:lpstr> كيف يكون موت المسيح أفضل من أي ذبيحة؟</vt:lpstr>
      <vt:lpstr>الكؤوس الأربعة (خر 6: 6-7)</vt:lpstr>
      <vt:lpstr>Slides on  يوحنا 13 </vt:lpstr>
      <vt:lpstr>أعدّ يسوع تلاميذه للإعتماد على الروح القدس. (يوحنا 13-17). </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غسل الأيدي</vt:lpstr>
      <vt:lpstr>الأقدام بدلاً من الأيدي</vt:lpstr>
      <vt:lpstr>Upper Room Seating</vt:lpstr>
      <vt:lpstr>طاولة بشكل حرف  U</vt:lpstr>
      <vt:lpstr>الجلوس في فصح يسوع</vt:lpstr>
      <vt:lpstr>جلسة الفصح</vt:lpstr>
      <vt:lpstr>رأس الطاولة</vt:lpstr>
      <vt:lpstr>قديسون قذرون</vt:lpstr>
      <vt:lpstr>لماذا نتسخ من أجل الآخرين؟</vt:lpstr>
      <vt:lpstr>1. الإتساخ يظهر محبتك</vt:lpstr>
      <vt:lpstr>تجسد الحب</vt:lpstr>
      <vt:lpstr>2. الإتساخ يظهر تواضعك</vt:lpstr>
      <vt:lpstr>أظهر يسوع التواضع</vt:lpstr>
      <vt:lpstr>غسل يسوع أقدام يهوذا أيضاً</vt:lpstr>
      <vt:lpstr>احتفظ يسوع بسلطته لكنه تولى دور الخادم</vt:lpstr>
      <vt:lpstr>يا سيد أنت تغسل رجلي؟ (13: 6)</vt:lpstr>
      <vt:lpstr>ليس رجلي فقط بل أيضاً يدي ورأسي (13: 9)</vt:lpstr>
      <vt:lpstr>الخدمة المتواضعة تكبح الكبرياء</vt:lpstr>
      <vt:lpstr>عندما ينسى المرء نفسه  فعادة ما يفعل أمور  يتذكرها الجميع</vt:lpstr>
      <vt:lpstr>3. الإتساخ يظهر تقليد المسيح</vt:lpstr>
      <vt:lpstr>لأني أعطيتكم مثالاً حتى كما صنعت أنا  تصنعون أنتم أيضاً (يوحنا 13: 15)</vt:lpstr>
      <vt:lpstr>الفكرة الرئيسية</vt:lpstr>
      <vt:lpstr>لماذا الإتساخ؟</vt:lpstr>
      <vt:lpstr>Slides on  يوحنا 14 </vt:lpstr>
      <vt:lpstr>التشويش</vt:lpstr>
      <vt:lpstr>1. الحياة : أدرك أن يسوع  يعد حياة رائعة في السماء لك  (يوحنا 14: 1-4) </vt:lpstr>
      <vt:lpstr>لا تضطرب قلوبكم أنتم تؤمنون بالله فآمنوا بي (يوحنا 14: 1)</vt:lpstr>
      <vt:lpstr>قلبك</vt:lpstr>
      <vt:lpstr>لا تضطرب قلوبكم أنتم تؤمنون بالله فآمنوا بي (يوحنا 14: 1)</vt:lpstr>
      <vt:lpstr>John 14:2 Mansions (KJV)</vt:lpstr>
      <vt:lpstr>يوحنا ١٤ : ٢ ٢ فِي بَيْتِ أَبِي مَنَازِلُ كَثِيرَةٌ وَإِلاَّ فَإِنِّي كُنْتُ قَدْ قُلْتُ لَكُمْ. أَنَا أَمْضِي لِأُعِدَّ لَكُمْ مَكَاناً </vt:lpstr>
      <vt:lpstr>خلفيات الزواج  في الأدب اليهودي</vt:lpstr>
      <vt:lpstr>موكب الزفاف في القرن الأول</vt:lpstr>
      <vt:lpstr> ثم نحن الأحياء الباقين سنخطف جميعاً معهم  في السحب  لملاقاة الرب في الهواء (1 تس 4: 17)</vt:lpstr>
      <vt:lpstr>1. الحياة : أدرك أن يسوع  يعد حياة رائعة في السماء لك  (يوحنا 14: 1-4) </vt:lpstr>
      <vt:lpstr> 2. الطريق : ثق بالمسيح أنه الطريق الوحيد للوصول لله  (14: 5-14)</vt:lpstr>
      <vt:lpstr>يوحنا ١٤ : ٦</vt:lpstr>
      <vt:lpstr>د. ستيف ماك سوين</vt:lpstr>
      <vt:lpstr>د. ستيف ماك سوين</vt:lpstr>
      <vt:lpstr>نصوص أخرى تقول الشيء نفسه</vt:lpstr>
      <vt:lpstr>نصوص أخرى تقول الشيء نفسه</vt:lpstr>
      <vt:lpstr>هل هناك طريق واحد  فعلاً؟</vt:lpstr>
      <vt:lpstr>The ONE Way</vt:lpstr>
      <vt:lpstr>لي ستروبل</vt:lpstr>
      <vt:lpstr>1. الحياة : أدرك أن يسوع  يعد حياة رائعة في السماء لك  (يوحنا 14: 1-4) </vt:lpstr>
      <vt:lpstr> 2. الطريق : ثق بالمسيح أنه الطريق الوحيد للوصول لله  (14: 5-14)</vt:lpstr>
      <vt:lpstr>الروح القدس</vt:lpstr>
      <vt:lpstr>3. الحق : اخضع لتعليم الروح (14: 15-31)</vt:lpstr>
      <vt:lpstr>خدمات الروح (يوحنا 14: 15-31)</vt:lpstr>
      <vt:lpstr>الروح يحامي</vt:lpstr>
      <vt:lpstr>يوحنا 14: 15-17</vt:lpstr>
      <vt:lpstr>المعزي (يوحنا 14: 16)</vt:lpstr>
      <vt:lpstr> ولكن إن كان أحد ليس له روح المسيح فذلك ليس له ... وإن كان روح الذي أقام يسوع من الأموات ساكناً فيكم (رومية 8 :9، 11)</vt:lpstr>
      <vt:lpstr>Spirit Ministries  (John 14:15-31)</vt:lpstr>
      <vt:lpstr>يوحنا 14: 27</vt:lpstr>
      <vt:lpstr>التشويش</vt:lpstr>
      <vt:lpstr>كيف يمكنك أن تستبدل التشويش  بتعزية المسيح؟</vt:lpstr>
      <vt:lpstr>Slides on  يوحنا 15 </vt:lpstr>
      <vt:lpstr>Jerusalem from the East, AD 33</vt:lpstr>
      <vt:lpstr>استعارة الغصن           في يوحنا 15 ...</vt:lpstr>
      <vt:lpstr>أَنَا الْكَرْمَةُ</vt:lpstr>
      <vt:lpstr>ما هو الثمر؟</vt:lpstr>
      <vt:lpstr>ليس من السهل               فهم استعارة التقليم ...</vt:lpstr>
      <vt:lpstr>يوحنا ١٥: ٢</vt:lpstr>
      <vt:lpstr>ولكن ما هو الغصن الذي أُلقي وأُحرق  في الآية 6؟</vt:lpstr>
      <vt:lpstr>نظرة أقرب على يوحنا 15: 1-6</vt:lpstr>
      <vt:lpstr>نظرة أقرب على يوحنا 15: 1-6</vt:lpstr>
      <vt:lpstr>عظة مقترحة ليوحنا 15</vt:lpstr>
      <vt:lpstr>ما هو                         ثمرك الدائم؟</vt:lpstr>
      <vt:lpstr>تفسير يوحنا 15: 1-6</vt:lpstr>
      <vt:lpstr>PowerPoint Presentation</vt:lpstr>
      <vt:lpstr>PowerPoint Presentation</vt:lpstr>
      <vt:lpstr>PowerPoint Presentation</vt:lpstr>
      <vt:lpstr>PowerPoint Presentation</vt:lpstr>
      <vt:lpstr>PowerPoint Presentation</vt:lpstr>
      <vt:lpstr>Slides on  يوحنا 16 </vt:lpstr>
      <vt:lpstr>يوحنا 16: 5-33</vt:lpstr>
      <vt:lpstr> إعداد التلاميذ  في خطاب يسوع الأخير (يوحنا 13: 31-16: 33)</vt:lpstr>
      <vt:lpstr>Upper Room Seating</vt:lpstr>
      <vt:lpstr>كيف استطاع التلاميذ التعايش بدون يسوع  بعد الآن؟</vt:lpstr>
      <vt:lpstr>الروح القدس</vt:lpstr>
      <vt:lpstr> خدمات الروح الرئيسية  (16: 5-15)</vt:lpstr>
      <vt:lpstr>كيف يبكت الروح القدس غير المؤمنين (16: 8-11)؟</vt:lpstr>
      <vt:lpstr> خدمات الروح الرئيسية  (16: 5-15)</vt:lpstr>
      <vt:lpstr>الروح والكلمة</vt:lpstr>
      <vt:lpstr>كيف يعلم الروح القدس المؤمنين كلمة الله  (16: 12-15)؟</vt:lpstr>
      <vt:lpstr>كيف يمكنك  أن تكون  أكثر انفتاحاً لخدمة تعليم الروح القدس في حياتك؟</vt:lpstr>
      <vt:lpstr>Slides on  يوحنا 17 </vt:lpstr>
      <vt:lpstr>ملخص إنجيل يوحنا</vt:lpstr>
      <vt:lpstr>Jerusalem from the East, AD 33</vt:lpstr>
      <vt:lpstr>صلاة المسيح في يوحنا 17</vt:lpstr>
      <vt:lpstr>توسيع دائرة صلاة المسيح</vt:lpstr>
      <vt:lpstr>نمط الصلاة</vt:lpstr>
      <vt:lpstr>PowerPoint Presentation</vt:lpstr>
      <vt:lpstr>نمط الصلاة</vt:lpstr>
      <vt:lpstr>توسيع دائرة صلاة يسوع</vt:lpstr>
      <vt:lpstr>قد أتت الساعة مجد ابنك (17: 1)</vt:lpstr>
      <vt:lpstr>أبانا الذي  في السموات</vt:lpstr>
      <vt:lpstr>ليتقدس اسمك</vt:lpstr>
      <vt:lpstr>ليأت  ملكوتك</vt:lpstr>
      <vt:lpstr>لتكن مشيئتك</vt:lpstr>
      <vt:lpstr>PowerPoint Presentation</vt:lpstr>
      <vt:lpstr>نمط الصلاة</vt:lpstr>
      <vt:lpstr>توسيع دائرة صلاة المسيح</vt:lpstr>
      <vt:lpstr>توسيع دائرة صلواتك</vt:lpstr>
      <vt:lpstr>يمثل النور الخير فوق الظلمة (الشر)</vt:lpstr>
      <vt:lpstr>وأما الطعام القوي فللبالغين الذين بسبب التمرن قد صارت لهم الحواس مدربة  على التمييز بين الخير والشر</vt:lpstr>
      <vt:lpstr>النور يطرد الظلمة دائماً</vt:lpstr>
      <vt:lpstr>لست أسأل أن تأخذهم من العالم بل أن تحفظهم من الشرير (يوحنا 17: 15)</vt:lpstr>
      <vt:lpstr>PowerPoint Presentation</vt:lpstr>
      <vt:lpstr>توسيع دائرة صلاة المسيح</vt:lpstr>
      <vt:lpstr>ما هو الأمر الأكثر أهمية ليسوع عندما توقع الصليب؟</vt:lpstr>
      <vt:lpstr>صلى يسوع لأجل وحدتنا (يوحنا 17)</vt:lpstr>
      <vt:lpstr>ما هي الوحدة؟</vt:lpstr>
      <vt:lpstr>توحيد الزي</vt:lpstr>
      <vt:lpstr>لماذا الوحدة؟</vt:lpstr>
      <vt:lpstr>1. الوحدة تنمي الكنيسة (20-23) </vt:lpstr>
      <vt:lpstr>ولست أسأل من  أجل هؤلاء فقط  بل أيضاً من أجل  الذين يؤمنون بي بكلامهم  (يوحنا 17: 20)</vt:lpstr>
      <vt:lpstr>ليكون الجميع واحداً كما أنك أنت  أيها الآب في  وأنا فيك (17: 21أ)</vt:lpstr>
      <vt:lpstr>الثالوث</vt:lpstr>
      <vt:lpstr>PowerPoint Presentation</vt:lpstr>
      <vt:lpstr>مقابلة مع قائد كاثوليكي</vt:lpstr>
      <vt:lpstr>مدينة – دولة سنغافورة</vt:lpstr>
      <vt:lpstr>تعدد ثقافات • تعدد أعراق • تعدد أديان</vt:lpstr>
      <vt:lpstr>الوحدة</vt:lpstr>
      <vt:lpstr>1. الوحدة تنمي الكنيسة (20-23) </vt:lpstr>
      <vt:lpstr> 2. سنكون متحدين في السماء للأبد   لذا دعونا نبدأ بالتوافق الآن  (24)</vt:lpstr>
      <vt:lpstr>أيها الآب أريد أن هؤلاء الذين أعطيتني يكونون معي حيث أكون أنا لينظروا مجدي الذي أعطيتني لأنك أحببتني قبل إنشاء العالم (17: 24)</vt:lpstr>
      <vt:lpstr>إيجاد الإتجاهات في السماء</vt:lpstr>
      <vt:lpstr>كلية سنغافورة للكتاب المقدس</vt:lpstr>
      <vt:lpstr>مدارس كلية سنغافورة للكتاب المقدس</vt:lpstr>
      <vt:lpstr>وحدة الكنيسة</vt:lpstr>
      <vt:lpstr>ما معنى 2 كو 6: 14-7: 1؟</vt:lpstr>
      <vt:lpstr>ما معنى 2 كو 6: 14-7: 1؟</vt:lpstr>
      <vt:lpstr>ما معنى 2 كو 6: 14-7: 1؟</vt:lpstr>
      <vt:lpstr>ما معنى 2 كو 6: 14-7: 1؟</vt:lpstr>
      <vt:lpstr>World Council of Churches</vt:lpstr>
      <vt:lpstr>الوحدة</vt:lpstr>
      <vt:lpstr>1. الوحدة تنمي الكنيسة (20-23)</vt:lpstr>
      <vt:lpstr>2. سنكون متحدين  في السماء للأبد  لذا دعونا  نبدأ بالتوافق الآن (24)</vt:lpstr>
      <vt:lpstr>3. الوحدة تظره المحبة التي تجذب غير المؤمنين (25-26)</vt:lpstr>
      <vt:lpstr>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vt:lpstr>
      <vt:lpstr>ولدين</vt:lpstr>
      <vt:lpstr>الوحدة</vt:lpstr>
      <vt:lpstr>الفكرة الرئيسية</vt:lpstr>
      <vt:lpstr>المهاتما غاندي (1869-1948)</vt:lpstr>
      <vt:lpstr>في الأساسيات وحدة في الثانويات حرية في كل الأشياء محبة</vt:lpstr>
      <vt:lpstr>الساق العظيمة ذات الخشب الأحمر</vt:lpstr>
      <vt:lpstr>الساق العظيمة ذات الخشب الأحمر</vt:lpstr>
      <vt:lpstr>الساق العظيمة ذات الخشب الأحمر</vt:lpstr>
      <vt:lpstr>The Great Redwood Sequoias</vt:lpstr>
      <vt:lpstr>PowerPoint Presentation</vt:lpstr>
      <vt:lpstr>PowerPoint Presentation</vt:lpstr>
      <vt:lpstr>Slides on  يوحنا 18 </vt:lpstr>
      <vt:lpstr>٢. تأتي الحياة الأبدية من خلال الإيمان بأن يسوع مات وقام من أجلك .</vt:lpstr>
      <vt:lpstr>كانت خطة الله أن يموت يسوع ويقوم مرة أخرى من أجلك. (يوحنا 18- 20).</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الكلمة في صور</vt:lpstr>
      <vt:lpstr>Slides on  يوحنا 19</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3 أنواع من الصلبان</vt:lpstr>
      <vt:lpstr>موت يسوع الكفاري</vt:lpstr>
      <vt:lpstr>جلجثة جوردون</vt:lpstr>
      <vt:lpstr>قبر البستان</vt:lpstr>
      <vt:lpstr>ما هو الأمر الجيد بخصوص        الجمعة العظيمة؟</vt:lpstr>
      <vt:lpstr>الجمعة العظيمة جيدة لأنه في هذا اليوم دفع يسوع المسيح ثمن خطيتك.</vt:lpstr>
      <vt:lpstr>Slides on  يوحنا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من دحرج الحجر؟</vt:lpstr>
      <vt:lpstr>ما الذي يتطلبه الأمر لتغيير بطرس اليائس؟</vt:lpstr>
      <vt:lpstr>أكفان فارغة</vt:lpstr>
      <vt:lpstr>لماذا كتب يوحنا                     عن معجزات يسوع؟</vt:lpstr>
      <vt:lpstr>الفكرة الرئيسية في يوحنا</vt:lpstr>
      <vt:lpstr>تمييز المصطلحات</vt:lpstr>
      <vt:lpstr>تمييز المصطلحات</vt:lpstr>
      <vt:lpstr>المتغيرات النصية في يوحنا 20: 31</vt:lpstr>
      <vt:lpstr>Slides on  يوحنا 21</vt:lpstr>
      <vt:lpstr>علّم يسوع قدرته لجميع الذين يؤمنون  (يوحنا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vt:lpstr>
      <vt:lpstr>لا  ألقوا شباككم للجانب الأيمن  قف</vt:lpstr>
      <vt:lpstr>يوحنا :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(21: 1-14) </vt:lpstr>
      <vt:lpstr> 2. أظهر محبتك للمسيح من خلال حب البشر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ولكن متى شخت فإنك تمد يدك وآخر يمنطقك ويحملك حيث لا تشاء (يو 21: 18)</vt:lpstr>
      <vt:lpstr>قال ليسوع يا رب و 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كيف تحصل على الحياة الأبدية؟</vt:lpstr>
      <vt:lpstr>١. استجابات الحياة الأبدية في يسوع بشكل متباين .</vt:lpstr>
      <vt:lpstr>٢. تأتي الحياة الأبدية من خلال الإيمان بأن يسوع مات وقام من أجلك .</vt:lpstr>
      <vt:lpstr>الفكرة الرئيسية</vt:lpstr>
      <vt:lpstr>القانون الإلهي</vt:lpstr>
      <vt:lpstr>Jesus rose to give you new life!</vt:lpstr>
      <vt:lpstr>كيف يمكنك التعرف عليه؟</vt:lpstr>
      <vt:lpstr>Black</vt:lpstr>
      <vt:lpstr>وعظ العهد الجديد • BibleStudyDownloads.org</vt:lpstr>
      <vt:lpstr>الوسائل والغاية</vt:lpstr>
      <vt:lpstr>هيكلية إنجيل يوحنا</vt:lpstr>
      <vt:lpstr>هيكلية إنجيل يوحنا</vt:lpstr>
      <vt:lpstr>هيكلية إنجيل يوحنا</vt:lpstr>
      <vt:lpstr>هيكلية إنجيل يوحنا</vt:lpstr>
      <vt:lpstr>هيكلية إنجيل يوحنا</vt:lpstr>
      <vt:lpstr>إعلان بالكلمات والأعمال</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PowerPoint Presentation</vt:lpstr>
      <vt:lpstr>هأنذا يا رب</vt:lpstr>
      <vt:lpstr>هأنذا يارب</vt:lpstr>
      <vt:lpstr>هأنذا يا رب</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520</cp:revision>
  <dcterms:created xsi:type="dcterms:W3CDTF">2010-03-08T05:49:12Z</dcterms:created>
  <dcterms:modified xsi:type="dcterms:W3CDTF">2025-11-16T21:35:22Z</dcterms:modified>
</cp:coreProperties>
</file>